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7" r:id="rId1"/>
  </p:sldMasterIdLst>
  <p:notesMasterIdLst>
    <p:notesMasterId r:id="rId42"/>
  </p:notesMasterIdLst>
  <p:sldIdLst>
    <p:sldId id="314" r:id="rId2"/>
    <p:sldId id="313" r:id="rId3"/>
    <p:sldId id="316" r:id="rId4"/>
    <p:sldId id="315" r:id="rId5"/>
    <p:sldId id="321" r:id="rId6"/>
    <p:sldId id="322" r:id="rId7"/>
    <p:sldId id="323" r:id="rId8"/>
    <p:sldId id="339" r:id="rId9"/>
    <p:sldId id="325" r:id="rId10"/>
    <p:sldId id="326" r:id="rId11"/>
    <p:sldId id="327" r:id="rId12"/>
    <p:sldId id="330" r:id="rId13"/>
    <p:sldId id="335" r:id="rId14"/>
    <p:sldId id="320" r:id="rId15"/>
    <p:sldId id="341" r:id="rId16"/>
    <p:sldId id="324" r:id="rId17"/>
    <p:sldId id="344" r:id="rId18"/>
    <p:sldId id="342" r:id="rId19"/>
    <p:sldId id="336" r:id="rId20"/>
    <p:sldId id="340" r:id="rId21"/>
    <p:sldId id="331" r:id="rId22"/>
    <p:sldId id="332" r:id="rId23"/>
    <p:sldId id="333" r:id="rId24"/>
    <p:sldId id="334" r:id="rId25"/>
    <p:sldId id="318" r:id="rId26"/>
    <p:sldId id="348" r:id="rId27"/>
    <p:sldId id="349" r:id="rId28"/>
    <p:sldId id="351" r:id="rId29"/>
    <p:sldId id="350" r:id="rId30"/>
    <p:sldId id="346" r:id="rId31"/>
    <p:sldId id="345" r:id="rId32"/>
    <p:sldId id="347" r:id="rId33"/>
    <p:sldId id="329" r:id="rId34"/>
    <p:sldId id="328" r:id="rId35"/>
    <p:sldId id="319" r:id="rId36"/>
    <p:sldId id="308" r:id="rId37"/>
    <p:sldId id="309" r:id="rId38"/>
    <p:sldId id="310" r:id="rId39"/>
    <p:sldId id="311" r:id="rId40"/>
    <p:sldId id="317" r:id="rId41"/>
  </p:sldIdLst>
  <p:sldSz cx="24379238" cy="13716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Cover" id="{550673E0-7387-2E44-8AFD-B5CFC479C014}">
          <p14:sldIdLst>
            <p14:sldId id="314"/>
          </p14:sldIdLst>
        </p14:section>
        <p14:section name="Welcome Slide" id="{86B9BB20-266A-9543-97FC-FAA53334992C}">
          <p14:sldIdLst>
            <p14:sldId id="313"/>
          </p14:sldIdLst>
        </p14:section>
        <p14:section name="Quotes" id="{3CE4AAD9-E63A-0845-8DE9-0D6C5FA77A5A}">
          <p14:sldIdLst>
            <p14:sldId id="316"/>
          </p14:sldIdLst>
        </p14:section>
        <p14:section name="About Us" id="{2FD0AC01-1D85-484A-B49C-5B5D9A142835}">
          <p14:sldIdLst>
            <p14:sldId id="315"/>
            <p14:sldId id="321"/>
            <p14:sldId id="322"/>
            <p14:sldId id="323"/>
            <p14:sldId id="339"/>
          </p14:sldIdLst>
        </p14:section>
        <p14:section name="Team" id="{F85AF3C8-8A47-0D4C-942D-2E89D4B5214A}">
          <p14:sldIdLst>
            <p14:sldId id="325"/>
            <p14:sldId id="326"/>
            <p14:sldId id="327"/>
          </p14:sldIdLst>
        </p14:section>
        <p14:section name="Services" id="{640B37D0-ACA3-814E-B05E-70A63522E862}">
          <p14:sldIdLst>
            <p14:sldId id="330"/>
            <p14:sldId id="335"/>
            <p14:sldId id="320"/>
          </p14:sldIdLst>
        </p14:section>
        <p14:section name="Special Slides" id="{648AD486-5CAB-7943-9BC5-36603E96FCE9}">
          <p14:sldIdLst>
            <p14:sldId id="341"/>
            <p14:sldId id="324"/>
            <p14:sldId id="344"/>
          </p14:sldIdLst>
        </p14:section>
        <p14:section name="Portfolio" id="{7929B30B-BB55-7D44-AAB3-1724805B775B}">
          <p14:sldIdLst>
            <p14:sldId id="342"/>
            <p14:sldId id="336"/>
            <p14:sldId id="340"/>
          </p14:sldIdLst>
        </p14:section>
        <p14:section name="Chart" id="{95AFAFB1-57E7-4447-8E95-30E3CC08DD88}">
          <p14:sldIdLst>
            <p14:sldId id="331"/>
            <p14:sldId id="332"/>
          </p14:sldIdLst>
        </p14:section>
        <p14:section name="Infographic" id="{DEF853B5-6408-D14F-BFAD-5B79F48649AA}">
          <p14:sldIdLst>
            <p14:sldId id="333"/>
            <p14:sldId id="334"/>
          </p14:sldIdLst>
        </p14:section>
        <p14:section name="Break Slide" id="{EA917C84-233F-4141-B21E-2DAC113AC7F5}">
          <p14:sldIdLst>
            <p14:sldId id="318"/>
          </p14:sldIdLst>
        </p14:section>
        <p14:section name="SWOT" id="{D442E275-837F-4B0C-BBD3-94EFC1A3094B}">
          <p14:sldIdLst>
            <p14:sldId id="348"/>
            <p14:sldId id="349"/>
            <p14:sldId id="351"/>
            <p14:sldId id="350"/>
          </p14:sldIdLst>
        </p14:section>
        <p14:section name="Mockup" id="{D6499EAD-B0D9-6F4F-91D4-33B207696D14}">
          <p14:sldIdLst>
            <p14:sldId id="346"/>
            <p14:sldId id="345"/>
            <p14:sldId id="347"/>
          </p14:sldIdLst>
        </p14:section>
        <p14:section name="Pricing" id="{CD0A32B3-5268-7346-B64C-B5DDBDB37B28}">
          <p14:sldIdLst>
            <p14:sldId id="329"/>
          </p14:sldIdLst>
        </p14:section>
        <p14:section name="Contact Us" id="{581AD88E-B0AB-44B4-883F-9D406885A9B8}">
          <p14:sldIdLst>
            <p14:sldId id="328"/>
          </p14:sldIdLst>
        </p14:section>
        <p14:section name="Icon Slide" id="{5D83CDFB-D523-3344-8F22-B3455BB90C91}">
          <p14:sldIdLst>
            <p14:sldId id="319"/>
            <p14:sldId id="308"/>
            <p14:sldId id="309"/>
            <p14:sldId id="310"/>
            <p14:sldId id="311"/>
          </p14:sldIdLst>
        </p14:section>
        <p14:section name="End Slide" id="{AC7471C7-08BE-8745-8CBA-E8D4F5425771}">
          <p14:sldIdLst>
            <p14:sldId id="317"/>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34756"/>
    <a:srgbClr val="345B63"/>
    <a:srgbClr val="899382"/>
    <a:srgbClr val="FCB705"/>
    <a:srgbClr val="72A9B5"/>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436" autoAdjust="0"/>
    <p:restoredTop sz="94640"/>
  </p:normalViewPr>
  <p:slideViewPr>
    <p:cSldViewPr snapToGrid="0" snapToObjects="1">
      <p:cViewPr varScale="1">
        <p:scale>
          <a:sx n="34" d="100"/>
          <a:sy n="34" d="100"/>
        </p:scale>
        <p:origin x="840" y="84"/>
      </p:cViewPr>
      <p:guideLst/>
    </p:cSldViewPr>
  </p:slideViewPr>
  <p:notesTextViewPr>
    <p:cViewPr>
      <p:scale>
        <a:sx n="1" d="1"/>
        <a:sy n="1" d="1"/>
      </p:scale>
      <p:origin x="0" y="0"/>
    </p:cViewPr>
  </p:notesTextViewPr>
  <p:sorterViewPr>
    <p:cViewPr>
      <p:scale>
        <a:sx n="20" d="100"/>
        <a:sy n="20" d="100"/>
      </p:scale>
      <p:origin x="0" y="-600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presProps" Target="presProp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areaChart>
        <c:grouping val="standard"/>
        <c:varyColors val="0"/>
        <c:ser>
          <c:idx val="0"/>
          <c:order val="0"/>
          <c:tx>
            <c:strRef>
              <c:f>Sheet1!$B$1</c:f>
              <c:strCache>
                <c:ptCount val="1"/>
                <c:pt idx="0">
                  <c:v>Series 1</c:v>
                </c:pt>
              </c:strCache>
            </c:strRef>
          </c:tx>
          <c:spPr>
            <a:solidFill>
              <a:schemeClr val="accent1"/>
            </a:solidFill>
            <a:ln>
              <a:noFill/>
            </a:ln>
            <a:effectLst/>
          </c:spPr>
          <c:cat>
            <c:numRef>
              <c:f>Sheet1!$A$2:$A$6</c:f>
              <c:numCache>
                <c:formatCode>m/d/yyyy</c:formatCode>
                <c:ptCount val="5"/>
                <c:pt idx="0">
                  <c:v>37377</c:v>
                </c:pt>
                <c:pt idx="1">
                  <c:v>37408</c:v>
                </c:pt>
                <c:pt idx="2">
                  <c:v>37438</c:v>
                </c:pt>
                <c:pt idx="3">
                  <c:v>37469</c:v>
                </c:pt>
                <c:pt idx="4">
                  <c:v>37500</c:v>
                </c:pt>
              </c:numCache>
            </c:numRef>
          </c:cat>
          <c:val>
            <c:numRef>
              <c:f>Sheet1!$B$2:$B$6</c:f>
              <c:numCache>
                <c:formatCode>General</c:formatCode>
                <c:ptCount val="5"/>
                <c:pt idx="0">
                  <c:v>32</c:v>
                </c:pt>
                <c:pt idx="1">
                  <c:v>32</c:v>
                </c:pt>
                <c:pt idx="2">
                  <c:v>28</c:v>
                </c:pt>
                <c:pt idx="3">
                  <c:v>12</c:v>
                </c:pt>
                <c:pt idx="4">
                  <c:v>15</c:v>
                </c:pt>
              </c:numCache>
            </c:numRef>
          </c:val>
          <c:extLst>
            <c:ext xmlns:c16="http://schemas.microsoft.com/office/drawing/2014/chart" uri="{C3380CC4-5D6E-409C-BE32-E72D297353CC}">
              <c16:uniqueId val="{00000000-5FE9-4CC7-A69F-664EFEEFCCE8}"/>
            </c:ext>
          </c:extLst>
        </c:ser>
        <c:ser>
          <c:idx val="1"/>
          <c:order val="1"/>
          <c:tx>
            <c:strRef>
              <c:f>Sheet1!$C$1</c:f>
              <c:strCache>
                <c:ptCount val="1"/>
                <c:pt idx="0">
                  <c:v>Series 2</c:v>
                </c:pt>
              </c:strCache>
            </c:strRef>
          </c:tx>
          <c:spPr>
            <a:solidFill>
              <a:schemeClr val="accent4"/>
            </a:solidFill>
            <a:ln>
              <a:noFill/>
            </a:ln>
            <a:effectLst/>
          </c:spPr>
          <c:cat>
            <c:numRef>
              <c:f>Sheet1!$A$2:$A$6</c:f>
              <c:numCache>
                <c:formatCode>m/d/yyyy</c:formatCode>
                <c:ptCount val="5"/>
                <c:pt idx="0">
                  <c:v>37377</c:v>
                </c:pt>
                <c:pt idx="1">
                  <c:v>37408</c:v>
                </c:pt>
                <c:pt idx="2">
                  <c:v>37438</c:v>
                </c:pt>
                <c:pt idx="3">
                  <c:v>37469</c:v>
                </c:pt>
                <c:pt idx="4">
                  <c:v>37500</c:v>
                </c:pt>
              </c:numCache>
            </c:numRef>
          </c:cat>
          <c:val>
            <c:numRef>
              <c:f>Sheet1!$C$2:$C$6</c:f>
              <c:numCache>
                <c:formatCode>General</c:formatCode>
                <c:ptCount val="5"/>
                <c:pt idx="0">
                  <c:v>12</c:v>
                </c:pt>
                <c:pt idx="1">
                  <c:v>12</c:v>
                </c:pt>
                <c:pt idx="2">
                  <c:v>12</c:v>
                </c:pt>
                <c:pt idx="3">
                  <c:v>21</c:v>
                </c:pt>
                <c:pt idx="4">
                  <c:v>28</c:v>
                </c:pt>
              </c:numCache>
            </c:numRef>
          </c:val>
          <c:extLst>
            <c:ext xmlns:c16="http://schemas.microsoft.com/office/drawing/2014/chart" uri="{C3380CC4-5D6E-409C-BE32-E72D297353CC}">
              <c16:uniqueId val="{00000001-5FE9-4CC7-A69F-664EFEEFCCE8}"/>
            </c:ext>
          </c:extLst>
        </c:ser>
        <c:dLbls>
          <c:showLegendKey val="0"/>
          <c:showVal val="0"/>
          <c:showCatName val="0"/>
          <c:showSerName val="0"/>
          <c:showPercent val="0"/>
          <c:showBubbleSize val="0"/>
        </c:dLbls>
        <c:axId val="727542216"/>
        <c:axId val="727540576"/>
      </c:areaChart>
      <c:dateAx>
        <c:axId val="727542216"/>
        <c:scaling>
          <c:orientation val="minMax"/>
        </c:scaling>
        <c:delete val="0"/>
        <c:axPos val="b"/>
        <c:numFmt formatCode="m/d/yyyy" sourceLinked="1"/>
        <c:majorTickMark val="out"/>
        <c:minorTickMark val="none"/>
        <c:tickLblPos val="nextTo"/>
        <c:spPr>
          <a:noFill/>
          <a:ln w="9525" cap="flat" cmpd="sng" algn="ctr">
            <a:solidFill>
              <a:schemeClr val="tx1">
                <a:lumMod val="65000"/>
                <a:lumOff val="35000"/>
              </a:schemeClr>
            </a:solidFill>
            <a:round/>
          </a:ln>
          <a:effectLst/>
        </c:spPr>
        <c:txPr>
          <a:bodyPr rot="-60000000" spcFirstLastPara="1" vertOverflow="ellipsis" vert="horz" wrap="square" anchor="ctr" anchorCtr="1"/>
          <a:lstStyle/>
          <a:p>
            <a:pPr>
              <a:defRPr sz="2000" b="0" i="0" u="none" strike="noStrike" kern="1200" baseline="0">
                <a:solidFill>
                  <a:schemeClr val="bg1">
                    <a:lumMod val="75000"/>
                  </a:schemeClr>
                </a:solidFill>
                <a:latin typeface="Muli" pitchFamily="2" charset="0"/>
                <a:ea typeface="+mn-ea"/>
                <a:cs typeface="+mn-cs"/>
              </a:defRPr>
            </a:pPr>
            <a:endParaRPr lang="en-US"/>
          </a:p>
        </c:txPr>
        <c:crossAx val="727540576"/>
        <c:crosses val="autoZero"/>
        <c:auto val="1"/>
        <c:lblOffset val="100"/>
        <c:baseTimeUnit val="months"/>
      </c:dateAx>
      <c:valAx>
        <c:axId val="727540576"/>
        <c:scaling>
          <c:orientation val="minMax"/>
        </c:scaling>
        <c:delete val="0"/>
        <c:axPos val="l"/>
        <c:majorGridlines>
          <c:spPr>
            <a:ln w="9525" cap="flat" cmpd="sng" algn="ctr">
              <a:solidFill>
                <a:schemeClr val="tx1">
                  <a:lumMod val="75000"/>
                  <a:lumOff val="2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2000" b="0" i="0" u="none" strike="noStrike" kern="1200" baseline="0">
                <a:solidFill>
                  <a:schemeClr val="bg1">
                    <a:lumMod val="75000"/>
                  </a:schemeClr>
                </a:solidFill>
                <a:latin typeface="Muli" pitchFamily="2" charset="0"/>
                <a:ea typeface="+mn-ea"/>
                <a:cs typeface="+mn-cs"/>
              </a:defRPr>
            </a:pPr>
            <a:endParaRPr lang="en-US"/>
          </a:p>
        </c:txPr>
        <c:crossAx val="727542216"/>
        <c:crosses val="autoZero"/>
        <c:crossBetween val="midCat"/>
      </c:valAx>
      <c:spPr>
        <a:noFill/>
        <a:ln>
          <a:noFill/>
        </a:ln>
        <a:effectLst/>
      </c:spPr>
    </c:plotArea>
    <c:plotVisOnly val="1"/>
    <c:dispBlanksAs val="zero"/>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Series 1</c:v>
                </c:pt>
              </c:strCache>
            </c:strRef>
          </c:tx>
          <c:spPr>
            <a:solidFill>
              <a:schemeClr val="accent1"/>
            </a:solidFill>
            <a:ln>
              <a:noFill/>
            </a:ln>
            <a:effectLst/>
          </c:spPr>
          <c:invertIfNegative val="0"/>
          <c:cat>
            <c:strRef>
              <c:f>Sheet1!$A$2:$A$4</c:f>
              <c:strCache>
                <c:ptCount val="3"/>
                <c:pt idx="0">
                  <c:v>Category 1</c:v>
                </c:pt>
                <c:pt idx="1">
                  <c:v>Category 2</c:v>
                </c:pt>
                <c:pt idx="2">
                  <c:v>Category 3</c:v>
                </c:pt>
              </c:strCache>
            </c:strRef>
          </c:cat>
          <c:val>
            <c:numRef>
              <c:f>Sheet1!$B$2:$B$4</c:f>
              <c:numCache>
                <c:formatCode>General</c:formatCode>
                <c:ptCount val="3"/>
                <c:pt idx="0">
                  <c:v>4.3</c:v>
                </c:pt>
                <c:pt idx="1">
                  <c:v>2.5</c:v>
                </c:pt>
                <c:pt idx="2">
                  <c:v>3.5</c:v>
                </c:pt>
              </c:numCache>
            </c:numRef>
          </c:val>
          <c:extLst>
            <c:ext xmlns:c16="http://schemas.microsoft.com/office/drawing/2014/chart" uri="{C3380CC4-5D6E-409C-BE32-E72D297353CC}">
              <c16:uniqueId val="{00000000-C3B3-4AB5-B844-68B623AA4786}"/>
            </c:ext>
          </c:extLst>
        </c:ser>
        <c:ser>
          <c:idx val="1"/>
          <c:order val="1"/>
          <c:tx>
            <c:strRef>
              <c:f>Sheet1!$C$1</c:f>
              <c:strCache>
                <c:ptCount val="1"/>
                <c:pt idx="0">
                  <c:v>Series 2</c:v>
                </c:pt>
              </c:strCache>
            </c:strRef>
          </c:tx>
          <c:spPr>
            <a:solidFill>
              <a:schemeClr val="accent3"/>
            </a:solidFill>
            <a:ln>
              <a:noFill/>
            </a:ln>
            <a:effectLst/>
          </c:spPr>
          <c:invertIfNegative val="0"/>
          <c:cat>
            <c:strRef>
              <c:f>Sheet1!$A$2:$A$4</c:f>
              <c:strCache>
                <c:ptCount val="3"/>
                <c:pt idx="0">
                  <c:v>Category 1</c:v>
                </c:pt>
                <c:pt idx="1">
                  <c:v>Category 2</c:v>
                </c:pt>
                <c:pt idx="2">
                  <c:v>Category 3</c:v>
                </c:pt>
              </c:strCache>
            </c:strRef>
          </c:cat>
          <c:val>
            <c:numRef>
              <c:f>Sheet1!$C$2:$C$4</c:f>
              <c:numCache>
                <c:formatCode>General</c:formatCode>
                <c:ptCount val="3"/>
                <c:pt idx="0">
                  <c:v>2.4</c:v>
                </c:pt>
                <c:pt idx="1">
                  <c:v>4.4000000000000004</c:v>
                </c:pt>
                <c:pt idx="2">
                  <c:v>1.8</c:v>
                </c:pt>
              </c:numCache>
            </c:numRef>
          </c:val>
          <c:extLst>
            <c:ext xmlns:c16="http://schemas.microsoft.com/office/drawing/2014/chart" uri="{C3380CC4-5D6E-409C-BE32-E72D297353CC}">
              <c16:uniqueId val="{00000001-C3B3-4AB5-B844-68B623AA4786}"/>
            </c:ext>
          </c:extLst>
        </c:ser>
        <c:ser>
          <c:idx val="2"/>
          <c:order val="2"/>
          <c:tx>
            <c:strRef>
              <c:f>Sheet1!$D$1</c:f>
              <c:strCache>
                <c:ptCount val="1"/>
                <c:pt idx="0">
                  <c:v>Series 3</c:v>
                </c:pt>
              </c:strCache>
            </c:strRef>
          </c:tx>
          <c:spPr>
            <a:solidFill>
              <a:schemeClr val="accent4"/>
            </a:solidFill>
            <a:ln>
              <a:noFill/>
            </a:ln>
            <a:effectLst/>
          </c:spPr>
          <c:invertIfNegative val="0"/>
          <c:cat>
            <c:strRef>
              <c:f>Sheet1!$A$2:$A$4</c:f>
              <c:strCache>
                <c:ptCount val="3"/>
                <c:pt idx="0">
                  <c:v>Category 1</c:v>
                </c:pt>
                <c:pt idx="1">
                  <c:v>Category 2</c:v>
                </c:pt>
                <c:pt idx="2">
                  <c:v>Category 3</c:v>
                </c:pt>
              </c:strCache>
            </c:strRef>
          </c:cat>
          <c:val>
            <c:numRef>
              <c:f>Sheet1!$D$2:$D$4</c:f>
              <c:numCache>
                <c:formatCode>General</c:formatCode>
                <c:ptCount val="3"/>
                <c:pt idx="0">
                  <c:v>2</c:v>
                </c:pt>
                <c:pt idx="1">
                  <c:v>2</c:v>
                </c:pt>
                <c:pt idx="2">
                  <c:v>3</c:v>
                </c:pt>
              </c:numCache>
            </c:numRef>
          </c:val>
          <c:extLst>
            <c:ext xmlns:c16="http://schemas.microsoft.com/office/drawing/2014/chart" uri="{C3380CC4-5D6E-409C-BE32-E72D297353CC}">
              <c16:uniqueId val="{00000002-C3B3-4AB5-B844-68B623AA4786}"/>
            </c:ext>
          </c:extLst>
        </c:ser>
        <c:dLbls>
          <c:showLegendKey val="0"/>
          <c:showVal val="0"/>
          <c:showCatName val="0"/>
          <c:showSerName val="0"/>
          <c:showPercent val="0"/>
          <c:showBubbleSize val="0"/>
        </c:dLbls>
        <c:gapWidth val="219"/>
        <c:overlap val="-27"/>
        <c:axId val="557060160"/>
        <c:axId val="557059176"/>
      </c:barChart>
      <c:catAx>
        <c:axId val="557060160"/>
        <c:scaling>
          <c:orientation val="minMax"/>
        </c:scaling>
        <c:delete val="0"/>
        <c:axPos val="b"/>
        <c:numFmt formatCode="General" sourceLinked="1"/>
        <c:majorTickMark val="none"/>
        <c:minorTickMark val="none"/>
        <c:tickLblPos val="nextTo"/>
        <c:spPr>
          <a:noFill/>
          <a:ln w="9525" cap="flat" cmpd="sng" algn="ctr">
            <a:solidFill>
              <a:schemeClr val="tx1">
                <a:lumMod val="75000"/>
                <a:lumOff val="25000"/>
              </a:schemeClr>
            </a:solidFill>
            <a:round/>
          </a:ln>
          <a:effectLst/>
        </c:spPr>
        <c:txPr>
          <a:bodyPr rot="-60000000" spcFirstLastPara="1" vertOverflow="ellipsis" vert="horz" wrap="square" anchor="ctr" anchorCtr="1"/>
          <a:lstStyle/>
          <a:p>
            <a:pPr>
              <a:defRPr sz="2000" b="0" i="0" u="none" strike="noStrike" kern="1200" baseline="0">
                <a:solidFill>
                  <a:schemeClr val="tx1">
                    <a:lumMod val="50000"/>
                    <a:lumOff val="50000"/>
                  </a:schemeClr>
                </a:solidFill>
                <a:latin typeface="Muli" pitchFamily="2" charset="0"/>
                <a:ea typeface="+mn-ea"/>
                <a:cs typeface="+mn-cs"/>
              </a:defRPr>
            </a:pPr>
            <a:endParaRPr lang="en-US"/>
          </a:p>
        </c:txPr>
        <c:crossAx val="557059176"/>
        <c:crosses val="autoZero"/>
        <c:auto val="1"/>
        <c:lblAlgn val="ctr"/>
        <c:lblOffset val="100"/>
        <c:noMultiLvlLbl val="0"/>
      </c:catAx>
      <c:valAx>
        <c:axId val="557059176"/>
        <c:scaling>
          <c:orientation val="minMax"/>
        </c:scaling>
        <c:delete val="0"/>
        <c:axPos val="l"/>
        <c:majorGridlines>
          <c:spPr>
            <a:ln w="9525" cap="flat" cmpd="sng" algn="ctr">
              <a:solidFill>
                <a:schemeClr val="tx1">
                  <a:lumMod val="75000"/>
                  <a:lumOff val="2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2000" b="0" i="0" u="none" strike="noStrike" kern="1200" baseline="0">
                <a:solidFill>
                  <a:schemeClr val="tx1">
                    <a:lumMod val="50000"/>
                    <a:lumOff val="50000"/>
                  </a:schemeClr>
                </a:solidFill>
                <a:latin typeface="Muli" pitchFamily="2" charset="0"/>
                <a:ea typeface="+mn-ea"/>
                <a:cs typeface="+mn-cs"/>
              </a:defRPr>
            </a:pPr>
            <a:endParaRPr lang="en-US"/>
          </a:p>
        </c:txPr>
        <c:crossAx val="557060160"/>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7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ln w="9525" cap="flat" cmpd="sng" algn="ctr">
        <a:solidFill>
          <a:schemeClr val="tx1">
            <a:lumMod val="15000"/>
            <a:lumOff val="85000"/>
          </a:schemeClr>
        </a:solidFill>
        <a:round/>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ID"/>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B5F0D55-FCCD-48C4-8ACA-1A3727348B74}" type="datetimeFigureOut">
              <a:rPr lang="en-ID" smtClean="0"/>
              <a:t>07/12/2021</a:t>
            </a:fld>
            <a:endParaRPr lang="en-ID"/>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ID"/>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D"/>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ID"/>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8C90331-1381-4D7F-A564-090723821878}" type="slidenum">
              <a:rPr lang="en-ID" smtClean="0"/>
              <a:t>‹#›</a:t>
            </a:fld>
            <a:endParaRPr lang="en-ID"/>
          </a:p>
        </p:txBody>
      </p:sp>
    </p:spTree>
    <p:extLst>
      <p:ext uri="{BB962C8B-B14F-4D97-AF65-F5344CB8AC3E}">
        <p14:creationId xmlns:p14="http://schemas.microsoft.com/office/powerpoint/2010/main" val="119134287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D" dirty="0"/>
          </a:p>
        </p:txBody>
      </p:sp>
      <p:sp>
        <p:nvSpPr>
          <p:cNvPr id="4" name="Slide Number Placeholder 3"/>
          <p:cNvSpPr>
            <a:spLocks noGrp="1"/>
          </p:cNvSpPr>
          <p:nvPr>
            <p:ph type="sldNum" sz="quarter" idx="5"/>
          </p:nvPr>
        </p:nvSpPr>
        <p:spPr/>
        <p:txBody>
          <a:bodyPr/>
          <a:lstStyle/>
          <a:p>
            <a:fld id="{88C90331-1381-4D7F-A564-090723821878}" type="slidenum">
              <a:rPr lang="en-ID" smtClean="0"/>
              <a:t>10</a:t>
            </a:fld>
            <a:endParaRPr lang="en-ID"/>
          </a:p>
        </p:txBody>
      </p:sp>
    </p:spTree>
    <p:extLst>
      <p:ext uri="{BB962C8B-B14F-4D97-AF65-F5344CB8AC3E}">
        <p14:creationId xmlns:p14="http://schemas.microsoft.com/office/powerpoint/2010/main" val="28187281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3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5174CF6A-FB9F-4564-9E8B-23609AFD1B1A}"/>
              </a:ext>
            </a:extLst>
          </p:cNvPr>
          <p:cNvSpPr>
            <a:spLocks noGrp="1"/>
          </p:cNvSpPr>
          <p:nvPr>
            <p:ph type="pic" sz="quarter" idx="10" hasCustomPrompt="1"/>
          </p:nvPr>
        </p:nvSpPr>
        <p:spPr>
          <a:xfrm>
            <a:off x="2628901" y="2829270"/>
            <a:ext cx="7389645" cy="10886730"/>
          </a:xfrm>
          <a:custGeom>
            <a:avLst/>
            <a:gdLst>
              <a:gd name="connsiteX0" fmla="*/ 0 w 7389645"/>
              <a:gd name="connsiteY0" fmla="*/ 0 h 10886730"/>
              <a:gd name="connsiteX1" fmla="*/ 7389645 w 7389645"/>
              <a:gd name="connsiteY1" fmla="*/ 0 h 10886730"/>
              <a:gd name="connsiteX2" fmla="*/ 7389645 w 7389645"/>
              <a:gd name="connsiteY2" fmla="*/ 10886730 h 10886730"/>
              <a:gd name="connsiteX3" fmla="*/ 0 w 7389645"/>
              <a:gd name="connsiteY3" fmla="*/ 10886730 h 10886730"/>
            </a:gdLst>
            <a:ahLst/>
            <a:cxnLst>
              <a:cxn ang="0">
                <a:pos x="connsiteX0" y="connsiteY0"/>
              </a:cxn>
              <a:cxn ang="0">
                <a:pos x="connsiteX1" y="connsiteY1"/>
              </a:cxn>
              <a:cxn ang="0">
                <a:pos x="connsiteX2" y="connsiteY2"/>
              </a:cxn>
              <a:cxn ang="0">
                <a:pos x="connsiteX3" y="connsiteY3"/>
              </a:cxn>
            </a:cxnLst>
            <a:rect l="l" t="t" r="r" b="b"/>
            <a:pathLst>
              <a:path w="7389645" h="10886730">
                <a:moveTo>
                  <a:pt x="0" y="0"/>
                </a:moveTo>
                <a:lnTo>
                  <a:pt x="7389645" y="0"/>
                </a:lnTo>
                <a:lnTo>
                  <a:pt x="7389645" y="10886730"/>
                </a:lnTo>
                <a:lnTo>
                  <a:pt x="0" y="10886730"/>
                </a:lnTo>
                <a:close/>
              </a:path>
            </a:pathLst>
          </a:custGeom>
          <a:pattFill prst="pct20">
            <a:fgClr>
              <a:schemeClr val="accent1"/>
            </a:fgClr>
            <a:bgClr>
              <a:schemeClr val="bg1"/>
            </a:bgClr>
          </a:pattFill>
        </p:spPr>
        <p:txBody>
          <a:bodyPr wrap="square">
            <a:noAutofit/>
          </a:bodyPr>
          <a:lstStyle>
            <a:lvl1pPr>
              <a:defRPr sz="4000"/>
            </a:lvl1pPr>
          </a:lstStyle>
          <a:p>
            <a:r>
              <a:rPr lang="en-US" dirty="0"/>
              <a:t>Drag Picture here</a:t>
            </a:r>
          </a:p>
        </p:txBody>
      </p:sp>
      <p:grpSp>
        <p:nvGrpSpPr>
          <p:cNvPr id="3" name="Group 2">
            <a:extLst>
              <a:ext uri="{FF2B5EF4-FFF2-40B4-BE49-F238E27FC236}">
                <a16:creationId xmlns:a16="http://schemas.microsoft.com/office/drawing/2014/main" id="{F901FBEC-38BA-4FD8-B637-86A58EB5D438}"/>
              </a:ext>
            </a:extLst>
          </p:cNvPr>
          <p:cNvGrpSpPr/>
          <p:nvPr userDrawn="1"/>
        </p:nvGrpSpPr>
        <p:grpSpPr>
          <a:xfrm>
            <a:off x="-1921006" y="943672"/>
            <a:ext cx="3842011" cy="7684029"/>
            <a:chOff x="16307027" y="-656355"/>
            <a:chExt cx="5203654" cy="10407318"/>
          </a:xfrm>
        </p:grpSpPr>
        <p:sp>
          <p:nvSpPr>
            <p:cNvPr id="4" name="Oval 3">
              <a:extLst>
                <a:ext uri="{FF2B5EF4-FFF2-40B4-BE49-F238E27FC236}">
                  <a16:creationId xmlns:a16="http://schemas.microsoft.com/office/drawing/2014/main" id="{07A66B2B-B887-4032-BAEC-204EA12A0FDE}"/>
                </a:ext>
              </a:extLst>
            </p:cNvPr>
            <p:cNvSpPr/>
            <p:nvPr/>
          </p:nvSpPr>
          <p:spPr>
            <a:xfrm>
              <a:off x="16307027" y="1945477"/>
              <a:ext cx="5203654" cy="5203654"/>
            </a:xfrm>
            <a:prstGeom prst="ellipse">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6" name="Freeform: Shape 5">
              <a:extLst>
                <a:ext uri="{FF2B5EF4-FFF2-40B4-BE49-F238E27FC236}">
                  <a16:creationId xmlns:a16="http://schemas.microsoft.com/office/drawing/2014/main" id="{DFB40BF2-CE5F-4EE4-8A07-3111FAE1C894}"/>
                </a:ext>
              </a:extLst>
            </p:cNvPr>
            <p:cNvSpPr/>
            <p:nvPr/>
          </p:nvSpPr>
          <p:spPr>
            <a:xfrm>
              <a:off x="16307028" y="1945472"/>
              <a:ext cx="5203653" cy="5203664"/>
            </a:xfrm>
            <a:custGeom>
              <a:avLst/>
              <a:gdLst>
                <a:gd name="connsiteX0" fmla="*/ 2416199 w 4832407"/>
                <a:gd name="connsiteY0" fmla="*/ 0 h 4832418"/>
                <a:gd name="connsiteX1" fmla="*/ 2438212 w 4832407"/>
                <a:gd name="connsiteY1" fmla="*/ 1112 h 4832418"/>
                <a:gd name="connsiteX2" fmla="*/ 2450630 w 4832407"/>
                <a:gd name="connsiteY2" fmla="*/ 247043 h 4832418"/>
                <a:gd name="connsiteX3" fmla="*/ 4607321 w 4832407"/>
                <a:gd name="connsiteY3" fmla="*/ 2403735 h 4832418"/>
                <a:gd name="connsiteX4" fmla="*/ 4832351 w 4832407"/>
                <a:gd name="connsiteY4" fmla="*/ 2415098 h 4832418"/>
                <a:gd name="connsiteX5" fmla="*/ 4832407 w 4832407"/>
                <a:gd name="connsiteY5" fmla="*/ 2416209 h 4832418"/>
                <a:gd name="connsiteX6" fmla="*/ 4832351 w 4832407"/>
                <a:gd name="connsiteY6" fmla="*/ 2417321 h 4832418"/>
                <a:gd name="connsiteX7" fmla="*/ 4607322 w 4832407"/>
                <a:gd name="connsiteY7" fmla="*/ 2428684 h 4832418"/>
                <a:gd name="connsiteX8" fmla="*/ 2450631 w 4832407"/>
                <a:gd name="connsiteY8" fmla="*/ 4585375 h 4832418"/>
                <a:gd name="connsiteX9" fmla="*/ 2438213 w 4832407"/>
                <a:gd name="connsiteY9" fmla="*/ 4831307 h 4832418"/>
                <a:gd name="connsiteX10" fmla="*/ 2416199 w 4832407"/>
                <a:gd name="connsiteY10" fmla="*/ 4832418 h 4832418"/>
                <a:gd name="connsiteX11" fmla="*/ 2403725 w 4832407"/>
                <a:gd name="connsiteY11" fmla="*/ 4585375 h 4832418"/>
                <a:gd name="connsiteX12" fmla="*/ 231790 w 4832407"/>
                <a:gd name="connsiteY12" fmla="*/ 2427184 h 4832418"/>
                <a:gd name="connsiteX13" fmla="*/ 0 w 4832407"/>
                <a:gd name="connsiteY13" fmla="*/ 2416210 h 4832418"/>
                <a:gd name="connsiteX14" fmla="*/ 247034 w 4832407"/>
                <a:gd name="connsiteY14" fmla="*/ 2403735 h 4832418"/>
                <a:gd name="connsiteX15" fmla="*/ 2416199 w 4832407"/>
                <a:gd name="connsiteY15" fmla="*/ 1 h 48324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832407" h="4832418">
                  <a:moveTo>
                    <a:pt x="2416199" y="0"/>
                  </a:moveTo>
                  <a:lnTo>
                    <a:pt x="2438212" y="1112"/>
                  </a:lnTo>
                  <a:lnTo>
                    <a:pt x="2450630" y="247043"/>
                  </a:lnTo>
                  <a:cubicBezTo>
                    <a:pt x="2566115" y="1384205"/>
                    <a:pt x="3470159" y="2288249"/>
                    <a:pt x="4607321" y="2403735"/>
                  </a:cubicBezTo>
                  <a:lnTo>
                    <a:pt x="4832351" y="2415098"/>
                  </a:lnTo>
                  <a:lnTo>
                    <a:pt x="4832407" y="2416209"/>
                  </a:lnTo>
                  <a:lnTo>
                    <a:pt x="4832351" y="2417321"/>
                  </a:lnTo>
                  <a:lnTo>
                    <a:pt x="4607322" y="2428684"/>
                  </a:lnTo>
                  <a:cubicBezTo>
                    <a:pt x="3470160" y="2544169"/>
                    <a:pt x="2566116" y="3448213"/>
                    <a:pt x="2450631" y="4585375"/>
                  </a:cubicBezTo>
                  <a:lnTo>
                    <a:pt x="2438213" y="4831307"/>
                  </a:lnTo>
                  <a:lnTo>
                    <a:pt x="2416199" y="4832418"/>
                  </a:lnTo>
                  <a:lnTo>
                    <a:pt x="2403725" y="4585375"/>
                  </a:lnTo>
                  <a:cubicBezTo>
                    <a:pt x="2287725" y="3443137"/>
                    <a:pt x="1376108" y="2536102"/>
                    <a:pt x="231790" y="2427184"/>
                  </a:cubicBezTo>
                  <a:lnTo>
                    <a:pt x="0" y="2416210"/>
                  </a:lnTo>
                  <a:lnTo>
                    <a:pt x="247034" y="2403735"/>
                  </a:lnTo>
                  <a:cubicBezTo>
                    <a:pt x="1465421" y="2280001"/>
                    <a:pt x="2416199" y="1251034"/>
                    <a:pt x="2416199" y="1"/>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dirty="0"/>
            </a:p>
          </p:txBody>
        </p:sp>
        <p:sp>
          <p:nvSpPr>
            <p:cNvPr id="7" name="Oval 6">
              <a:extLst>
                <a:ext uri="{FF2B5EF4-FFF2-40B4-BE49-F238E27FC236}">
                  <a16:creationId xmlns:a16="http://schemas.microsoft.com/office/drawing/2014/main" id="{CDA29FAC-A586-4E96-8447-C88725B3A9CD}"/>
                </a:ext>
              </a:extLst>
            </p:cNvPr>
            <p:cNvSpPr/>
            <p:nvPr/>
          </p:nvSpPr>
          <p:spPr>
            <a:xfrm>
              <a:off x="16307027" y="4547309"/>
              <a:ext cx="5203654" cy="5203654"/>
            </a:xfrm>
            <a:prstGeom prst="ellipse">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8" name="Oval 7">
              <a:extLst>
                <a:ext uri="{FF2B5EF4-FFF2-40B4-BE49-F238E27FC236}">
                  <a16:creationId xmlns:a16="http://schemas.microsoft.com/office/drawing/2014/main" id="{57D0BC6B-9D82-40DB-A5C3-60DA243DABCE}"/>
                </a:ext>
              </a:extLst>
            </p:cNvPr>
            <p:cNvSpPr/>
            <p:nvPr/>
          </p:nvSpPr>
          <p:spPr>
            <a:xfrm>
              <a:off x="16307027" y="-656355"/>
              <a:ext cx="5203654" cy="5203654"/>
            </a:xfrm>
            <a:prstGeom prst="ellipse">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grpSp>
    </p:spTree>
    <p:extLst>
      <p:ext uri="{BB962C8B-B14F-4D97-AF65-F5344CB8AC3E}">
        <p14:creationId xmlns:p14="http://schemas.microsoft.com/office/powerpoint/2010/main" val="30620942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1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188F7B79-57CF-4108-B153-D60BE91AC1EE}"/>
              </a:ext>
            </a:extLst>
          </p:cNvPr>
          <p:cNvSpPr>
            <a:spLocks noGrp="1"/>
          </p:cNvSpPr>
          <p:nvPr>
            <p:ph type="pic" sz="quarter" idx="12" hasCustomPrompt="1"/>
          </p:nvPr>
        </p:nvSpPr>
        <p:spPr>
          <a:xfrm>
            <a:off x="12957612" y="4601498"/>
            <a:ext cx="9990876" cy="7698658"/>
          </a:xfrm>
          <a:custGeom>
            <a:avLst/>
            <a:gdLst>
              <a:gd name="connsiteX0" fmla="*/ 0 w 9990876"/>
              <a:gd name="connsiteY0" fmla="*/ 0 h 7698658"/>
              <a:gd name="connsiteX1" fmla="*/ 9990876 w 9990876"/>
              <a:gd name="connsiteY1" fmla="*/ 0 h 7698658"/>
              <a:gd name="connsiteX2" fmla="*/ 9990876 w 9990876"/>
              <a:gd name="connsiteY2" fmla="*/ 7698658 h 7698658"/>
              <a:gd name="connsiteX3" fmla="*/ 0 w 9990876"/>
              <a:gd name="connsiteY3" fmla="*/ 7698658 h 7698658"/>
            </a:gdLst>
            <a:ahLst/>
            <a:cxnLst>
              <a:cxn ang="0">
                <a:pos x="connsiteX0" y="connsiteY0"/>
              </a:cxn>
              <a:cxn ang="0">
                <a:pos x="connsiteX1" y="connsiteY1"/>
              </a:cxn>
              <a:cxn ang="0">
                <a:pos x="connsiteX2" y="connsiteY2"/>
              </a:cxn>
              <a:cxn ang="0">
                <a:pos x="connsiteX3" y="connsiteY3"/>
              </a:cxn>
            </a:cxnLst>
            <a:rect l="l" t="t" r="r" b="b"/>
            <a:pathLst>
              <a:path w="9990876" h="7698658">
                <a:moveTo>
                  <a:pt x="0" y="0"/>
                </a:moveTo>
                <a:lnTo>
                  <a:pt x="9990876" y="0"/>
                </a:lnTo>
                <a:lnTo>
                  <a:pt x="9990876" y="7698658"/>
                </a:lnTo>
                <a:lnTo>
                  <a:pt x="0" y="7698658"/>
                </a:lnTo>
                <a:close/>
              </a:path>
            </a:pathLst>
          </a:custGeom>
          <a:pattFill prst="pct20">
            <a:fgClr>
              <a:schemeClr val="accent1"/>
            </a:fgClr>
            <a:bgClr>
              <a:schemeClr val="bg1"/>
            </a:bgClr>
          </a:pattFill>
        </p:spPr>
        <p:txBody>
          <a:bodyPr wrap="square">
            <a:noAutofit/>
          </a:bodyPr>
          <a:lstStyle>
            <a:lvl1pPr>
              <a:defRPr sz="4000"/>
            </a:lvl1pPr>
          </a:lstStyle>
          <a:p>
            <a:r>
              <a:rPr lang="en-US" dirty="0"/>
              <a:t>Drag Picture here</a:t>
            </a:r>
          </a:p>
        </p:txBody>
      </p:sp>
      <p:grpSp>
        <p:nvGrpSpPr>
          <p:cNvPr id="3" name="Group 2">
            <a:extLst>
              <a:ext uri="{FF2B5EF4-FFF2-40B4-BE49-F238E27FC236}">
                <a16:creationId xmlns:a16="http://schemas.microsoft.com/office/drawing/2014/main" id="{04C307B7-CDA3-48B8-8484-69357227AD4A}"/>
              </a:ext>
            </a:extLst>
          </p:cNvPr>
          <p:cNvGrpSpPr/>
          <p:nvPr userDrawn="1"/>
        </p:nvGrpSpPr>
        <p:grpSpPr>
          <a:xfrm>
            <a:off x="-2009043" y="2148368"/>
            <a:ext cx="4018085" cy="8036177"/>
            <a:chOff x="16307027" y="-656355"/>
            <a:chExt cx="5203654" cy="10407318"/>
          </a:xfrm>
        </p:grpSpPr>
        <p:sp>
          <p:nvSpPr>
            <p:cNvPr id="4" name="Oval 3">
              <a:extLst>
                <a:ext uri="{FF2B5EF4-FFF2-40B4-BE49-F238E27FC236}">
                  <a16:creationId xmlns:a16="http://schemas.microsoft.com/office/drawing/2014/main" id="{DE18F784-8FD0-4CA0-8B93-D944E51EF30A}"/>
                </a:ext>
              </a:extLst>
            </p:cNvPr>
            <p:cNvSpPr/>
            <p:nvPr/>
          </p:nvSpPr>
          <p:spPr>
            <a:xfrm>
              <a:off x="16307027" y="1945477"/>
              <a:ext cx="5203654" cy="5203654"/>
            </a:xfrm>
            <a:prstGeom prst="ellipse">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6" name="Freeform: Shape 5">
              <a:extLst>
                <a:ext uri="{FF2B5EF4-FFF2-40B4-BE49-F238E27FC236}">
                  <a16:creationId xmlns:a16="http://schemas.microsoft.com/office/drawing/2014/main" id="{D490F9C9-AF24-4BAE-9603-684FBAB569A6}"/>
                </a:ext>
              </a:extLst>
            </p:cNvPr>
            <p:cNvSpPr/>
            <p:nvPr/>
          </p:nvSpPr>
          <p:spPr>
            <a:xfrm>
              <a:off x="16307028" y="1945472"/>
              <a:ext cx="5203653" cy="5203664"/>
            </a:xfrm>
            <a:custGeom>
              <a:avLst/>
              <a:gdLst>
                <a:gd name="connsiteX0" fmla="*/ 2416199 w 4832407"/>
                <a:gd name="connsiteY0" fmla="*/ 0 h 4832418"/>
                <a:gd name="connsiteX1" fmla="*/ 2438212 w 4832407"/>
                <a:gd name="connsiteY1" fmla="*/ 1112 h 4832418"/>
                <a:gd name="connsiteX2" fmla="*/ 2450630 w 4832407"/>
                <a:gd name="connsiteY2" fmla="*/ 247043 h 4832418"/>
                <a:gd name="connsiteX3" fmla="*/ 4607321 w 4832407"/>
                <a:gd name="connsiteY3" fmla="*/ 2403735 h 4832418"/>
                <a:gd name="connsiteX4" fmla="*/ 4832351 w 4832407"/>
                <a:gd name="connsiteY4" fmla="*/ 2415098 h 4832418"/>
                <a:gd name="connsiteX5" fmla="*/ 4832407 w 4832407"/>
                <a:gd name="connsiteY5" fmla="*/ 2416209 h 4832418"/>
                <a:gd name="connsiteX6" fmla="*/ 4832351 w 4832407"/>
                <a:gd name="connsiteY6" fmla="*/ 2417321 h 4832418"/>
                <a:gd name="connsiteX7" fmla="*/ 4607322 w 4832407"/>
                <a:gd name="connsiteY7" fmla="*/ 2428684 h 4832418"/>
                <a:gd name="connsiteX8" fmla="*/ 2450631 w 4832407"/>
                <a:gd name="connsiteY8" fmla="*/ 4585375 h 4832418"/>
                <a:gd name="connsiteX9" fmla="*/ 2438213 w 4832407"/>
                <a:gd name="connsiteY9" fmla="*/ 4831307 h 4832418"/>
                <a:gd name="connsiteX10" fmla="*/ 2416199 w 4832407"/>
                <a:gd name="connsiteY10" fmla="*/ 4832418 h 4832418"/>
                <a:gd name="connsiteX11" fmla="*/ 2403725 w 4832407"/>
                <a:gd name="connsiteY11" fmla="*/ 4585375 h 4832418"/>
                <a:gd name="connsiteX12" fmla="*/ 231790 w 4832407"/>
                <a:gd name="connsiteY12" fmla="*/ 2427184 h 4832418"/>
                <a:gd name="connsiteX13" fmla="*/ 0 w 4832407"/>
                <a:gd name="connsiteY13" fmla="*/ 2416210 h 4832418"/>
                <a:gd name="connsiteX14" fmla="*/ 247034 w 4832407"/>
                <a:gd name="connsiteY14" fmla="*/ 2403735 h 4832418"/>
                <a:gd name="connsiteX15" fmla="*/ 2416199 w 4832407"/>
                <a:gd name="connsiteY15" fmla="*/ 1 h 48324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832407" h="4832418">
                  <a:moveTo>
                    <a:pt x="2416199" y="0"/>
                  </a:moveTo>
                  <a:lnTo>
                    <a:pt x="2438212" y="1112"/>
                  </a:lnTo>
                  <a:lnTo>
                    <a:pt x="2450630" y="247043"/>
                  </a:lnTo>
                  <a:cubicBezTo>
                    <a:pt x="2566115" y="1384205"/>
                    <a:pt x="3470159" y="2288249"/>
                    <a:pt x="4607321" y="2403735"/>
                  </a:cubicBezTo>
                  <a:lnTo>
                    <a:pt x="4832351" y="2415098"/>
                  </a:lnTo>
                  <a:lnTo>
                    <a:pt x="4832407" y="2416209"/>
                  </a:lnTo>
                  <a:lnTo>
                    <a:pt x="4832351" y="2417321"/>
                  </a:lnTo>
                  <a:lnTo>
                    <a:pt x="4607322" y="2428684"/>
                  </a:lnTo>
                  <a:cubicBezTo>
                    <a:pt x="3470160" y="2544169"/>
                    <a:pt x="2566116" y="3448213"/>
                    <a:pt x="2450631" y="4585375"/>
                  </a:cubicBezTo>
                  <a:lnTo>
                    <a:pt x="2438213" y="4831307"/>
                  </a:lnTo>
                  <a:lnTo>
                    <a:pt x="2416199" y="4832418"/>
                  </a:lnTo>
                  <a:lnTo>
                    <a:pt x="2403725" y="4585375"/>
                  </a:lnTo>
                  <a:cubicBezTo>
                    <a:pt x="2287725" y="3443137"/>
                    <a:pt x="1376108" y="2536102"/>
                    <a:pt x="231790" y="2427184"/>
                  </a:cubicBezTo>
                  <a:lnTo>
                    <a:pt x="0" y="2416210"/>
                  </a:lnTo>
                  <a:lnTo>
                    <a:pt x="247034" y="2403735"/>
                  </a:lnTo>
                  <a:cubicBezTo>
                    <a:pt x="1465421" y="2280001"/>
                    <a:pt x="2416199" y="1251034"/>
                    <a:pt x="2416199" y="1"/>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7" name="Oval 6">
              <a:extLst>
                <a:ext uri="{FF2B5EF4-FFF2-40B4-BE49-F238E27FC236}">
                  <a16:creationId xmlns:a16="http://schemas.microsoft.com/office/drawing/2014/main" id="{58D11969-FD09-4D61-B1FF-838F141544EF}"/>
                </a:ext>
              </a:extLst>
            </p:cNvPr>
            <p:cNvSpPr/>
            <p:nvPr/>
          </p:nvSpPr>
          <p:spPr>
            <a:xfrm>
              <a:off x="16307027" y="4547309"/>
              <a:ext cx="5203654" cy="5203654"/>
            </a:xfrm>
            <a:prstGeom prst="ellipse">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8" name="Oval 7">
              <a:extLst>
                <a:ext uri="{FF2B5EF4-FFF2-40B4-BE49-F238E27FC236}">
                  <a16:creationId xmlns:a16="http://schemas.microsoft.com/office/drawing/2014/main" id="{E4D246A7-7DEC-471C-8010-3C070D80EC6A}"/>
                </a:ext>
              </a:extLst>
            </p:cNvPr>
            <p:cNvSpPr/>
            <p:nvPr/>
          </p:nvSpPr>
          <p:spPr>
            <a:xfrm>
              <a:off x="16307027" y="-656355"/>
              <a:ext cx="5203654" cy="5203654"/>
            </a:xfrm>
            <a:prstGeom prst="ellipse">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spTree>
    <p:extLst>
      <p:ext uri="{BB962C8B-B14F-4D97-AF65-F5344CB8AC3E}">
        <p14:creationId xmlns:p14="http://schemas.microsoft.com/office/powerpoint/2010/main" val="167595654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3_Title Slide">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042E4C08-7157-4FAD-95DD-9CE439E3AAE6}"/>
              </a:ext>
            </a:extLst>
          </p:cNvPr>
          <p:cNvSpPr>
            <a:spLocks noGrp="1"/>
          </p:cNvSpPr>
          <p:nvPr>
            <p:ph type="pic" sz="quarter" idx="14" hasCustomPrompt="1"/>
          </p:nvPr>
        </p:nvSpPr>
        <p:spPr>
          <a:xfrm>
            <a:off x="15430578" y="4910022"/>
            <a:ext cx="6481915" cy="4436807"/>
          </a:xfrm>
          <a:custGeom>
            <a:avLst/>
            <a:gdLst>
              <a:gd name="connsiteX0" fmla="*/ 0 w 6481915"/>
              <a:gd name="connsiteY0" fmla="*/ 0 h 4436807"/>
              <a:gd name="connsiteX1" fmla="*/ 6481915 w 6481915"/>
              <a:gd name="connsiteY1" fmla="*/ 0 h 4436807"/>
              <a:gd name="connsiteX2" fmla="*/ 6481915 w 6481915"/>
              <a:gd name="connsiteY2" fmla="*/ 4436807 h 4436807"/>
              <a:gd name="connsiteX3" fmla="*/ 0 w 6481915"/>
              <a:gd name="connsiteY3" fmla="*/ 4436807 h 4436807"/>
            </a:gdLst>
            <a:ahLst/>
            <a:cxnLst>
              <a:cxn ang="0">
                <a:pos x="connsiteX0" y="connsiteY0"/>
              </a:cxn>
              <a:cxn ang="0">
                <a:pos x="connsiteX1" y="connsiteY1"/>
              </a:cxn>
              <a:cxn ang="0">
                <a:pos x="connsiteX2" y="connsiteY2"/>
              </a:cxn>
              <a:cxn ang="0">
                <a:pos x="connsiteX3" y="connsiteY3"/>
              </a:cxn>
            </a:cxnLst>
            <a:rect l="l" t="t" r="r" b="b"/>
            <a:pathLst>
              <a:path w="6481915" h="4436807">
                <a:moveTo>
                  <a:pt x="0" y="0"/>
                </a:moveTo>
                <a:lnTo>
                  <a:pt x="6481915" y="0"/>
                </a:lnTo>
                <a:lnTo>
                  <a:pt x="6481915" y="4436807"/>
                </a:lnTo>
                <a:lnTo>
                  <a:pt x="0" y="4436807"/>
                </a:lnTo>
                <a:close/>
              </a:path>
            </a:pathLst>
          </a:custGeom>
          <a:pattFill prst="pct20">
            <a:fgClr>
              <a:schemeClr val="accent1"/>
            </a:fgClr>
            <a:bgClr>
              <a:schemeClr val="bg1"/>
            </a:bgClr>
          </a:pattFill>
        </p:spPr>
        <p:txBody>
          <a:bodyPr wrap="square">
            <a:noAutofit/>
          </a:bodyPr>
          <a:lstStyle>
            <a:lvl1pPr>
              <a:defRPr sz="4000"/>
            </a:lvl1pPr>
          </a:lstStyle>
          <a:p>
            <a:r>
              <a:rPr lang="en-US" dirty="0"/>
              <a:t>Drag Picture here</a:t>
            </a:r>
          </a:p>
        </p:txBody>
      </p:sp>
      <p:sp>
        <p:nvSpPr>
          <p:cNvPr id="9" name="Picture Placeholder 8">
            <a:extLst>
              <a:ext uri="{FF2B5EF4-FFF2-40B4-BE49-F238E27FC236}">
                <a16:creationId xmlns:a16="http://schemas.microsoft.com/office/drawing/2014/main" id="{8ADE1E9B-D61D-4227-9FE1-992585D92FB0}"/>
              </a:ext>
            </a:extLst>
          </p:cNvPr>
          <p:cNvSpPr>
            <a:spLocks noGrp="1"/>
          </p:cNvSpPr>
          <p:nvPr>
            <p:ph type="pic" sz="quarter" idx="13" hasCustomPrompt="1"/>
          </p:nvPr>
        </p:nvSpPr>
        <p:spPr>
          <a:xfrm>
            <a:off x="8948661" y="4433313"/>
            <a:ext cx="6481916" cy="5390229"/>
          </a:xfrm>
          <a:custGeom>
            <a:avLst/>
            <a:gdLst>
              <a:gd name="connsiteX0" fmla="*/ 0 w 6481916"/>
              <a:gd name="connsiteY0" fmla="*/ 0 h 5390229"/>
              <a:gd name="connsiteX1" fmla="*/ 6481916 w 6481916"/>
              <a:gd name="connsiteY1" fmla="*/ 0 h 5390229"/>
              <a:gd name="connsiteX2" fmla="*/ 6481916 w 6481916"/>
              <a:gd name="connsiteY2" fmla="*/ 5390229 h 5390229"/>
              <a:gd name="connsiteX3" fmla="*/ 0 w 6481916"/>
              <a:gd name="connsiteY3" fmla="*/ 5390229 h 5390229"/>
            </a:gdLst>
            <a:ahLst/>
            <a:cxnLst>
              <a:cxn ang="0">
                <a:pos x="connsiteX0" y="connsiteY0"/>
              </a:cxn>
              <a:cxn ang="0">
                <a:pos x="connsiteX1" y="connsiteY1"/>
              </a:cxn>
              <a:cxn ang="0">
                <a:pos x="connsiteX2" y="connsiteY2"/>
              </a:cxn>
              <a:cxn ang="0">
                <a:pos x="connsiteX3" y="connsiteY3"/>
              </a:cxn>
            </a:cxnLst>
            <a:rect l="l" t="t" r="r" b="b"/>
            <a:pathLst>
              <a:path w="6481916" h="5390229">
                <a:moveTo>
                  <a:pt x="0" y="0"/>
                </a:moveTo>
                <a:lnTo>
                  <a:pt x="6481916" y="0"/>
                </a:lnTo>
                <a:lnTo>
                  <a:pt x="6481916" y="5390229"/>
                </a:lnTo>
                <a:lnTo>
                  <a:pt x="0" y="5390229"/>
                </a:lnTo>
                <a:close/>
              </a:path>
            </a:pathLst>
          </a:custGeom>
          <a:pattFill prst="pct20">
            <a:fgClr>
              <a:schemeClr val="accent1"/>
            </a:fgClr>
            <a:bgClr>
              <a:schemeClr val="bg1"/>
            </a:bgClr>
          </a:pattFill>
        </p:spPr>
        <p:txBody>
          <a:bodyPr wrap="square">
            <a:noAutofit/>
          </a:bodyPr>
          <a:lstStyle>
            <a:lvl1pPr>
              <a:defRPr sz="4000"/>
            </a:lvl1pPr>
          </a:lstStyle>
          <a:p>
            <a:r>
              <a:rPr lang="en-US" dirty="0"/>
              <a:t>Drag Picture here</a:t>
            </a:r>
          </a:p>
        </p:txBody>
      </p:sp>
      <p:sp>
        <p:nvSpPr>
          <p:cNvPr id="8" name="Picture Placeholder 7">
            <a:extLst>
              <a:ext uri="{FF2B5EF4-FFF2-40B4-BE49-F238E27FC236}">
                <a16:creationId xmlns:a16="http://schemas.microsoft.com/office/drawing/2014/main" id="{FDC8483A-2E5F-40A9-B80F-1EEC312FABF3}"/>
              </a:ext>
            </a:extLst>
          </p:cNvPr>
          <p:cNvSpPr>
            <a:spLocks noGrp="1"/>
          </p:cNvSpPr>
          <p:nvPr>
            <p:ph type="pic" sz="quarter" idx="12" hasCustomPrompt="1"/>
          </p:nvPr>
        </p:nvSpPr>
        <p:spPr>
          <a:xfrm>
            <a:off x="2466745" y="4910024"/>
            <a:ext cx="6481916" cy="4436807"/>
          </a:xfrm>
          <a:custGeom>
            <a:avLst/>
            <a:gdLst>
              <a:gd name="connsiteX0" fmla="*/ 0 w 6481916"/>
              <a:gd name="connsiteY0" fmla="*/ 0 h 4436807"/>
              <a:gd name="connsiteX1" fmla="*/ 6481916 w 6481916"/>
              <a:gd name="connsiteY1" fmla="*/ 0 h 4436807"/>
              <a:gd name="connsiteX2" fmla="*/ 6481916 w 6481916"/>
              <a:gd name="connsiteY2" fmla="*/ 4436807 h 4436807"/>
              <a:gd name="connsiteX3" fmla="*/ 0 w 6481916"/>
              <a:gd name="connsiteY3" fmla="*/ 4436807 h 4436807"/>
            </a:gdLst>
            <a:ahLst/>
            <a:cxnLst>
              <a:cxn ang="0">
                <a:pos x="connsiteX0" y="connsiteY0"/>
              </a:cxn>
              <a:cxn ang="0">
                <a:pos x="connsiteX1" y="connsiteY1"/>
              </a:cxn>
              <a:cxn ang="0">
                <a:pos x="connsiteX2" y="connsiteY2"/>
              </a:cxn>
              <a:cxn ang="0">
                <a:pos x="connsiteX3" y="connsiteY3"/>
              </a:cxn>
            </a:cxnLst>
            <a:rect l="l" t="t" r="r" b="b"/>
            <a:pathLst>
              <a:path w="6481916" h="4436807">
                <a:moveTo>
                  <a:pt x="0" y="0"/>
                </a:moveTo>
                <a:lnTo>
                  <a:pt x="6481916" y="0"/>
                </a:lnTo>
                <a:lnTo>
                  <a:pt x="6481916" y="4436807"/>
                </a:lnTo>
                <a:lnTo>
                  <a:pt x="0" y="4436807"/>
                </a:lnTo>
                <a:close/>
              </a:path>
            </a:pathLst>
          </a:custGeom>
          <a:pattFill prst="pct20">
            <a:fgClr>
              <a:schemeClr val="accent1"/>
            </a:fgClr>
            <a:bgClr>
              <a:schemeClr val="bg1"/>
            </a:bgClr>
          </a:pattFill>
        </p:spPr>
        <p:txBody>
          <a:bodyPr wrap="square">
            <a:noAutofit/>
          </a:bodyPr>
          <a:lstStyle>
            <a:lvl1pPr>
              <a:defRPr sz="4000"/>
            </a:lvl1pPr>
          </a:lstStyle>
          <a:p>
            <a:r>
              <a:rPr lang="en-US" dirty="0"/>
              <a:t>Drag Picture here</a:t>
            </a:r>
          </a:p>
        </p:txBody>
      </p:sp>
      <p:grpSp>
        <p:nvGrpSpPr>
          <p:cNvPr id="5" name="Group 4">
            <a:extLst>
              <a:ext uri="{FF2B5EF4-FFF2-40B4-BE49-F238E27FC236}">
                <a16:creationId xmlns:a16="http://schemas.microsoft.com/office/drawing/2014/main" id="{93153868-7583-4958-9AAC-A5F7E2BE783C}"/>
              </a:ext>
            </a:extLst>
          </p:cNvPr>
          <p:cNvGrpSpPr/>
          <p:nvPr userDrawn="1"/>
        </p:nvGrpSpPr>
        <p:grpSpPr>
          <a:xfrm>
            <a:off x="-1854122" y="-1995584"/>
            <a:ext cx="3708244" cy="7416495"/>
            <a:chOff x="16307027" y="-656355"/>
            <a:chExt cx="5203654" cy="10407318"/>
          </a:xfrm>
        </p:grpSpPr>
        <p:sp>
          <p:nvSpPr>
            <p:cNvPr id="6" name="Oval 5">
              <a:extLst>
                <a:ext uri="{FF2B5EF4-FFF2-40B4-BE49-F238E27FC236}">
                  <a16:creationId xmlns:a16="http://schemas.microsoft.com/office/drawing/2014/main" id="{49E25A05-8776-468A-A670-E602D86E21B2}"/>
                </a:ext>
              </a:extLst>
            </p:cNvPr>
            <p:cNvSpPr/>
            <p:nvPr/>
          </p:nvSpPr>
          <p:spPr>
            <a:xfrm>
              <a:off x="16307027" y="1945477"/>
              <a:ext cx="5203654" cy="5203654"/>
            </a:xfrm>
            <a:prstGeom prst="ellipse">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7" name="Freeform: Shape 6">
              <a:extLst>
                <a:ext uri="{FF2B5EF4-FFF2-40B4-BE49-F238E27FC236}">
                  <a16:creationId xmlns:a16="http://schemas.microsoft.com/office/drawing/2014/main" id="{0B9F5F74-047F-4CD2-AE4D-5017C3D1C21A}"/>
                </a:ext>
              </a:extLst>
            </p:cNvPr>
            <p:cNvSpPr/>
            <p:nvPr/>
          </p:nvSpPr>
          <p:spPr>
            <a:xfrm>
              <a:off x="16307028" y="1945472"/>
              <a:ext cx="5203653" cy="5203664"/>
            </a:xfrm>
            <a:custGeom>
              <a:avLst/>
              <a:gdLst>
                <a:gd name="connsiteX0" fmla="*/ 2416199 w 4832407"/>
                <a:gd name="connsiteY0" fmla="*/ 0 h 4832418"/>
                <a:gd name="connsiteX1" fmla="*/ 2438212 w 4832407"/>
                <a:gd name="connsiteY1" fmla="*/ 1112 h 4832418"/>
                <a:gd name="connsiteX2" fmla="*/ 2450630 w 4832407"/>
                <a:gd name="connsiteY2" fmla="*/ 247043 h 4832418"/>
                <a:gd name="connsiteX3" fmla="*/ 4607321 w 4832407"/>
                <a:gd name="connsiteY3" fmla="*/ 2403735 h 4832418"/>
                <a:gd name="connsiteX4" fmla="*/ 4832351 w 4832407"/>
                <a:gd name="connsiteY4" fmla="*/ 2415098 h 4832418"/>
                <a:gd name="connsiteX5" fmla="*/ 4832407 w 4832407"/>
                <a:gd name="connsiteY5" fmla="*/ 2416209 h 4832418"/>
                <a:gd name="connsiteX6" fmla="*/ 4832351 w 4832407"/>
                <a:gd name="connsiteY6" fmla="*/ 2417321 h 4832418"/>
                <a:gd name="connsiteX7" fmla="*/ 4607322 w 4832407"/>
                <a:gd name="connsiteY7" fmla="*/ 2428684 h 4832418"/>
                <a:gd name="connsiteX8" fmla="*/ 2450631 w 4832407"/>
                <a:gd name="connsiteY8" fmla="*/ 4585375 h 4832418"/>
                <a:gd name="connsiteX9" fmla="*/ 2438213 w 4832407"/>
                <a:gd name="connsiteY9" fmla="*/ 4831307 h 4832418"/>
                <a:gd name="connsiteX10" fmla="*/ 2416199 w 4832407"/>
                <a:gd name="connsiteY10" fmla="*/ 4832418 h 4832418"/>
                <a:gd name="connsiteX11" fmla="*/ 2403725 w 4832407"/>
                <a:gd name="connsiteY11" fmla="*/ 4585375 h 4832418"/>
                <a:gd name="connsiteX12" fmla="*/ 231790 w 4832407"/>
                <a:gd name="connsiteY12" fmla="*/ 2427184 h 4832418"/>
                <a:gd name="connsiteX13" fmla="*/ 0 w 4832407"/>
                <a:gd name="connsiteY13" fmla="*/ 2416210 h 4832418"/>
                <a:gd name="connsiteX14" fmla="*/ 247034 w 4832407"/>
                <a:gd name="connsiteY14" fmla="*/ 2403735 h 4832418"/>
                <a:gd name="connsiteX15" fmla="*/ 2416199 w 4832407"/>
                <a:gd name="connsiteY15" fmla="*/ 1 h 48324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832407" h="4832418">
                  <a:moveTo>
                    <a:pt x="2416199" y="0"/>
                  </a:moveTo>
                  <a:lnTo>
                    <a:pt x="2438212" y="1112"/>
                  </a:lnTo>
                  <a:lnTo>
                    <a:pt x="2450630" y="247043"/>
                  </a:lnTo>
                  <a:cubicBezTo>
                    <a:pt x="2566115" y="1384205"/>
                    <a:pt x="3470159" y="2288249"/>
                    <a:pt x="4607321" y="2403735"/>
                  </a:cubicBezTo>
                  <a:lnTo>
                    <a:pt x="4832351" y="2415098"/>
                  </a:lnTo>
                  <a:lnTo>
                    <a:pt x="4832407" y="2416209"/>
                  </a:lnTo>
                  <a:lnTo>
                    <a:pt x="4832351" y="2417321"/>
                  </a:lnTo>
                  <a:lnTo>
                    <a:pt x="4607322" y="2428684"/>
                  </a:lnTo>
                  <a:cubicBezTo>
                    <a:pt x="3470160" y="2544169"/>
                    <a:pt x="2566116" y="3448213"/>
                    <a:pt x="2450631" y="4585375"/>
                  </a:cubicBezTo>
                  <a:lnTo>
                    <a:pt x="2438213" y="4831307"/>
                  </a:lnTo>
                  <a:lnTo>
                    <a:pt x="2416199" y="4832418"/>
                  </a:lnTo>
                  <a:lnTo>
                    <a:pt x="2403725" y="4585375"/>
                  </a:lnTo>
                  <a:cubicBezTo>
                    <a:pt x="2287725" y="3443137"/>
                    <a:pt x="1376108" y="2536102"/>
                    <a:pt x="231790" y="2427184"/>
                  </a:cubicBezTo>
                  <a:lnTo>
                    <a:pt x="0" y="2416210"/>
                  </a:lnTo>
                  <a:lnTo>
                    <a:pt x="247034" y="2403735"/>
                  </a:lnTo>
                  <a:cubicBezTo>
                    <a:pt x="1465421" y="2280001"/>
                    <a:pt x="2416199" y="1251034"/>
                    <a:pt x="2416199" y="1"/>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10" name="Oval 9">
              <a:extLst>
                <a:ext uri="{FF2B5EF4-FFF2-40B4-BE49-F238E27FC236}">
                  <a16:creationId xmlns:a16="http://schemas.microsoft.com/office/drawing/2014/main" id="{57DBFF00-4B9E-450C-90EB-7D7A89B4CA41}"/>
                </a:ext>
              </a:extLst>
            </p:cNvPr>
            <p:cNvSpPr/>
            <p:nvPr/>
          </p:nvSpPr>
          <p:spPr>
            <a:xfrm>
              <a:off x="16307027" y="4547309"/>
              <a:ext cx="5203654" cy="5203654"/>
            </a:xfrm>
            <a:prstGeom prst="ellipse">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2" name="Oval 11">
              <a:extLst>
                <a:ext uri="{FF2B5EF4-FFF2-40B4-BE49-F238E27FC236}">
                  <a16:creationId xmlns:a16="http://schemas.microsoft.com/office/drawing/2014/main" id="{608F1D59-742B-4A05-84A1-931FBC63C189}"/>
                </a:ext>
              </a:extLst>
            </p:cNvPr>
            <p:cNvSpPr/>
            <p:nvPr/>
          </p:nvSpPr>
          <p:spPr>
            <a:xfrm>
              <a:off x="16307027" y="-656355"/>
              <a:ext cx="5203654" cy="5203654"/>
            </a:xfrm>
            <a:prstGeom prst="ellipse">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spTree>
    <p:extLst>
      <p:ext uri="{BB962C8B-B14F-4D97-AF65-F5344CB8AC3E}">
        <p14:creationId xmlns:p14="http://schemas.microsoft.com/office/powerpoint/2010/main" val="135283488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2_Title Slide">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FAEAA492-C97B-488F-80CF-CA2D91B44C18}"/>
              </a:ext>
            </a:extLst>
          </p:cNvPr>
          <p:cNvSpPr>
            <a:spLocks noGrp="1"/>
          </p:cNvSpPr>
          <p:nvPr>
            <p:ph type="pic" sz="quarter" idx="12" hasCustomPrompt="1"/>
          </p:nvPr>
        </p:nvSpPr>
        <p:spPr>
          <a:xfrm>
            <a:off x="1951755" y="2851128"/>
            <a:ext cx="8412955" cy="8412955"/>
          </a:xfrm>
          <a:custGeom>
            <a:avLst/>
            <a:gdLst>
              <a:gd name="connsiteX0" fmla="*/ 4206478 w 8412955"/>
              <a:gd name="connsiteY0" fmla="*/ 0 h 8412955"/>
              <a:gd name="connsiteX1" fmla="*/ 8412955 w 8412955"/>
              <a:gd name="connsiteY1" fmla="*/ 4206478 h 8412955"/>
              <a:gd name="connsiteX2" fmla="*/ 4206478 w 8412955"/>
              <a:gd name="connsiteY2" fmla="*/ 8412955 h 8412955"/>
              <a:gd name="connsiteX3" fmla="*/ 0 w 8412955"/>
              <a:gd name="connsiteY3" fmla="*/ 4206478 h 8412955"/>
              <a:gd name="connsiteX4" fmla="*/ 4206478 w 8412955"/>
              <a:gd name="connsiteY4" fmla="*/ 4206478 h 84129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412955" h="8412955">
                <a:moveTo>
                  <a:pt x="4206478" y="0"/>
                </a:moveTo>
                <a:cubicBezTo>
                  <a:pt x="6529651" y="0"/>
                  <a:pt x="8412955" y="1883304"/>
                  <a:pt x="8412955" y="4206478"/>
                </a:cubicBezTo>
                <a:cubicBezTo>
                  <a:pt x="8412955" y="6529651"/>
                  <a:pt x="6529651" y="8412955"/>
                  <a:pt x="4206478" y="8412955"/>
                </a:cubicBezTo>
                <a:cubicBezTo>
                  <a:pt x="1883304" y="8412955"/>
                  <a:pt x="0" y="6529651"/>
                  <a:pt x="0" y="4206478"/>
                </a:cubicBezTo>
                <a:lnTo>
                  <a:pt x="4206478" y="4206478"/>
                </a:lnTo>
                <a:close/>
              </a:path>
            </a:pathLst>
          </a:custGeom>
          <a:pattFill prst="pct20">
            <a:fgClr>
              <a:schemeClr val="accent1"/>
            </a:fgClr>
            <a:bgClr>
              <a:schemeClr val="bg1"/>
            </a:bgClr>
          </a:pattFill>
        </p:spPr>
        <p:txBody>
          <a:bodyPr wrap="square">
            <a:noAutofit/>
          </a:bodyPr>
          <a:lstStyle>
            <a:lvl1pPr>
              <a:defRPr sz="4000"/>
            </a:lvl1pPr>
          </a:lstStyle>
          <a:p>
            <a:r>
              <a:rPr lang="en-US" dirty="0"/>
              <a:t>Drag Picture here</a:t>
            </a:r>
          </a:p>
        </p:txBody>
      </p:sp>
      <p:grpSp>
        <p:nvGrpSpPr>
          <p:cNvPr id="3" name="Group 2">
            <a:extLst>
              <a:ext uri="{FF2B5EF4-FFF2-40B4-BE49-F238E27FC236}">
                <a16:creationId xmlns:a16="http://schemas.microsoft.com/office/drawing/2014/main" id="{278FBE7F-7389-401D-AF63-709839057F3E}"/>
              </a:ext>
            </a:extLst>
          </p:cNvPr>
          <p:cNvGrpSpPr/>
          <p:nvPr userDrawn="1"/>
        </p:nvGrpSpPr>
        <p:grpSpPr>
          <a:xfrm>
            <a:off x="22354923" y="2687877"/>
            <a:ext cx="4048630" cy="8097268"/>
            <a:chOff x="16307027" y="-656355"/>
            <a:chExt cx="5203654" cy="10407318"/>
          </a:xfrm>
        </p:grpSpPr>
        <p:sp>
          <p:nvSpPr>
            <p:cNvPr id="5" name="Oval 4">
              <a:extLst>
                <a:ext uri="{FF2B5EF4-FFF2-40B4-BE49-F238E27FC236}">
                  <a16:creationId xmlns:a16="http://schemas.microsoft.com/office/drawing/2014/main" id="{FE5E7E72-B9BA-41F2-805B-B0F034EF34FA}"/>
                </a:ext>
              </a:extLst>
            </p:cNvPr>
            <p:cNvSpPr/>
            <p:nvPr/>
          </p:nvSpPr>
          <p:spPr>
            <a:xfrm>
              <a:off x="16307027" y="1945477"/>
              <a:ext cx="5203654" cy="5203654"/>
            </a:xfrm>
            <a:prstGeom prst="ellipse">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6" name="Freeform: Shape 5">
              <a:extLst>
                <a:ext uri="{FF2B5EF4-FFF2-40B4-BE49-F238E27FC236}">
                  <a16:creationId xmlns:a16="http://schemas.microsoft.com/office/drawing/2014/main" id="{A15BD93D-110A-40C5-AC52-012FE183B657}"/>
                </a:ext>
              </a:extLst>
            </p:cNvPr>
            <p:cNvSpPr/>
            <p:nvPr/>
          </p:nvSpPr>
          <p:spPr>
            <a:xfrm>
              <a:off x="16307028" y="1945472"/>
              <a:ext cx="5203653" cy="5203664"/>
            </a:xfrm>
            <a:custGeom>
              <a:avLst/>
              <a:gdLst>
                <a:gd name="connsiteX0" fmla="*/ 2416199 w 4832407"/>
                <a:gd name="connsiteY0" fmla="*/ 0 h 4832418"/>
                <a:gd name="connsiteX1" fmla="*/ 2438212 w 4832407"/>
                <a:gd name="connsiteY1" fmla="*/ 1112 h 4832418"/>
                <a:gd name="connsiteX2" fmla="*/ 2450630 w 4832407"/>
                <a:gd name="connsiteY2" fmla="*/ 247043 h 4832418"/>
                <a:gd name="connsiteX3" fmla="*/ 4607321 w 4832407"/>
                <a:gd name="connsiteY3" fmla="*/ 2403735 h 4832418"/>
                <a:gd name="connsiteX4" fmla="*/ 4832351 w 4832407"/>
                <a:gd name="connsiteY4" fmla="*/ 2415098 h 4832418"/>
                <a:gd name="connsiteX5" fmla="*/ 4832407 w 4832407"/>
                <a:gd name="connsiteY5" fmla="*/ 2416209 h 4832418"/>
                <a:gd name="connsiteX6" fmla="*/ 4832351 w 4832407"/>
                <a:gd name="connsiteY6" fmla="*/ 2417321 h 4832418"/>
                <a:gd name="connsiteX7" fmla="*/ 4607322 w 4832407"/>
                <a:gd name="connsiteY7" fmla="*/ 2428684 h 4832418"/>
                <a:gd name="connsiteX8" fmla="*/ 2450631 w 4832407"/>
                <a:gd name="connsiteY8" fmla="*/ 4585375 h 4832418"/>
                <a:gd name="connsiteX9" fmla="*/ 2438213 w 4832407"/>
                <a:gd name="connsiteY9" fmla="*/ 4831307 h 4832418"/>
                <a:gd name="connsiteX10" fmla="*/ 2416199 w 4832407"/>
                <a:gd name="connsiteY10" fmla="*/ 4832418 h 4832418"/>
                <a:gd name="connsiteX11" fmla="*/ 2403725 w 4832407"/>
                <a:gd name="connsiteY11" fmla="*/ 4585375 h 4832418"/>
                <a:gd name="connsiteX12" fmla="*/ 231790 w 4832407"/>
                <a:gd name="connsiteY12" fmla="*/ 2427184 h 4832418"/>
                <a:gd name="connsiteX13" fmla="*/ 0 w 4832407"/>
                <a:gd name="connsiteY13" fmla="*/ 2416210 h 4832418"/>
                <a:gd name="connsiteX14" fmla="*/ 247034 w 4832407"/>
                <a:gd name="connsiteY14" fmla="*/ 2403735 h 4832418"/>
                <a:gd name="connsiteX15" fmla="*/ 2416199 w 4832407"/>
                <a:gd name="connsiteY15" fmla="*/ 1 h 48324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832407" h="4832418">
                  <a:moveTo>
                    <a:pt x="2416199" y="0"/>
                  </a:moveTo>
                  <a:lnTo>
                    <a:pt x="2438212" y="1112"/>
                  </a:lnTo>
                  <a:lnTo>
                    <a:pt x="2450630" y="247043"/>
                  </a:lnTo>
                  <a:cubicBezTo>
                    <a:pt x="2566115" y="1384205"/>
                    <a:pt x="3470159" y="2288249"/>
                    <a:pt x="4607321" y="2403735"/>
                  </a:cubicBezTo>
                  <a:lnTo>
                    <a:pt x="4832351" y="2415098"/>
                  </a:lnTo>
                  <a:lnTo>
                    <a:pt x="4832407" y="2416209"/>
                  </a:lnTo>
                  <a:lnTo>
                    <a:pt x="4832351" y="2417321"/>
                  </a:lnTo>
                  <a:lnTo>
                    <a:pt x="4607322" y="2428684"/>
                  </a:lnTo>
                  <a:cubicBezTo>
                    <a:pt x="3470160" y="2544169"/>
                    <a:pt x="2566116" y="3448213"/>
                    <a:pt x="2450631" y="4585375"/>
                  </a:cubicBezTo>
                  <a:lnTo>
                    <a:pt x="2438213" y="4831307"/>
                  </a:lnTo>
                  <a:lnTo>
                    <a:pt x="2416199" y="4832418"/>
                  </a:lnTo>
                  <a:lnTo>
                    <a:pt x="2403725" y="4585375"/>
                  </a:lnTo>
                  <a:cubicBezTo>
                    <a:pt x="2287725" y="3443137"/>
                    <a:pt x="1376108" y="2536102"/>
                    <a:pt x="231790" y="2427184"/>
                  </a:cubicBezTo>
                  <a:lnTo>
                    <a:pt x="0" y="2416210"/>
                  </a:lnTo>
                  <a:lnTo>
                    <a:pt x="247034" y="2403735"/>
                  </a:lnTo>
                  <a:cubicBezTo>
                    <a:pt x="1465421" y="2280001"/>
                    <a:pt x="2416199" y="1251034"/>
                    <a:pt x="2416199" y="1"/>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7" name="Oval 6">
              <a:extLst>
                <a:ext uri="{FF2B5EF4-FFF2-40B4-BE49-F238E27FC236}">
                  <a16:creationId xmlns:a16="http://schemas.microsoft.com/office/drawing/2014/main" id="{3354BF1C-3057-48B6-8E4E-0DD1D74D1D55}"/>
                </a:ext>
              </a:extLst>
            </p:cNvPr>
            <p:cNvSpPr/>
            <p:nvPr/>
          </p:nvSpPr>
          <p:spPr>
            <a:xfrm>
              <a:off x="16307027" y="4547309"/>
              <a:ext cx="5203654" cy="5203654"/>
            </a:xfrm>
            <a:prstGeom prst="ellipse">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8" name="Oval 7">
              <a:extLst>
                <a:ext uri="{FF2B5EF4-FFF2-40B4-BE49-F238E27FC236}">
                  <a16:creationId xmlns:a16="http://schemas.microsoft.com/office/drawing/2014/main" id="{868D7760-FE19-4DC2-AD18-623447B6D02E}"/>
                </a:ext>
              </a:extLst>
            </p:cNvPr>
            <p:cNvSpPr/>
            <p:nvPr/>
          </p:nvSpPr>
          <p:spPr>
            <a:xfrm>
              <a:off x="16307027" y="-656355"/>
              <a:ext cx="5203654" cy="5203654"/>
            </a:xfrm>
            <a:prstGeom prst="ellipse">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spTree>
    <p:extLst>
      <p:ext uri="{BB962C8B-B14F-4D97-AF65-F5344CB8AC3E}">
        <p14:creationId xmlns:p14="http://schemas.microsoft.com/office/powerpoint/2010/main" val="376681403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4_Title Slide">
    <p:spTree>
      <p:nvGrpSpPr>
        <p:cNvPr id="1" name=""/>
        <p:cNvGrpSpPr/>
        <p:nvPr/>
      </p:nvGrpSpPr>
      <p:grpSpPr>
        <a:xfrm>
          <a:off x="0" y="0"/>
          <a:ext cx="0" cy="0"/>
          <a:chOff x="0" y="0"/>
          <a:chExt cx="0" cy="0"/>
        </a:xfrm>
      </p:grpSpPr>
      <p:sp>
        <p:nvSpPr>
          <p:cNvPr id="11" name="Rectangle: Top Corners Rounded 10">
            <a:extLst>
              <a:ext uri="{FF2B5EF4-FFF2-40B4-BE49-F238E27FC236}">
                <a16:creationId xmlns:a16="http://schemas.microsoft.com/office/drawing/2014/main" id="{EE19F575-3958-49B5-ADD1-DF3BBFB3D060}"/>
              </a:ext>
            </a:extLst>
          </p:cNvPr>
          <p:cNvSpPr/>
          <p:nvPr userDrawn="1"/>
        </p:nvSpPr>
        <p:spPr>
          <a:xfrm>
            <a:off x="8102006" y="3447868"/>
            <a:ext cx="6143626" cy="6572251"/>
          </a:xfrm>
          <a:prstGeom prst="round2SameRect">
            <a:avLst>
              <a:gd name="adj1" fmla="val 50000"/>
              <a:gd name="adj2" fmla="val 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2" name="Rectangle: Top Corners Rounded 11">
            <a:extLst>
              <a:ext uri="{FF2B5EF4-FFF2-40B4-BE49-F238E27FC236}">
                <a16:creationId xmlns:a16="http://schemas.microsoft.com/office/drawing/2014/main" id="{E5B942BF-7530-4E8E-BA0D-A7136A26C62C}"/>
              </a:ext>
            </a:extLst>
          </p:cNvPr>
          <p:cNvSpPr/>
          <p:nvPr userDrawn="1"/>
        </p:nvSpPr>
        <p:spPr>
          <a:xfrm>
            <a:off x="1326158" y="1761943"/>
            <a:ext cx="6143626" cy="6572251"/>
          </a:xfrm>
          <a:prstGeom prst="round2SameRect">
            <a:avLst>
              <a:gd name="adj1" fmla="val 50000"/>
              <a:gd name="adj2" fmla="val 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7" name="Picture Placeholder 6">
            <a:extLst>
              <a:ext uri="{FF2B5EF4-FFF2-40B4-BE49-F238E27FC236}">
                <a16:creationId xmlns:a16="http://schemas.microsoft.com/office/drawing/2014/main" id="{E70F2973-0322-49E8-ABE5-D03BB0ECDB98}"/>
              </a:ext>
            </a:extLst>
          </p:cNvPr>
          <p:cNvSpPr>
            <a:spLocks noGrp="1"/>
          </p:cNvSpPr>
          <p:nvPr>
            <p:ph type="pic" sz="quarter" idx="13" hasCustomPrompt="1"/>
          </p:nvPr>
        </p:nvSpPr>
        <p:spPr>
          <a:xfrm>
            <a:off x="8737800" y="5133793"/>
            <a:ext cx="4872040" cy="5686425"/>
          </a:xfrm>
          <a:custGeom>
            <a:avLst/>
            <a:gdLst>
              <a:gd name="connsiteX0" fmla="*/ 2436020 w 4872040"/>
              <a:gd name="connsiteY0" fmla="*/ 0 h 5686425"/>
              <a:gd name="connsiteX1" fmla="*/ 4872040 w 4872040"/>
              <a:gd name="connsiteY1" fmla="*/ 2436020 h 5686425"/>
              <a:gd name="connsiteX2" fmla="*/ 4872039 w 4872040"/>
              <a:gd name="connsiteY2" fmla="*/ 5686425 h 5686425"/>
              <a:gd name="connsiteX3" fmla="*/ 0 w 4872040"/>
              <a:gd name="connsiteY3" fmla="*/ 5686425 h 5686425"/>
              <a:gd name="connsiteX4" fmla="*/ 0 w 4872040"/>
              <a:gd name="connsiteY4" fmla="*/ 2436020 h 5686425"/>
              <a:gd name="connsiteX5" fmla="*/ 2436020 w 4872040"/>
              <a:gd name="connsiteY5" fmla="*/ 0 h 5686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872040" h="5686425">
                <a:moveTo>
                  <a:pt x="2436020" y="0"/>
                </a:moveTo>
                <a:cubicBezTo>
                  <a:pt x="3781397" y="0"/>
                  <a:pt x="4872040" y="1090643"/>
                  <a:pt x="4872040" y="2436020"/>
                </a:cubicBezTo>
                <a:cubicBezTo>
                  <a:pt x="4872040" y="3519488"/>
                  <a:pt x="4872039" y="4602957"/>
                  <a:pt x="4872039" y="5686425"/>
                </a:cubicBezTo>
                <a:lnTo>
                  <a:pt x="0" y="5686425"/>
                </a:lnTo>
                <a:lnTo>
                  <a:pt x="0" y="2436020"/>
                </a:lnTo>
                <a:cubicBezTo>
                  <a:pt x="0" y="1090643"/>
                  <a:pt x="1090643" y="0"/>
                  <a:pt x="2436020" y="0"/>
                </a:cubicBezTo>
                <a:close/>
              </a:path>
            </a:pathLst>
          </a:custGeom>
          <a:pattFill prst="pct20">
            <a:fgClr>
              <a:schemeClr val="accent1"/>
            </a:fgClr>
            <a:bgClr>
              <a:schemeClr val="bg1"/>
            </a:bgClr>
          </a:pattFill>
        </p:spPr>
        <p:txBody>
          <a:bodyPr wrap="square">
            <a:noAutofit/>
          </a:bodyPr>
          <a:lstStyle>
            <a:lvl1pPr>
              <a:defRPr sz="4000"/>
            </a:lvl1pPr>
          </a:lstStyle>
          <a:p>
            <a:r>
              <a:rPr lang="en-US" dirty="0"/>
              <a:t>Drag Picture here</a:t>
            </a:r>
          </a:p>
        </p:txBody>
      </p:sp>
      <p:sp>
        <p:nvSpPr>
          <p:cNvPr id="8" name="Picture Placeholder 7">
            <a:extLst>
              <a:ext uri="{FF2B5EF4-FFF2-40B4-BE49-F238E27FC236}">
                <a16:creationId xmlns:a16="http://schemas.microsoft.com/office/drawing/2014/main" id="{E01C2FCA-ADB6-48BB-9034-C55A4E73E859}"/>
              </a:ext>
            </a:extLst>
          </p:cNvPr>
          <p:cNvSpPr>
            <a:spLocks noGrp="1"/>
          </p:cNvSpPr>
          <p:nvPr>
            <p:ph type="pic" sz="quarter" idx="12" hasCustomPrompt="1"/>
          </p:nvPr>
        </p:nvSpPr>
        <p:spPr>
          <a:xfrm>
            <a:off x="1961952" y="3447868"/>
            <a:ext cx="4872040" cy="5686425"/>
          </a:xfrm>
          <a:custGeom>
            <a:avLst/>
            <a:gdLst>
              <a:gd name="connsiteX0" fmla="*/ 2436020 w 4872040"/>
              <a:gd name="connsiteY0" fmla="*/ 0 h 5686425"/>
              <a:gd name="connsiteX1" fmla="*/ 4872040 w 4872040"/>
              <a:gd name="connsiteY1" fmla="*/ 2436020 h 5686425"/>
              <a:gd name="connsiteX2" fmla="*/ 4872039 w 4872040"/>
              <a:gd name="connsiteY2" fmla="*/ 5686425 h 5686425"/>
              <a:gd name="connsiteX3" fmla="*/ 0 w 4872040"/>
              <a:gd name="connsiteY3" fmla="*/ 5686425 h 5686425"/>
              <a:gd name="connsiteX4" fmla="*/ 0 w 4872040"/>
              <a:gd name="connsiteY4" fmla="*/ 2436020 h 5686425"/>
              <a:gd name="connsiteX5" fmla="*/ 2436020 w 4872040"/>
              <a:gd name="connsiteY5" fmla="*/ 0 h 5686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872040" h="5686425">
                <a:moveTo>
                  <a:pt x="2436020" y="0"/>
                </a:moveTo>
                <a:cubicBezTo>
                  <a:pt x="3781397" y="0"/>
                  <a:pt x="4872040" y="1090643"/>
                  <a:pt x="4872040" y="2436020"/>
                </a:cubicBezTo>
                <a:cubicBezTo>
                  <a:pt x="4872040" y="3519488"/>
                  <a:pt x="4872039" y="4602957"/>
                  <a:pt x="4872039" y="5686425"/>
                </a:cubicBezTo>
                <a:lnTo>
                  <a:pt x="0" y="5686425"/>
                </a:lnTo>
                <a:lnTo>
                  <a:pt x="0" y="2436020"/>
                </a:lnTo>
                <a:cubicBezTo>
                  <a:pt x="0" y="1090643"/>
                  <a:pt x="1090643" y="0"/>
                  <a:pt x="2436020" y="0"/>
                </a:cubicBezTo>
                <a:close/>
              </a:path>
            </a:pathLst>
          </a:custGeom>
          <a:pattFill prst="pct20">
            <a:fgClr>
              <a:schemeClr val="accent1"/>
            </a:fgClr>
            <a:bgClr>
              <a:schemeClr val="bg1"/>
            </a:bgClr>
          </a:pattFill>
        </p:spPr>
        <p:txBody>
          <a:bodyPr wrap="square">
            <a:noAutofit/>
          </a:bodyPr>
          <a:lstStyle>
            <a:lvl1pPr>
              <a:defRPr sz="4000"/>
            </a:lvl1pPr>
          </a:lstStyle>
          <a:p>
            <a:r>
              <a:rPr lang="en-US" dirty="0"/>
              <a:t>Drag Picture here</a:t>
            </a:r>
          </a:p>
        </p:txBody>
      </p:sp>
      <p:grpSp>
        <p:nvGrpSpPr>
          <p:cNvPr id="4" name="Group 3">
            <a:extLst>
              <a:ext uri="{FF2B5EF4-FFF2-40B4-BE49-F238E27FC236}">
                <a16:creationId xmlns:a16="http://schemas.microsoft.com/office/drawing/2014/main" id="{9F211B97-B825-4B2F-8E13-B5CBF8C72647}"/>
              </a:ext>
            </a:extLst>
          </p:cNvPr>
          <p:cNvGrpSpPr/>
          <p:nvPr userDrawn="1"/>
        </p:nvGrpSpPr>
        <p:grpSpPr>
          <a:xfrm>
            <a:off x="22340736" y="2247531"/>
            <a:ext cx="4048630" cy="8097268"/>
            <a:chOff x="16307027" y="-656355"/>
            <a:chExt cx="5203654" cy="10407318"/>
          </a:xfrm>
        </p:grpSpPr>
        <p:sp>
          <p:nvSpPr>
            <p:cNvPr id="5" name="Oval 4">
              <a:extLst>
                <a:ext uri="{FF2B5EF4-FFF2-40B4-BE49-F238E27FC236}">
                  <a16:creationId xmlns:a16="http://schemas.microsoft.com/office/drawing/2014/main" id="{1DB6932E-191B-4EE2-BDD4-7B6205D8D0B1}"/>
                </a:ext>
              </a:extLst>
            </p:cNvPr>
            <p:cNvSpPr/>
            <p:nvPr/>
          </p:nvSpPr>
          <p:spPr>
            <a:xfrm>
              <a:off x="16307027" y="1945477"/>
              <a:ext cx="5203654" cy="5203654"/>
            </a:xfrm>
            <a:prstGeom prst="ellipse">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6" name="Freeform: Shape 5">
              <a:extLst>
                <a:ext uri="{FF2B5EF4-FFF2-40B4-BE49-F238E27FC236}">
                  <a16:creationId xmlns:a16="http://schemas.microsoft.com/office/drawing/2014/main" id="{B002CD8C-260E-4FA0-96B2-0A69723AF77E}"/>
                </a:ext>
              </a:extLst>
            </p:cNvPr>
            <p:cNvSpPr/>
            <p:nvPr/>
          </p:nvSpPr>
          <p:spPr>
            <a:xfrm>
              <a:off x="16307028" y="1945472"/>
              <a:ext cx="5203653" cy="5203664"/>
            </a:xfrm>
            <a:custGeom>
              <a:avLst/>
              <a:gdLst>
                <a:gd name="connsiteX0" fmla="*/ 2416199 w 4832407"/>
                <a:gd name="connsiteY0" fmla="*/ 0 h 4832418"/>
                <a:gd name="connsiteX1" fmla="*/ 2438212 w 4832407"/>
                <a:gd name="connsiteY1" fmla="*/ 1112 h 4832418"/>
                <a:gd name="connsiteX2" fmla="*/ 2450630 w 4832407"/>
                <a:gd name="connsiteY2" fmla="*/ 247043 h 4832418"/>
                <a:gd name="connsiteX3" fmla="*/ 4607321 w 4832407"/>
                <a:gd name="connsiteY3" fmla="*/ 2403735 h 4832418"/>
                <a:gd name="connsiteX4" fmla="*/ 4832351 w 4832407"/>
                <a:gd name="connsiteY4" fmla="*/ 2415098 h 4832418"/>
                <a:gd name="connsiteX5" fmla="*/ 4832407 w 4832407"/>
                <a:gd name="connsiteY5" fmla="*/ 2416209 h 4832418"/>
                <a:gd name="connsiteX6" fmla="*/ 4832351 w 4832407"/>
                <a:gd name="connsiteY6" fmla="*/ 2417321 h 4832418"/>
                <a:gd name="connsiteX7" fmla="*/ 4607322 w 4832407"/>
                <a:gd name="connsiteY7" fmla="*/ 2428684 h 4832418"/>
                <a:gd name="connsiteX8" fmla="*/ 2450631 w 4832407"/>
                <a:gd name="connsiteY8" fmla="*/ 4585375 h 4832418"/>
                <a:gd name="connsiteX9" fmla="*/ 2438213 w 4832407"/>
                <a:gd name="connsiteY9" fmla="*/ 4831307 h 4832418"/>
                <a:gd name="connsiteX10" fmla="*/ 2416199 w 4832407"/>
                <a:gd name="connsiteY10" fmla="*/ 4832418 h 4832418"/>
                <a:gd name="connsiteX11" fmla="*/ 2403725 w 4832407"/>
                <a:gd name="connsiteY11" fmla="*/ 4585375 h 4832418"/>
                <a:gd name="connsiteX12" fmla="*/ 231790 w 4832407"/>
                <a:gd name="connsiteY12" fmla="*/ 2427184 h 4832418"/>
                <a:gd name="connsiteX13" fmla="*/ 0 w 4832407"/>
                <a:gd name="connsiteY13" fmla="*/ 2416210 h 4832418"/>
                <a:gd name="connsiteX14" fmla="*/ 247034 w 4832407"/>
                <a:gd name="connsiteY14" fmla="*/ 2403735 h 4832418"/>
                <a:gd name="connsiteX15" fmla="*/ 2416199 w 4832407"/>
                <a:gd name="connsiteY15" fmla="*/ 1 h 48324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832407" h="4832418">
                  <a:moveTo>
                    <a:pt x="2416199" y="0"/>
                  </a:moveTo>
                  <a:lnTo>
                    <a:pt x="2438212" y="1112"/>
                  </a:lnTo>
                  <a:lnTo>
                    <a:pt x="2450630" y="247043"/>
                  </a:lnTo>
                  <a:cubicBezTo>
                    <a:pt x="2566115" y="1384205"/>
                    <a:pt x="3470159" y="2288249"/>
                    <a:pt x="4607321" y="2403735"/>
                  </a:cubicBezTo>
                  <a:lnTo>
                    <a:pt x="4832351" y="2415098"/>
                  </a:lnTo>
                  <a:lnTo>
                    <a:pt x="4832407" y="2416209"/>
                  </a:lnTo>
                  <a:lnTo>
                    <a:pt x="4832351" y="2417321"/>
                  </a:lnTo>
                  <a:lnTo>
                    <a:pt x="4607322" y="2428684"/>
                  </a:lnTo>
                  <a:cubicBezTo>
                    <a:pt x="3470160" y="2544169"/>
                    <a:pt x="2566116" y="3448213"/>
                    <a:pt x="2450631" y="4585375"/>
                  </a:cubicBezTo>
                  <a:lnTo>
                    <a:pt x="2438213" y="4831307"/>
                  </a:lnTo>
                  <a:lnTo>
                    <a:pt x="2416199" y="4832418"/>
                  </a:lnTo>
                  <a:lnTo>
                    <a:pt x="2403725" y="4585375"/>
                  </a:lnTo>
                  <a:cubicBezTo>
                    <a:pt x="2287725" y="3443137"/>
                    <a:pt x="1376108" y="2536102"/>
                    <a:pt x="231790" y="2427184"/>
                  </a:cubicBezTo>
                  <a:lnTo>
                    <a:pt x="0" y="2416210"/>
                  </a:lnTo>
                  <a:lnTo>
                    <a:pt x="247034" y="2403735"/>
                  </a:lnTo>
                  <a:cubicBezTo>
                    <a:pt x="1465421" y="2280001"/>
                    <a:pt x="2416199" y="1251034"/>
                    <a:pt x="2416199" y="1"/>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9" name="Oval 8">
              <a:extLst>
                <a:ext uri="{FF2B5EF4-FFF2-40B4-BE49-F238E27FC236}">
                  <a16:creationId xmlns:a16="http://schemas.microsoft.com/office/drawing/2014/main" id="{D2BED421-189C-443D-B15E-9046DDCC5386}"/>
                </a:ext>
              </a:extLst>
            </p:cNvPr>
            <p:cNvSpPr/>
            <p:nvPr/>
          </p:nvSpPr>
          <p:spPr>
            <a:xfrm>
              <a:off x="16307027" y="4547309"/>
              <a:ext cx="5203654" cy="5203654"/>
            </a:xfrm>
            <a:prstGeom prst="ellipse">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0" name="Oval 9">
              <a:extLst>
                <a:ext uri="{FF2B5EF4-FFF2-40B4-BE49-F238E27FC236}">
                  <a16:creationId xmlns:a16="http://schemas.microsoft.com/office/drawing/2014/main" id="{92331DB9-382C-422E-B4EB-81DC26A55618}"/>
                </a:ext>
              </a:extLst>
            </p:cNvPr>
            <p:cNvSpPr/>
            <p:nvPr/>
          </p:nvSpPr>
          <p:spPr>
            <a:xfrm>
              <a:off x="16307027" y="-656355"/>
              <a:ext cx="5203654" cy="5203654"/>
            </a:xfrm>
            <a:prstGeom prst="ellipse">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spTree>
    <p:extLst>
      <p:ext uri="{BB962C8B-B14F-4D97-AF65-F5344CB8AC3E}">
        <p14:creationId xmlns:p14="http://schemas.microsoft.com/office/powerpoint/2010/main" val="278928072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5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1CB93204-A133-4D1A-A4B6-6B1A8AAB643D}"/>
              </a:ext>
            </a:extLst>
          </p:cNvPr>
          <p:cNvSpPr>
            <a:spLocks noGrp="1"/>
          </p:cNvSpPr>
          <p:nvPr>
            <p:ph type="pic" sz="quarter" idx="12" hasCustomPrompt="1"/>
          </p:nvPr>
        </p:nvSpPr>
        <p:spPr>
          <a:xfrm>
            <a:off x="15308826" y="2197510"/>
            <a:ext cx="7138218" cy="9778180"/>
          </a:xfrm>
          <a:custGeom>
            <a:avLst/>
            <a:gdLst>
              <a:gd name="connsiteX0" fmla="*/ 0 w 7138218"/>
              <a:gd name="connsiteY0" fmla="*/ 0 h 9778180"/>
              <a:gd name="connsiteX1" fmla="*/ 7138218 w 7138218"/>
              <a:gd name="connsiteY1" fmla="*/ 0 h 9778180"/>
              <a:gd name="connsiteX2" fmla="*/ 7138218 w 7138218"/>
              <a:gd name="connsiteY2" fmla="*/ 9778180 h 9778180"/>
              <a:gd name="connsiteX3" fmla="*/ 0 w 7138218"/>
              <a:gd name="connsiteY3" fmla="*/ 9778180 h 9778180"/>
            </a:gdLst>
            <a:ahLst/>
            <a:cxnLst>
              <a:cxn ang="0">
                <a:pos x="connsiteX0" y="connsiteY0"/>
              </a:cxn>
              <a:cxn ang="0">
                <a:pos x="connsiteX1" y="connsiteY1"/>
              </a:cxn>
              <a:cxn ang="0">
                <a:pos x="connsiteX2" y="connsiteY2"/>
              </a:cxn>
              <a:cxn ang="0">
                <a:pos x="connsiteX3" y="connsiteY3"/>
              </a:cxn>
            </a:cxnLst>
            <a:rect l="l" t="t" r="r" b="b"/>
            <a:pathLst>
              <a:path w="7138218" h="9778180">
                <a:moveTo>
                  <a:pt x="0" y="0"/>
                </a:moveTo>
                <a:lnTo>
                  <a:pt x="7138218" y="0"/>
                </a:lnTo>
                <a:lnTo>
                  <a:pt x="7138218" y="9778180"/>
                </a:lnTo>
                <a:lnTo>
                  <a:pt x="0" y="9778180"/>
                </a:lnTo>
                <a:close/>
              </a:path>
            </a:pathLst>
          </a:custGeom>
          <a:pattFill prst="pct20">
            <a:fgClr>
              <a:schemeClr val="accent1"/>
            </a:fgClr>
            <a:bgClr>
              <a:schemeClr val="bg1"/>
            </a:bgClr>
          </a:pattFill>
        </p:spPr>
        <p:txBody>
          <a:bodyPr wrap="square">
            <a:noAutofit/>
          </a:bodyPr>
          <a:lstStyle>
            <a:lvl1pPr>
              <a:defRPr sz="4000"/>
            </a:lvl1pPr>
          </a:lstStyle>
          <a:p>
            <a:r>
              <a:rPr lang="en-US" dirty="0"/>
              <a:t>Drag Picture here</a:t>
            </a:r>
          </a:p>
        </p:txBody>
      </p:sp>
      <p:grpSp>
        <p:nvGrpSpPr>
          <p:cNvPr id="3" name="Group 2">
            <a:extLst>
              <a:ext uri="{FF2B5EF4-FFF2-40B4-BE49-F238E27FC236}">
                <a16:creationId xmlns:a16="http://schemas.microsoft.com/office/drawing/2014/main" id="{84167C74-9748-4095-A950-F9E1687996C1}"/>
              </a:ext>
            </a:extLst>
          </p:cNvPr>
          <p:cNvGrpSpPr/>
          <p:nvPr userDrawn="1"/>
        </p:nvGrpSpPr>
        <p:grpSpPr>
          <a:xfrm>
            <a:off x="-2043124" y="2247531"/>
            <a:ext cx="4048630" cy="8097268"/>
            <a:chOff x="16307027" y="-656355"/>
            <a:chExt cx="5203654" cy="10407318"/>
          </a:xfrm>
        </p:grpSpPr>
        <p:sp>
          <p:nvSpPr>
            <p:cNvPr id="4" name="Oval 3">
              <a:extLst>
                <a:ext uri="{FF2B5EF4-FFF2-40B4-BE49-F238E27FC236}">
                  <a16:creationId xmlns:a16="http://schemas.microsoft.com/office/drawing/2014/main" id="{39F51FDB-82AB-4E7D-9C42-95D706B506CD}"/>
                </a:ext>
              </a:extLst>
            </p:cNvPr>
            <p:cNvSpPr/>
            <p:nvPr/>
          </p:nvSpPr>
          <p:spPr>
            <a:xfrm>
              <a:off x="16307027" y="1945477"/>
              <a:ext cx="5203654" cy="5203654"/>
            </a:xfrm>
            <a:prstGeom prst="ellipse">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6" name="Freeform: Shape 5">
              <a:extLst>
                <a:ext uri="{FF2B5EF4-FFF2-40B4-BE49-F238E27FC236}">
                  <a16:creationId xmlns:a16="http://schemas.microsoft.com/office/drawing/2014/main" id="{5ED7AEC1-EBA4-410E-9713-533AA8DF5C69}"/>
                </a:ext>
              </a:extLst>
            </p:cNvPr>
            <p:cNvSpPr/>
            <p:nvPr/>
          </p:nvSpPr>
          <p:spPr>
            <a:xfrm>
              <a:off x="16307028" y="1945472"/>
              <a:ext cx="5203653" cy="5203664"/>
            </a:xfrm>
            <a:custGeom>
              <a:avLst/>
              <a:gdLst>
                <a:gd name="connsiteX0" fmla="*/ 2416199 w 4832407"/>
                <a:gd name="connsiteY0" fmla="*/ 0 h 4832418"/>
                <a:gd name="connsiteX1" fmla="*/ 2438212 w 4832407"/>
                <a:gd name="connsiteY1" fmla="*/ 1112 h 4832418"/>
                <a:gd name="connsiteX2" fmla="*/ 2450630 w 4832407"/>
                <a:gd name="connsiteY2" fmla="*/ 247043 h 4832418"/>
                <a:gd name="connsiteX3" fmla="*/ 4607321 w 4832407"/>
                <a:gd name="connsiteY3" fmla="*/ 2403735 h 4832418"/>
                <a:gd name="connsiteX4" fmla="*/ 4832351 w 4832407"/>
                <a:gd name="connsiteY4" fmla="*/ 2415098 h 4832418"/>
                <a:gd name="connsiteX5" fmla="*/ 4832407 w 4832407"/>
                <a:gd name="connsiteY5" fmla="*/ 2416209 h 4832418"/>
                <a:gd name="connsiteX6" fmla="*/ 4832351 w 4832407"/>
                <a:gd name="connsiteY6" fmla="*/ 2417321 h 4832418"/>
                <a:gd name="connsiteX7" fmla="*/ 4607322 w 4832407"/>
                <a:gd name="connsiteY7" fmla="*/ 2428684 h 4832418"/>
                <a:gd name="connsiteX8" fmla="*/ 2450631 w 4832407"/>
                <a:gd name="connsiteY8" fmla="*/ 4585375 h 4832418"/>
                <a:gd name="connsiteX9" fmla="*/ 2438213 w 4832407"/>
                <a:gd name="connsiteY9" fmla="*/ 4831307 h 4832418"/>
                <a:gd name="connsiteX10" fmla="*/ 2416199 w 4832407"/>
                <a:gd name="connsiteY10" fmla="*/ 4832418 h 4832418"/>
                <a:gd name="connsiteX11" fmla="*/ 2403725 w 4832407"/>
                <a:gd name="connsiteY11" fmla="*/ 4585375 h 4832418"/>
                <a:gd name="connsiteX12" fmla="*/ 231790 w 4832407"/>
                <a:gd name="connsiteY12" fmla="*/ 2427184 h 4832418"/>
                <a:gd name="connsiteX13" fmla="*/ 0 w 4832407"/>
                <a:gd name="connsiteY13" fmla="*/ 2416210 h 4832418"/>
                <a:gd name="connsiteX14" fmla="*/ 247034 w 4832407"/>
                <a:gd name="connsiteY14" fmla="*/ 2403735 h 4832418"/>
                <a:gd name="connsiteX15" fmla="*/ 2416199 w 4832407"/>
                <a:gd name="connsiteY15" fmla="*/ 1 h 48324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832407" h="4832418">
                  <a:moveTo>
                    <a:pt x="2416199" y="0"/>
                  </a:moveTo>
                  <a:lnTo>
                    <a:pt x="2438212" y="1112"/>
                  </a:lnTo>
                  <a:lnTo>
                    <a:pt x="2450630" y="247043"/>
                  </a:lnTo>
                  <a:cubicBezTo>
                    <a:pt x="2566115" y="1384205"/>
                    <a:pt x="3470159" y="2288249"/>
                    <a:pt x="4607321" y="2403735"/>
                  </a:cubicBezTo>
                  <a:lnTo>
                    <a:pt x="4832351" y="2415098"/>
                  </a:lnTo>
                  <a:lnTo>
                    <a:pt x="4832407" y="2416209"/>
                  </a:lnTo>
                  <a:lnTo>
                    <a:pt x="4832351" y="2417321"/>
                  </a:lnTo>
                  <a:lnTo>
                    <a:pt x="4607322" y="2428684"/>
                  </a:lnTo>
                  <a:cubicBezTo>
                    <a:pt x="3470160" y="2544169"/>
                    <a:pt x="2566116" y="3448213"/>
                    <a:pt x="2450631" y="4585375"/>
                  </a:cubicBezTo>
                  <a:lnTo>
                    <a:pt x="2438213" y="4831307"/>
                  </a:lnTo>
                  <a:lnTo>
                    <a:pt x="2416199" y="4832418"/>
                  </a:lnTo>
                  <a:lnTo>
                    <a:pt x="2403725" y="4585375"/>
                  </a:lnTo>
                  <a:cubicBezTo>
                    <a:pt x="2287725" y="3443137"/>
                    <a:pt x="1376108" y="2536102"/>
                    <a:pt x="231790" y="2427184"/>
                  </a:cubicBezTo>
                  <a:lnTo>
                    <a:pt x="0" y="2416210"/>
                  </a:lnTo>
                  <a:lnTo>
                    <a:pt x="247034" y="2403735"/>
                  </a:lnTo>
                  <a:cubicBezTo>
                    <a:pt x="1465421" y="2280001"/>
                    <a:pt x="2416199" y="1251034"/>
                    <a:pt x="2416199" y="1"/>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7" name="Oval 6">
              <a:extLst>
                <a:ext uri="{FF2B5EF4-FFF2-40B4-BE49-F238E27FC236}">
                  <a16:creationId xmlns:a16="http://schemas.microsoft.com/office/drawing/2014/main" id="{B010FD8A-5E42-4793-B298-46C8D418E7A4}"/>
                </a:ext>
              </a:extLst>
            </p:cNvPr>
            <p:cNvSpPr/>
            <p:nvPr/>
          </p:nvSpPr>
          <p:spPr>
            <a:xfrm>
              <a:off x="16307027" y="4547309"/>
              <a:ext cx="5203654" cy="5203654"/>
            </a:xfrm>
            <a:prstGeom prst="ellipse">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8" name="Oval 7">
              <a:extLst>
                <a:ext uri="{FF2B5EF4-FFF2-40B4-BE49-F238E27FC236}">
                  <a16:creationId xmlns:a16="http://schemas.microsoft.com/office/drawing/2014/main" id="{60E5AC6F-E743-459E-9B31-7AE7D1716685}"/>
                </a:ext>
              </a:extLst>
            </p:cNvPr>
            <p:cNvSpPr/>
            <p:nvPr/>
          </p:nvSpPr>
          <p:spPr>
            <a:xfrm>
              <a:off x="16307027" y="-656355"/>
              <a:ext cx="5203654" cy="5203654"/>
            </a:xfrm>
            <a:prstGeom prst="ellipse">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spTree>
    <p:extLst>
      <p:ext uri="{BB962C8B-B14F-4D97-AF65-F5344CB8AC3E}">
        <p14:creationId xmlns:p14="http://schemas.microsoft.com/office/powerpoint/2010/main" val="343828841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6_Title Slid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AE6C9659-324D-477F-8077-67D62011BA29}"/>
              </a:ext>
            </a:extLst>
          </p:cNvPr>
          <p:cNvSpPr/>
          <p:nvPr userDrawn="1"/>
        </p:nvSpPr>
        <p:spPr>
          <a:xfrm>
            <a:off x="17019639" y="19964"/>
            <a:ext cx="6061676" cy="936346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5" name="Picture Placeholder 4">
            <a:extLst>
              <a:ext uri="{FF2B5EF4-FFF2-40B4-BE49-F238E27FC236}">
                <a16:creationId xmlns:a16="http://schemas.microsoft.com/office/drawing/2014/main" id="{1CB93204-A133-4D1A-A4B6-6B1A8AAB643D}"/>
              </a:ext>
            </a:extLst>
          </p:cNvPr>
          <p:cNvSpPr>
            <a:spLocks noGrp="1"/>
          </p:cNvSpPr>
          <p:nvPr>
            <p:ph type="pic" sz="quarter" idx="12" hasCustomPrompt="1"/>
          </p:nvPr>
        </p:nvSpPr>
        <p:spPr>
          <a:xfrm>
            <a:off x="14030325" y="2185986"/>
            <a:ext cx="6858000" cy="9344026"/>
          </a:xfrm>
          <a:custGeom>
            <a:avLst/>
            <a:gdLst>
              <a:gd name="connsiteX0" fmla="*/ 0 w 7138218"/>
              <a:gd name="connsiteY0" fmla="*/ 0 h 9778180"/>
              <a:gd name="connsiteX1" fmla="*/ 7138218 w 7138218"/>
              <a:gd name="connsiteY1" fmla="*/ 0 h 9778180"/>
              <a:gd name="connsiteX2" fmla="*/ 7138218 w 7138218"/>
              <a:gd name="connsiteY2" fmla="*/ 9778180 h 9778180"/>
              <a:gd name="connsiteX3" fmla="*/ 0 w 7138218"/>
              <a:gd name="connsiteY3" fmla="*/ 9778180 h 9778180"/>
            </a:gdLst>
            <a:ahLst/>
            <a:cxnLst>
              <a:cxn ang="0">
                <a:pos x="connsiteX0" y="connsiteY0"/>
              </a:cxn>
              <a:cxn ang="0">
                <a:pos x="connsiteX1" y="connsiteY1"/>
              </a:cxn>
              <a:cxn ang="0">
                <a:pos x="connsiteX2" y="connsiteY2"/>
              </a:cxn>
              <a:cxn ang="0">
                <a:pos x="connsiteX3" y="connsiteY3"/>
              </a:cxn>
            </a:cxnLst>
            <a:rect l="l" t="t" r="r" b="b"/>
            <a:pathLst>
              <a:path w="7138218" h="9778180">
                <a:moveTo>
                  <a:pt x="0" y="0"/>
                </a:moveTo>
                <a:lnTo>
                  <a:pt x="7138218" y="0"/>
                </a:lnTo>
                <a:lnTo>
                  <a:pt x="7138218" y="9778180"/>
                </a:lnTo>
                <a:lnTo>
                  <a:pt x="0" y="9778180"/>
                </a:lnTo>
                <a:close/>
              </a:path>
            </a:pathLst>
          </a:custGeom>
          <a:pattFill prst="pct20">
            <a:fgClr>
              <a:schemeClr val="accent1"/>
            </a:fgClr>
            <a:bgClr>
              <a:schemeClr val="bg1"/>
            </a:bgClr>
          </a:pattFill>
        </p:spPr>
        <p:txBody>
          <a:bodyPr wrap="square">
            <a:noAutofit/>
          </a:bodyPr>
          <a:lstStyle>
            <a:lvl1pPr>
              <a:defRPr sz="4000"/>
            </a:lvl1pPr>
          </a:lstStyle>
          <a:p>
            <a:r>
              <a:rPr lang="en-US" dirty="0"/>
              <a:t>Drag Picture here</a:t>
            </a:r>
          </a:p>
        </p:txBody>
      </p:sp>
      <p:grpSp>
        <p:nvGrpSpPr>
          <p:cNvPr id="3" name="Group 2">
            <a:extLst>
              <a:ext uri="{FF2B5EF4-FFF2-40B4-BE49-F238E27FC236}">
                <a16:creationId xmlns:a16="http://schemas.microsoft.com/office/drawing/2014/main" id="{C02011A4-835E-4B25-B4BB-AC898E7D1B65}"/>
              </a:ext>
            </a:extLst>
          </p:cNvPr>
          <p:cNvGrpSpPr/>
          <p:nvPr userDrawn="1"/>
        </p:nvGrpSpPr>
        <p:grpSpPr>
          <a:xfrm>
            <a:off x="-2024315" y="4073356"/>
            <a:ext cx="4048630" cy="8097268"/>
            <a:chOff x="16307027" y="-656355"/>
            <a:chExt cx="5203654" cy="10407318"/>
          </a:xfrm>
        </p:grpSpPr>
        <p:sp>
          <p:nvSpPr>
            <p:cNvPr id="4" name="Oval 3">
              <a:extLst>
                <a:ext uri="{FF2B5EF4-FFF2-40B4-BE49-F238E27FC236}">
                  <a16:creationId xmlns:a16="http://schemas.microsoft.com/office/drawing/2014/main" id="{372C2DDC-58FB-4057-B780-CEB73250F070}"/>
                </a:ext>
              </a:extLst>
            </p:cNvPr>
            <p:cNvSpPr/>
            <p:nvPr/>
          </p:nvSpPr>
          <p:spPr>
            <a:xfrm>
              <a:off x="16307027" y="1945477"/>
              <a:ext cx="5203654" cy="5203654"/>
            </a:xfrm>
            <a:prstGeom prst="ellipse">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6" name="Freeform: Shape 5">
              <a:extLst>
                <a:ext uri="{FF2B5EF4-FFF2-40B4-BE49-F238E27FC236}">
                  <a16:creationId xmlns:a16="http://schemas.microsoft.com/office/drawing/2014/main" id="{D9285846-7CDD-40EF-A6CD-9BA01B0A7225}"/>
                </a:ext>
              </a:extLst>
            </p:cNvPr>
            <p:cNvSpPr/>
            <p:nvPr/>
          </p:nvSpPr>
          <p:spPr>
            <a:xfrm>
              <a:off x="16307028" y="1945472"/>
              <a:ext cx="5203653" cy="5203664"/>
            </a:xfrm>
            <a:custGeom>
              <a:avLst/>
              <a:gdLst>
                <a:gd name="connsiteX0" fmla="*/ 2416199 w 4832407"/>
                <a:gd name="connsiteY0" fmla="*/ 0 h 4832418"/>
                <a:gd name="connsiteX1" fmla="*/ 2438212 w 4832407"/>
                <a:gd name="connsiteY1" fmla="*/ 1112 h 4832418"/>
                <a:gd name="connsiteX2" fmla="*/ 2450630 w 4832407"/>
                <a:gd name="connsiteY2" fmla="*/ 247043 h 4832418"/>
                <a:gd name="connsiteX3" fmla="*/ 4607321 w 4832407"/>
                <a:gd name="connsiteY3" fmla="*/ 2403735 h 4832418"/>
                <a:gd name="connsiteX4" fmla="*/ 4832351 w 4832407"/>
                <a:gd name="connsiteY4" fmla="*/ 2415098 h 4832418"/>
                <a:gd name="connsiteX5" fmla="*/ 4832407 w 4832407"/>
                <a:gd name="connsiteY5" fmla="*/ 2416209 h 4832418"/>
                <a:gd name="connsiteX6" fmla="*/ 4832351 w 4832407"/>
                <a:gd name="connsiteY6" fmla="*/ 2417321 h 4832418"/>
                <a:gd name="connsiteX7" fmla="*/ 4607322 w 4832407"/>
                <a:gd name="connsiteY7" fmla="*/ 2428684 h 4832418"/>
                <a:gd name="connsiteX8" fmla="*/ 2450631 w 4832407"/>
                <a:gd name="connsiteY8" fmla="*/ 4585375 h 4832418"/>
                <a:gd name="connsiteX9" fmla="*/ 2438213 w 4832407"/>
                <a:gd name="connsiteY9" fmla="*/ 4831307 h 4832418"/>
                <a:gd name="connsiteX10" fmla="*/ 2416199 w 4832407"/>
                <a:gd name="connsiteY10" fmla="*/ 4832418 h 4832418"/>
                <a:gd name="connsiteX11" fmla="*/ 2403725 w 4832407"/>
                <a:gd name="connsiteY11" fmla="*/ 4585375 h 4832418"/>
                <a:gd name="connsiteX12" fmla="*/ 231790 w 4832407"/>
                <a:gd name="connsiteY12" fmla="*/ 2427184 h 4832418"/>
                <a:gd name="connsiteX13" fmla="*/ 0 w 4832407"/>
                <a:gd name="connsiteY13" fmla="*/ 2416210 h 4832418"/>
                <a:gd name="connsiteX14" fmla="*/ 247034 w 4832407"/>
                <a:gd name="connsiteY14" fmla="*/ 2403735 h 4832418"/>
                <a:gd name="connsiteX15" fmla="*/ 2416199 w 4832407"/>
                <a:gd name="connsiteY15" fmla="*/ 1 h 48324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832407" h="4832418">
                  <a:moveTo>
                    <a:pt x="2416199" y="0"/>
                  </a:moveTo>
                  <a:lnTo>
                    <a:pt x="2438212" y="1112"/>
                  </a:lnTo>
                  <a:lnTo>
                    <a:pt x="2450630" y="247043"/>
                  </a:lnTo>
                  <a:cubicBezTo>
                    <a:pt x="2566115" y="1384205"/>
                    <a:pt x="3470159" y="2288249"/>
                    <a:pt x="4607321" y="2403735"/>
                  </a:cubicBezTo>
                  <a:lnTo>
                    <a:pt x="4832351" y="2415098"/>
                  </a:lnTo>
                  <a:lnTo>
                    <a:pt x="4832407" y="2416209"/>
                  </a:lnTo>
                  <a:lnTo>
                    <a:pt x="4832351" y="2417321"/>
                  </a:lnTo>
                  <a:lnTo>
                    <a:pt x="4607322" y="2428684"/>
                  </a:lnTo>
                  <a:cubicBezTo>
                    <a:pt x="3470160" y="2544169"/>
                    <a:pt x="2566116" y="3448213"/>
                    <a:pt x="2450631" y="4585375"/>
                  </a:cubicBezTo>
                  <a:lnTo>
                    <a:pt x="2438213" y="4831307"/>
                  </a:lnTo>
                  <a:lnTo>
                    <a:pt x="2416199" y="4832418"/>
                  </a:lnTo>
                  <a:lnTo>
                    <a:pt x="2403725" y="4585375"/>
                  </a:lnTo>
                  <a:cubicBezTo>
                    <a:pt x="2287725" y="3443137"/>
                    <a:pt x="1376108" y="2536102"/>
                    <a:pt x="231790" y="2427184"/>
                  </a:cubicBezTo>
                  <a:lnTo>
                    <a:pt x="0" y="2416210"/>
                  </a:lnTo>
                  <a:lnTo>
                    <a:pt x="247034" y="2403735"/>
                  </a:lnTo>
                  <a:cubicBezTo>
                    <a:pt x="1465421" y="2280001"/>
                    <a:pt x="2416199" y="1251034"/>
                    <a:pt x="2416199" y="1"/>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7" name="Oval 6">
              <a:extLst>
                <a:ext uri="{FF2B5EF4-FFF2-40B4-BE49-F238E27FC236}">
                  <a16:creationId xmlns:a16="http://schemas.microsoft.com/office/drawing/2014/main" id="{9E522A94-0605-42A8-9E6B-30F844BE6B35}"/>
                </a:ext>
              </a:extLst>
            </p:cNvPr>
            <p:cNvSpPr/>
            <p:nvPr/>
          </p:nvSpPr>
          <p:spPr>
            <a:xfrm>
              <a:off x="16307027" y="4547309"/>
              <a:ext cx="5203654" cy="5203654"/>
            </a:xfrm>
            <a:prstGeom prst="ellipse">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8" name="Oval 7">
              <a:extLst>
                <a:ext uri="{FF2B5EF4-FFF2-40B4-BE49-F238E27FC236}">
                  <a16:creationId xmlns:a16="http://schemas.microsoft.com/office/drawing/2014/main" id="{3D879495-B56F-4991-B2B1-8AA33DAF30F3}"/>
                </a:ext>
              </a:extLst>
            </p:cNvPr>
            <p:cNvSpPr/>
            <p:nvPr/>
          </p:nvSpPr>
          <p:spPr>
            <a:xfrm>
              <a:off x="16307027" y="-656355"/>
              <a:ext cx="5203654" cy="5203654"/>
            </a:xfrm>
            <a:prstGeom prst="ellipse">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spTree>
    <p:extLst>
      <p:ext uri="{BB962C8B-B14F-4D97-AF65-F5344CB8AC3E}">
        <p14:creationId xmlns:p14="http://schemas.microsoft.com/office/powerpoint/2010/main" val="93943892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7_Title Slide">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7F467073-7F57-4892-937A-5461F9B520CD}"/>
              </a:ext>
            </a:extLst>
          </p:cNvPr>
          <p:cNvSpPr>
            <a:spLocks noGrp="1"/>
          </p:cNvSpPr>
          <p:nvPr>
            <p:ph type="pic" sz="quarter" idx="13" hasCustomPrompt="1"/>
          </p:nvPr>
        </p:nvSpPr>
        <p:spPr>
          <a:xfrm>
            <a:off x="1319060" y="5629276"/>
            <a:ext cx="6261611" cy="6429375"/>
          </a:xfrm>
          <a:custGeom>
            <a:avLst/>
            <a:gdLst>
              <a:gd name="connsiteX0" fmla="*/ 0 w 6261611"/>
              <a:gd name="connsiteY0" fmla="*/ 0 h 6429375"/>
              <a:gd name="connsiteX1" fmla="*/ 6261611 w 6261611"/>
              <a:gd name="connsiteY1" fmla="*/ 0 h 6429375"/>
              <a:gd name="connsiteX2" fmla="*/ 6261611 w 6261611"/>
              <a:gd name="connsiteY2" fmla="*/ 6429375 h 6429375"/>
              <a:gd name="connsiteX3" fmla="*/ 0 w 6261611"/>
              <a:gd name="connsiteY3" fmla="*/ 6429375 h 6429375"/>
            </a:gdLst>
            <a:ahLst/>
            <a:cxnLst>
              <a:cxn ang="0">
                <a:pos x="connsiteX0" y="connsiteY0"/>
              </a:cxn>
              <a:cxn ang="0">
                <a:pos x="connsiteX1" y="connsiteY1"/>
              </a:cxn>
              <a:cxn ang="0">
                <a:pos x="connsiteX2" y="connsiteY2"/>
              </a:cxn>
              <a:cxn ang="0">
                <a:pos x="connsiteX3" y="connsiteY3"/>
              </a:cxn>
            </a:cxnLst>
            <a:rect l="l" t="t" r="r" b="b"/>
            <a:pathLst>
              <a:path w="6261611" h="6429375">
                <a:moveTo>
                  <a:pt x="0" y="0"/>
                </a:moveTo>
                <a:lnTo>
                  <a:pt x="6261611" y="0"/>
                </a:lnTo>
                <a:lnTo>
                  <a:pt x="6261611" y="6429375"/>
                </a:lnTo>
                <a:lnTo>
                  <a:pt x="0" y="6429375"/>
                </a:lnTo>
                <a:close/>
              </a:path>
            </a:pathLst>
          </a:custGeom>
          <a:pattFill prst="pct20">
            <a:fgClr>
              <a:schemeClr val="accent1"/>
            </a:fgClr>
            <a:bgClr>
              <a:schemeClr val="bg1"/>
            </a:bgClr>
          </a:pattFill>
        </p:spPr>
        <p:txBody>
          <a:bodyPr wrap="square">
            <a:noAutofit/>
          </a:bodyPr>
          <a:lstStyle>
            <a:lvl1pPr>
              <a:defRPr sz="4000"/>
            </a:lvl1pPr>
          </a:lstStyle>
          <a:p>
            <a:r>
              <a:rPr lang="en-US" dirty="0"/>
              <a:t>Drag Picture here</a:t>
            </a:r>
          </a:p>
        </p:txBody>
      </p:sp>
      <p:sp>
        <p:nvSpPr>
          <p:cNvPr id="8" name="Picture Placeholder 7">
            <a:extLst>
              <a:ext uri="{FF2B5EF4-FFF2-40B4-BE49-F238E27FC236}">
                <a16:creationId xmlns:a16="http://schemas.microsoft.com/office/drawing/2014/main" id="{8F81AA21-4457-4C27-82B5-D4055FC488C8}"/>
              </a:ext>
            </a:extLst>
          </p:cNvPr>
          <p:cNvSpPr>
            <a:spLocks noGrp="1"/>
          </p:cNvSpPr>
          <p:nvPr>
            <p:ph type="pic" sz="quarter" idx="12" hasCustomPrompt="1"/>
          </p:nvPr>
        </p:nvSpPr>
        <p:spPr>
          <a:xfrm>
            <a:off x="5319561" y="1828801"/>
            <a:ext cx="6870058" cy="3800475"/>
          </a:xfrm>
          <a:custGeom>
            <a:avLst/>
            <a:gdLst>
              <a:gd name="connsiteX0" fmla="*/ 0 w 6870058"/>
              <a:gd name="connsiteY0" fmla="*/ 0 h 3800475"/>
              <a:gd name="connsiteX1" fmla="*/ 6870058 w 6870058"/>
              <a:gd name="connsiteY1" fmla="*/ 0 h 3800475"/>
              <a:gd name="connsiteX2" fmla="*/ 6870058 w 6870058"/>
              <a:gd name="connsiteY2" fmla="*/ 3800475 h 3800475"/>
              <a:gd name="connsiteX3" fmla="*/ 0 w 6870058"/>
              <a:gd name="connsiteY3" fmla="*/ 3800475 h 3800475"/>
            </a:gdLst>
            <a:ahLst/>
            <a:cxnLst>
              <a:cxn ang="0">
                <a:pos x="connsiteX0" y="connsiteY0"/>
              </a:cxn>
              <a:cxn ang="0">
                <a:pos x="connsiteX1" y="connsiteY1"/>
              </a:cxn>
              <a:cxn ang="0">
                <a:pos x="connsiteX2" y="connsiteY2"/>
              </a:cxn>
              <a:cxn ang="0">
                <a:pos x="connsiteX3" y="connsiteY3"/>
              </a:cxn>
            </a:cxnLst>
            <a:rect l="l" t="t" r="r" b="b"/>
            <a:pathLst>
              <a:path w="6870058" h="3800475">
                <a:moveTo>
                  <a:pt x="0" y="0"/>
                </a:moveTo>
                <a:lnTo>
                  <a:pt x="6870058" y="0"/>
                </a:lnTo>
                <a:lnTo>
                  <a:pt x="6870058" y="3800475"/>
                </a:lnTo>
                <a:lnTo>
                  <a:pt x="0" y="3800475"/>
                </a:lnTo>
                <a:close/>
              </a:path>
            </a:pathLst>
          </a:custGeom>
          <a:pattFill prst="pct20">
            <a:fgClr>
              <a:schemeClr val="accent1"/>
            </a:fgClr>
            <a:bgClr>
              <a:schemeClr val="bg1"/>
            </a:bgClr>
          </a:pattFill>
        </p:spPr>
        <p:txBody>
          <a:bodyPr wrap="square">
            <a:noAutofit/>
          </a:bodyPr>
          <a:lstStyle>
            <a:lvl1pPr>
              <a:defRPr sz="4000"/>
            </a:lvl1pPr>
          </a:lstStyle>
          <a:p>
            <a:r>
              <a:rPr lang="en-US" dirty="0"/>
              <a:t>Drag Picture here</a:t>
            </a:r>
          </a:p>
        </p:txBody>
      </p:sp>
      <p:grpSp>
        <p:nvGrpSpPr>
          <p:cNvPr id="4" name="Group 3">
            <a:extLst>
              <a:ext uri="{FF2B5EF4-FFF2-40B4-BE49-F238E27FC236}">
                <a16:creationId xmlns:a16="http://schemas.microsoft.com/office/drawing/2014/main" id="{39435FD0-BD15-404C-90F3-06FA8040A2C5}"/>
              </a:ext>
            </a:extLst>
          </p:cNvPr>
          <p:cNvGrpSpPr/>
          <p:nvPr userDrawn="1"/>
        </p:nvGrpSpPr>
        <p:grpSpPr>
          <a:xfrm>
            <a:off x="22354923" y="-838569"/>
            <a:ext cx="4048630" cy="8097268"/>
            <a:chOff x="16307027" y="-656355"/>
            <a:chExt cx="5203654" cy="10407318"/>
          </a:xfrm>
        </p:grpSpPr>
        <p:sp>
          <p:nvSpPr>
            <p:cNvPr id="5" name="Oval 4">
              <a:extLst>
                <a:ext uri="{FF2B5EF4-FFF2-40B4-BE49-F238E27FC236}">
                  <a16:creationId xmlns:a16="http://schemas.microsoft.com/office/drawing/2014/main" id="{FA35690F-6269-487F-9260-00348EC66FA8}"/>
                </a:ext>
              </a:extLst>
            </p:cNvPr>
            <p:cNvSpPr/>
            <p:nvPr/>
          </p:nvSpPr>
          <p:spPr>
            <a:xfrm>
              <a:off x="16307027" y="1945477"/>
              <a:ext cx="5203654" cy="5203654"/>
            </a:xfrm>
            <a:prstGeom prst="ellipse">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6" name="Freeform: Shape 5">
              <a:extLst>
                <a:ext uri="{FF2B5EF4-FFF2-40B4-BE49-F238E27FC236}">
                  <a16:creationId xmlns:a16="http://schemas.microsoft.com/office/drawing/2014/main" id="{E795B72D-EF33-4745-8C3D-37F6D481E3DC}"/>
                </a:ext>
              </a:extLst>
            </p:cNvPr>
            <p:cNvSpPr/>
            <p:nvPr/>
          </p:nvSpPr>
          <p:spPr>
            <a:xfrm>
              <a:off x="16307028" y="1945472"/>
              <a:ext cx="5203653" cy="5203664"/>
            </a:xfrm>
            <a:custGeom>
              <a:avLst/>
              <a:gdLst>
                <a:gd name="connsiteX0" fmla="*/ 2416199 w 4832407"/>
                <a:gd name="connsiteY0" fmla="*/ 0 h 4832418"/>
                <a:gd name="connsiteX1" fmla="*/ 2438212 w 4832407"/>
                <a:gd name="connsiteY1" fmla="*/ 1112 h 4832418"/>
                <a:gd name="connsiteX2" fmla="*/ 2450630 w 4832407"/>
                <a:gd name="connsiteY2" fmla="*/ 247043 h 4832418"/>
                <a:gd name="connsiteX3" fmla="*/ 4607321 w 4832407"/>
                <a:gd name="connsiteY3" fmla="*/ 2403735 h 4832418"/>
                <a:gd name="connsiteX4" fmla="*/ 4832351 w 4832407"/>
                <a:gd name="connsiteY4" fmla="*/ 2415098 h 4832418"/>
                <a:gd name="connsiteX5" fmla="*/ 4832407 w 4832407"/>
                <a:gd name="connsiteY5" fmla="*/ 2416209 h 4832418"/>
                <a:gd name="connsiteX6" fmla="*/ 4832351 w 4832407"/>
                <a:gd name="connsiteY6" fmla="*/ 2417321 h 4832418"/>
                <a:gd name="connsiteX7" fmla="*/ 4607322 w 4832407"/>
                <a:gd name="connsiteY7" fmla="*/ 2428684 h 4832418"/>
                <a:gd name="connsiteX8" fmla="*/ 2450631 w 4832407"/>
                <a:gd name="connsiteY8" fmla="*/ 4585375 h 4832418"/>
                <a:gd name="connsiteX9" fmla="*/ 2438213 w 4832407"/>
                <a:gd name="connsiteY9" fmla="*/ 4831307 h 4832418"/>
                <a:gd name="connsiteX10" fmla="*/ 2416199 w 4832407"/>
                <a:gd name="connsiteY10" fmla="*/ 4832418 h 4832418"/>
                <a:gd name="connsiteX11" fmla="*/ 2403725 w 4832407"/>
                <a:gd name="connsiteY11" fmla="*/ 4585375 h 4832418"/>
                <a:gd name="connsiteX12" fmla="*/ 231790 w 4832407"/>
                <a:gd name="connsiteY12" fmla="*/ 2427184 h 4832418"/>
                <a:gd name="connsiteX13" fmla="*/ 0 w 4832407"/>
                <a:gd name="connsiteY13" fmla="*/ 2416210 h 4832418"/>
                <a:gd name="connsiteX14" fmla="*/ 247034 w 4832407"/>
                <a:gd name="connsiteY14" fmla="*/ 2403735 h 4832418"/>
                <a:gd name="connsiteX15" fmla="*/ 2416199 w 4832407"/>
                <a:gd name="connsiteY15" fmla="*/ 1 h 48324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832407" h="4832418">
                  <a:moveTo>
                    <a:pt x="2416199" y="0"/>
                  </a:moveTo>
                  <a:lnTo>
                    <a:pt x="2438212" y="1112"/>
                  </a:lnTo>
                  <a:lnTo>
                    <a:pt x="2450630" y="247043"/>
                  </a:lnTo>
                  <a:cubicBezTo>
                    <a:pt x="2566115" y="1384205"/>
                    <a:pt x="3470159" y="2288249"/>
                    <a:pt x="4607321" y="2403735"/>
                  </a:cubicBezTo>
                  <a:lnTo>
                    <a:pt x="4832351" y="2415098"/>
                  </a:lnTo>
                  <a:lnTo>
                    <a:pt x="4832407" y="2416209"/>
                  </a:lnTo>
                  <a:lnTo>
                    <a:pt x="4832351" y="2417321"/>
                  </a:lnTo>
                  <a:lnTo>
                    <a:pt x="4607322" y="2428684"/>
                  </a:lnTo>
                  <a:cubicBezTo>
                    <a:pt x="3470160" y="2544169"/>
                    <a:pt x="2566116" y="3448213"/>
                    <a:pt x="2450631" y="4585375"/>
                  </a:cubicBezTo>
                  <a:lnTo>
                    <a:pt x="2438213" y="4831307"/>
                  </a:lnTo>
                  <a:lnTo>
                    <a:pt x="2416199" y="4832418"/>
                  </a:lnTo>
                  <a:lnTo>
                    <a:pt x="2403725" y="4585375"/>
                  </a:lnTo>
                  <a:cubicBezTo>
                    <a:pt x="2287725" y="3443137"/>
                    <a:pt x="1376108" y="2536102"/>
                    <a:pt x="231790" y="2427184"/>
                  </a:cubicBezTo>
                  <a:lnTo>
                    <a:pt x="0" y="2416210"/>
                  </a:lnTo>
                  <a:lnTo>
                    <a:pt x="247034" y="2403735"/>
                  </a:lnTo>
                  <a:cubicBezTo>
                    <a:pt x="1465421" y="2280001"/>
                    <a:pt x="2416199" y="1251034"/>
                    <a:pt x="2416199" y="1"/>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9" name="Oval 8">
              <a:extLst>
                <a:ext uri="{FF2B5EF4-FFF2-40B4-BE49-F238E27FC236}">
                  <a16:creationId xmlns:a16="http://schemas.microsoft.com/office/drawing/2014/main" id="{FA67A412-6ABA-4B56-B00E-11BFA87907FC}"/>
                </a:ext>
              </a:extLst>
            </p:cNvPr>
            <p:cNvSpPr/>
            <p:nvPr/>
          </p:nvSpPr>
          <p:spPr>
            <a:xfrm>
              <a:off x="16307027" y="4547309"/>
              <a:ext cx="5203654" cy="5203654"/>
            </a:xfrm>
            <a:prstGeom prst="ellipse">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0" name="Oval 9">
              <a:extLst>
                <a:ext uri="{FF2B5EF4-FFF2-40B4-BE49-F238E27FC236}">
                  <a16:creationId xmlns:a16="http://schemas.microsoft.com/office/drawing/2014/main" id="{90086401-699F-44F7-B487-3B1C25183359}"/>
                </a:ext>
              </a:extLst>
            </p:cNvPr>
            <p:cNvSpPr/>
            <p:nvPr/>
          </p:nvSpPr>
          <p:spPr>
            <a:xfrm>
              <a:off x="16307027" y="-656355"/>
              <a:ext cx="5203654" cy="5203654"/>
            </a:xfrm>
            <a:prstGeom prst="ellipse">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sp>
        <p:nvSpPr>
          <p:cNvPr id="11" name="Rectangle 10">
            <a:extLst>
              <a:ext uri="{FF2B5EF4-FFF2-40B4-BE49-F238E27FC236}">
                <a16:creationId xmlns:a16="http://schemas.microsoft.com/office/drawing/2014/main" id="{B5AC218F-5188-4613-B6F1-D766B251E5BE}"/>
              </a:ext>
            </a:extLst>
          </p:cNvPr>
          <p:cNvSpPr/>
          <p:nvPr userDrawn="1"/>
        </p:nvSpPr>
        <p:spPr>
          <a:xfrm>
            <a:off x="6293261" y="0"/>
            <a:ext cx="4922658" cy="18288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Tree>
    <p:extLst>
      <p:ext uri="{BB962C8B-B14F-4D97-AF65-F5344CB8AC3E}">
        <p14:creationId xmlns:p14="http://schemas.microsoft.com/office/powerpoint/2010/main" val="201089632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8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4135B021-8B90-4302-AA98-5B0F880A46B0}"/>
              </a:ext>
            </a:extLst>
          </p:cNvPr>
          <p:cNvSpPr>
            <a:spLocks noGrp="1"/>
          </p:cNvSpPr>
          <p:nvPr>
            <p:ph type="pic" sz="quarter" idx="12" hasCustomPrompt="1"/>
          </p:nvPr>
        </p:nvSpPr>
        <p:spPr>
          <a:xfrm>
            <a:off x="12189618" y="1600200"/>
            <a:ext cx="9898858" cy="6000750"/>
          </a:xfrm>
          <a:custGeom>
            <a:avLst/>
            <a:gdLst>
              <a:gd name="connsiteX0" fmla="*/ 0 w 9898858"/>
              <a:gd name="connsiteY0" fmla="*/ 0 h 6000750"/>
              <a:gd name="connsiteX1" fmla="*/ 9898858 w 9898858"/>
              <a:gd name="connsiteY1" fmla="*/ 0 h 6000750"/>
              <a:gd name="connsiteX2" fmla="*/ 9898858 w 9898858"/>
              <a:gd name="connsiteY2" fmla="*/ 6000750 h 6000750"/>
              <a:gd name="connsiteX3" fmla="*/ 0 w 9898858"/>
              <a:gd name="connsiteY3" fmla="*/ 6000750 h 6000750"/>
            </a:gdLst>
            <a:ahLst/>
            <a:cxnLst>
              <a:cxn ang="0">
                <a:pos x="connsiteX0" y="connsiteY0"/>
              </a:cxn>
              <a:cxn ang="0">
                <a:pos x="connsiteX1" y="connsiteY1"/>
              </a:cxn>
              <a:cxn ang="0">
                <a:pos x="connsiteX2" y="connsiteY2"/>
              </a:cxn>
              <a:cxn ang="0">
                <a:pos x="connsiteX3" y="connsiteY3"/>
              </a:cxn>
            </a:cxnLst>
            <a:rect l="l" t="t" r="r" b="b"/>
            <a:pathLst>
              <a:path w="9898858" h="6000750">
                <a:moveTo>
                  <a:pt x="0" y="0"/>
                </a:moveTo>
                <a:lnTo>
                  <a:pt x="9898858" y="0"/>
                </a:lnTo>
                <a:lnTo>
                  <a:pt x="9898858" y="6000750"/>
                </a:lnTo>
                <a:lnTo>
                  <a:pt x="0" y="6000750"/>
                </a:lnTo>
                <a:close/>
              </a:path>
            </a:pathLst>
          </a:custGeom>
          <a:pattFill prst="pct20">
            <a:fgClr>
              <a:schemeClr val="accent1"/>
            </a:fgClr>
            <a:bgClr>
              <a:schemeClr val="bg1"/>
            </a:bgClr>
          </a:pattFill>
        </p:spPr>
        <p:txBody>
          <a:bodyPr wrap="square">
            <a:noAutofit/>
          </a:bodyPr>
          <a:lstStyle>
            <a:lvl1pPr>
              <a:defRPr sz="4000"/>
            </a:lvl1pPr>
          </a:lstStyle>
          <a:p>
            <a:r>
              <a:rPr lang="en-US" dirty="0"/>
              <a:t>Drag Picture here</a:t>
            </a:r>
          </a:p>
        </p:txBody>
      </p:sp>
      <p:grpSp>
        <p:nvGrpSpPr>
          <p:cNvPr id="3" name="Group 2">
            <a:extLst>
              <a:ext uri="{FF2B5EF4-FFF2-40B4-BE49-F238E27FC236}">
                <a16:creationId xmlns:a16="http://schemas.microsoft.com/office/drawing/2014/main" id="{EA49167C-ED18-4BDF-B70C-7C01080DBB74}"/>
              </a:ext>
            </a:extLst>
          </p:cNvPr>
          <p:cNvGrpSpPr/>
          <p:nvPr userDrawn="1"/>
        </p:nvGrpSpPr>
        <p:grpSpPr>
          <a:xfrm>
            <a:off x="-2018430" y="2322286"/>
            <a:ext cx="4048630" cy="8097268"/>
            <a:chOff x="16307027" y="-656355"/>
            <a:chExt cx="5203654" cy="10407318"/>
          </a:xfrm>
        </p:grpSpPr>
        <p:sp>
          <p:nvSpPr>
            <p:cNvPr id="4" name="Oval 3">
              <a:extLst>
                <a:ext uri="{FF2B5EF4-FFF2-40B4-BE49-F238E27FC236}">
                  <a16:creationId xmlns:a16="http://schemas.microsoft.com/office/drawing/2014/main" id="{E356A58F-1023-49E9-B0F9-31DDF47297DF}"/>
                </a:ext>
              </a:extLst>
            </p:cNvPr>
            <p:cNvSpPr/>
            <p:nvPr/>
          </p:nvSpPr>
          <p:spPr>
            <a:xfrm>
              <a:off x="16307027" y="1945477"/>
              <a:ext cx="5203654" cy="5203654"/>
            </a:xfrm>
            <a:prstGeom prst="ellipse">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6" name="Freeform: Shape 5">
              <a:extLst>
                <a:ext uri="{FF2B5EF4-FFF2-40B4-BE49-F238E27FC236}">
                  <a16:creationId xmlns:a16="http://schemas.microsoft.com/office/drawing/2014/main" id="{CA44D53E-C722-4E62-81AE-CBC44DD8D560}"/>
                </a:ext>
              </a:extLst>
            </p:cNvPr>
            <p:cNvSpPr/>
            <p:nvPr/>
          </p:nvSpPr>
          <p:spPr>
            <a:xfrm>
              <a:off x="16307028" y="1945472"/>
              <a:ext cx="5203653" cy="5203664"/>
            </a:xfrm>
            <a:custGeom>
              <a:avLst/>
              <a:gdLst>
                <a:gd name="connsiteX0" fmla="*/ 2416199 w 4832407"/>
                <a:gd name="connsiteY0" fmla="*/ 0 h 4832418"/>
                <a:gd name="connsiteX1" fmla="*/ 2438212 w 4832407"/>
                <a:gd name="connsiteY1" fmla="*/ 1112 h 4832418"/>
                <a:gd name="connsiteX2" fmla="*/ 2450630 w 4832407"/>
                <a:gd name="connsiteY2" fmla="*/ 247043 h 4832418"/>
                <a:gd name="connsiteX3" fmla="*/ 4607321 w 4832407"/>
                <a:gd name="connsiteY3" fmla="*/ 2403735 h 4832418"/>
                <a:gd name="connsiteX4" fmla="*/ 4832351 w 4832407"/>
                <a:gd name="connsiteY4" fmla="*/ 2415098 h 4832418"/>
                <a:gd name="connsiteX5" fmla="*/ 4832407 w 4832407"/>
                <a:gd name="connsiteY5" fmla="*/ 2416209 h 4832418"/>
                <a:gd name="connsiteX6" fmla="*/ 4832351 w 4832407"/>
                <a:gd name="connsiteY6" fmla="*/ 2417321 h 4832418"/>
                <a:gd name="connsiteX7" fmla="*/ 4607322 w 4832407"/>
                <a:gd name="connsiteY7" fmla="*/ 2428684 h 4832418"/>
                <a:gd name="connsiteX8" fmla="*/ 2450631 w 4832407"/>
                <a:gd name="connsiteY8" fmla="*/ 4585375 h 4832418"/>
                <a:gd name="connsiteX9" fmla="*/ 2438213 w 4832407"/>
                <a:gd name="connsiteY9" fmla="*/ 4831307 h 4832418"/>
                <a:gd name="connsiteX10" fmla="*/ 2416199 w 4832407"/>
                <a:gd name="connsiteY10" fmla="*/ 4832418 h 4832418"/>
                <a:gd name="connsiteX11" fmla="*/ 2403725 w 4832407"/>
                <a:gd name="connsiteY11" fmla="*/ 4585375 h 4832418"/>
                <a:gd name="connsiteX12" fmla="*/ 231790 w 4832407"/>
                <a:gd name="connsiteY12" fmla="*/ 2427184 h 4832418"/>
                <a:gd name="connsiteX13" fmla="*/ 0 w 4832407"/>
                <a:gd name="connsiteY13" fmla="*/ 2416210 h 4832418"/>
                <a:gd name="connsiteX14" fmla="*/ 247034 w 4832407"/>
                <a:gd name="connsiteY14" fmla="*/ 2403735 h 4832418"/>
                <a:gd name="connsiteX15" fmla="*/ 2416199 w 4832407"/>
                <a:gd name="connsiteY15" fmla="*/ 1 h 48324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832407" h="4832418">
                  <a:moveTo>
                    <a:pt x="2416199" y="0"/>
                  </a:moveTo>
                  <a:lnTo>
                    <a:pt x="2438212" y="1112"/>
                  </a:lnTo>
                  <a:lnTo>
                    <a:pt x="2450630" y="247043"/>
                  </a:lnTo>
                  <a:cubicBezTo>
                    <a:pt x="2566115" y="1384205"/>
                    <a:pt x="3470159" y="2288249"/>
                    <a:pt x="4607321" y="2403735"/>
                  </a:cubicBezTo>
                  <a:lnTo>
                    <a:pt x="4832351" y="2415098"/>
                  </a:lnTo>
                  <a:lnTo>
                    <a:pt x="4832407" y="2416209"/>
                  </a:lnTo>
                  <a:lnTo>
                    <a:pt x="4832351" y="2417321"/>
                  </a:lnTo>
                  <a:lnTo>
                    <a:pt x="4607322" y="2428684"/>
                  </a:lnTo>
                  <a:cubicBezTo>
                    <a:pt x="3470160" y="2544169"/>
                    <a:pt x="2566116" y="3448213"/>
                    <a:pt x="2450631" y="4585375"/>
                  </a:cubicBezTo>
                  <a:lnTo>
                    <a:pt x="2438213" y="4831307"/>
                  </a:lnTo>
                  <a:lnTo>
                    <a:pt x="2416199" y="4832418"/>
                  </a:lnTo>
                  <a:lnTo>
                    <a:pt x="2403725" y="4585375"/>
                  </a:lnTo>
                  <a:cubicBezTo>
                    <a:pt x="2287725" y="3443137"/>
                    <a:pt x="1376108" y="2536102"/>
                    <a:pt x="231790" y="2427184"/>
                  </a:cubicBezTo>
                  <a:lnTo>
                    <a:pt x="0" y="2416210"/>
                  </a:lnTo>
                  <a:lnTo>
                    <a:pt x="247034" y="2403735"/>
                  </a:lnTo>
                  <a:cubicBezTo>
                    <a:pt x="1465421" y="2280001"/>
                    <a:pt x="2416199" y="1251034"/>
                    <a:pt x="2416199" y="1"/>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7" name="Oval 6">
              <a:extLst>
                <a:ext uri="{FF2B5EF4-FFF2-40B4-BE49-F238E27FC236}">
                  <a16:creationId xmlns:a16="http://schemas.microsoft.com/office/drawing/2014/main" id="{85622B44-0C2C-4F86-8855-59FA4222E445}"/>
                </a:ext>
              </a:extLst>
            </p:cNvPr>
            <p:cNvSpPr/>
            <p:nvPr/>
          </p:nvSpPr>
          <p:spPr>
            <a:xfrm>
              <a:off x="16307027" y="4547309"/>
              <a:ext cx="5203654" cy="5203654"/>
            </a:xfrm>
            <a:prstGeom prst="ellipse">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8" name="Oval 7">
              <a:extLst>
                <a:ext uri="{FF2B5EF4-FFF2-40B4-BE49-F238E27FC236}">
                  <a16:creationId xmlns:a16="http://schemas.microsoft.com/office/drawing/2014/main" id="{0E96E3F5-A874-41E7-A1AA-88D799162D34}"/>
                </a:ext>
              </a:extLst>
            </p:cNvPr>
            <p:cNvSpPr/>
            <p:nvPr/>
          </p:nvSpPr>
          <p:spPr>
            <a:xfrm>
              <a:off x="16307027" y="-656355"/>
              <a:ext cx="5203654" cy="5203654"/>
            </a:xfrm>
            <a:prstGeom prst="ellipse">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spTree>
    <p:extLst>
      <p:ext uri="{BB962C8B-B14F-4D97-AF65-F5344CB8AC3E}">
        <p14:creationId xmlns:p14="http://schemas.microsoft.com/office/powerpoint/2010/main" val="179279543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9_Title Slide">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195433D8-C2F8-4A7A-83BF-ABC3C09DA998}"/>
              </a:ext>
            </a:extLst>
          </p:cNvPr>
          <p:cNvSpPr>
            <a:spLocks noGrp="1"/>
          </p:cNvSpPr>
          <p:nvPr>
            <p:ph type="pic" sz="quarter" idx="13" hasCustomPrompt="1"/>
          </p:nvPr>
        </p:nvSpPr>
        <p:spPr>
          <a:xfrm>
            <a:off x="1533831" y="1312604"/>
            <a:ext cx="9792929" cy="5220931"/>
          </a:xfrm>
          <a:custGeom>
            <a:avLst/>
            <a:gdLst>
              <a:gd name="connsiteX0" fmla="*/ 0 w 9792929"/>
              <a:gd name="connsiteY0" fmla="*/ 0 h 5220931"/>
              <a:gd name="connsiteX1" fmla="*/ 9792929 w 9792929"/>
              <a:gd name="connsiteY1" fmla="*/ 0 h 5220931"/>
              <a:gd name="connsiteX2" fmla="*/ 9792929 w 9792929"/>
              <a:gd name="connsiteY2" fmla="*/ 5220931 h 5220931"/>
              <a:gd name="connsiteX3" fmla="*/ 0 w 9792929"/>
              <a:gd name="connsiteY3" fmla="*/ 5220931 h 5220931"/>
            </a:gdLst>
            <a:ahLst/>
            <a:cxnLst>
              <a:cxn ang="0">
                <a:pos x="connsiteX0" y="connsiteY0"/>
              </a:cxn>
              <a:cxn ang="0">
                <a:pos x="connsiteX1" y="connsiteY1"/>
              </a:cxn>
              <a:cxn ang="0">
                <a:pos x="connsiteX2" y="connsiteY2"/>
              </a:cxn>
              <a:cxn ang="0">
                <a:pos x="connsiteX3" y="connsiteY3"/>
              </a:cxn>
            </a:cxnLst>
            <a:rect l="l" t="t" r="r" b="b"/>
            <a:pathLst>
              <a:path w="9792929" h="5220931">
                <a:moveTo>
                  <a:pt x="0" y="0"/>
                </a:moveTo>
                <a:lnTo>
                  <a:pt x="9792929" y="0"/>
                </a:lnTo>
                <a:lnTo>
                  <a:pt x="9792929" y="5220931"/>
                </a:lnTo>
                <a:lnTo>
                  <a:pt x="0" y="5220931"/>
                </a:lnTo>
                <a:close/>
              </a:path>
            </a:pathLst>
          </a:custGeom>
          <a:pattFill prst="pct20">
            <a:fgClr>
              <a:schemeClr val="accent1"/>
            </a:fgClr>
            <a:bgClr>
              <a:schemeClr val="bg1"/>
            </a:bgClr>
          </a:pattFill>
        </p:spPr>
        <p:txBody>
          <a:bodyPr wrap="square">
            <a:noAutofit/>
          </a:bodyPr>
          <a:lstStyle>
            <a:lvl1pPr>
              <a:defRPr sz="4000"/>
            </a:lvl1pPr>
          </a:lstStyle>
          <a:p>
            <a:r>
              <a:rPr lang="en-US" dirty="0"/>
              <a:t>Drag Picture here</a:t>
            </a:r>
          </a:p>
        </p:txBody>
      </p:sp>
      <p:sp>
        <p:nvSpPr>
          <p:cNvPr id="8" name="Picture Placeholder 7">
            <a:extLst>
              <a:ext uri="{FF2B5EF4-FFF2-40B4-BE49-F238E27FC236}">
                <a16:creationId xmlns:a16="http://schemas.microsoft.com/office/drawing/2014/main" id="{6CBCA162-7CE1-45F0-8FD0-EE9051F547CE}"/>
              </a:ext>
            </a:extLst>
          </p:cNvPr>
          <p:cNvSpPr>
            <a:spLocks noGrp="1"/>
          </p:cNvSpPr>
          <p:nvPr>
            <p:ph type="pic" sz="quarter" idx="12" hasCustomPrompt="1"/>
          </p:nvPr>
        </p:nvSpPr>
        <p:spPr>
          <a:xfrm>
            <a:off x="14895870" y="5250426"/>
            <a:ext cx="6105834" cy="6879048"/>
          </a:xfrm>
          <a:custGeom>
            <a:avLst/>
            <a:gdLst>
              <a:gd name="connsiteX0" fmla="*/ 3052918 w 6105834"/>
              <a:gd name="connsiteY0" fmla="*/ 0 h 6879048"/>
              <a:gd name="connsiteX1" fmla="*/ 6105834 w 6105834"/>
              <a:gd name="connsiteY1" fmla="*/ 3052917 h 6879048"/>
              <a:gd name="connsiteX2" fmla="*/ 6105834 w 6105834"/>
              <a:gd name="connsiteY2" fmla="*/ 6879048 h 6879048"/>
              <a:gd name="connsiteX3" fmla="*/ 0 w 6105834"/>
              <a:gd name="connsiteY3" fmla="*/ 6879048 h 6879048"/>
              <a:gd name="connsiteX4" fmla="*/ 0 w 6105834"/>
              <a:gd name="connsiteY4" fmla="*/ 3052917 h 6879048"/>
              <a:gd name="connsiteX5" fmla="*/ 3052918 w 6105834"/>
              <a:gd name="connsiteY5" fmla="*/ 0 h 6879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105834" h="6879048">
                <a:moveTo>
                  <a:pt x="3052918" y="0"/>
                </a:moveTo>
                <a:cubicBezTo>
                  <a:pt x="4738998" y="0"/>
                  <a:pt x="6105834" y="1366837"/>
                  <a:pt x="6105834" y="3052917"/>
                </a:cubicBezTo>
                <a:cubicBezTo>
                  <a:pt x="6105834" y="4328294"/>
                  <a:pt x="6105834" y="5603671"/>
                  <a:pt x="6105834" y="6879048"/>
                </a:cubicBezTo>
                <a:lnTo>
                  <a:pt x="0" y="6879048"/>
                </a:lnTo>
                <a:lnTo>
                  <a:pt x="0" y="3052917"/>
                </a:lnTo>
                <a:cubicBezTo>
                  <a:pt x="0" y="1366837"/>
                  <a:pt x="1366837" y="0"/>
                  <a:pt x="3052918" y="0"/>
                </a:cubicBezTo>
                <a:close/>
              </a:path>
            </a:pathLst>
          </a:custGeom>
          <a:pattFill prst="pct20">
            <a:fgClr>
              <a:schemeClr val="accent1"/>
            </a:fgClr>
            <a:bgClr>
              <a:schemeClr val="bg1"/>
            </a:bgClr>
          </a:pattFill>
        </p:spPr>
        <p:txBody>
          <a:bodyPr wrap="square">
            <a:noAutofit/>
          </a:bodyPr>
          <a:lstStyle>
            <a:lvl1pPr>
              <a:defRPr sz="4000"/>
            </a:lvl1pPr>
          </a:lstStyle>
          <a:p>
            <a:r>
              <a:rPr lang="en-US" dirty="0"/>
              <a:t>Drag Picture here</a:t>
            </a:r>
          </a:p>
        </p:txBody>
      </p:sp>
      <p:grpSp>
        <p:nvGrpSpPr>
          <p:cNvPr id="4" name="Group 3">
            <a:extLst>
              <a:ext uri="{FF2B5EF4-FFF2-40B4-BE49-F238E27FC236}">
                <a16:creationId xmlns:a16="http://schemas.microsoft.com/office/drawing/2014/main" id="{3EB58736-5DA2-4A3F-870A-4ABFD51E6954}"/>
              </a:ext>
            </a:extLst>
          </p:cNvPr>
          <p:cNvGrpSpPr/>
          <p:nvPr userDrawn="1"/>
        </p:nvGrpSpPr>
        <p:grpSpPr>
          <a:xfrm>
            <a:off x="22354923" y="2322286"/>
            <a:ext cx="4048630" cy="8097268"/>
            <a:chOff x="16307027" y="-656355"/>
            <a:chExt cx="5203654" cy="10407318"/>
          </a:xfrm>
        </p:grpSpPr>
        <p:sp>
          <p:nvSpPr>
            <p:cNvPr id="5" name="Oval 4">
              <a:extLst>
                <a:ext uri="{FF2B5EF4-FFF2-40B4-BE49-F238E27FC236}">
                  <a16:creationId xmlns:a16="http://schemas.microsoft.com/office/drawing/2014/main" id="{1020015D-5A04-4763-8735-A1248B17BC46}"/>
                </a:ext>
              </a:extLst>
            </p:cNvPr>
            <p:cNvSpPr/>
            <p:nvPr/>
          </p:nvSpPr>
          <p:spPr>
            <a:xfrm>
              <a:off x="16307027" y="1945477"/>
              <a:ext cx="5203654" cy="5203654"/>
            </a:xfrm>
            <a:prstGeom prst="ellipse">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6" name="Freeform: Shape 5">
              <a:extLst>
                <a:ext uri="{FF2B5EF4-FFF2-40B4-BE49-F238E27FC236}">
                  <a16:creationId xmlns:a16="http://schemas.microsoft.com/office/drawing/2014/main" id="{07B5DB79-C4BF-45FC-A3DD-FC0C36FA6441}"/>
                </a:ext>
              </a:extLst>
            </p:cNvPr>
            <p:cNvSpPr/>
            <p:nvPr/>
          </p:nvSpPr>
          <p:spPr>
            <a:xfrm>
              <a:off x="16307028" y="1945472"/>
              <a:ext cx="5203653" cy="5203664"/>
            </a:xfrm>
            <a:custGeom>
              <a:avLst/>
              <a:gdLst>
                <a:gd name="connsiteX0" fmla="*/ 2416199 w 4832407"/>
                <a:gd name="connsiteY0" fmla="*/ 0 h 4832418"/>
                <a:gd name="connsiteX1" fmla="*/ 2438212 w 4832407"/>
                <a:gd name="connsiteY1" fmla="*/ 1112 h 4832418"/>
                <a:gd name="connsiteX2" fmla="*/ 2450630 w 4832407"/>
                <a:gd name="connsiteY2" fmla="*/ 247043 h 4832418"/>
                <a:gd name="connsiteX3" fmla="*/ 4607321 w 4832407"/>
                <a:gd name="connsiteY3" fmla="*/ 2403735 h 4832418"/>
                <a:gd name="connsiteX4" fmla="*/ 4832351 w 4832407"/>
                <a:gd name="connsiteY4" fmla="*/ 2415098 h 4832418"/>
                <a:gd name="connsiteX5" fmla="*/ 4832407 w 4832407"/>
                <a:gd name="connsiteY5" fmla="*/ 2416209 h 4832418"/>
                <a:gd name="connsiteX6" fmla="*/ 4832351 w 4832407"/>
                <a:gd name="connsiteY6" fmla="*/ 2417321 h 4832418"/>
                <a:gd name="connsiteX7" fmla="*/ 4607322 w 4832407"/>
                <a:gd name="connsiteY7" fmla="*/ 2428684 h 4832418"/>
                <a:gd name="connsiteX8" fmla="*/ 2450631 w 4832407"/>
                <a:gd name="connsiteY8" fmla="*/ 4585375 h 4832418"/>
                <a:gd name="connsiteX9" fmla="*/ 2438213 w 4832407"/>
                <a:gd name="connsiteY9" fmla="*/ 4831307 h 4832418"/>
                <a:gd name="connsiteX10" fmla="*/ 2416199 w 4832407"/>
                <a:gd name="connsiteY10" fmla="*/ 4832418 h 4832418"/>
                <a:gd name="connsiteX11" fmla="*/ 2403725 w 4832407"/>
                <a:gd name="connsiteY11" fmla="*/ 4585375 h 4832418"/>
                <a:gd name="connsiteX12" fmla="*/ 231790 w 4832407"/>
                <a:gd name="connsiteY12" fmla="*/ 2427184 h 4832418"/>
                <a:gd name="connsiteX13" fmla="*/ 0 w 4832407"/>
                <a:gd name="connsiteY13" fmla="*/ 2416210 h 4832418"/>
                <a:gd name="connsiteX14" fmla="*/ 247034 w 4832407"/>
                <a:gd name="connsiteY14" fmla="*/ 2403735 h 4832418"/>
                <a:gd name="connsiteX15" fmla="*/ 2416199 w 4832407"/>
                <a:gd name="connsiteY15" fmla="*/ 1 h 48324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832407" h="4832418">
                  <a:moveTo>
                    <a:pt x="2416199" y="0"/>
                  </a:moveTo>
                  <a:lnTo>
                    <a:pt x="2438212" y="1112"/>
                  </a:lnTo>
                  <a:lnTo>
                    <a:pt x="2450630" y="247043"/>
                  </a:lnTo>
                  <a:cubicBezTo>
                    <a:pt x="2566115" y="1384205"/>
                    <a:pt x="3470159" y="2288249"/>
                    <a:pt x="4607321" y="2403735"/>
                  </a:cubicBezTo>
                  <a:lnTo>
                    <a:pt x="4832351" y="2415098"/>
                  </a:lnTo>
                  <a:lnTo>
                    <a:pt x="4832407" y="2416209"/>
                  </a:lnTo>
                  <a:lnTo>
                    <a:pt x="4832351" y="2417321"/>
                  </a:lnTo>
                  <a:lnTo>
                    <a:pt x="4607322" y="2428684"/>
                  </a:lnTo>
                  <a:cubicBezTo>
                    <a:pt x="3470160" y="2544169"/>
                    <a:pt x="2566116" y="3448213"/>
                    <a:pt x="2450631" y="4585375"/>
                  </a:cubicBezTo>
                  <a:lnTo>
                    <a:pt x="2438213" y="4831307"/>
                  </a:lnTo>
                  <a:lnTo>
                    <a:pt x="2416199" y="4832418"/>
                  </a:lnTo>
                  <a:lnTo>
                    <a:pt x="2403725" y="4585375"/>
                  </a:lnTo>
                  <a:cubicBezTo>
                    <a:pt x="2287725" y="3443137"/>
                    <a:pt x="1376108" y="2536102"/>
                    <a:pt x="231790" y="2427184"/>
                  </a:cubicBezTo>
                  <a:lnTo>
                    <a:pt x="0" y="2416210"/>
                  </a:lnTo>
                  <a:lnTo>
                    <a:pt x="247034" y="2403735"/>
                  </a:lnTo>
                  <a:cubicBezTo>
                    <a:pt x="1465421" y="2280001"/>
                    <a:pt x="2416199" y="1251034"/>
                    <a:pt x="2416199" y="1"/>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9" name="Oval 8">
              <a:extLst>
                <a:ext uri="{FF2B5EF4-FFF2-40B4-BE49-F238E27FC236}">
                  <a16:creationId xmlns:a16="http://schemas.microsoft.com/office/drawing/2014/main" id="{9DFEDAAE-640A-4457-A219-DF2D65062D5E}"/>
                </a:ext>
              </a:extLst>
            </p:cNvPr>
            <p:cNvSpPr/>
            <p:nvPr/>
          </p:nvSpPr>
          <p:spPr>
            <a:xfrm>
              <a:off x="16307027" y="4547309"/>
              <a:ext cx="5203654" cy="5203654"/>
            </a:xfrm>
            <a:prstGeom prst="ellipse">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0" name="Oval 9">
              <a:extLst>
                <a:ext uri="{FF2B5EF4-FFF2-40B4-BE49-F238E27FC236}">
                  <a16:creationId xmlns:a16="http://schemas.microsoft.com/office/drawing/2014/main" id="{67179995-0BAA-44F0-9D47-33C0A0F292CD}"/>
                </a:ext>
              </a:extLst>
            </p:cNvPr>
            <p:cNvSpPr/>
            <p:nvPr/>
          </p:nvSpPr>
          <p:spPr>
            <a:xfrm>
              <a:off x="16307027" y="-656355"/>
              <a:ext cx="5203654" cy="5203654"/>
            </a:xfrm>
            <a:prstGeom prst="ellipse">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spTree>
    <p:extLst>
      <p:ext uri="{BB962C8B-B14F-4D97-AF65-F5344CB8AC3E}">
        <p14:creationId xmlns:p14="http://schemas.microsoft.com/office/powerpoint/2010/main" val="190653534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20_Title Slide">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6D6419D3-ADBF-4D05-B720-17FC2CDE93D0}"/>
              </a:ext>
            </a:extLst>
          </p:cNvPr>
          <p:cNvSpPr>
            <a:spLocks noGrp="1"/>
          </p:cNvSpPr>
          <p:nvPr>
            <p:ph type="pic" sz="quarter" idx="14" hasCustomPrompt="1"/>
          </p:nvPr>
        </p:nvSpPr>
        <p:spPr>
          <a:xfrm>
            <a:off x="11557398" y="1355464"/>
            <a:ext cx="8527254" cy="4864893"/>
          </a:xfrm>
          <a:custGeom>
            <a:avLst/>
            <a:gdLst>
              <a:gd name="connsiteX0" fmla="*/ 0 w 8527254"/>
              <a:gd name="connsiteY0" fmla="*/ 0 h 4864893"/>
              <a:gd name="connsiteX1" fmla="*/ 8527254 w 8527254"/>
              <a:gd name="connsiteY1" fmla="*/ 0 h 4864893"/>
              <a:gd name="connsiteX2" fmla="*/ 8527254 w 8527254"/>
              <a:gd name="connsiteY2" fmla="*/ 4864893 h 4864893"/>
              <a:gd name="connsiteX3" fmla="*/ 0 w 8527254"/>
              <a:gd name="connsiteY3" fmla="*/ 4864893 h 4864893"/>
            </a:gdLst>
            <a:ahLst/>
            <a:cxnLst>
              <a:cxn ang="0">
                <a:pos x="connsiteX0" y="connsiteY0"/>
              </a:cxn>
              <a:cxn ang="0">
                <a:pos x="connsiteX1" y="connsiteY1"/>
              </a:cxn>
              <a:cxn ang="0">
                <a:pos x="connsiteX2" y="connsiteY2"/>
              </a:cxn>
              <a:cxn ang="0">
                <a:pos x="connsiteX3" y="connsiteY3"/>
              </a:cxn>
            </a:cxnLst>
            <a:rect l="l" t="t" r="r" b="b"/>
            <a:pathLst>
              <a:path w="8527254" h="4864893">
                <a:moveTo>
                  <a:pt x="0" y="0"/>
                </a:moveTo>
                <a:lnTo>
                  <a:pt x="8527254" y="0"/>
                </a:lnTo>
                <a:lnTo>
                  <a:pt x="8527254" y="4864893"/>
                </a:lnTo>
                <a:lnTo>
                  <a:pt x="0" y="4864893"/>
                </a:lnTo>
                <a:close/>
              </a:path>
            </a:pathLst>
          </a:custGeom>
          <a:pattFill prst="pct20">
            <a:fgClr>
              <a:schemeClr val="accent1"/>
            </a:fgClr>
            <a:bgClr>
              <a:schemeClr val="bg1"/>
            </a:bgClr>
          </a:pattFill>
        </p:spPr>
        <p:txBody>
          <a:bodyPr wrap="square">
            <a:noAutofit/>
          </a:bodyPr>
          <a:lstStyle>
            <a:lvl1pPr>
              <a:defRPr sz="4000"/>
            </a:lvl1pPr>
          </a:lstStyle>
          <a:p>
            <a:r>
              <a:rPr lang="en-US" dirty="0"/>
              <a:t>Drag Picture here</a:t>
            </a:r>
          </a:p>
        </p:txBody>
      </p:sp>
      <p:sp>
        <p:nvSpPr>
          <p:cNvPr id="6" name="Picture Placeholder 5">
            <a:extLst>
              <a:ext uri="{FF2B5EF4-FFF2-40B4-BE49-F238E27FC236}">
                <a16:creationId xmlns:a16="http://schemas.microsoft.com/office/drawing/2014/main" id="{8B3645DD-2C2D-47AB-B1E1-C134E05BE84E}"/>
              </a:ext>
            </a:extLst>
          </p:cNvPr>
          <p:cNvSpPr>
            <a:spLocks noGrp="1"/>
          </p:cNvSpPr>
          <p:nvPr>
            <p:ph type="pic" sz="quarter" idx="13" hasCustomPrompt="1"/>
          </p:nvPr>
        </p:nvSpPr>
        <p:spPr>
          <a:xfrm>
            <a:off x="0" y="5172074"/>
            <a:ext cx="9601200" cy="7172325"/>
          </a:xfrm>
          <a:custGeom>
            <a:avLst/>
            <a:gdLst>
              <a:gd name="connsiteX0" fmla="*/ 0 w 9601200"/>
              <a:gd name="connsiteY0" fmla="*/ 0 h 7172325"/>
              <a:gd name="connsiteX1" fmla="*/ 9601200 w 9601200"/>
              <a:gd name="connsiteY1" fmla="*/ 0 h 7172325"/>
              <a:gd name="connsiteX2" fmla="*/ 9601200 w 9601200"/>
              <a:gd name="connsiteY2" fmla="*/ 7172325 h 7172325"/>
              <a:gd name="connsiteX3" fmla="*/ 0 w 9601200"/>
              <a:gd name="connsiteY3" fmla="*/ 7172325 h 7172325"/>
            </a:gdLst>
            <a:ahLst/>
            <a:cxnLst>
              <a:cxn ang="0">
                <a:pos x="connsiteX0" y="connsiteY0"/>
              </a:cxn>
              <a:cxn ang="0">
                <a:pos x="connsiteX1" y="connsiteY1"/>
              </a:cxn>
              <a:cxn ang="0">
                <a:pos x="connsiteX2" y="connsiteY2"/>
              </a:cxn>
              <a:cxn ang="0">
                <a:pos x="connsiteX3" y="connsiteY3"/>
              </a:cxn>
            </a:cxnLst>
            <a:rect l="l" t="t" r="r" b="b"/>
            <a:pathLst>
              <a:path w="9601200" h="7172325">
                <a:moveTo>
                  <a:pt x="0" y="0"/>
                </a:moveTo>
                <a:lnTo>
                  <a:pt x="9601200" y="0"/>
                </a:lnTo>
                <a:lnTo>
                  <a:pt x="9601200" y="7172325"/>
                </a:lnTo>
                <a:lnTo>
                  <a:pt x="0" y="7172325"/>
                </a:lnTo>
                <a:close/>
              </a:path>
            </a:pathLst>
          </a:custGeom>
          <a:pattFill prst="pct20">
            <a:fgClr>
              <a:schemeClr val="accent1"/>
            </a:fgClr>
            <a:bgClr>
              <a:schemeClr val="bg1"/>
            </a:bgClr>
          </a:pattFill>
        </p:spPr>
        <p:txBody>
          <a:bodyPr wrap="square">
            <a:noAutofit/>
          </a:bodyPr>
          <a:lstStyle>
            <a:lvl1pPr>
              <a:defRPr sz="4000"/>
            </a:lvl1pPr>
          </a:lstStyle>
          <a:p>
            <a:r>
              <a:rPr lang="en-US" dirty="0"/>
              <a:t>Drag Picture here</a:t>
            </a:r>
          </a:p>
        </p:txBody>
      </p:sp>
      <p:grpSp>
        <p:nvGrpSpPr>
          <p:cNvPr id="4" name="Group 3">
            <a:extLst>
              <a:ext uri="{FF2B5EF4-FFF2-40B4-BE49-F238E27FC236}">
                <a16:creationId xmlns:a16="http://schemas.microsoft.com/office/drawing/2014/main" id="{EF8CBD40-BB01-4229-8158-F0EBB12892B1}"/>
              </a:ext>
            </a:extLst>
          </p:cNvPr>
          <p:cNvGrpSpPr/>
          <p:nvPr userDrawn="1"/>
        </p:nvGrpSpPr>
        <p:grpSpPr>
          <a:xfrm>
            <a:off x="22354923" y="2687877"/>
            <a:ext cx="4048630" cy="8097268"/>
            <a:chOff x="16307027" y="-656355"/>
            <a:chExt cx="5203654" cy="10407318"/>
          </a:xfrm>
        </p:grpSpPr>
        <p:sp>
          <p:nvSpPr>
            <p:cNvPr id="5" name="Oval 4">
              <a:extLst>
                <a:ext uri="{FF2B5EF4-FFF2-40B4-BE49-F238E27FC236}">
                  <a16:creationId xmlns:a16="http://schemas.microsoft.com/office/drawing/2014/main" id="{E90F8E02-2DA1-4C2A-B799-E9DA55656557}"/>
                </a:ext>
              </a:extLst>
            </p:cNvPr>
            <p:cNvSpPr/>
            <p:nvPr/>
          </p:nvSpPr>
          <p:spPr>
            <a:xfrm>
              <a:off x="16307027" y="1945477"/>
              <a:ext cx="5203654" cy="5203654"/>
            </a:xfrm>
            <a:prstGeom prst="ellipse">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7" name="Freeform: Shape 6">
              <a:extLst>
                <a:ext uri="{FF2B5EF4-FFF2-40B4-BE49-F238E27FC236}">
                  <a16:creationId xmlns:a16="http://schemas.microsoft.com/office/drawing/2014/main" id="{69E38466-E4A9-4828-9108-B2F19DFE19CF}"/>
                </a:ext>
              </a:extLst>
            </p:cNvPr>
            <p:cNvSpPr/>
            <p:nvPr/>
          </p:nvSpPr>
          <p:spPr>
            <a:xfrm>
              <a:off x="16307028" y="1945472"/>
              <a:ext cx="5203653" cy="5203664"/>
            </a:xfrm>
            <a:custGeom>
              <a:avLst/>
              <a:gdLst>
                <a:gd name="connsiteX0" fmla="*/ 2416199 w 4832407"/>
                <a:gd name="connsiteY0" fmla="*/ 0 h 4832418"/>
                <a:gd name="connsiteX1" fmla="*/ 2438212 w 4832407"/>
                <a:gd name="connsiteY1" fmla="*/ 1112 h 4832418"/>
                <a:gd name="connsiteX2" fmla="*/ 2450630 w 4832407"/>
                <a:gd name="connsiteY2" fmla="*/ 247043 h 4832418"/>
                <a:gd name="connsiteX3" fmla="*/ 4607321 w 4832407"/>
                <a:gd name="connsiteY3" fmla="*/ 2403735 h 4832418"/>
                <a:gd name="connsiteX4" fmla="*/ 4832351 w 4832407"/>
                <a:gd name="connsiteY4" fmla="*/ 2415098 h 4832418"/>
                <a:gd name="connsiteX5" fmla="*/ 4832407 w 4832407"/>
                <a:gd name="connsiteY5" fmla="*/ 2416209 h 4832418"/>
                <a:gd name="connsiteX6" fmla="*/ 4832351 w 4832407"/>
                <a:gd name="connsiteY6" fmla="*/ 2417321 h 4832418"/>
                <a:gd name="connsiteX7" fmla="*/ 4607322 w 4832407"/>
                <a:gd name="connsiteY7" fmla="*/ 2428684 h 4832418"/>
                <a:gd name="connsiteX8" fmla="*/ 2450631 w 4832407"/>
                <a:gd name="connsiteY8" fmla="*/ 4585375 h 4832418"/>
                <a:gd name="connsiteX9" fmla="*/ 2438213 w 4832407"/>
                <a:gd name="connsiteY9" fmla="*/ 4831307 h 4832418"/>
                <a:gd name="connsiteX10" fmla="*/ 2416199 w 4832407"/>
                <a:gd name="connsiteY10" fmla="*/ 4832418 h 4832418"/>
                <a:gd name="connsiteX11" fmla="*/ 2403725 w 4832407"/>
                <a:gd name="connsiteY11" fmla="*/ 4585375 h 4832418"/>
                <a:gd name="connsiteX12" fmla="*/ 231790 w 4832407"/>
                <a:gd name="connsiteY12" fmla="*/ 2427184 h 4832418"/>
                <a:gd name="connsiteX13" fmla="*/ 0 w 4832407"/>
                <a:gd name="connsiteY13" fmla="*/ 2416210 h 4832418"/>
                <a:gd name="connsiteX14" fmla="*/ 247034 w 4832407"/>
                <a:gd name="connsiteY14" fmla="*/ 2403735 h 4832418"/>
                <a:gd name="connsiteX15" fmla="*/ 2416199 w 4832407"/>
                <a:gd name="connsiteY15" fmla="*/ 1 h 48324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832407" h="4832418">
                  <a:moveTo>
                    <a:pt x="2416199" y="0"/>
                  </a:moveTo>
                  <a:lnTo>
                    <a:pt x="2438212" y="1112"/>
                  </a:lnTo>
                  <a:lnTo>
                    <a:pt x="2450630" y="247043"/>
                  </a:lnTo>
                  <a:cubicBezTo>
                    <a:pt x="2566115" y="1384205"/>
                    <a:pt x="3470159" y="2288249"/>
                    <a:pt x="4607321" y="2403735"/>
                  </a:cubicBezTo>
                  <a:lnTo>
                    <a:pt x="4832351" y="2415098"/>
                  </a:lnTo>
                  <a:lnTo>
                    <a:pt x="4832407" y="2416209"/>
                  </a:lnTo>
                  <a:lnTo>
                    <a:pt x="4832351" y="2417321"/>
                  </a:lnTo>
                  <a:lnTo>
                    <a:pt x="4607322" y="2428684"/>
                  </a:lnTo>
                  <a:cubicBezTo>
                    <a:pt x="3470160" y="2544169"/>
                    <a:pt x="2566116" y="3448213"/>
                    <a:pt x="2450631" y="4585375"/>
                  </a:cubicBezTo>
                  <a:lnTo>
                    <a:pt x="2438213" y="4831307"/>
                  </a:lnTo>
                  <a:lnTo>
                    <a:pt x="2416199" y="4832418"/>
                  </a:lnTo>
                  <a:lnTo>
                    <a:pt x="2403725" y="4585375"/>
                  </a:lnTo>
                  <a:cubicBezTo>
                    <a:pt x="2287725" y="3443137"/>
                    <a:pt x="1376108" y="2536102"/>
                    <a:pt x="231790" y="2427184"/>
                  </a:cubicBezTo>
                  <a:lnTo>
                    <a:pt x="0" y="2416210"/>
                  </a:lnTo>
                  <a:lnTo>
                    <a:pt x="247034" y="2403735"/>
                  </a:lnTo>
                  <a:cubicBezTo>
                    <a:pt x="1465421" y="2280001"/>
                    <a:pt x="2416199" y="1251034"/>
                    <a:pt x="2416199" y="1"/>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8" name="Oval 7">
              <a:extLst>
                <a:ext uri="{FF2B5EF4-FFF2-40B4-BE49-F238E27FC236}">
                  <a16:creationId xmlns:a16="http://schemas.microsoft.com/office/drawing/2014/main" id="{99142EFD-295D-4622-95FF-4486F315A364}"/>
                </a:ext>
              </a:extLst>
            </p:cNvPr>
            <p:cNvSpPr/>
            <p:nvPr/>
          </p:nvSpPr>
          <p:spPr>
            <a:xfrm>
              <a:off x="16307027" y="4547309"/>
              <a:ext cx="5203654" cy="5203654"/>
            </a:xfrm>
            <a:prstGeom prst="ellipse">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9" name="Oval 8">
              <a:extLst>
                <a:ext uri="{FF2B5EF4-FFF2-40B4-BE49-F238E27FC236}">
                  <a16:creationId xmlns:a16="http://schemas.microsoft.com/office/drawing/2014/main" id="{E8269012-BE1B-4A5F-8018-7CABB7BA751B}"/>
                </a:ext>
              </a:extLst>
            </p:cNvPr>
            <p:cNvSpPr/>
            <p:nvPr/>
          </p:nvSpPr>
          <p:spPr>
            <a:xfrm>
              <a:off x="16307027" y="-656355"/>
              <a:ext cx="5203654" cy="5203654"/>
            </a:xfrm>
            <a:prstGeom prst="ellipse">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spTree>
    <p:extLst>
      <p:ext uri="{BB962C8B-B14F-4D97-AF65-F5344CB8AC3E}">
        <p14:creationId xmlns:p14="http://schemas.microsoft.com/office/powerpoint/2010/main" val="302143827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C2538B97-60E5-463B-AEED-5896D30B28E1}"/>
              </a:ext>
            </a:extLst>
          </p:cNvPr>
          <p:cNvSpPr>
            <a:spLocks noGrp="1"/>
          </p:cNvSpPr>
          <p:nvPr>
            <p:ph type="pic" sz="quarter" idx="10" hasCustomPrompt="1"/>
          </p:nvPr>
        </p:nvSpPr>
        <p:spPr>
          <a:xfrm>
            <a:off x="3848100" y="2000250"/>
            <a:ext cx="20531138" cy="9985204"/>
          </a:xfrm>
          <a:custGeom>
            <a:avLst/>
            <a:gdLst>
              <a:gd name="connsiteX0" fmla="*/ 0 w 20531138"/>
              <a:gd name="connsiteY0" fmla="*/ 0 h 11985454"/>
              <a:gd name="connsiteX1" fmla="*/ 20531138 w 20531138"/>
              <a:gd name="connsiteY1" fmla="*/ 0 h 11985454"/>
              <a:gd name="connsiteX2" fmla="*/ 20531138 w 20531138"/>
              <a:gd name="connsiteY2" fmla="*/ 11985454 h 11985454"/>
              <a:gd name="connsiteX3" fmla="*/ 2310317 w 20531138"/>
              <a:gd name="connsiteY3" fmla="*/ 11985454 h 11985454"/>
              <a:gd name="connsiteX4" fmla="*/ 0 w 20531138"/>
              <a:gd name="connsiteY4" fmla="*/ 9675138 h 119854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531138" h="11985454">
                <a:moveTo>
                  <a:pt x="0" y="0"/>
                </a:moveTo>
                <a:lnTo>
                  <a:pt x="20531138" y="0"/>
                </a:lnTo>
                <a:lnTo>
                  <a:pt x="20531138" y="11985454"/>
                </a:lnTo>
                <a:lnTo>
                  <a:pt x="2310317" y="11985454"/>
                </a:lnTo>
                <a:cubicBezTo>
                  <a:pt x="1034365" y="11985454"/>
                  <a:pt x="0" y="10951090"/>
                  <a:pt x="0" y="9675138"/>
                </a:cubicBezTo>
                <a:close/>
              </a:path>
            </a:pathLst>
          </a:custGeom>
          <a:pattFill prst="pct20">
            <a:fgClr>
              <a:schemeClr val="accent1"/>
            </a:fgClr>
            <a:bgClr>
              <a:schemeClr val="bg1"/>
            </a:bgClr>
          </a:pattFill>
          <a:ln w="50800">
            <a:solidFill>
              <a:schemeClr val="accent1"/>
            </a:solidFill>
          </a:ln>
        </p:spPr>
        <p:txBody>
          <a:bodyPr wrap="square">
            <a:noAutofit/>
          </a:bodyPr>
          <a:lstStyle>
            <a:lvl1pPr>
              <a:defRPr sz="4000"/>
            </a:lvl1pPr>
          </a:lstStyle>
          <a:p>
            <a:r>
              <a:rPr lang="en-US" dirty="0"/>
              <a:t>Drag Picture here</a:t>
            </a:r>
          </a:p>
        </p:txBody>
      </p:sp>
      <p:grpSp>
        <p:nvGrpSpPr>
          <p:cNvPr id="3" name="Group 2">
            <a:extLst>
              <a:ext uri="{FF2B5EF4-FFF2-40B4-BE49-F238E27FC236}">
                <a16:creationId xmlns:a16="http://schemas.microsoft.com/office/drawing/2014/main" id="{845994D6-4089-4AA0-8023-5E96A9586B79}"/>
              </a:ext>
            </a:extLst>
          </p:cNvPr>
          <p:cNvGrpSpPr/>
          <p:nvPr userDrawn="1"/>
        </p:nvGrpSpPr>
        <p:grpSpPr>
          <a:xfrm>
            <a:off x="-2135974" y="1426011"/>
            <a:ext cx="4271947" cy="8543903"/>
            <a:chOff x="16307027" y="-656355"/>
            <a:chExt cx="5203654" cy="10407318"/>
          </a:xfrm>
        </p:grpSpPr>
        <p:sp>
          <p:nvSpPr>
            <p:cNvPr id="4" name="Oval 3">
              <a:extLst>
                <a:ext uri="{FF2B5EF4-FFF2-40B4-BE49-F238E27FC236}">
                  <a16:creationId xmlns:a16="http://schemas.microsoft.com/office/drawing/2014/main" id="{72D5C653-B111-402E-BCB9-EC89807D338E}"/>
                </a:ext>
              </a:extLst>
            </p:cNvPr>
            <p:cNvSpPr/>
            <p:nvPr/>
          </p:nvSpPr>
          <p:spPr>
            <a:xfrm>
              <a:off x="16307027" y="1945477"/>
              <a:ext cx="5203654" cy="5203654"/>
            </a:xfrm>
            <a:prstGeom prst="ellipse">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6" name="Freeform: Shape 5">
              <a:extLst>
                <a:ext uri="{FF2B5EF4-FFF2-40B4-BE49-F238E27FC236}">
                  <a16:creationId xmlns:a16="http://schemas.microsoft.com/office/drawing/2014/main" id="{6C5FF0A7-1C7C-465D-AA3B-316E2A9CC214}"/>
                </a:ext>
              </a:extLst>
            </p:cNvPr>
            <p:cNvSpPr/>
            <p:nvPr/>
          </p:nvSpPr>
          <p:spPr>
            <a:xfrm>
              <a:off x="16307028" y="1945472"/>
              <a:ext cx="5203653" cy="5203664"/>
            </a:xfrm>
            <a:custGeom>
              <a:avLst/>
              <a:gdLst>
                <a:gd name="connsiteX0" fmla="*/ 2416199 w 4832407"/>
                <a:gd name="connsiteY0" fmla="*/ 0 h 4832418"/>
                <a:gd name="connsiteX1" fmla="*/ 2438212 w 4832407"/>
                <a:gd name="connsiteY1" fmla="*/ 1112 h 4832418"/>
                <a:gd name="connsiteX2" fmla="*/ 2450630 w 4832407"/>
                <a:gd name="connsiteY2" fmla="*/ 247043 h 4832418"/>
                <a:gd name="connsiteX3" fmla="*/ 4607321 w 4832407"/>
                <a:gd name="connsiteY3" fmla="*/ 2403735 h 4832418"/>
                <a:gd name="connsiteX4" fmla="*/ 4832351 w 4832407"/>
                <a:gd name="connsiteY4" fmla="*/ 2415098 h 4832418"/>
                <a:gd name="connsiteX5" fmla="*/ 4832407 w 4832407"/>
                <a:gd name="connsiteY5" fmla="*/ 2416209 h 4832418"/>
                <a:gd name="connsiteX6" fmla="*/ 4832351 w 4832407"/>
                <a:gd name="connsiteY6" fmla="*/ 2417321 h 4832418"/>
                <a:gd name="connsiteX7" fmla="*/ 4607322 w 4832407"/>
                <a:gd name="connsiteY7" fmla="*/ 2428684 h 4832418"/>
                <a:gd name="connsiteX8" fmla="*/ 2450631 w 4832407"/>
                <a:gd name="connsiteY8" fmla="*/ 4585375 h 4832418"/>
                <a:gd name="connsiteX9" fmla="*/ 2438213 w 4832407"/>
                <a:gd name="connsiteY9" fmla="*/ 4831307 h 4832418"/>
                <a:gd name="connsiteX10" fmla="*/ 2416199 w 4832407"/>
                <a:gd name="connsiteY10" fmla="*/ 4832418 h 4832418"/>
                <a:gd name="connsiteX11" fmla="*/ 2403725 w 4832407"/>
                <a:gd name="connsiteY11" fmla="*/ 4585375 h 4832418"/>
                <a:gd name="connsiteX12" fmla="*/ 231790 w 4832407"/>
                <a:gd name="connsiteY12" fmla="*/ 2427184 h 4832418"/>
                <a:gd name="connsiteX13" fmla="*/ 0 w 4832407"/>
                <a:gd name="connsiteY13" fmla="*/ 2416210 h 4832418"/>
                <a:gd name="connsiteX14" fmla="*/ 247034 w 4832407"/>
                <a:gd name="connsiteY14" fmla="*/ 2403735 h 4832418"/>
                <a:gd name="connsiteX15" fmla="*/ 2416199 w 4832407"/>
                <a:gd name="connsiteY15" fmla="*/ 1 h 48324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832407" h="4832418">
                  <a:moveTo>
                    <a:pt x="2416199" y="0"/>
                  </a:moveTo>
                  <a:lnTo>
                    <a:pt x="2438212" y="1112"/>
                  </a:lnTo>
                  <a:lnTo>
                    <a:pt x="2450630" y="247043"/>
                  </a:lnTo>
                  <a:cubicBezTo>
                    <a:pt x="2566115" y="1384205"/>
                    <a:pt x="3470159" y="2288249"/>
                    <a:pt x="4607321" y="2403735"/>
                  </a:cubicBezTo>
                  <a:lnTo>
                    <a:pt x="4832351" y="2415098"/>
                  </a:lnTo>
                  <a:lnTo>
                    <a:pt x="4832407" y="2416209"/>
                  </a:lnTo>
                  <a:lnTo>
                    <a:pt x="4832351" y="2417321"/>
                  </a:lnTo>
                  <a:lnTo>
                    <a:pt x="4607322" y="2428684"/>
                  </a:lnTo>
                  <a:cubicBezTo>
                    <a:pt x="3470160" y="2544169"/>
                    <a:pt x="2566116" y="3448213"/>
                    <a:pt x="2450631" y="4585375"/>
                  </a:cubicBezTo>
                  <a:lnTo>
                    <a:pt x="2438213" y="4831307"/>
                  </a:lnTo>
                  <a:lnTo>
                    <a:pt x="2416199" y="4832418"/>
                  </a:lnTo>
                  <a:lnTo>
                    <a:pt x="2403725" y="4585375"/>
                  </a:lnTo>
                  <a:cubicBezTo>
                    <a:pt x="2287725" y="3443137"/>
                    <a:pt x="1376108" y="2536102"/>
                    <a:pt x="231790" y="2427184"/>
                  </a:cubicBezTo>
                  <a:lnTo>
                    <a:pt x="0" y="2416210"/>
                  </a:lnTo>
                  <a:lnTo>
                    <a:pt x="247034" y="2403735"/>
                  </a:lnTo>
                  <a:cubicBezTo>
                    <a:pt x="1465421" y="2280001"/>
                    <a:pt x="2416199" y="1251034"/>
                    <a:pt x="2416199" y="1"/>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dirty="0"/>
            </a:p>
          </p:txBody>
        </p:sp>
        <p:sp>
          <p:nvSpPr>
            <p:cNvPr id="7" name="Oval 6">
              <a:extLst>
                <a:ext uri="{FF2B5EF4-FFF2-40B4-BE49-F238E27FC236}">
                  <a16:creationId xmlns:a16="http://schemas.microsoft.com/office/drawing/2014/main" id="{FC53E9C6-4B81-43CC-8410-6CA8E565DCB1}"/>
                </a:ext>
              </a:extLst>
            </p:cNvPr>
            <p:cNvSpPr/>
            <p:nvPr/>
          </p:nvSpPr>
          <p:spPr>
            <a:xfrm>
              <a:off x="16307027" y="4547309"/>
              <a:ext cx="5203654" cy="5203654"/>
            </a:xfrm>
            <a:prstGeom prst="ellipse">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8" name="Oval 7">
              <a:extLst>
                <a:ext uri="{FF2B5EF4-FFF2-40B4-BE49-F238E27FC236}">
                  <a16:creationId xmlns:a16="http://schemas.microsoft.com/office/drawing/2014/main" id="{DE46A958-D650-4076-9DE2-387B44211BAE}"/>
                </a:ext>
              </a:extLst>
            </p:cNvPr>
            <p:cNvSpPr/>
            <p:nvPr/>
          </p:nvSpPr>
          <p:spPr>
            <a:xfrm>
              <a:off x="16307027" y="-656355"/>
              <a:ext cx="5203654" cy="5203654"/>
            </a:xfrm>
            <a:prstGeom prst="ellipse">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grpSp>
    </p:spTree>
    <p:extLst>
      <p:ext uri="{BB962C8B-B14F-4D97-AF65-F5344CB8AC3E}">
        <p14:creationId xmlns:p14="http://schemas.microsoft.com/office/powerpoint/2010/main" val="375703965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21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2F52297F-B7C6-47FB-82C6-699E46978181}"/>
              </a:ext>
            </a:extLst>
          </p:cNvPr>
          <p:cNvSpPr>
            <a:spLocks noGrp="1"/>
          </p:cNvSpPr>
          <p:nvPr>
            <p:ph type="pic" sz="quarter" idx="13" hasCustomPrompt="1"/>
          </p:nvPr>
        </p:nvSpPr>
        <p:spPr>
          <a:xfrm>
            <a:off x="7076627" y="4719483"/>
            <a:ext cx="10225985" cy="6666271"/>
          </a:xfrm>
          <a:custGeom>
            <a:avLst/>
            <a:gdLst>
              <a:gd name="connsiteX0" fmla="*/ 0 w 10225985"/>
              <a:gd name="connsiteY0" fmla="*/ 0 h 6666271"/>
              <a:gd name="connsiteX1" fmla="*/ 10225985 w 10225985"/>
              <a:gd name="connsiteY1" fmla="*/ 0 h 6666271"/>
              <a:gd name="connsiteX2" fmla="*/ 10225985 w 10225985"/>
              <a:gd name="connsiteY2" fmla="*/ 6666271 h 6666271"/>
              <a:gd name="connsiteX3" fmla="*/ 0 w 10225985"/>
              <a:gd name="connsiteY3" fmla="*/ 6666271 h 6666271"/>
            </a:gdLst>
            <a:ahLst/>
            <a:cxnLst>
              <a:cxn ang="0">
                <a:pos x="connsiteX0" y="connsiteY0"/>
              </a:cxn>
              <a:cxn ang="0">
                <a:pos x="connsiteX1" y="connsiteY1"/>
              </a:cxn>
              <a:cxn ang="0">
                <a:pos x="connsiteX2" y="connsiteY2"/>
              </a:cxn>
              <a:cxn ang="0">
                <a:pos x="connsiteX3" y="connsiteY3"/>
              </a:cxn>
            </a:cxnLst>
            <a:rect l="l" t="t" r="r" b="b"/>
            <a:pathLst>
              <a:path w="10225985" h="6666271">
                <a:moveTo>
                  <a:pt x="0" y="0"/>
                </a:moveTo>
                <a:lnTo>
                  <a:pt x="10225985" y="0"/>
                </a:lnTo>
                <a:lnTo>
                  <a:pt x="10225985" y="6666271"/>
                </a:lnTo>
                <a:lnTo>
                  <a:pt x="0" y="6666271"/>
                </a:lnTo>
                <a:close/>
              </a:path>
            </a:pathLst>
          </a:custGeom>
          <a:pattFill prst="pct20">
            <a:fgClr>
              <a:schemeClr val="accent1"/>
            </a:fgClr>
            <a:bgClr>
              <a:schemeClr val="bg1"/>
            </a:bgClr>
          </a:pattFill>
        </p:spPr>
        <p:txBody>
          <a:bodyPr wrap="square">
            <a:noAutofit/>
          </a:bodyPr>
          <a:lstStyle>
            <a:lvl1pPr>
              <a:defRPr sz="4000"/>
            </a:lvl1pPr>
          </a:lstStyle>
          <a:p>
            <a:r>
              <a:rPr lang="en-US" dirty="0"/>
              <a:t>Drag Picture here</a:t>
            </a:r>
          </a:p>
        </p:txBody>
      </p:sp>
      <p:grpSp>
        <p:nvGrpSpPr>
          <p:cNvPr id="3" name="Group 2">
            <a:extLst>
              <a:ext uri="{FF2B5EF4-FFF2-40B4-BE49-F238E27FC236}">
                <a16:creationId xmlns:a16="http://schemas.microsoft.com/office/drawing/2014/main" id="{D1C6EF9E-2DFC-4371-8270-C10C4BD2F59F}"/>
              </a:ext>
            </a:extLst>
          </p:cNvPr>
          <p:cNvGrpSpPr/>
          <p:nvPr userDrawn="1"/>
        </p:nvGrpSpPr>
        <p:grpSpPr>
          <a:xfrm>
            <a:off x="22307479" y="2188037"/>
            <a:ext cx="4143517" cy="8287041"/>
            <a:chOff x="16307027" y="-656355"/>
            <a:chExt cx="5203654" cy="10407318"/>
          </a:xfrm>
        </p:grpSpPr>
        <p:sp>
          <p:nvSpPr>
            <p:cNvPr id="4" name="Oval 3">
              <a:extLst>
                <a:ext uri="{FF2B5EF4-FFF2-40B4-BE49-F238E27FC236}">
                  <a16:creationId xmlns:a16="http://schemas.microsoft.com/office/drawing/2014/main" id="{E55FE260-C152-4314-A3AC-CEB4930C2F3E}"/>
                </a:ext>
              </a:extLst>
            </p:cNvPr>
            <p:cNvSpPr/>
            <p:nvPr/>
          </p:nvSpPr>
          <p:spPr>
            <a:xfrm>
              <a:off x="16307027" y="1945477"/>
              <a:ext cx="5203654" cy="5203654"/>
            </a:xfrm>
            <a:prstGeom prst="ellipse">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6" name="Freeform: Shape 5">
              <a:extLst>
                <a:ext uri="{FF2B5EF4-FFF2-40B4-BE49-F238E27FC236}">
                  <a16:creationId xmlns:a16="http://schemas.microsoft.com/office/drawing/2014/main" id="{87AA61C9-FA80-4558-BFF1-E8AE3F3E2D87}"/>
                </a:ext>
              </a:extLst>
            </p:cNvPr>
            <p:cNvSpPr/>
            <p:nvPr/>
          </p:nvSpPr>
          <p:spPr>
            <a:xfrm>
              <a:off x="16307028" y="1945472"/>
              <a:ext cx="5203653" cy="5203664"/>
            </a:xfrm>
            <a:custGeom>
              <a:avLst/>
              <a:gdLst>
                <a:gd name="connsiteX0" fmla="*/ 2416199 w 4832407"/>
                <a:gd name="connsiteY0" fmla="*/ 0 h 4832418"/>
                <a:gd name="connsiteX1" fmla="*/ 2438212 w 4832407"/>
                <a:gd name="connsiteY1" fmla="*/ 1112 h 4832418"/>
                <a:gd name="connsiteX2" fmla="*/ 2450630 w 4832407"/>
                <a:gd name="connsiteY2" fmla="*/ 247043 h 4832418"/>
                <a:gd name="connsiteX3" fmla="*/ 4607321 w 4832407"/>
                <a:gd name="connsiteY3" fmla="*/ 2403735 h 4832418"/>
                <a:gd name="connsiteX4" fmla="*/ 4832351 w 4832407"/>
                <a:gd name="connsiteY4" fmla="*/ 2415098 h 4832418"/>
                <a:gd name="connsiteX5" fmla="*/ 4832407 w 4832407"/>
                <a:gd name="connsiteY5" fmla="*/ 2416209 h 4832418"/>
                <a:gd name="connsiteX6" fmla="*/ 4832351 w 4832407"/>
                <a:gd name="connsiteY6" fmla="*/ 2417321 h 4832418"/>
                <a:gd name="connsiteX7" fmla="*/ 4607322 w 4832407"/>
                <a:gd name="connsiteY7" fmla="*/ 2428684 h 4832418"/>
                <a:gd name="connsiteX8" fmla="*/ 2450631 w 4832407"/>
                <a:gd name="connsiteY8" fmla="*/ 4585375 h 4832418"/>
                <a:gd name="connsiteX9" fmla="*/ 2438213 w 4832407"/>
                <a:gd name="connsiteY9" fmla="*/ 4831307 h 4832418"/>
                <a:gd name="connsiteX10" fmla="*/ 2416199 w 4832407"/>
                <a:gd name="connsiteY10" fmla="*/ 4832418 h 4832418"/>
                <a:gd name="connsiteX11" fmla="*/ 2403725 w 4832407"/>
                <a:gd name="connsiteY11" fmla="*/ 4585375 h 4832418"/>
                <a:gd name="connsiteX12" fmla="*/ 231790 w 4832407"/>
                <a:gd name="connsiteY12" fmla="*/ 2427184 h 4832418"/>
                <a:gd name="connsiteX13" fmla="*/ 0 w 4832407"/>
                <a:gd name="connsiteY13" fmla="*/ 2416210 h 4832418"/>
                <a:gd name="connsiteX14" fmla="*/ 247034 w 4832407"/>
                <a:gd name="connsiteY14" fmla="*/ 2403735 h 4832418"/>
                <a:gd name="connsiteX15" fmla="*/ 2416199 w 4832407"/>
                <a:gd name="connsiteY15" fmla="*/ 1 h 48324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832407" h="4832418">
                  <a:moveTo>
                    <a:pt x="2416199" y="0"/>
                  </a:moveTo>
                  <a:lnTo>
                    <a:pt x="2438212" y="1112"/>
                  </a:lnTo>
                  <a:lnTo>
                    <a:pt x="2450630" y="247043"/>
                  </a:lnTo>
                  <a:cubicBezTo>
                    <a:pt x="2566115" y="1384205"/>
                    <a:pt x="3470159" y="2288249"/>
                    <a:pt x="4607321" y="2403735"/>
                  </a:cubicBezTo>
                  <a:lnTo>
                    <a:pt x="4832351" y="2415098"/>
                  </a:lnTo>
                  <a:lnTo>
                    <a:pt x="4832407" y="2416209"/>
                  </a:lnTo>
                  <a:lnTo>
                    <a:pt x="4832351" y="2417321"/>
                  </a:lnTo>
                  <a:lnTo>
                    <a:pt x="4607322" y="2428684"/>
                  </a:lnTo>
                  <a:cubicBezTo>
                    <a:pt x="3470160" y="2544169"/>
                    <a:pt x="2566116" y="3448213"/>
                    <a:pt x="2450631" y="4585375"/>
                  </a:cubicBezTo>
                  <a:lnTo>
                    <a:pt x="2438213" y="4831307"/>
                  </a:lnTo>
                  <a:lnTo>
                    <a:pt x="2416199" y="4832418"/>
                  </a:lnTo>
                  <a:lnTo>
                    <a:pt x="2403725" y="4585375"/>
                  </a:lnTo>
                  <a:cubicBezTo>
                    <a:pt x="2287725" y="3443137"/>
                    <a:pt x="1376108" y="2536102"/>
                    <a:pt x="231790" y="2427184"/>
                  </a:cubicBezTo>
                  <a:lnTo>
                    <a:pt x="0" y="2416210"/>
                  </a:lnTo>
                  <a:lnTo>
                    <a:pt x="247034" y="2403735"/>
                  </a:lnTo>
                  <a:cubicBezTo>
                    <a:pt x="1465421" y="2280001"/>
                    <a:pt x="2416199" y="1251034"/>
                    <a:pt x="2416199" y="1"/>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7" name="Oval 6">
              <a:extLst>
                <a:ext uri="{FF2B5EF4-FFF2-40B4-BE49-F238E27FC236}">
                  <a16:creationId xmlns:a16="http://schemas.microsoft.com/office/drawing/2014/main" id="{70CB9AFB-BB19-4737-85A9-ACF5A291D793}"/>
                </a:ext>
              </a:extLst>
            </p:cNvPr>
            <p:cNvSpPr/>
            <p:nvPr/>
          </p:nvSpPr>
          <p:spPr>
            <a:xfrm>
              <a:off x="16307027" y="4547309"/>
              <a:ext cx="5203654" cy="5203654"/>
            </a:xfrm>
            <a:prstGeom prst="ellipse">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8" name="Oval 7">
              <a:extLst>
                <a:ext uri="{FF2B5EF4-FFF2-40B4-BE49-F238E27FC236}">
                  <a16:creationId xmlns:a16="http://schemas.microsoft.com/office/drawing/2014/main" id="{1A3A1ABB-B594-45D7-BE06-F5BE793EEADF}"/>
                </a:ext>
              </a:extLst>
            </p:cNvPr>
            <p:cNvSpPr/>
            <p:nvPr/>
          </p:nvSpPr>
          <p:spPr>
            <a:xfrm>
              <a:off x="16307027" y="-656355"/>
              <a:ext cx="5203654" cy="5203654"/>
            </a:xfrm>
            <a:prstGeom prst="ellipse">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spTree>
    <p:extLst>
      <p:ext uri="{BB962C8B-B14F-4D97-AF65-F5344CB8AC3E}">
        <p14:creationId xmlns:p14="http://schemas.microsoft.com/office/powerpoint/2010/main" val="111971404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22_Title Slide">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61B2931F-45C6-4172-9ED7-FCF60C7FD0BD}"/>
              </a:ext>
            </a:extLst>
          </p:cNvPr>
          <p:cNvSpPr>
            <a:spLocks noGrp="1"/>
          </p:cNvSpPr>
          <p:nvPr>
            <p:ph type="pic" sz="quarter" idx="15" hasCustomPrompt="1"/>
          </p:nvPr>
        </p:nvSpPr>
        <p:spPr>
          <a:xfrm>
            <a:off x="16616594" y="5279916"/>
            <a:ext cx="5683046" cy="4660491"/>
          </a:xfrm>
          <a:custGeom>
            <a:avLst/>
            <a:gdLst>
              <a:gd name="connsiteX0" fmla="*/ 0 w 5683046"/>
              <a:gd name="connsiteY0" fmla="*/ 0 h 4660491"/>
              <a:gd name="connsiteX1" fmla="*/ 5683046 w 5683046"/>
              <a:gd name="connsiteY1" fmla="*/ 0 h 4660491"/>
              <a:gd name="connsiteX2" fmla="*/ 5683046 w 5683046"/>
              <a:gd name="connsiteY2" fmla="*/ 4660491 h 4660491"/>
              <a:gd name="connsiteX3" fmla="*/ 0 w 5683046"/>
              <a:gd name="connsiteY3" fmla="*/ 4660491 h 4660491"/>
            </a:gdLst>
            <a:ahLst/>
            <a:cxnLst>
              <a:cxn ang="0">
                <a:pos x="connsiteX0" y="connsiteY0"/>
              </a:cxn>
              <a:cxn ang="0">
                <a:pos x="connsiteX1" y="connsiteY1"/>
              </a:cxn>
              <a:cxn ang="0">
                <a:pos x="connsiteX2" y="connsiteY2"/>
              </a:cxn>
              <a:cxn ang="0">
                <a:pos x="connsiteX3" y="connsiteY3"/>
              </a:cxn>
            </a:cxnLst>
            <a:rect l="l" t="t" r="r" b="b"/>
            <a:pathLst>
              <a:path w="5683046" h="4660491">
                <a:moveTo>
                  <a:pt x="0" y="0"/>
                </a:moveTo>
                <a:lnTo>
                  <a:pt x="5683046" y="0"/>
                </a:lnTo>
                <a:lnTo>
                  <a:pt x="5683046" y="4660491"/>
                </a:lnTo>
                <a:lnTo>
                  <a:pt x="0" y="4660491"/>
                </a:lnTo>
                <a:close/>
              </a:path>
            </a:pathLst>
          </a:custGeom>
          <a:pattFill prst="pct20">
            <a:fgClr>
              <a:schemeClr val="accent1"/>
            </a:fgClr>
            <a:bgClr>
              <a:schemeClr val="bg1"/>
            </a:bgClr>
          </a:pattFill>
        </p:spPr>
        <p:txBody>
          <a:bodyPr wrap="square">
            <a:noAutofit/>
          </a:bodyPr>
          <a:lstStyle>
            <a:lvl1pPr>
              <a:defRPr sz="4000"/>
            </a:lvl1pPr>
          </a:lstStyle>
          <a:p>
            <a:r>
              <a:rPr lang="en-US" dirty="0"/>
              <a:t>Drag Picture here</a:t>
            </a:r>
          </a:p>
        </p:txBody>
      </p:sp>
      <p:sp>
        <p:nvSpPr>
          <p:cNvPr id="9" name="Picture Placeholder 8">
            <a:extLst>
              <a:ext uri="{FF2B5EF4-FFF2-40B4-BE49-F238E27FC236}">
                <a16:creationId xmlns:a16="http://schemas.microsoft.com/office/drawing/2014/main" id="{BF953939-B898-4BC5-93F8-747C85EEAD5D}"/>
              </a:ext>
            </a:extLst>
          </p:cNvPr>
          <p:cNvSpPr>
            <a:spLocks noGrp="1"/>
          </p:cNvSpPr>
          <p:nvPr>
            <p:ph type="pic" sz="quarter" idx="14" hasCustomPrompt="1"/>
          </p:nvPr>
        </p:nvSpPr>
        <p:spPr>
          <a:xfrm>
            <a:off x="9662730" y="4513000"/>
            <a:ext cx="5683045" cy="5427407"/>
          </a:xfrm>
          <a:custGeom>
            <a:avLst/>
            <a:gdLst>
              <a:gd name="connsiteX0" fmla="*/ 0 w 5683045"/>
              <a:gd name="connsiteY0" fmla="*/ 0 h 5427407"/>
              <a:gd name="connsiteX1" fmla="*/ 5683045 w 5683045"/>
              <a:gd name="connsiteY1" fmla="*/ 0 h 5427407"/>
              <a:gd name="connsiteX2" fmla="*/ 5683045 w 5683045"/>
              <a:gd name="connsiteY2" fmla="*/ 5427407 h 5427407"/>
              <a:gd name="connsiteX3" fmla="*/ 0 w 5683045"/>
              <a:gd name="connsiteY3" fmla="*/ 5427407 h 5427407"/>
            </a:gdLst>
            <a:ahLst/>
            <a:cxnLst>
              <a:cxn ang="0">
                <a:pos x="connsiteX0" y="connsiteY0"/>
              </a:cxn>
              <a:cxn ang="0">
                <a:pos x="connsiteX1" y="connsiteY1"/>
              </a:cxn>
              <a:cxn ang="0">
                <a:pos x="connsiteX2" y="connsiteY2"/>
              </a:cxn>
              <a:cxn ang="0">
                <a:pos x="connsiteX3" y="connsiteY3"/>
              </a:cxn>
            </a:cxnLst>
            <a:rect l="l" t="t" r="r" b="b"/>
            <a:pathLst>
              <a:path w="5683045" h="5427407">
                <a:moveTo>
                  <a:pt x="0" y="0"/>
                </a:moveTo>
                <a:lnTo>
                  <a:pt x="5683045" y="0"/>
                </a:lnTo>
                <a:lnTo>
                  <a:pt x="5683045" y="5427407"/>
                </a:lnTo>
                <a:lnTo>
                  <a:pt x="0" y="5427407"/>
                </a:lnTo>
                <a:close/>
              </a:path>
            </a:pathLst>
          </a:custGeom>
          <a:pattFill prst="pct20">
            <a:fgClr>
              <a:schemeClr val="accent1"/>
            </a:fgClr>
            <a:bgClr>
              <a:schemeClr val="bg1"/>
            </a:bgClr>
          </a:pattFill>
        </p:spPr>
        <p:txBody>
          <a:bodyPr wrap="square">
            <a:noAutofit/>
          </a:bodyPr>
          <a:lstStyle>
            <a:lvl1pPr>
              <a:defRPr sz="4000"/>
            </a:lvl1pPr>
          </a:lstStyle>
          <a:p>
            <a:r>
              <a:rPr lang="en-US" dirty="0"/>
              <a:t>Drag Picture here</a:t>
            </a:r>
          </a:p>
        </p:txBody>
      </p:sp>
      <p:sp>
        <p:nvSpPr>
          <p:cNvPr id="7" name="Picture Placeholder 6">
            <a:extLst>
              <a:ext uri="{FF2B5EF4-FFF2-40B4-BE49-F238E27FC236}">
                <a16:creationId xmlns:a16="http://schemas.microsoft.com/office/drawing/2014/main" id="{5992D7AB-5EA5-4A17-8BA6-7E71991743C4}"/>
              </a:ext>
            </a:extLst>
          </p:cNvPr>
          <p:cNvSpPr>
            <a:spLocks noGrp="1"/>
          </p:cNvSpPr>
          <p:nvPr>
            <p:ph type="pic" sz="quarter" idx="13" hasCustomPrompt="1"/>
          </p:nvPr>
        </p:nvSpPr>
        <p:spPr>
          <a:xfrm>
            <a:off x="2079600" y="3628097"/>
            <a:ext cx="6312310" cy="6312310"/>
          </a:xfrm>
          <a:custGeom>
            <a:avLst/>
            <a:gdLst>
              <a:gd name="connsiteX0" fmla="*/ 0 w 6312310"/>
              <a:gd name="connsiteY0" fmla="*/ 0 h 6312310"/>
              <a:gd name="connsiteX1" fmla="*/ 6312310 w 6312310"/>
              <a:gd name="connsiteY1" fmla="*/ 0 h 6312310"/>
              <a:gd name="connsiteX2" fmla="*/ 6312310 w 6312310"/>
              <a:gd name="connsiteY2" fmla="*/ 6312310 h 6312310"/>
              <a:gd name="connsiteX3" fmla="*/ 0 w 6312310"/>
              <a:gd name="connsiteY3" fmla="*/ 6312310 h 6312310"/>
            </a:gdLst>
            <a:ahLst/>
            <a:cxnLst>
              <a:cxn ang="0">
                <a:pos x="connsiteX0" y="connsiteY0"/>
              </a:cxn>
              <a:cxn ang="0">
                <a:pos x="connsiteX1" y="connsiteY1"/>
              </a:cxn>
              <a:cxn ang="0">
                <a:pos x="connsiteX2" y="connsiteY2"/>
              </a:cxn>
              <a:cxn ang="0">
                <a:pos x="connsiteX3" y="connsiteY3"/>
              </a:cxn>
            </a:cxnLst>
            <a:rect l="l" t="t" r="r" b="b"/>
            <a:pathLst>
              <a:path w="6312310" h="6312310">
                <a:moveTo>
                  <a:pt x="0" y="0"/>
                </a:moveTo>
                <a:lnTo>
                  <a:pt x="6312310" y="0"/>
                </a:lnTo>
                <a:lnTo>
                  <a:pt x="6312310" y="6312310"/>
                </a:lnTo>
                <a:lnTo>
                  <a:pt x="0" y="6312310"/>
                </a:lnTo>
                <a:close/>
              </a:path>
            </a:pathLst>
          </a:custGeom>
          <a:pattFill prst="pct20">
            <a:fgClr>
              <a:schemeClr val="accent1"/>
            </a:fgClr>
            <a:bgClr>
              <a:schemeClr val="bg1"/>
            </a:bgClr>
          </a:pattFill>
        </p:spPr>
        <p:txBody>
          <a:bodyPr wrap="square">
            <a:noAutofit/>
          </a:bodyPr>
          <a:lstStyle>
            <a:lvl1pPr>
              <a:defRPr sz="4000"/>
            </a:lvl1pPr>
          </a:lstStyle>
          <a:p>
            <a:r>
              <a:rPr lang="en-US" dirty="0"/>
              <a:t>Drag Picture here</a:t>
            </a:r>
          </a:p>
        </p:txBody>
      </p:sp>
    </p:spTree>
    <p:extLst>
      <p:ext uri="{BB962C8B-B14F-4D97-AF65-F5344CB8AC3E}">
        <p14:creationId xmlns:p14="http://schemas.microsoft.com/office/powerpoint/2010/main" val="17306095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23_Title Slide">
    <p:spTree>
      <p:nvGrpSpPr>
        <p:cNvPr id="1" name=""/>
        <p:cNvGrpSpPr/>
        <p:nvPr/>
      </p:nvGrpSpPr>
      <p:grpSpPr>
        <a:xfrm>
          <a:off x="0" y="0"/>
          <a:ext cx="0" cy="0"/>
          <a:chOff x="0" y="0"/>
          <a:chExt cx="0" cy="0"/>
        </a:xfrm>
      </p:grpSpPr>
      <p:sp>
        <p:nvSpPr>
          <p:cNvPr id="13" name="Picture Placeholder 12">
            <a:extLst>
              <a:ext uri="{FF2B5EF4-FFF2-40B4-BE49-F238E27FC236}">
                <a16:creationId xmlns:a16="http://schemas.microsoft.com/office/drawing/2014/main" id="{D890970E-90F2-4508-A1D2-8D9F961597F3}"/>
              </a:ext>
            </a:extLst>
          </p:cNvPr>
          <p:cNvSpPr>
            <a:spLocks noGrp="1"/>
          </p:cNvSpPr>
          <p:nvPr>
            <p:ph type="pic" sz="quarter" idx="14" hasCustomPrompt="1"/>
          </p:nvPr>
        </p:nvSpPr>
        <p:spPr>
          <a:xfrm>
            <a:off x="13731451" y="1640584"/>
            <a:ext cx="8951569" cy="4022798"/>
          </a:xfrm>
          <a:custGeom>
            <a:avLst/>
            <a:gdLst>
              <a:gd name="connsiteX0" fmla="*/ 0 w 8951569"/>
              <a:gd name="connsiteY0" fmla="*/ 0 h 4022798"/>
              <a:gd name="connsiteX1" fmla="*/ 8951569 w 8951569"/>
              <a:gd name="connsiteY1" fmla="*/ 0 h 4022798"/>
              <a:gd name="connsiteX2" fmla="*/ 8951569 w 8951569"/>
              <a:gd name="connsiteY2" fmla="*/ 4022798 h 4022798"/>
              <a:gd name="connsiteX3" fmla="*/ 0 w 8951569"/>
              <a:gd name="connsiteY3" fmla="*/ 4022798 h 4022798"/>
            </a:gdLst>
            <a:ahLst/>
            <a:cxnLst>
              <a:cxn ang="0">
                <a:pos x="connsiteX0" y="connsiteY0"/>
              </a:cxn>
              <a:cxn ang="0">
                <a:pos x="connsiteX1" y="connsiteY1"/>
              </a:cxn>
              <a:cxn ang="0">
                <a:pos x="connsiteX2" y="connsiteY2"/>
              </a:cxn>
              <a:cxn ang="0">
                <a:pos x="connsiteX3" y="connsiteY3"/>
              </a:cxn>
            </a:cxnLst>
            <a:rect l="l" t="t" r="r" b="b"/>
            <a:pathLst>
              <a:path w="8951569" h="4022798">
                <a:moveTo>
                  <a:pt x="0" y="0"/>
                </a:moveTo>
                <a:lnTo>
                  <a:pt x="8951569" y="0"/>
                </a:lnTo>
                <a:lnTo>
                  <a:pt x="8951569" y="4022798"/>
                </a:lnTo>
                <a:lnTo>
                  <a:pt x="0" y="4022798"/>
                </a:lnTo>
                <a:close/>
              </a:path>
            </a:pathLst>
          </a:custGeom>
          <a:pattFill prst="pct20">
            <a:fgClr>
              <a:schemeClr val="accent1"/>
            </a:fgClr>
            <a:bgClr>
              <a:schemeClr val="bg1"/>
            </a:bgClr>
          </a:pattFill>
        </p:spPr>
        <p:txBody>
          <a:bodyPr wrap="square">
            <a:noAutofit/>
          </a:bodyPr>
          <a:lstStyle>
            <a:lvl1pPr>
              <a:defRPr sz="4000"/>
            </a:lvl1pPr>
          </a:lstStyle>
          <a:p>
            <a:r>
              <a:rPr lang="en-US" dirty="0"/>
              <a:t>Drag Picture here</a:t>
            </a:r>
          </a:p>
        </p:txBody>
      </p:sp>
      <p:sp>
        <p:nvSpPr>
          <p:cNvPr id="10" name="Picture Placeholder 9">
            <a:extLst>
              <a:ext uri="{FF2B5EF4-FFF2-40B4-BE49-F238E27FC236}">
                <a16:creationId xmlns:a16="http://schemas.microsoft.com/office/drawing/2014/main" id="{42B613BF-CB28-4992-9DBB-D4A3E4E388AD}"/>
              </a:ext>
            </a:extLst>
          </p:cNvPr>
          <p:cNvSpPr>
            <a:spLocks noGrp="1"/>
          </p:cNvSpPr>
          <p:nvPr>
            <p:ph type="pic" sz="quarter" idx="13" hasCustomPrompt="1"/>
          </p:nvPr>
        </p:nvSpPr>
        <p:spPr>
          <a:xfrm>
            <a:off x="4122995" y="6110514"/>
            <a:ext cx="9608456" cy="5964903"/>
          </a:xfrm>
          <a:custGeom>
            <a:avLst/>
            <a:gdLst>
              <a:gd name="connsiteX0" fmla="*/ 0 w 9608456"/>
              <a:gd name="connsiteY0" fmla="*/ 0 h 5964903"/>
              <a:gd name="connsiteX1" fmla="*/ 9608456 w 9608456"/>
              <a:gd name="connsiteY1" fmla="*/ 0 h 5964903"/>
              <a:gd name="connsiteX2" fmla="*/ 9608456 w 9608456"/>
              <a:gd name="connsiteY2" fmla="*/ 5964903 h 5964903"/>
              <a:gd name="connsiteX3" fmla="*/ 0 w 9608456"/>
              <a:gd name="connsiteY3" fmla="*/ 5964903 h 5964903"/>
            </a:gdLst>
            <a:ahLst/>
            <a:cxnLst>
              <a:cxn ang="0">
                <a:pos x="connsiteX0" y="connsiteY0"/>
              </a:cxn>
              <a:cxn ang="0">
                <a:pos x="connsiteX1" y="connsiteY1"/>
              </a:cxn>
              <a:cxn ang="0">
                <a:pos x="connsiteX2" y="connsiteY2"/>
              </a:cxn>
              <a:cxn ang="0">
                <a:pos x="connsiteX3" y="connsiteY3"/>
              </a:cxn>
            </a:cxnLst>
            <a:rect l="l" t="t" r="r" b="b"/>
            <a:pathLst>
              <a:path w="9608456" h="5964903">
                <a:moveTo>
                  <a:pt x="0" y="0"/>
                </a:moveTo>
                <a:lnTo>
                  <a:pt x="9608456" y="0"/>
                </a:lnTo>
                <a:lnTo>
                  <a:pt x="9608456" y="5964903"/>
                </a:lnTo>
                <a:lnTo>
                  <a:pt x="0" y="5964903"/>
                </a:lnTo>
                <a:close/>
              </a:path>
            </a:pathLst>
          </a:custGeom>
          <a:pattFill prst="pct20">
            <a:fgClr>
              <a:schemeClr val="accent1"/>
            </a:fgClr>
            <a:bgClr>
              <a:schemeClr val="bg1"/>
            </a:bgClr>
          </a:pattFill>
        </p:spPr>
        <p:txBody>
          <a:bodyPr wrap="square">
            <a:noAutofit/>
          </a:bodyPr>
          <a:lstStyle>
            <a:lvl1pPr>
              <a:defRPr sz="4000"/>
            </a:lvl1pPr>
          </a:lstStyle>
          <a:p>
            <a:r>
              <a:rPr lang="en-US" dirty="0"/>
              <a:t>Drag Picture here</a:t>
            </a:r>
          </a:p>
        </p:txBody>
      </p:sp>
      <p:sp>
        <p:nvSpPr>
          <p:cNvPr id="12" name="Picture Placeholder 11">
            <a:extLst>
              <a:ext uri="{FF2B5EF4-FFF2-40B4-BE49-F238E27FC236}">
                <a16:creationId xmlns:a16="http://schemas.microsoft.com/office/drawing/2014/main" id="{32FAA305-A7BB-4DC0-9DE7-96874D7CC744}"/>
              </a:ext>
            </a:extLst>
          </p:cNvPr>
          <p:cNvSpPr>
            <a:spLocks noGrp="1"/>
          </p:cNvSpPr>
          <p:nvPr>
            <p:ph type="pic" sz="quarter" idx="15" hasCustomPrompt="1"/>
          </p:nvPr>
        </p:nvSpPr>
        <p:spPr>
          <a:xfrm>
            <a:off x="10592853" y="4458932"/>
            <a:ext cx="5069935" cy="5964902"/>
          </a:xfrm>
          <a:custGeom>
            <a:avLst/>
            <a:gdLst>
              <a:gd name="connsiteX0" fmla="*/ 0 w 5069935"/>
              <a:gd name="connsiteY0" fmla="*/ 0 h 5964902"/>
              <a:gd name="connsiteX1" fmla="*/ 5069935 w 5069935"/>
              <a:gd name="connsiteY1" fmla="*/ 0 h 5964902"/>
              <a:gd name="connsiteX2" fmla="*/ 5069935 w 5069935"/>
              <a:gd name="connsiteY2" fmla="*/ 5964902 h 5964902"/>
              <a:gd name="connsiteX3" fmla="*/ 0 w 5069935"/>
              <a:gd name="connsiteY3" fmla="*/ 5964902 h 5964902"/>
            </a:gdLst>
            <a:ahLst/>
            <a:cxnLst>
              <a:cxn ang="0">
                <a:pos x="connsiteX0" y="connsiteY0"/>
              </a:cxn>
              <a:cxn ang="0">
                <a:pos x="connsiteX1" y="connsiteY1"/>
              </a:cxn>
              <a:cxn ang="0">
                <a:pos x="connsiteX2" y="connsiteY2"/>
              </a:cxn>
              <a:cxn ang="0">
                <a:pos x="connsiteX3" y="connsiteY3"/>
              </a:cxn>
            </a:cxnLst>
            <a:rect l="l" t="t" r="r" b="b"/>
            <a:pathLst>
              <a:path w="5069935" h="5964902">
                <a:moveTo>
                  <a:pt x="0" y="0"/>
                </a:moveTo>
                <a:lnTo>
                  <a:pt x="5069935" y="0"/>
                </a:lnTo>
                <a:lnTo>
                  <a:pt x="5069935" y="5964902"/>
                </a:lnTo>
                <a:lnTo>
                  <a:pt x="0" y="5964902"/>
                </a:lnTo>
                <a:close/>
              </a:path>
            </a:pathLst>
          </a:custGeom>
          <a:pattFill prst="pct20">
            <a:fgClr>
              <a:schemeClr val="accent1"/>
            </a:fgClr>
            <a:bgClr>
              <a:schemeClr val="bg1"/>
            </a:bgClr>
          </a:pattFill>
        </p:spPr>
        <p:txBody>
          <a:bodyPr wrap="square">
            <a:noAutofit/>
          </a:bodyPr>
          <a:lstStyle>
            <a:lvl1pPr>
              <a:defRPr sz="4000"/>
            </a:lvl1pPr>
          </a:lstStyle>
          <a:p>
            <a:r>
              <a:rPr lang="en-US" dirty="0"/>
              <a:t>Drag Picture here</a:t>
            </a:r>
          </a:p>
        </p:txBody>
      </p:sp>
      <p:grpSp>
        <p:nvGrpSpPr>
          <p:cNvPr id="5" name="Group 4">
            <a:extLst>
              <a:ext uri="{FF2B5EF4-FFF2-40B4-BE49-F238E27FC236}">
                <a16:creationId xmlns:a16="http://schemas.microsoft.com/office/drawing/2014/main" id="{188F9AC2-681B-43E4-9FFE-BA3F69A6C68B}"/>
              </a:ext>
            </a:extLst>
          </p:cNvPr>
          <p:cNvGrpSpPr/>
          <p:nvPr userDrawn="1"/>
        </p:nvGrpSpPr>
        <p:grpSpPr>
          <a:xfrm>
            <a:off x="-2002043" y="2326566"/>
            <a:ext cx="4048630" cy="8097268"/>
            <a:chOff x="16307027" y="-656355"/>
            <a:chExt cx="5203654" cy="10407318"/>
          </a:xfrm>
        </p:grpSpPr>
        <p:sp>
          <p:nvSpPr>
            <p:cNvPr id="6" name="Oval 5">
              <a:extLst>
                <a:ext uri="{FF2B5EF4-FFF2-40B4-BE49-F238E27FC236}">
                  <a16:creationId xmlns:a16="http://schemas.microsoft.com/office/drawing/2014/main" id="{C62A5199-5C8F-41D0-8DB2-D273E1923C3F}"/>
                </a:ext>
              </a:extLst>
            </p:cNvPr>
            <p:cNvSpPr/>
            <p:nvPr/>
          </p:nvSpPr>
          <p:spPr>
            <a:xfrm>
              <a:off x="16307027" y="1945477"/>
              <a:ext cx="5203654" cy="5203654"/>
            </a:xfrm>
            <a:prstGeom prst="ellipse">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7" name="Freeform: Shape 6">
              <a:extLst>
                <a:ext uri="{FF2B5EF4-FFF2-40B4-BE49-F238E27FC236}">
                  <a16:creationId xmlns:a16="http://schemas.microsoft.com/office/drawing/2014/main" id="{40B04637-1668-4C6F-9D9A-97CAEF2FA6A8}"/>
                </a:ext>
              </a:extLst>
            </p:cNvPr>
            <p:cNvSpPr/>
            <p:nvPr/>
          </p:nvSpPr>
          <p:spPr>
            <a:xfrm>
              <a:off x="16307028" y="1945472"/>
              <a:ext cx="5203653" cy="5203664"/>
            </a:xfrm>
            <a:custGeom>
              <a:avLst/>
              <a:gdLst>
                <a:gd name="connsiteX0" fmla="*/ 2416199 w 4832407"/>
                <a:gd name="connsiteY0" fmla="*/ 0 h 4832418"/>
                <a:gd name="connsiteX1" fmla="*/ 2438212 w 4832407"/>
                <a:gd name="connsiteY1" fmla="*/ 1112 h 4832418"/>
                <a:gd name="connsiteX2" fmla="*/ 2450630 w 4832407"/>
                <a:gd name="connsiteY2" fmla="*/ 247043 h 4832418"/>
                <a:gd name="connsiteX3" fmla="*/ 4607321 w 4832407"/>
                <a:gd name="connsiteY3" fmla="*/ 2403735 h 4832418"/>
                <a:gd name="connsiteX4" fmla="*/ 4832351 w 4832407"/>
                <a:gd name="connsiteY4" fmla="*/ 2415098 h 4832418"/>
                <a:gd name="connsiteX5" fmla="*/ 4832407 w 4832407"/>
                <a:gd name="connsiteY5" fmla="*/ 2416209 h 4832418"/>
                <a:gd name="connsiteX6" fmla="*/ 4832351 w 4832407"/>
                <a:gd name="connsiteY6" fmla="*/ 2417321 h 4832418"/>
                <a:gd name="connsiteX7" fmla="*/ 4607322 w 4832407"/>
                <a:gd name="connsiteY7" fmla="*/ 2428684 h 4832418"/>
                <a:gd name="connsiteX8" fmla="*/ 2450631 w 4832407"/>
                <a:gd name="connsiteY8" fmla="*/ 4585375 h 4832418"/>
                <a:gd name="connsiteX9" fmla="*/ 2438213 w 4832407"/>
                <a:gd name="connsiteY9" fmla="*/ 4831307 h 4832418"/>
                <a:gd name="connsiteX10" fmla="*/ 2416199 w 4832407"/>
                <a:gd name="connsiteY10" fmla="*/ 4832418 h 4832418"/>
                <a:gd name="connsiteX11" fmla="*/ 2403725 w 4832407"/>
                <a:gd name="connsiteY11" fmla="*/ 4585375 h 4832418"/>
                <a:gd name="connsiteX12" fmla="*/ 231790 w 4832407"/>
                <a:gd name="connsiteY12" fmla="*/ 2427184 h 4832418"/>
                <a:gd name="connsiteX13" fmla="*/ 0 w 4832407"/>
                <a:gd name="connsiteY13" fmla="*/ 2416210 h 4832418"/>
                <a:gd name="connsiteX14" fmla="*/ 247034 w 4832407"/>
                <a:gd name="connsiteY14" fmla="*/ 2403735 h 4832418"/>
                <a:gd name="connsiteX15" fmla="*/ 2416199 w 4832407"/>
                <a:gd name="connsiteY15" fmla="*/ 1 h 48324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832407" h="4832418">
                  <a:moveTo>
                    <a:pt x="2416199" y="0"/>
                  </a:moveTo>
                  <a:lnTo>
                    <a:pt x="2438212" y="1112"/>
                  </a:lnTo>
                  <a:lnTo>
                    <a:pt x="2450630" y="247043"/>
                  </a:lnTo>
                  <a:cubicBezTo>
                    <a:pt x="2566115" y="1384205"/>
                    <a:pt x="3470159" y="2288249"/>
                    <a:pt x="4607321" y="2403735"/>
                  </a:cubicBezTo>
                  <a:lnTo>
                    <a:pt x="4832351" y="2415098"/>
                  </a:lnTo>
                  <a:lnTo>
                    <a:pt x="4832407" y="2416209"/>
                  </a:lnTo>
                  <a:lnTo>
                    <a:pt x="4832351" y="2417321"/>
                  </a:lnTo>
                  <a:lnTo>
                    <a:pt x="4607322" y="2428684"/>
                  </a:lnTo>
                  <a:cubicBezTo>
                    <a:pt x="3470160" y="2544169"/>
                    <a:pt x="2566116" y="3448213"/>
                    <a:pt x="2450631" y="4585375"/>
                  </a:cubicBezTo>
                  <a:lnTo>
                    <a:pt x="2438213" y="4831307"/>
                  </a:lnTo>
                  <a:lnTo>
                    <a:pt x="2416199" y="4832418"/>
                  </a:lnTo>
                  <a:lnTo>
                    <a:pt x="2403725" y="4585375"/>
                  </a:lnTo>
                  <a:cubicBezTo>
                    <a:pt x="2287725" y="3443137"/>
                    <a:pt x="1376108" y="2536102"/>
                    <a:pt x="231790" y="2427184"/>
                  </a:cubicBezTo>
                  <a:lnTo>
                    <a:pt x="0" y="2416210"/>
                  </a:lnTo>
                  <a:lnTo>
                    <a:pt x="247034" y="2403735"/>
                  </a:lnTo>
                  <a:cubicBezTo>
                    <a:pt x="1465421" y="2280001"/>
                    <a:pt x="2416199" y="1251034"/>
                    <a:pt x="2416199" y="1"/>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8" name="Oval 7">
              <a:extLst>
                <a:ext uri="{FF2B5EF4-FFF2-40B4-BE49-F238E27FC236}">
                  <a16:creationId xmlns:a16="http://schemas.microsoft.com/office/drawing/2014/main" id="{ADDA9BE4-95E4-4A95-B8C7-7CC95213CB9D}"/>
                </a:ext>
              </a:extLst>
            </p:cNvPr>
            <p:cNvSpPr/>
            <p:nvPr/>
          </p:nvSpPr>
          <p:spPr>
            <a:xfrm>
              <a:off x="16307027" y="4547309"/>
              <a:ext cx="5203654" cy="5203654"/>
            </a:xfrm>
            <a:prstGeom prst="ellipse">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9" name="Oval 8">
              <a:extLst>
                <a:ext uri="{FF2B5EF4-FFF2-40B4-BE49-F238E27FC236}">
                  <a16:creationId xmlns:a16="http://schemas.microsoft.com/office/drawing/2014/main" id="{57773744-8200-4602-B018-746A78D72562}"/>
                </a:ext>
              </a:extLst>
            </p:cNvPr>
            <p:cNvSpPr/>
            <p:nvPr/>
          </p:nvSpPr>
          <p:spPr>
            <a:xfrm>
              <a:off x="16307027" y="-656355"/>
              <a:ext cx="5203654" cy="5203654"/>
            </a:xfrm>
            <a:prstGeom prst="ellipse">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spTree>
    <p:extLst>
      <p:ext uri="{BB962C8B-B14F-4D97-AF65-F5344CB8AC3E}">
        <p14:creationId xmlns:p14="http://schemas.microsoft.com/office/powerpoint/2010/main" val="187300598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24_Title Slide">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7C5F13A5-8599-42CC-BD67-2E7BC4EAF395}"/>
              </a:ext>
            </a:extLst>
          </p:cNvPr>
          <p:cNvSpPr>
            <a:spLocks noGrp="1"/>
          </p:cNvSpPr>
          <p:nvPr>
            <p:ph type="pic" sz="quarter" idx="14" hasCustomPrompt="1"/>
          </p:nvPr>
        </p:nvSpPr>
        <p:spPr>
          <a:xfrm>
            <a:off x="16513241" y="1573125"/>
            <a:ext cx="5284877" cy="5284874"/>
          </a:xfrm>
          <a:custGeom>
            <a:avLst/>
            <a:gdLst>
              <a:gd name="connsiteX0" fmla="*/ 0 w 5284877"/>
              <a:gd name="connsiteY0" fmla="*/ 0 h 5284874"/>
              <a:gd name="connsiteX1" fmla="*/ 5284877 w 5284877"/>
              <a:gd name="connsiteY1" fmla="*/ 5284874 h 5284874"/>
              <a:gd name="connsiteX2" fmla="*/ 0 w 5284877"/>
              <a:gd name="connsiteY2" fmla="*/ 5284874 h 5284874"/>
            </a:gdLst>
            <a:ahLst/>
            <a:cxnLst>
              <a:cxn ang="0">
                <a:pos x="connsiteX0" y="connsiteY0"/>
              </a:cxn>
              <a:cxn ang="0">
                <a:pos x="connsiteX1" y="connsiteY1"/>
              </a:cxn>
              <a:cxn ang="0">
                <a:pos x="connsiteX2" y="connsiteY2"/>
              </a:cxn>
            </a:cxnLst>
            <a:rect l="l" t="t" r="r" b="b"/>
            <a:pathLst>
              <a:path w="5284877" h="5284874">
                <a:moveTo>
                  <a:pt x="0" y="0"/>
                </a:moveTo>
                <a:cubicBezTo>
                  <a:pt x="2918759" y="0"/>
                  <a:pt x="5284877" y="2366119"/>
                  <a:pt x="5284877" y="5284874"/>
                </a:cubicBezTo>
                <a:lnTo>
                  <a:pt x="0" y="5284874"/>
                </a:lnTo>
                <a:close/>
              </a:path>
            </a:pathLst>
          </a:custGeom>
          <a:pattFill prst="pct20">
            <a:fgClr>
              <a:schemeClr val="accent1"/>
            </a:fgClr>
            <a:bgClr>
              <a:schemeClr val="bg1"/>
            </a:bgClr>
          </a:pattFill>
        </p:spPr>
        <p:txBody>
          <a:bodyPr wrap="square">
            <a:noAutofit/>
          </a:bodyPr>
          <a:lstStyle>
            <a:lvl1pPr>
              <a:defRPr sz="4000"/>
            </a:lvl1pPr>
          </a:lstStyle>
          <a:p>
            <a:r>
              <a:rPr lang="en-US" dirty="0"/>
              <a:t>Drag Picture here</a:t>
            </a:r>
          </a:p>
        </p:txBody>
      </p:sp>
      <p:sp>
        <p:nvSpPr>
          <p:cNvPr id="7" name="Picture Placeholder 6">
            <a:extLst>
              <a:ext uri="{FF2B5EF4-FFF2-40B4-BE49-F238E27FC236}">
                <a16:creationId xmlns:a16="http://schemas.microsoft.com/office/drawing/2014/main" id="{AF1D28A7-1013-40FE-8EEB-76DAA8CD8E22}"/>
              </a:ext>
            </a:extLst>
          </p:cNvPr>
          <p:cNvSpPr>
            <a:spLocks noGrp="1"/>
          </p:cNvSpPr>
          <p:nvPr>
            <p:ph type="pic" sz="quarter" idx="13" hasCustomPrompt="1"/>
          </p:nvPr>
        </p:nvSpPr>
        <p:spPr>
          <a:xfrm>
            <a:off x="11228365" y="6857999"/>
            <a:ext cx="5284877" cy="5284874"/>
          </a:xfrm>
          <a:custGeom>
            <a:avLst/>
            <a:gdLst>
              <a:gd name="connsiteX0" fmla="*/ 0 w 5284877"/>
              <a:gd name="connsiteY0" fmla="*/ 0 h 5284874"/>
              <a:gd name="connsiteX1" fmla="*/ 5284877 w 5284877"/>
              <a:gd name="connsiteY1" fmla="*/ 0 h 5284874"/>
              <a:gd name="connsiteX2" fmla="*/ 5284877 w 5284877"/>
              <a:gd name="connsiteY2" fmla="*/ 5284874 h 5284874"/>
              <a:gd name="connsiteX3" fmla="*/ 0 w 5284877"/>
              <a:gd name="connsiteY3" fmla="*/ 0 h 5284874"/>
            </a:gdLst>
            <a:ahLst/>
            <a:cxnLst>
              <a:cxn ang="0">
                <a:pos x="connsiteX0" y="connsiteY0"/>
              </a:cxn>
              <a:cxn ang="0">
                <a:pos x="connsiteX1" y="connsiteY1"/>
              </a:cxn>
              <a:cxn ang="0">
                <a:pos x="connsiteX2" y="connsiteY2"/>
              </a:cxn>
              <a:cxn ang="0">
                <a:pos x="connsiteX3" y="connsiteY3"/>
              </a:cxn>
            </a:cxnLst>
            <a:rect l="l" t="t" r="r" b="b"/>
            <a:pathLst>
              <a:path w="5284877" h="5284874">
                <a:moveTo>
                  <a:pt x="0" y="0"/>
                </a:moveTo>
                <a:lnTo>
                  <a:pt x="5284877" y="0"/>
                </a:lnTo>
                <a:lnTo>
                  <a:pt x="5284877" y="5284874"/>
                </a:lnTo>
                <a:cubicBezTo>
                  <a:pt x="2366119" y="5284874"/>
                  <a:pt x="0" y="2918755"/>
                  <a:pt x="0" y="0"/>
                </a:cubicBezTo>
                <a:close/>
              </a:path>
            </a:pathLst>
          </a:custGeom>
          <a:pattFill prst="pct20">
            <a:fgClr>
              <a:schemeClr val="accent1"/>
            </a:fgClr>
            <a:bgClr>
              <a:schemeClr val="bg1"/>
            </a:bgClr>
          </a:pattFill>
        </p:spPr>
        <p:txBody>
          <a:bodyPr wrap="square">
            <a:noAutofit/>
          </a:bodyPr>
          <a:lstStyle>
            <a:lvl1pPr>
              <a:defRPr sz="4000"/>
            </a:lvl1pPr>
          </a:lstStyle>
          <a:p>
            <a:r>
              <a:rPr lang="en-US" dirty="0"/>
              <a:t>Drag Picture here</a:t>
            </a:r>
          </a:p>
        </p:txBody>
      </p:sp>
      <p:grpSp>
        <p:nvGrpSpPr>
          <p:cNvPr id="4" name="Group 3">
            <a:extLst>
              <a:ext uri="{FF2B5EF4-FFF2-40B4-BE49-F238E27FC236}">
                <a16:creationId xmlns:a16="http://schemas.microsoft.com/office/drawing/2014/main" id="{9618711A-8D0D-4ECC-A875-04A9BE126C49}"/>
              </a:ext>
            </a:extLst>
          </p:cNvPr>
          <p:cNvGrpSpPr/>
          <p:nvPr userDrawn="1"/>
        </p:nvGrpSpPr>
        <p:grpSpPr>
          <a:xfrm>
            <a:off x="-2024315" y="2797418"/>
            <a:ext cx="4048630" cy="8097268"/>
            <a:chOff x="16307027" y="-656355"/>
            <a:chExt cx="5203654" cy="10407318"/>
          </a:xfrm>
        </p:grpSpPr>
        <p:sp>
          <p:nvSpPr>
            <p:cNvPr id="5" name="Oval 4">
              <a:extLst>
                <a:ext uri="{FF2B5EF4-FFF2-40B4-BE49-F238E27FC236}">
                  <a16:creationId xmlns:a16="http://schemas.microsoft.com/office/drawing/2014/main" id="{02110BDD-DDD8-4B0C-9406-6E3391AEE2BF}"/>
                </a:ext>
              </a:extLst>
            </p:cNvPr>
            <p:cNvSpPr/>
            <p:nvPr/>
          </p:nvSpPr>
          <p:spPr>
            <a:xfrm>
              <a:off x="16307027" y="1945477"/>
              <a:ext cx="5203654" cy="5203654"/>
            </a:xfrm>
            <a:prstGeom prst="ellipse">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6" name="Freeform: Shape 5">
              <a:extLst>
                <a:ext uri="{FF2B5EF4-FFF2-40B4-BE49-F238E27FC236}">
                  <a16:creationId xmlns:a16="http://schemas.microsoft.com/office/drawing/2014/main" id="{69741075-C29F-4F90-94FF-46BA0EF66B32}"/>
                </a:ext>
              </a:extLst>
            </p:cNvPr>
            <p:cNvSpPr/>
            <p:nvPr/>
          </p:nvSpPr>
          <p:spPr>
            <a:xfrm>
              <a:off x="16307028" y="1945472"/>
              <a:ext cx="5203653" cy="5203664"/>
            </a:xfrm>
            <a:custGeom>
              <a:avLst/>
              <a:gdLst>
                <a:gd name="connsiteX0" fmla="*/ 2416199 w 4832407"/>
                <a:gd name="connsiteY0" fmla="*/ 0 h 4832418"/>
                <a:gd name="connsiteX1" fmla="*/ 2438212 w 4832407"/>
                <a:gd name="connsiteY1" fmla="*/ 1112 h 4832418"/>
                <a:gd name="connsiteX2" fmla="*/ 2450630 w 4832407"/>
                <a:gd name="connsiteY2" fmla="*/ 247043 h 4832418"/>
                <a:gd name="connsiteX3" fmla="*/ 4607321 w 4832407"/>
                <a:gd name="connsiteY3" fmla="*/ 2403735 h 4832418"/>
                <a:gd name="connsiteX4" fmla="*/ 4832351 w 4832407"/>
                <a:gd name="connsiteY4" fmla="*/ 2415098 h 4832418"/>
                <a:gd name="connsiteX5" fmla="*/ 4832407 w 4832407"/>
                <a:gd name="connsiteY5" fmla="*/ 2416209 h 4832418"/>
                <a:gd name="connsiteX6" fmla="*/ 4832351 w 4832407"/>
                <a:gd name="connsiteY6" fmla="*/ 2417321 h 4832418"/>
                <a:gd name="connsiteX7" fmla="*/ 4607322 w 4832407"/>
                <a:gd name="connsiteY7" fmla="*/ 2428684 h 4832418"/>
                <a:gd name="connsiteX8" fmla="*/ 2450631 w 4832407"/>
                <a:gd name="connsiteY8" fmla="*/ 4585375 h 4832418"/>
                <a:gd name="connsiteX9" fmla="*/ 2438213 w 4832407"/>
                <a:gd name="connsiteY9" fmla="*/ 4831307 h 4832418"/>
                <a:gd name="connsiteX10" fmla="*/ 2416199 w 4832407"/>
                <a:gd name="connsiteY10" fmla="*/ 4832418 h 4832418"/>
                <a:gd name="connsiteX11" fmla="*/ 2403725 w 4832407"/>
                <a:gd name="connsiteY11" fmla="*/ 4585375 h 4832418"/>
                <a:gd name="connsiteX12" fmla="*/ 231790 w 4832407"/>
                <a:gd name="connsiteY12" fmla="*/ 2427184 h 4832418"/>
                <a:gd name="connsiteX13" fmla="*/ 0 w 4832407"/>
                <a:gd name="connsiteY13" fmla="*/ 2416210 h 4832418"/>
                <a:gd name="connsiteX14" fmla="*/ 247034 w 4832407"/>
                <a:gd name="connsiteY14" fmla="*/ 2403735 h 4832418"/>
                <a:gd name="connsiteX15" fmla="*/ 2416199 w 4832407"/>
                <a:gd name="connsiteY15" fmla="*/ 1 h 48324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832407" h="4832418">
                  <a:moveTo>
                    <a:pt x="2416199" y="0"/>
                  </a:moveTo>
                  <a:lnTo>
                    <a:pt x="2438212" y="1112"/>
                  </a:lnTo>
                  <a:lnTo>
                    <a:pt x="2450630" y="247043"/>
                  </a:lnTo>
                  <a:cubicBezTo>
                    <a:pt x="2566115" y="1384205"/>
                    <a:pt x="3470159" y="2288249"/>
                    <a:pt x="4607321" y="2403735"/>
                  </a:cubicBezTo>
                  <a:lnTo>
                    <a:pt x="4832351" y="2415098"/>
                  </a:lnTo>
                  <a:lnTo>
                    <a:pt x="4832407" y="2416209"/>
                  </a:lnTo>
                  <a:lnTo>
                    <a:pt x="4832351" y="2417321"/>
                  </a:lnTo>
                  <a:lnTo>
                    <a:pt x="4607322" y="2428684"/>
                  </a:lnTo>
                  <a:cubicBezTo>
                    <a:pt x="3470160" y="2544169"/>
                    <a:pt x="2566116" y="3448213"/>
                    <a:pt x="2450631" y="4585375"/>
                  </a:cubicBezTo>
                  <a:lnTo>
                    <a:pt x="2438213" y="4831307"/>
                  </a:lnTo>
                  <a:lnTo>
                    <a:pt x="2416199" y="4832418"/>
                  </a:lnTo>
                  <a:lnTo>
                    <a:pt x="2403725" y="4585375"/>
                  </a:lnTo>
                  <a:cubicBezTo>
                    <a:pt x="2287725" y="3443137"/>
                    <a:pt x="1376108" y="2536102"/>
                    <a:pt x="231790" y="2427184"/>
                  </a:cubicBezTo>
                  <a:lnTo>
                    <a:pt x="0" y="2416210"/>
                  </a:lnTo>
                  <a:lnTo>
                    <a:pt x="247034" y="2403735"/>
                  </a:lnTo>
                  <a:cubicBezTo>
                    <a:pt x="1465421" y="2280001"/>
                    <a:pt x="2416199" y="1251034"/>
                    <a:pt x="2416199" y="1"/>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9" name="Oval 8">
              <a:extLst>
                <a:ext uri="{FF2B5EF4-FFF2-40B4-BE49-F238E27FC236}">
                  <a16:creationId xmlns:a16="http://schemas.microsoft.com/office/drawing/2014/main" id="{3EB26238-274A-4F20-B82B-2D2A7C3F5FB2}"/>
                </a:ext>
              </a:extLst>
            </p:cNvPr>
            <p:cNvSpPr/>
            <p:nvPr/>
          </p:nvSpPr>
          <p:spPr>
            <a:xfrm>
              <a:off x="16307027" y="4547309"/>
              <a:ext cx="5203654" cy="5203654"/>
            </a:xfrm>
            <a:prstGeom prst="ellipse">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0" name="Oval 9">
              <a:extLst>
                <a:ext uri="{FF2B5EF4-FFF2-40B4-BE49-F238E27FC236}">
                  <a16:creationId xmlns:a16="http://schemas.microsoft.com/office/drawing/2014/main" id="{3CAB1DDC-F0D0-4776-B9C6-8F30B742EDB2}"/>
                </a:ext>
              </a:extLst>
            </p:cNvPr>
            <p:cNvSpPr/>
            <p:nvPr/>
          </p:nvSpPr>
          <p:spPr>
            <a:xfrm>
              <a:off x="16307027" y="-656355"/>
              <a:ext cx="5203654" cy="5203654"/>
            </a:xfrm>
            <a:prstGeom prst="ellipse">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spTree>
    <p:extLst>
      <p:ext uri="{BB962C8B-B14F-4D97-AF65-F5344CB8AC3E}">
        <p14:creationId xmlns:p14="http://schemas.microsoft.com/office/powerpoint/2010/main" val="296636514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26_Title Slide">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BF2C7445-CE78-46A9-9CAB-84153B6CC7E8}"/>
              </a:ext>
            </a:extLst>
          </p:cNvPr>
          <p:cNvSpPr>
            <a:spLocks noGrp="1"/>
          </p:cNvSpPr>
          <p:nvPr>
            <p:ph type="pic" sz="quarter" idx="13" hasCustomPrompt="1"/>
          </p:nvPr>
        </p:nvSpPr>
        <p:spPr>
          <a:xfrm>
            <a:off x="1889186" y="2356681"/>
            <a:ext cx="10265029" cy="8899824"/>
          </a:xfrm>
          <a:custGeom>
            <a:avLst/>
            <a:gdLst>
              <a:gd name="connsiteX0" fmla="*/ 10223339 w 10265029"/>
              <a:gd name="connsiteY0" fmla="*/ 8837055 h 8899824"/>
              <a:gd name="connsiteX1" fmla="*/ 10247684 w 10265029"/>
              <a:gd name="connsiteY1" fmla="*/ 8853929 h 8899824"/>
              <a:gd name="connsiteX2" fmla="*/ 10259957 w 10265029"/>
              <a:gd name="connsiteY2" fmla="*/ 8899732 h 8899824"/>
              <a:gd name="connsiteX3" fmla="*/ 10233086 w 10265029"/>
              <a:gd name="connsiteY3" fmla="*/ 8859614 h 8899824"/>
              <a:gd name="connsiteX4" fmla="*/ 6970019 w 10265029"/>
              <a:gd name="connsiteY4" fmla="*/ 8690337 h 8899824"/>
              <a:gd name="connsiteX5" fmla="*/ 6967457 w 10265029"/>
              <a:gd name="connsiteY5" fmla="*/ 8696478 h 8899824"/>
              <a:gd name="connsiteX6" fmla="*/ 6961833 w 10265029"/>
              <a:gd name="connsiteY6" fmla="*/ 8697985 h 8899824"/>
              <a:gd name="connsiteX7" fmla="*/ 7038216 w 10265029"/>
              <a:gd name="connsiteY7" fmla="*/ 8677518 h 8899824"/>
              <a:gd name="connsiteX8" fmla="*/ 6972742 w 10265029"/>
              <a:gd name="connsiteY8" fmla="*/ 8738698 h 8899824"/>
              <a:gd name="connsiteX9" fmla="*/ 6966416 w 10265029"/>
              <a:gd name="connsiteY9" fmla="*/ 8698973 h 8899824"/>
              <a:gd name="connsiteX10" fmla="*/ 6967457 w 10265029"/>
              <a:gd name="connsiteY10" fmla="*/ 8696478 h 8899824"/>
              <a:gd name="connsiteX11" fmla="*/ 6971083 w 10265029"/>
              <a:gd name="connsiteY11" fmla="*/ 8695506 h 8899824"/>
              <a:gd name="connsiteX12" fmla="*/ 7038216 w 10265029"/>
              <a:gd name="connsiteY12" fmla="*/ 8677518 h 8899824"/>
              <a:gd name="connsiteX13" fmla="*/ 7046273 w 10265029"/>
              <a:gd name="connsiteY13" fmla="*/ 8675359 h 8899824"/>
              <a:gd name="connsiteX14" fmla="*/ 7038216 w 10265029"/>
              <a:gd name="connsiteY14" fmla="*/ 8677518 h 8899824"/>
              <a:gd name="connsiteX15" fmla="*/ 7046273 w 10265029"/>
              <a:gd name="connsiteY15" fmla="*/ 8675359 h 8899824"/>
              <a:gd name="connsiteX16" fmla="*/ 7757386 w 10265029"/>
              <a:gd name="connsiteY16" fmla="*/ 8625954 h 8899824"/>
              <a:gd name="connsiteX17" fmla="*/ 7778866 w 10265029"/>
              <a:gd name="connsiteY17" fmla="*/ 8653613 h 8899824"/>
              <a:gd name="connsiteX18" fmla="*/ 7702484 w 10265029"/>
              <a:gd name="connsiteY18" fmla="*/ 8674080 h 8899824"/>
              <a:gd name="connsiteX19" fmla="*/ 7597453 w 10265029"/>
              <a:gd name="connsiteY19" fmla="*/ 8702223 h 8899824"/>
              <a:gd name="connsiteX20" fmla="*/ 7451505 w 10265029"/>
              <a:gd name="connsiteY20" fmla="*/ 8768599 h 8899824"/>
              <a:gd name="connsiteX21" fmla="*/ 7422857 w 10265029"/>
              <a:gd name="connsiteY21" fmla="*/ 8776275 h 8899824"/>
              <a:gd name="connsiteX22" fmla="*/ 7406492 w 10265029"/>
              <a:gd name="connsiteY22" fmla="*/ 8715203 h 8899824"/>
              <a:gd name="connsiteX23" fmla="*/ 7473332 w 10265029"/>
              <a:gd name="connsiteY23" fmla="*/ 8697293 h 8899824"/>
              <a:gd name="connsiteX24" fmla="*/ 7521073 w 10265029"/>
              <a:gd name="connsiteY24" fmla="*/ 8684501 h 8899824"/>
              <a:gd name="connsiteX25" fmla="*/ 7692937 w 10265029"/>
              <a:gd name="connsiteY25" fmla="*/ 8638450 h 8899824"/>
              <a:gd name="connsiteX26" fmla="*/ 7757386 w 10265029"/>
              <a:gd name="connsiteY26" fmla="*/ 8625954 h 8899824"/>
              <a:gd name="connsiteX27" fmla="*/ 8545437 w 10265029"/>
              <a:gd name="connsiteY27" fmla="*/ 8611847 h 8899824"/>
              <a:gd name="connsiteX28" fmla="*/ 8339470 w 10265029"/>
              <a:gd name="connsiteY28" fmla="*/ 8645219 h 8899824"/>
              <a:gd name="connsiteX29" fmla="*/ 8327193 w 10265029"/>
              <a:gd name="connsiteY29" fmla="*/ 8637597 h 8899824"/>
              <a:gd name="connsiteX30" fmla="*/ 7226965 w 10265029"/>
              <a:gd name="connsiteY30" fmla="*/ 8594214 h 8899824"/>
              <a:gd name="connsiteX31" fmla="*/ 7278284 w 10265029"/>
              <a:gd name="connsiteY31" fmla="*/ 8618648 h 8899824"/>
              <a:gd name="connsiteX32" fmla="*/ 7297375 w 10265029"/>
              <a:gd name="connsiteY32" fmla="*/ 8689897 h 8899824"/>
              <a:gd name="connsiteX33" fmla="*/ 7195075 w 10265029"/>
              <a:gd name="connsiteY33" fmla="*/ 8690035 h 8899824"/>
              <a:gd name="connsiteX34" fmla="*/ 7185525 w 10265029"/>
              <a:gd name="connsiteY34" fmla="*/ 8692594 h 8899824"/>
              <a:gd name="connsiteX35" fmla="*/ 7091411 w 10265029"/>
              <a:gd name="connsiteY35" fmla="*/ 8685083 h 8899824"/>
              <a:gd name="connsiteX36" fmla="*/ 7084593 w 10265029"/>
              <a:gd name="connsiteY36" fmla="*/ 8659637 h 8899824"/>
              <a:gd name="connsiteX37" fmla="*/ 7076411 w 10265029"/>
              <a:gd name="connsiteY37" fmla="*/ 8629100 h 8899824"/>
              <a:gd name="connsiteX38" fmla="*/ 7190991 w 10265029"/>
              <a:gd name="connsiteY38" fmla="*/ 8598398 h 8899824"/>
              <a:gd name="connsiteX39" fmla="*/ 7226965 w 10265029"/>
              <a:gd name="connsiteY39" fmla="*/ 8594214 h 8899824"/>
              <a:gd name="connsiteX40" fmla="*/ 6376031 w 10265029"/>
              <a:gd name="connsiteY40" fmla="*/ 8564808 h 8899824"/>
              <a:gd name="connsiteX41" fmla="*/ 6410462 w 10265029"/>
              <a:gd name="connsiteY41" fmla="*/ 8565270 h 8899824"/>
              <a:gd name="connsiteX42" fmla="*/ 6447611 w 10265029"/>
              <a:gd name="connsiteY42" fmla="*/ 8573944 h 8899824"/>
              <a:gd name="connsiteX43" fmla="*/ 6483863 w 10265029"/>
              <a:gd name="connsiteY43" fmla="*/ 8596448 h 8899824"/>
              <a:gd name="connsiteX44" fmla="*/ 6516554 w 10265029"/>
              <a:gd name="connsiteY44" fmla="*/ 8596687 h 8899824"/>
              <a:gd name="connsiteX45" fmla="*/ 6493716 w 10265029"/>
              <a:gd name="connsiteY45" fmla="*/ 8605095 h 8899824"/>
              <a:gd name="connsiteX46" fmla="*/ 6390324 w 10265029"/>
              <a:gd name="connsiteY46" fmla="*/ 8627478 h 8899824"/>
              <a:gd name="connsiteX47" fmla="*/ 6403968 w 10265029"/>
              <a:gd name="connsiteY47" fmla="*/ 8602004 h 8899824"/>
              <a:gd name="connsiteX48" fmla="*/ 6397150 w 10265029"/>
              <a:gd name="connsiteY48" fmla="*/ 8576557 h 8899824"/>
              <a:gd name="connsiteX49" fmla="*/ 6377932 w 10265029"/>
              <a:gd name="connsiteY49" fmla="*/ 8567583 h 8899824"/>
              <a:gd name="connsiteX50" fmla="*/ 6238920 w 10265029"/>
              <a:gd name="connsiteY50" fmla="*/ 8558953 h 8899824"/>
              <a:gd name="connsiteX51" fmla="*/ 6204597 w 10265029"/>
              <a:gd name="connsiteY51" fmla="*/ 8587602 h 8899824"/>
              <a:gd name="connsiteX52" fmla="*/ 6202269 w 10265029"/>
              <a:gd name="connsiteY52" fmla="*/ 8582070 h 8899824"/>
              <a:gd name="connsiteX53" fmla="*/ 6198482 w 10265029"/>
              <a:gd name="connsiteY53" fmla="*/ 8573977 h 8899824"/>
              <a:gd name="connsiteX54" fmla="*/ 6206379 w 10265029"/>
              <a:gd name="connsiteY54" fmla="*/ 8569974 h 8899824"/>
              <a:gd name="connsiteX55" fmla="*/ 6238920 w 10265029"/>
              <a:gd name="connsiteY55" fmla="*/ 8558953 h 8899824"/>
              <a:gd name="connsiteX56" fmla="*/ 6250878 w 10265029"/>
              <a:gd name="connsiteY56" fmla="*/ 8555749 h 8899824"/>
              <a:gd name="connsiteX57" fmla="*/ 6238920 w 10265029"/>
              <a:gd name="connsiteY57" fmla="*/ 8558953 h 8899824"/>
              <a:gd name="connsiteX58" fmla="*/ 6246977 w 10265029"/>
              <a:gd name="connsiteY58" fmla="*/ 8556794 h 8899824"/>
              <a:gd name="connsiteX59" fmla="*/ 6263090 w 10265029"/>
              <a:gd name="connsiteY59" fmla="*/ 8552477 h 8899824"/>
              <a:gd name="connsiteX60" fmla="*/ 6260404 w 10265029"/>
              <a:gd name="connsiteY60" fmla="*/ 8553197 h 8899824"/>
              <a:gd name="connsiteX61" fmla="*/ 6250878 w 10265029"/>
              <a:gd name="connsiteY61" fmla="*/ 8555749 h 8899824"/>
              <a:gd name="connsiteX62" fmla="*/ 6255369 w 10265029"/>
              <a:gd name="connsiteY62" fmla="*/ 8554546 h 8899824"/>
              <a:gd name="connsiteX63" fmla="*/ 6263090 w 10265029"/>
              <a:gd name="connsiteY63" fmla="*/ 8552477 h 8899824"/>
              <a:gd name="connsiteX64" fmla="*/ 8682325 w 10265029"/>
              <a:gd name="connsiteY64" fmla="*/ 8542440 h 8899824"/>
              <a:gd name="connsiteX65" fmla="*/ 8684496 w 10265029"/>
              <a:gd name="connsiteY65" fmla="*/ 8545543 h 8899824"/>
              <a:gd name="connsiteX66" fmla="*/ 8682864 w 10265029"/>
              <a:gd name="connsiteY66" fmla="*/ 8547068 h 8899824"/>
              <a:gd name="connsiteX67" fmla="*/ 8632733 w 10265029"/>
              <a:gd name="connsiteY67" fmla="*/ 8593912 h 8899824"/>
              <a:gd name="connsiteX68" fmla="*/ 8575442 w 10265029"/>
              <a:gd name="connsiteY68" fmla="*/ 8609263 h 8899824"/>
              <a:gd name="connsiteX69" fmla="*/ 8670927 w 10265029"/>
              <a:gd name="connsiteY69" fmla="*/ 8545494 h 8899824"/>
              <a:gd name="connsiteX70" fmla="*/ 6180014 w 10265029"/>
              <a:gd name="connsiteY70" fmla="*/ 8537910 h 8899824"/>
              <a:gd name="connsiteX71" fmla="*/ 6188801 w 10265029"/>
              <a:gd name="connsiteY71" fmla="*/ 8553292 h 8899824"/>
              <a:gd name="connsiteX72" fmla="*/ 6198482 w 10265029"/>
              <a:gd name="connsiteY72" fmla="*/ 8573977 h 8899824"/>
              <a:gd name="connsiteX73" fmla="*/ 6190331 w 10265029"/>
              <a:gd name="connsiteY73" fmla="*/ 8578110 h 8899824"/>
              <a:gd name="connsiteX74" fmla="*/ 6181637 w 10265029"/>
              <a:gd name="connsiteY74" fmla="*/ 8574302 h 8899824"/>
              <a:gd name="connsiteX75" fmla="*/ 6181128 w 10265029"/>
              <a:gd name="connsiteY75" fmla="*/ 8543757 h 8899824"/>
              <a:gd name="connsiteX76" fmla="*/ 6175743 w 10265029"/>
              <a:gd name="connsiteY76" fmla="*/ 8530434 h 8899824"/>
              <a:gd name="connsiteX77" fmla="*/ 6178764 w 10265029"/>
              <a:gd name="connsiteY77" fmla="*/ 8531350 h 8899824"/>
              <a:gd name="connsiteX78" fmla="*/ 6180014 w 10265029"/>
              <a:gd name="connsiteY78" fmla="*/ 8537910 h 8899824"/>
              <a:gd name="connsiteX79" fmla="*/ 5555565 w 10265029"/>
              <a:gd name="connsiteY79" fmla="*/ 8529326 h 8899824"/>
              <a:gd name="connsiteX80" fmla="*/ 5555565 w 10265029"/>
              <a:gd name="connsiteY80" fmla="*/ 8529326 h 8899824"/>
              <a:gd name="connsiteX81" fmla="*/ 6975486 w 10265029"/>
              <a:gd name="connsiteY81" fmla="*/ 8519776 h 8899824"/>
              <a:gd name="connsiteX82" fmla="*/ 6918196 w 10265029"/>
              <a:gd name="connsiteY82" fmla="*/ 8535127 h 8899824"/>
              <a:gd name="connsiteX83" fmla="*/ 6927742 w 10265029"/>
              <a:gd name="connsiteY83" fmla="*/ 8570753 h 8899824"/>
              <a:gd name="connsiteX84" fmla="*/ 6933196 w 10265029"/>
              <a:gd name="connsiteY84" fmla="*/ 8591109 h 8899824"/>
              <a:gd name="connsiteX85" fmla="*/ 7445659 w 10265029"/>
              <a:gd name="connsiteY85" fmla="*/ 8502260 h 8899824"/>
              <a:gd name="connsiteX86" fmla="*/ 7441969 w 10265029"/>
              <a:gd name="connsiteY86" fmla="*/ 8503876 h 8899824"/>
              <a:gd name="connsiteX87" fmla="*/ 7365587 w 10265029"/>
              <a:gd name="connsiteY87" fmla="*/ 8524342 h 8899824"/>
              <a:gd name="connsiteX88" fmla="*/ 7365332 w 10265029"/>
              <a:gd name="connsiteY88" fmla="*/ 8511456 h 8899824"/>
              <a:gd name="connsiteX89" fmla="*/ 7365309 w 10265029"/>
              <a:gd name="connsiteY89" fmla="*/ 8510572 h 8899824"/>
              <a:gd name="connsiteX90" fmla="*/ 8203531 w 10265029"/>
              <a:gd name="connsiteY90" fmla="*/ 8489368 h 8899824"/>
              <a:gd name="connsiteX91" fmla="*/ 8257642 w 10265029"/>
              <a:gd name="connsiteY91" fmla="*/ 8492597 h 8899824"/>
              <a:gd name="connsiteX92" fmla="*/ 8248092 w 10265029"/>
              <a:gd name="connsiteY92" fmla="*/ 8495156 h 8899824"/>
              <a:gd name="connsiteX93" fmla="*/ 8259001 w 10265029"/>
              <a:gd name="connsiteY93" fmla="*/ 8535868 h 8899824"/>
              <a:gd name="connsiteX94" fmla="*/ 8201718 w 10265029"/>
              <a:gd name="connsiteY94" fmla="*/ 8551217 h 8899824"/>
              <a:gd name="connsiteX95" fmla="*/ 8144427 w 10265029"/>
              <a:gd name="connsiteY95" fmla="*/ 8566568 h 8899824"/>
              <a:gd name="connsiteX96" fmla="*/ 8010748 w 10265029"/>
              <a:gd name="connsiteY96" fmla="*/ 8602388 h 8899824"/>
              <a:gd name="connsiteX97" fmla="*/ 8203531 w 10265029"/>
              <a:gd name="connsiteY97" fmla="*/ 8489368 h 8899824"/>
              <a:gd name="connsiteX98" fmla="*/ 7758486 w 10265029"/>
              <a:gd name="connsiteY98" fmla="*/ 8462958 h 8899824"/>
              <a:gd name="connsiteX99" fmla="*/ 7762513 w 10265029"/>
              <a:gd name="connsiteY99" fmla="*/ 8477989 h 8899824"/>
              <a:gd name="connsiteX100" fmla="*/ 7758486 w 10265029"/>
              <a:gd name="connsiteY100" fmla="*/ 8462958 h 8899824"/>
              <a:gd name="connsiteX101" fmla="*/ 8905013 w 10265029"/>
              <a:gd name="connsiteY101" fmla="*/ 8439135 h 8899824"/>
              <a:gd name="connsiteX102" fmla="*/ 8896337 w 10265029"/>
              <a:gd name="connsiteY102" fmla="*/ 8441460 h 8899824"/>
              <a:gd name="connsiteX103" fmla="*/ 8901373 w 10265029"/>
              <a:gd name="connsiteY103" fmla="*/ 8440110 h 8899824"/>
              <a:gd name="connsiteX104" fmla="*/ 5878837 w 10265029"/>
              <a:gd name="connsiteY104" fmla="*/ 8437250 h 8899824"/>
              <a:gd name="connsiteX105" fmla="*/ 5889340 w 10265029"/>
              <a:gd name="connsiteY105" fmla="*/ 8476448 h 8899824"/>
              <a:gd name="connsiteX106" fmla="*/ 5879741 w 10265029"/>
              <a:gd name="connsiteY106" fmla="*/ 8470406 h 8899824"/>
              <a:gd name="connsiteX107" fmla="*/ 5878837 w 10265029"/>
              <a:gd name="connsiteY107" fmla="*/ 8437250 h 8899824"/>
              <a:gd name="connsiteX108" fmla="*/ 8917821 w 10265029"/>
              <a:gd name="connsiteY108" fmla="*/ 8435703 h 8899824"/>
              <a:gd name="connsiteX109" fmla="*/ 8905013 w 10265029"/>
              <a:gd name="connsiteY109" fmla="*/ 8439135 h 8899824"/>
              <a:gd name="connsiteX110" fmla="*/ 8909765 w 10265029"/>
              <a:gd name="connsiteY110" fmla="*/ 8437862 h 8899824"/>
              <a:gd name="connsiteX111" fmla="*/ 8917821 w 10265029"/>
              <a:gd name="connsiteY111" fmla="*/ 8435703 h 8899824"/>
              <a:gd name="connsiteX112" fmla="*/ 8922206 w 10265029"/>
              <a:gd name="connsiteY112" fmla="*/ 8434528 h 8899824"/>
              <a:gd name="connsiteX113" fmla="*/ 8921928 w 10265029"/>
              <a:gd name="connsiteY113" fmla="*/ 8436520 h 8899824"/>
              <a:gd name="connsiteX114" fmla="*/ 8917821 w 10265029"/>
              <a:gd name="connsiteY114" fmla="*/ 8435703 h 8899824"/>
              <a:gd name="connsiteX115" fmla="*/ 4653969 w 10265029"/>
              <a:gd name="connsiteY115" fmla="*/ 8410898 h 8899824"/>
              <a:gd name="connsiteX116" fmla="*/ 4618377 w 10265029"/>
              <a:gd name="connsiteY116" fmla="*/ 8428020 h 8899824"/>
              <a:gd name="connsiteX117" fmla="*/ 4608632 w 10265029"/>
              <a:gd name="connsiteY117" fmla="*/ 8443529 h 8899824"/>
              <a:gd name="connsiteX118" fmla="*/ 4610327 w 10265029"/>
              <a:gd name="connsiteY118" fmla="*/ 8438959 h 8899824"/>
              <a:gd name="connsiteX119" fmla="*/ 4603499 w 10265029"/>
              <a:gd name="connsiteY119" fmla="*/ 8451699 h 8899824"/>
              <a:gd name="connsiteX120" fmla="*/ 4608632 w 10265029"/>
              <a:gd name="connsiteY120" fmla="*/ 8443529 h 8899824"/>
              <a:gd name="connsiteX121" fmla="*/ 4607946 w 10265029"/>
              <a:gd name="connsiteY121" fmla="*/ 8445377 h 8899824"/>
              <a:gd name="connsiteX122" fmla="*/ 4673061 w 10265029"/>
              <a:gd name="connsiteY122" fmla="*/ 8482151 h 8899824"/>
              <a:gd name="connsiteX123" fmla="*/ 4664879 w 10265029"/>
              <a:gd name="connsiteY123" fmla="*/ 8451615 h 8899824"/>
              <a:gd name="connsiteX124" fmla="*/ 4653969 w 10265029"/>
              <a:gd name="connsiteY124" fmla="*/ 8410898 h 8899824"/>
              <a:gd name="connsiteX125" fmla="*/ 9166065 w 10265029"/>
              <a:gd name="connsiteY125" fmla="*/ 8407371 h 8899824"/>
              <a:gd name="connsiteX126" fmla="*/ 9193117 w 10265029"/>
              <a:gd name="connsiteY126" fmla="*/ 8411028 h 8899824"/>
              <a:gd name="connsiteX127" fmla="*/ 9187890 w 10265029"/>
              <a:gd name="connsiteY127" fmla="*/ 8412429 h 8899824"/>
              <a:gd name="connsiteX128" fmla="*/ 9164497 w 10265029"/>
              <a:gd name="connsiteY128" fmla="*/ 8418697 h 8899824"/>
              <a:gd name="connsiteX129" fmla="*/ 8029859 w 10265029"/>
              <a:gd name="connsiteY129" fmla="*/ 8406354 h 8899824"/>
              <a:gd name="connsiteX130" fmla="*/ 7877084 w 10265029"/>
              <a:gd name="connsiteY130" fmla="*/ 8485474 h 8899824"/>
              <a:gd name="connsiteX131" fmla="*/ 7772059 w 10265029"/>
              <a:gd name="connsiteY131" fmla="*/ 8513615 h 8899824"/>
              <a:gd name="connsiteX132" fmla="*/ 7762513 w 10265029"/>
              <a:gd name="connsiteY132" fmla="*/ 8477989 h 8899824"/>
              <a:gd name="connsiteX133" fmla="*/ 8029859 w 10265029"/>
              <a:gd name="connsiteY133" fmla="*/ 8406354 h 8899824"/>
              <a:gd name="connsiteX134" fmla="*/ 9156865 w 10265029"/>
              <a:gd name="connsiteY134" fmla="*/ 8404796 h 8899824"/>
              <a:gd name="connsiteX135" fmla="*/ 9161981 w 10265029"/>
              <a:gd name="connsiteY135" fmla="*/ 8406228 h 8899824"/>
              <a:gd name="connsiteX136" fmla="*/ 9166065 w 10265029"/>
              <a:gd name="connsiteY136" fmla="*/ 8407371 h 8899824"/>
              <a:gd name="connsiteX137" fmla="*/ 9143239 w 10265029"/>
              <a:gd name="connsiteY137" fmla="*/ 8400982 h 8899824"/>
              <a:gd name="connsiteX138" fmla="*/ 9156865 w 10265029"/>
              <a:gd name="connsiteY138" fmla="*/ 8404796 h 8899824"/>
              <a:gd name="connsiteX139" fmla="*/ 9152063 w 10265029"/>
              <a:gd name="connsiteY139" fmla="*/ 8403452 h 8899824"/>
              <a:gd name="connsiteX140" fmla="*/ 9136191 w 10265029"/>
              <a:gd name="connsiteY140" fmla="*/ 8399009 h 8899824"/>
              <a:gd name="connsiteX141" fmla="*/ 9143239 w 10265029"/>
              <a:gd name="connsiteY141" fmla="*/ 8400982 h 8899824"/>
              <a:gd name="connsiteX142" fmla="*/ 9137478 w 10265029"/>
              <a:gd name="connsiteY142" fmla="*/ 8399369 h 8899824"/>
              <a:gd name="connsiteX143" fmla="*/ 9136191 w 10265029"/>
              <a:gd name="connsiteY143" fmla="*/ 8399009 h 8899824"/>
              <a:gd name="connsiteX144" fmla="*/ 9893803 w 10265029"/>
              <a:gd name="connsiteY144" fmla="*/ 8382387 h 8899824"/>
              <a:gd name="connsiteX145" fmla="*/ 9964001 w 10265029"/>
              <a:gd name="connsiteY145" fmla="*/ 8406296 h 8899824"/>
              <a:gd name="connsiteX146" fmla="*/ 10084033 w 10265029"/>
              <a:gd name="connsiteY146" fmla="*/ 8434136 h 8899824"/>
              <a:gd name="connsiteX147" fmla="*/ 10220386 w 10265029"/>
              <a:gd name="connsiteY147" fmla="*/ 8830220 h 8899824"/>
              <a:gd name="connsiteX148" fmla="*/ 10223339 w 10265029"/>
              <a:gd name="connsiteY148" fmla="*/ 8837055 h 8899824"/>
              <a:gd name="connsiteX149" fmla="*/ 10071738 w 10265029"/>
              <a:gd name="connsiteY149" fmla="*/ 8731978 h 8899824"/>
              <a:gd name="connsiteX150" fmla="*/ 9880780 w 10265029"/>
              <a:gd name="connsiteY150" fmla="*/ 8668600 h 8899824"/>
              <a:gd name="connsiteX151" fmla="*/ 9654365 w 10265029"/>
              <a:gd name="connsiteY151" fmla="*/ 8625630 h 8899824"/>
              <a:gd name="connsiteX152" fmla="*/ 9639364 w 10265029"/>
              <a:gd name="connsiteY152" fmla="*/ 8569647 h 8899824"/>
              <a:gd name="connsiteX153" fmla="*/ 9550709 w 10265029"/>
              <a:gd name="connsiteY153" fmla="*/ 8544311 h 8899824"/>
              <a:gd name="connsiteX154" fmla="*/ 9445678 w 10265029"/>
              <a:gd name="connsiteY154" fmla="*/ 8572454 h 8899824"/>
              <a:gd name="connsiteX155" fmla="*/ 9318823 w 10265029"/>
              <a:gd name="connsiteY155" fmla="*/ 8557349 h 8899824"/>
              <a:gd name="connsiteX156" fmla="*/ 9127866 w 10265029"/>
              <a:gd name="connsiteY156" fmla="*/ 8493971 h 8899824"/>
              <a:gd name="connsiteX157" fmla="*/ 9111501 w 10265029"/>
              <a:gd name="connsiteY157" fmla="*/ 8432898 h 8899824"/>
              <a:gd name="connsiteX158" fmla="*/ 9138955 w 10265029"/>
              <a:gd name="connsiteY158" fmla="*/ 8425542 h 8899824"/>
              <a:gd name="connsiteX159" fmla="*/ 9164497 w 10265029"/>
              <a:gd name="connsiteY159" fmla="*/ 8418697 h 8899824"/>
              <a:gd name="connsiteX160" fmla="*/ 9163713 w 10265029"/>
              <a:gd name="connsiteY160" fmla="*/ 8424363 h 8899824"/>
              <a:gd name="connsiteX161" fmla="*/ 9174246 w 10265029"/>
              <a:gd name="connsiteY161" fmla="*/ 8437904 h 8899824"/>
              <a:gd name="connsiteX162" fmla="*/ 9277910 w 10265029"/>
              <a:gd name="connsiteY162" fmla="*/ 8442856 h 8899824"/>
              <a:gd name="connsiteX163" fmla="*/ 9486604 w 10265029"/>
              <a:gd name="connsiteY163" fmla="*/ 8419665 h 8899824"/>
              <a:gd name="connsiteX164" fmla="*/ 9797598 w 10265029"/>
              <a:gd name="connsiteY164" fmla="*/ 8396333 h 8899824"/>
              <a:gd name="connsiteX165" fmla="*/ 9893803 w 10265029"/>
              <a:gd name="connsiteY165" fmla="*/ 8382387 h 8899824"/>
              <a:gd name="connsiteX166" fmla="*/ 8835986 w 10265029"/>
              <a:gd name="connsiteY166" fmla="*/ 8359448 h 8899824"/>
              <a:gd name="connsiteX167" fmla="*/ 8842804 w 10265029"/>
              <a:gd name="connsiteY167" fmla="*/ 8384895 h 8899824"/>
              <a:gd name="connsiteX168" fmla="*/ 8865986 w 10265029"/>
              <a:gd name="connsiteY168" fmla="*/ 8471410 h 8899824"/>
              <a:gd name="connsiteX169" fmla="*/ 8917031 w 10265029"/>
              <a:gd name="connsiteY169" fmla="*/ 8468530 h 8899824"/>
              <a:gd name="connsiteX170" fmla="*/ 8914619 w 10265029"/>
              <a:gd name="connsiteY170" fmla="*/ 8471880 h 8899824"/>
              <a:gd name="connsiteX171" fmla="*/ 8898719 w 10265029"/>
              <a:gd name="connsiteY171" fmla="*/ 8479006 h 8899824"/>
              <a:gd name="connsiteX172" fmla="*/ 8736404 w 10265029"/>
              <a:gd name="connsiteY172" fmla="*/ 8522498 h 8899824"/>
              <a:gd name="connsiteX173" fmla="*/ 8698357 w 10265029"/>
              <a:gd name="connsiteY173" fmla="*/ 8565356 h 8899824"/>
              <a:gd name="connsiteX174" fmla="*/ 8684496 w 10265029"/>
              <a:gd name="connsiteY174" fmla="*/ 8545543 h 8899824"/>
              <a:gd name="connsiteX175" fmla="*/ 8689131 w 10265029"/>
              <a:gd name="connsiteY175" fmla="*/ 8541213 h 8899824"/>
              <a:gd name="connsiteX176" fmla="*/ 8690026 w 10265029"/>
              <a:gd name="connsiteY176" fmla="*/ 8540376 h 8899824"/>
              <a:gd name="connsiteX177" fmla="*/ 8682325 w 10265029"/>
              <a:gd name="connsiteY177" fmla="*/ 8542440 h 8899824"/>
              <a:gd name="connsiteX178" fmla="*/ 8679114 w 10265029"/>
              <a:gd name="connsiteY178" fmla="*/ 8537849 h 8899824"/>
              <a:gd name="connsiteX179" fmla="*/ 8403587 w 10265029"/>
              <a:gd name="connsiteY179" fmla="*/ 8502583 h 8899824"/>
              <a:gd name="connsiteX180" fmla="*/ 8279464 w 10265029"/>
              <a:gd name="connsiteY180" fmla="*/ 8535841 h 8899824"/>
              <a:gd name="connsiteX181" fmla="*/ 8269918 w 10265029"/>
              <a:gd name="connsiteY181" fmla="*/ 8500214 h 8899824"/>
              <a:gd name="connsiteX182" fmla="*/ 8499072 w 10265029"/>
              <a:gd name="connsiteY182" fmla="*/ 8438812 h 8899824"/>
              <a:gd name="connsiteX183" fmla="*/ 8506821 w 10265029"/>
              <a:gd name="connsiteY183" fmla="*/ 8440610 h 8899824"/>
              <a:gd name="connsiteX184" fmla="*/ 8564815 w 10265029"/>
              <a:gd name="connsiteY184" fmla="*/ 8435877 h 8899824"/>
              <a:gd name="connsiteX185" fmla="*/ 8589192 w 10265029"/>
              <a:gd name="connsiteY185" fmla="*/ 8425577 h 8899824"/>
              <a:gd name="connsiteX186" fmla="*/ 8678439 w 10265029"/>
              <a:gd name="connsiteY186" fmla="*/ 8401663 h 8899824"/>
              <a:gd name="connsiteX187" fmla="*/ 8769146 w 10265029"/>
              <a:gd name="connsiteY187" fmla="*/ 8377358 h 8899824"/>
              <a:gd name="connsiteX188" fmla="*/ 8835986 w 10265029"/>
              <a:gd name="connsiteY188" fmla="*/ 8359448 h 8899824"/>
              <a:gd name="connsiteX189" fmla="*/ 9439087 w 10265029"/>
              <a:gd name="connsiteY189" fmla="*/ 8349462 h 8899824"/>
              <a:gd name="connsiteX190" fmla="*/ 9442532 w 10265029"/>
              <a:gd name="connsiteY190" fmla="*/ 8350069 h 8899824"/>
              <a:gd name="connsiteX191" fmla="*/ 9441022 w 10265029"/>
              <a:gd name="connsiteY191" fmla="*/ 8349803 h 8899824"/>
              <a:gd name="connsiteX192" fmla="*/ 9037858 w 10265029"/>
              <a:gd name="connsiteY192" fmla="*/ 8348993 h 8899824"/>
              <a:gd name="connsiteX193" fmla="*/ 9051494 w 10265029"/>
              <a:gd name="connsiteY193" fmla="*/ 8399886 h 8899824"/>
              <a:gd name="connsiteX194" fmla="*/ 8975105 w 10265029"/>
              <a:gd name="connsiteY194" fmla="*/ 8420354 h 8899824"/>
              <a:gd name="connsiteX195" fmla="*/ 8946911 w 10265029"/>
              <a:gd name="connsiteY195" fmla="*/ 8427909 h 8899824"/>
              <a:gd name="connsiteX196" fmla="*/ 8922206 w 10265029"/>
              <a:gd name="connsiteY196" fmla="*/ 8434528 h 8899824"/>
              <a:gd name="connsiteX197" fmla="*/ 8926344 w 10265029"/>
              <a:gd name="connsiteY197" fmla="*/ 8404868 h 8899824"/>
              <a:gd name="connsiteX198" fmla="*/ 8961468 w 10265029"/>
              <a:gd name="connsiteY198" fmla="*/ 8369461 h 8899824"/>
              <a:gd name="connsiteX199" fmla="*/ 9037858 w 10265029"/>
              <a:gd name="connsiteY199" fmla="*/ 8348993 h 8899824"/>
              <a:gd name="connsiteX200" fmla="*/ 9426050 w 10265029"/>
              <a:gd name="connsiteY200" fmla="*/ 8347163 h 8899824"/>
              <a:gd name="connsiteX201" fmla="*/ 9429441 w 10265029"/>
              <a:gd name="connsiteY201" fmla="*/ 8347761 h 8899824"/>
              <a:gd name="connsiteX202" fmla="*/ 9439087 w 10265029"/>
              <a:gd name="connsiteY202" fmla="*/ 8349462 h 8899824"/>
              <a:gd name="connsiteX203" fmla="*/ 9436994 w 10265029"/>
              <a:gd name="connsiteY203" fmla="*/ 8349093 h 8899824"/>
              <a:gd name="connsiteX204" fmla="*/ 9404768 w 10265029"/>
              <a:gd name="connsiteY204" fmla="*/ 8343410 h 8899824"/>
              <a:gd name="connsiteX205" fmla="*/ 9416853 w 10265029"/>
              <a:gd name="connsiteY205" fmla="*/ 8345541 h 8899824"/>
              <a:gd name="connsiteX206" fmla="*/ 9426050 w 10265029"/>
              <a:gd name="connsiteY206" fmla="*/ 8347163 h 8899824"/>
              <a:gd name="connsiteX207" fmla="*/ 9335249 w 10265029"/>
              <a:gd name="connsiteY207" fmla="*/ 8339962 h 8899824"/>
              <a:gd name="connsiteX208" fmla="*/ 9404768 w 10265029"/>
              <a:gd name="connsiteY208" fmla="*/ 8343410 h 8899824"/>
              <a:gd name="connsiteX209" fmla="*/ 9204911 w 10265029"/>
              <a:gd name="connsiteY209" fmla="*/ 8412623 h 8899824"/>
              <a:gd name="connsiteX210" fmla="*/ 9193117 w 10265029"/>
              <a:gd name="connsiteY210" fmla="*/ 8411028 h 8899824"/>
              <a:gd name="connsiteX211" fmla="*/ 9264273 w 10265029"/>
              <a:gd name="connsiteY211" fmla="*/ 8391962 h 8899824"/>
              <a:gd name="connsiteX212" fmla="*/ 9257454 w 10265029"/>
              <a:gd name="connsiteY212" fmla="*/ 8366516 h 8899824"/>
              <a:gd name="connsiteX213" fmla="*/ 9191812 w 10265029"/>
              <a:gd name="connsiteY213" fmla="*/ 8384105 h 8899824"/>
              <a:gd name="connsiteX214" fmla="*/ 9136191 w 10265029"/>
              <a:gd name="connsiteY214" fmla="*/ 8399009 h 8899824"/>
              <a:gd name="connsiteX215" fmla="*/ 9134731 w 10265029"/>
              <a:gd name="connsiteY215" fmla="*/ 8398600 h 8899824"/>
              <a:gd name="connsiteX216" fmla="*/ 9124059 w 10265029"/>
              <a:gd name="connsiteY216" fmla="*/ 8395612 h 8899824"/>
              <a:gd name="connsiteX217" fmla="*/ 9128726 w 10265029"/>
              <a:gd name="connsiteY217" fmla="*/ 8396919 h 8899824"/>
              <a:gd name="connsiteX218" fmla="*/ 9134731 w 10265029"/>
              <a:gd name="connsiteY218" fmla="*/ 8398600 h 8899824"/>
              <a:gd name="connsiteX219" fmla="*/ 9136191 w 10265029"/>
              <a:gd name="connsiteY219" fmla="*/ 8399009 h 8899824"/>
              <a:gd name="connsiteX220" fmla="*/ 9132585 w 10265029"/>
              <a:gd name="connsiteY220" fmla="*/ 8399975 h 8899824"/>
              <a:gd name="connsiteX221" fmla="*/ 9076041 w 10265029"/>
              <a:gd name="connsiteY221" fmla="*/ 8415126 h 8899824"/>
              <a:gd name="connsiteX222" fmla="*/ 8920089 w 10265029"/>
              <a:gd name="connsiteY222" fmla="*/ 8468357 h 8899824"/>
              <a:gd name="connsiteX223" fmla="*/ 8917031 w 10265029"/>
              <a:gd name="connsiteY223" fmla="*/ 8468530 h 8899824"/>
              <a:gd name="connsiteX224" fmla="*/ 8921567 w 10265029"/>
              <a:gd name="connsiteY224" fmla="*/ 8462230 h 8899824"/>
              <a:gd name="connsiteX225" fmla="*/ 8921910 w 10265029"/>
              <a:gd name="connsiteY225" fmla="*/ 8436654 h 8899824"/>
              <a:gd name="connsiteX226" fmla="*/ 8921928 w 10265029"/>
              <a:gd name="connsiteY226" fmla="*/ 8436520 h 8899824"/>
              <a:gd name="connsiteX227" fmla="*/ 8922614 w 10265029"/>
              <a:gd name="connsiteY227" fmla="*/ 8436656 h 8899824"/>
              <a:gd name="connsiteX228" fmla="*/ 9080136 w 10265029"/>
              <a:gd name="connsiteY228" fmla="*/ 8392211 h 8899824"/>
              <a:gd name="connsiteX229" fmla="*/ 9166068 w 10265029"/>
              <a:gd name="connsiteY229" fmla="*/ 8369186 h 8899824"/>
              <a:gd name="connsiteX230" fmla="*/ 9335249 w 10265029"/>
              <a:gd name="connsiteY230" fmla="*/ 8339962 h 8899824"/>
              <a:gd name="connsiteX231" fmla="*/ 6086169 w 10265029"/>
              <a:gd name="connsiteY231" fmla="*/ 8332604 h 8899824"/>
              <a:gd name="connsiteX232" fmla="*/ 6095715 w 10265029"/>
              <a:gd name="connsiteY232" fmla="*/ 8368231 h 8899824"/>
              <a:gd name="connsiteX233" fmla="*/ 5876110 w 10265029"/>
              <a:gd name="connsiteY233" fmla="*/ 8427074 h 8899824"/>
              <a:gd name="connsiteX234" fmla="*/ 5891110 w 10265029"/>
              <a:gd name="connsiteY234" fmla="*/ 8483056 h 8899824"/>
              <a:gd name="connsiteX235" fmla="*/ 5889340 w 10265029"/>
              <a:gd name="connsiteY235" fmla="*/ 8476448 h 8899824"/>
              <a:gd name="connsiteX236" fmla="*/ 5896581 w 10265029"/>
              <a:gd name="connsiteY236" fmla="*/ 8481006 h 8899824"/>
              <a:gd name="connsiteX237" fmla="*/ 5922486 w 10265029"/>
              <a:gd name="connsiteY237" fmla="*/ 8485557 h 8899824"/>
              <a:gd name="connsiteX238" fmla="*/ 6023419 w 10265029"/>
              <a:gd name="connsiteY238" fmla="*/ 8442149 h 8899824"/>
              <a:gd name="connsiteX239" fmla="*/ 6118901 w 10265029"/>
              <a:gd name="connsiteY239" fmla="*/ 8416565 h 8899824"/>
              <a:gd name="connsiteX240" fmla="*/ 6107991 w 10265029"/>
              <a:gd name="connsiteY240" fmla="*/ 8375848 h 8899824"/>
              <a:gd name="connsiteX241" fmla="*/ 6174831 w 10265029"/>
              <a:gd name="connsiteY241" fmla="*/ 8357939 h 8899824"/>
              <a:gd name="connsiteX242" fmla="*/ 6086169 w 10265029"/>
              <a:gd name="connsiteY242" fmla="*/ 8332604 h 8899824"/>
              <a:gd name="connsiteX243" fmla="*/ 6995959 w 10265029"/>
              <a:gd name="connsiteY243" fmla="*/ 8290651 h 8899824"/>
              <a:gd name="connsiteX244" fmla="*/ 6987773 w 10265029"/>
              <a:gd name="connsiteY244" fmla="*/ 8298300 h 8899824"/>
              <a:gd name="connsiteX245" fmla="*/ 6940032 w 10265029"/>
              <a:gd name="connsiteY245" fmla="*/ 8311093 h 8899824"/>
              <a:gd name="connsiteX246" fmla="*/ 6949577 w 10265029"/>
              <a:gd name="connsiteY246" fmla="*/ 8346715 h 8899824"/>
              <a:gd name="connsiteX247" fmla="*/ 7006868 w 10265029"/>
              <a:gd name="connsiteY247" fmla="*/ 8331364 h 8899824"/>
              <a:gd name="connsiteX248" fmla="*/ 6995959 w 10265029"/>
              <a:gd name="connsiteY248" fmla="*/ 8290651 h 8899824"/>
              <a:gd name="connsiteX249" fmla="*/ 8779213 w 10265029"/>
              <a:gd name="connsiteY249" fmla="*/ 8281247 h 8899824"/>
              <a:gd name="connsiteX250" fmla="*/ 8820985 w 10265029"/>
              <a:gd name="connsiteY250" fmla="*/ 8303465 h 8899824"/>
              <a:gd name="connsiteX251" fmla="*/ 8833258 w 10265029"/>
              <a:gd name="connsiteY251" fmla="*/ 8349268 h 8899824"/>
              <a:gd name="connsiteX252" fmla="*/ 8613646 w 10265029"/>
              <a:gd name="connsiteY252" fmla="*/ 8408112 h 8899824"/>
              <a:gd name="connsiteX253" fmla="*/ 8592101 w 10265029"/>
              <a:gd name="connsiteY253" fmla="*/ 8424348 h 8899824"/>
              <a:gd name="connsiteX254" fmla="*/ 8589192 w 10265029"/>
              <a:gd name="connsiteY254" fmla="*/ 8425577 h 8899824"/>
              <a:gd name="connsiteX255" fmla="*/ 8587732 w 10265029"/>
              <a:gd name="connsiteY255" fmla="*/ 8425968 h 8899824"/>
              <a:gd name="connsiteX256" fmla="*/ 8560344 w 10265029"/>
              <a:gd name="connsiteY256" fmla="*/ 8387920 h 8899824"/>
              <a:gd name="connsiteX257" fmla="*/ 8574095 w 10265029"/>
              <a:gd name="connsiteY257" fmla="*/ 8375074 h 8899824"/>
              <a:gd name="connsiteX258" fmla="*/ 8645688 w 10265029"/>
              <a:gd name="connsiteY258" fmla="*/ 8313378 h 8899824"/>
              <a:gd name="connsiteX259" fmla="*/ 8669471 w 10265029"/>
              <a:gd name="connsiteY259" fmla="*/ 8299672 h 8899824"/>
              <a:gd name="connsiteX260" fmla="*/ 8669814 w 10265029"/>
              <a:gd name="connsiteY260" fmla="*/ 8299651 h 8899824"/>
              <a:gd name="connsiteX261" fmla="*/ 8715957 w 10265029"/>
              <a:gd name="connsiteY261" fmla="*/ 8293423 h 8899824"/>
              <a:gd name="connsiteX262" fmla="*/ 8779213 w 10265029"/>
              <a:gd name="connsiteY262" fmla="*/ 8281247 h 8899824"/>
              <a:gd name="connsiteX263" fmla="*/ 7238865 w 10265029"/>
              <a:gd name="connsiteY263" fmla="*/ 8257085 h 8899824"/>
              <a:gd name="connsiteX264" fmla="*/ 7165098 w 10265029"/>
              <a:gd name="connsiteY264" fmla="*/ 8272604 h 8899824"/>
              <a:gd name="connsiteX265" fmla="*/ 7130995 w 10265029"/>
              <a:gd name="connsiteY265" fmla="*/ 8259924 h 8899824"/>
              <a:gd name="connsiteX266" fmla="*/ 7114998 w 10265029"/>
              <a:gd name="connsiteY266" fmla="*/ 8267045 h 8899824"/>
              <a:gd name="connsiteX267" fmla="*/ 7088705 w 10265029"/>
              <a:gd name="connsiteY267" fmla="*/ 8331254 h 8899824"/>
              <a:gd name="connsiteX268" fmla="*/ 7244201 w 10265029"/>
              <a:gd name="connsiteY268" fmla="*/ 8338684 h 8899824"/>
              <a:gd name="connsiteX269" fmla="*/ 7320590 w 10265029"/>
              <a:gd name="connsiteY269" fmla="*/ 8318216 h 8899824"/>
              <a:gd name="connsiteX270" fmla="*/ 7330162 w 10265029"/>
              <a:gd name="connsiteY270" fmla="*/ 8309267 h 8899824"/>
              <a:gd name="connsiteX271" fmla="*/ 7305590 w 10265029"/>
              <a:gd name="connsiteY271" fmla="*/ 8262233 h 8899824"/>
              <a:gd name="connsiteX272" fmla="*/ 7238865 w 10265029"/>
              <a:gd name="connsiteY272" fmla="*/ 8257085 h 8899824"/>
              <a:gd name="connsiteX273" fmla="*/ 6525382 w 10265029"/>
              <a:gd name="connsiteY273" fmla="*/ 8253102 h 8899824"/>
              <a:gd name="connsiteX274" fmla="*/ 6450188 w 10265029"/>
              <a:gd name="connsiteY274" fmla="*/ 8300097 h 8899824"/>
              <a:gd name="connsiteX275" fmla="*/ 6449883 w 10265029"/>
              <a:gd name="connsiteY275" fmla="*/ 8300189 h 8899824"/>
              <a:gd name="connsiteX276" fmla="*/ 6448655 w 10265029"/>
              <a:gd name="connsiteY276" fmla="*/ 8297352 h 8899824"/>
              <a:gd name="connsiteX277" fmla="*/ 6432627 w 10265029"/>
              <a:gd name="connsiteY277" fmla="*/ 8288862 h 8899824"/>
              <a:gd name="connsiteX278" fmla="*/ 6436719 w 10265029"/>
              <a:gd name="connsiteY278" fmla="*/ 8304133 h 8899824"/>
              <a:gd name="connsiteX279" fmla="*/ 6436719 w 10265029"/>
              <a:gd name="connsiteY279" fmla="*/ 8304133 h 8899824"/>
              <a:gd name="connsiteX280" fmla="*/ 6435568 w 10265029"/>
              <a:gd name="connsiteY280" fmla="*/ 8299839 h 8899824"/>
              <a:gd name="connsiteX281" fmla="*/ 6435375 w 10265029"/>
              <a:gd name="connsiteY281" fmla="*/ 8299118 h 8899824"/>
              <a:gd name="connsiteX282" fmla="*/ 6433267 w 10265029"/>
              <a:gd name="connsiteY282" fmla="*/ 8291250 h 8899824"/>
              <a:gd name="connsiteX283" fmla="*/ 6433650 w 10265029"/>
              <a:gd name="connsiteY283" fmla="*/ 8292682 h 8899824"/>
              <a:gd name="connsiteX284" fmla="*/ 6435375 w 10265029"/>
              <a:gd name="connsiteY284" fmla="*/ 8299118 h 8899824"/>
              <a:gd name="connsiteX285" fmla="*/ 6436719 w 10265029"/>
              <a:gd name="connsiteY285" fmla="*/ 8304133 h 8899824"/>
              <a:gd name="connsiteX286" fmla="*/ 6444901 w 10265029"/>
              <a:gd name="connsiteY286" fmla="*/ 8334668 h 8899824"/>
              <a:gd name="connsiteX287" fmla="*/ 6436719 w 10265029"/>
              <a:gd name="connsiteY287" fmla="*/ 8304133 h 8899824"/>
              <a:gd name="connsiteX288" fmla="*/ 6449883 w 10265029"/>
              <a:gd name="connsiteY288" fmla="*/ 8300189 h 8899824"/>
              <a:gd name="connsiteX289" fmla="*/ 6459566 w 10265029"/>
              <a:gd name="connsiteY289" fmla="*/ 8322556 h 8899824"/>
              <a:gd name="connsiteX290" fmla="*/ 6500823 w 10265029"/>
              <a:gd name="connsiteY290" fmla="*/ 8352413 h 8899824"/>
              <a:gd name="connsiteX291" fmla="*/ 6663145 w 10265029"/>
              <a:gd name="connsiteY291" fmla="*/ 8308919 h 8899824"/>
              <a:gd name="connsiteX292" fmla="*/ 6525382 w 10265029"/>
              <a:gd name="connsiteY292" fmla="*/ 8253102 h 8899824"/>
              <a:gd name="connsiteX293" fmla="*/ 4917749 w 10265029"/>
              <a:gd name="connsiteY293" fmla="*/ 8225674 h 8899824"/>
              <a:gd name="connsiteX294" fmla="*/ 4873587 w 10265029"/>
              <a:gd name="connsiteY294" fmla="*/ 8237507 h 8899824"/>
              <a:gd name="connsiteX295" fmla="*/ 4801291 w 10265029"/>
              <a:gd name="connsiteY295" fmla="*/ 8311425 h 8899824"/>
              <a:gd name="connsiteX296" fmla="*/ 4808114 w 10265029"/>
              <a:gd name="connsiteY296" fmla="*/ 8298690 h 8899824"/>
              <a:gd name="connsiteX297" fmla="*/ 4914507 w 10265029"/>
              <a:gd name="connsiteY297" fmla="*/ 8275633 h 8899824"/>
              <a:gd name="connsiteX298" fmla="*/ 4981340 w 10265029"/>
              <a:gd name="connsiteY298" fmla="*/ 8257725 h 8899824"/>
              <a:gd name="connsiteX299" fmla="*/ 4917749 w 10265029"/>
              <a:gd name="connsiteY299" fmla="*/ 8225674 h 8899824"/>
              <a:gd name="connsiteX300" fmla="*/ 6200758 w 10265029"/>
              <a:gd name="connsiteY300" fmla="*/ 8149171 h 8899824"/>
              <a:gd name="connsiteX301" fmla="*/ 6203940 w 10265029"/>
              <a:gd name="connsiteY301" fmla="*/ 8181959 h 8899824"/>
              <a:gd name="connsiteX302" fmla="*/ 6211165 w 10265029"/>
              <a:gd name="connsiteY302" fmla="*/ 8188007 h 8899824"/>
              <a:gd name="connsiteX303" fmla="*/ 6211667 w 10265029"/>
              <a:gd name="connsiteY303" fmla="*/ 8189883 h 8899824"/>
              <a:gd name="connsiteX304" fmla="*/ 6212121 w 10265029"/>
              <a:gd name="connsiteY304" fmla="*/ 8188808 h 8899824"/>
              <a:gd name="connsiteX305" fmla="*/ 6232534 w 10265029"/>
              <a:gd name="connsiteY305" fmla="*/ 8205895 h 8899824"/>
              <a:gd name="connsiteX306" fmla="*/ 6423090 w 10265029"/>
              <a:gd name="connsiteY306" fmla="*/ 8176873 h 8899824"/>
              <a:gd name="connsiteX307" fmla="*/ 6252589 w 10265029"/>
              <a:gd name="connsiteY307" fmla="*/ 8151645 h 8899824"/>
              <a:gd name="connsiteX308" fmla="*/ 6220835 w 10265029"/>
              <a:gd name="connsiteY308" fmla="*/ 8168145 h 8899824"/>
              <a:gd name="connsiteX309" fmla="*/ 6212121 w 10265029"/>
              <a:gd name="connsiteY309" fmla="*/ 8188808 h 8899824"/>
              <a:gd name="connsiteX310" fmla="*/ 6211165 w 10265029"/>
              <a:gd name="connsiteY310" fmla="*/ 8188007 h 8899824"/>
              <a:gd name="connsiteX311" fmla="*/ 7616592 w 10265029"/>
              <a:gd name="connsiteY311" fmla="*/ 8086169 h 8899824"/>
              <a:gd name="connsiteX312" fmla="*/ 7581030 w 10265029"/>
              <a:gd name="connsiteY312" fmla="*/ 8088664 h 8899824"/>
              <a:gd name="connsiteX313" fmla="*/ 7482916 w 10265029"/>
              <a:gd name="connsiteY313" fmla="*/ 8160171 h 8899824"/>
              <a:gd name="connsiteX314" fmla="*/ 7492623 w 10265029"/>
              <a:gd name="connsiteY314" fmla="*/ 8162423 h 8899824"/>
              <a:gd name="connsiteX315" fmla="*/ 7626138 w 10265029"/>
              <a:gd name="connsiteY315" fmla="*/ 8121795 h 8899824"/>
              <a:gd name="connsiteX316" fmla="*/ 4359010 w 10265029"/>
              <a:gd name="connsiteY316" fmla="*/ 8020237 h 8899824"/>
              <a:gd name="connsiteX317" fmla="*/ 4351186 w 10265029"/>
              <a:gd name="connsiteY317" fmla="*/ 8044748 h 8899824"/>
              <a:gd name="connsiteX318" fmla="*/ 4422114 w 10265029"/>
              <a:gd name="connsiteY318" fmla="*/ 8080293 h 8899824"/>
              <a:gd name="connsiteX319" fmla="*/ 4400294 w 10265029"/>
              <a:gd name="connsiteY319" fmla="*/ 8075229 h 8899824"/>
              <a:gd name="connsiteX320" fmla="*/ 4446671 w 10265029"/>
              <a:gd name="connsiteY320" fmla="*/ 8057347 h 8899824"/>
              <a:gd name="connsiteX321" fmla="*/ 4359010 w 10265029"/>
              <a:gd name="connsiteY321" fmla="*/ 8020237 h 8899824"/>
              <a:gd name="connsiteX322" fmla="*/ 7392712 w 10265029"/>
              <a:gd name="connsiteY322" fmla="*/ 7966154 h 8899824"/>
              <a:gd name="connsiteX323" fmla="*/ 7380628 w 10265029"/>
              <a:gd name="connsiteY323" fmla="*/ 7969392 h 8899824"/>
              <a:gd name="connsiteX324" fmla="*/ 7285147 w 10265029"/>
              <a:gd name="connsiteY324" fmla="*/ 7994976 h 8899824"/>
              <a:gd name="connsiteX325" fmla="*/ 7189665 w 10265029"/>
              <a:gd name="connsiteY325" fmla="*/ 8020560 h 8899824"/>
              <a:gd name="connsiteX326" fmla="*/ 7132375 w 10265029"/>
              <a:gd name="connsiteY326" fmla="*/ 8035911 h 8899824"/>
              <a:gd name="connsiteX327" fmla="*/ 7132375 w 10265029"/>
              <a:gd name="connsiteY327" fmla="*/ 8035911 h 8899824"/>
              <a:gd name="connsiteX328" fmla="*/ 7148738 w 10265029"/>
              <a:gd name="connsiteY328" fmla="*/ 8096981 h 8899824"/>
              <a:gd name="connsiteX329" fmla="*/ 7358801 w 10265029"/>
              <a:gd name="connsiteY329" fmla="*/ 8040695 h 8899824"/>
              <a:gd name="connsiteX330" fmla="*/ 7380628 w 10265029"/>
              <a:gd name="connsiteY330" fmla="*/ 7969392 h 8899824"/>
              <a:gd name="connsiteX331" fmla="*/ 7392712 w 10265029"/>
              <a:gd name="connsiteY331" fmla="*/ 7966154 h 8899824"/>
              <a:gd name="connsiteX332" fmla="*/ 6922835 w 10265029"/>
              <a:gd name="connsiteY332" fmla="*/ 7950916 h 8899824"/>
              <a:gd name="connsiteX333" fmla="*/ 6885493 w 10265029"/>
              <a:gd name="connsiteY333" fmla="*/ 7954785 h 8899824"/>
              <a:gd name="connsiteX334" fmla="*/ 6985069 w 10265029"/>
              <a:gd name="connsiteY334" fmla="*/ 7982651 h 8899824"/>
              <a:gd name="connsiteX335" fmla="*/ 6979615 w 10265029"/>
              <a:gd name="connsiteY335" fmla="*/ 7962295 h 8899824"/>
              <a:gd name="connsiteX336" fmla="*/ 6922835 w 10265029"/>
              <a:gd name="connsiteY336" fmla="*/ 7950916 h 8899824"/>
              <a:gd name="connsiteX337" fmla="*/ 5295080 w 10265029"/>
              <a:gd name="connsiteY337" fmla="*/ 7939110 h 8899824"/>
              <a:gd name="connsiteX338" fmla="*/ 5266434 w 10265029"/>
              <a:gd name="connsiteY338" fmla="*/ 7984966 h 8899824"/>
              <a:gd name="connsiteX339" fmla="*/ 5323725 w 10265029"/>
              <a:gd name="connsiteY339" fmla="*/ 7969615 h 8899824"/>
              <a:gd name="connsiteX340" fmla="*/ 5316906 w 10265029"/>
              <a:gd name="connsiteY340" fmla="*/ 7944168 h 8899824"/>
              <a:gd name="connsiteX341" fmla="*/ 6627703 w 10265029"/>
              <a:gd name="connsiteY341" fmla="*/ 7909315 h 8899824"/>
              <a:gd name="connsiteX342" fmla="*/ 6697266 w 10265029"/>
              <a:gd name="connsiteY342" fmla="*/ 7939767 h 8899824"/>
              <a:gd name="connsiteX343" fmla="*/ 6708179 w 10265029"/>
              <a:gd name="connsiteY343" fmla="*/ 7942298 h 8899824"/>
              <a:gd name="connsiteX344" fmla="*/ 6627703 w 10265029"/>
              <a:gd name="connsiteY344" fmla="*/ 7909315 h 8899824"/>
              <a:gd name="connsiteX345" fmla="*/ 5998914 w 10265029"/>
              <a:gd name="connsiteY345" fmla="*/ 7739607 h 8899824"/>
              <a:gd name="connsiteX346" fmla="*/ 5923892 w 10265029"/>
              <a:gd name="connsiteY346" fmla="*/ 7803349 h 8899824"/>
              <a:gd name="connsiteX347" fmla="*/ 5876151 w 10265029"/>
              <a:gd name="connsiteY347" fmla="*/ 7816141 h 8899824"/>
              <a:gd name="connsiteX348" fmla="*/ 5947078 w 10265029"/>
              <a:gd name="connsiteY348" fmla="*/ 7851683 h 8899824"/>
              <a:gd name="connsiteX349" fmla="*/ 5925252 w 10265029"/>
              <a:gd name="connsiteY349" fmla="*/ 7846620 h 8899824"/>
              <a:gd name="connsiteX350" fmla="*/ 5953893 w 10265029"/>
              <a:gd name="connsiteY350" fmla="*/ 7838946 h 8899824"/>
              <a:gd name="connsiteX351" fmla="*/ 6154406 w 10265029"/>
              <a:gd name="connsiteY351" fmla="*/ 7785219 h 8899824"/>
              <a:gd name="connsiteX352" fmla="*/ 5998914 w 10265029"/>
              <a:gd name="connsiteY352" fmla="*/ 7739607 h 8899824"/>
              <a:gd name="connsiteX353" fmla="*/ 5580170 w 10265029"/>
              <a:gd name="connsiteY353" fmla="*/ 7704535 h 8899824"/>
              <a:gd name="connsiteX354" fmla="*/ 5711110 w 10265029"/>
              <a:gd name="connsiteY354" fmla="*/ 7773088 h 8899824"/>
              <a:gd name="connsiteX355" fmla="*/ 5689283 w 10265029"/>
              <a:gd name="connsiteY355" fmla="*/ 7768025 h 8899824"/>
              <a:gd name="connsiteX356" fmla="*/ 5757487 w 10265029"/>
              <a:gd name="connsiteY356" fmla="*/ 7755206 h 8899824"/>
              <a:gd name="connsiteX357" fmla="*/ 5749306 w 10265029"/>
              <a:gd name="connsiteY357" fmla="*/ 7724673 h 8899824"/>
              <a:gd name="connsiteX358" fmla="*/ 6923709 w 10265029"/>
              <a:gd name="connsiteY358" fmla="*/ 7639087 h 8899824"/>
              <a:gd name="connsiteX359" fmla="*/ 6916887 w 10265029"/>
              <a:gd name="connsiteY359" fmla="*/ 7651822 h 8899824"/>
              <a:gd name="connsiteX360" fmla="*/ 6930138 w 10265029"/>
              <a:gd name="connsiteY360" fmla="*/ 7651025 h 8899824"/>
              <a:gd name="connsiteX361" fmla="*/ 6936079 w 10265029"/>
              <a:gd name="connsiteY361" fmla="*/ 7662059 h 8899824"/>
              <a:gd name="connsiteX362" fmla="*/ 7023275 w 10265029"/>
              <a:gd name="connsiteY362" fmla="*/ 7705140 h 8899824"/>
              <a:gd name="connsiteX363" fmla="*/ 7080565 w 10265029"/>
              <a:gd name="connsiteY363" fmla="*/ 7689789 h 8899824"/>
              <a:gd name="connsiteX364" fmla="*/ 7072383 w 10265029"/>
              <a:gd name="connsiteY364" fmla="*/ 7659252 h 8899824"/>
              <a:gd name="connsiteX365" fmla="*/ 6957488 w 10265029"/>
              <a:gd name="connsiteY365" fmla="*/ 7649381 h 8899824"/>
              <a:gd name="connsiteX366" fmla="*/ 6930138 w 10265029"/>
              <a:gd name="connsiteY366" fmla="*/ 7651025 h 8899824"/>
              <a:gd name="connsiteX367" fmla="*/ 4895451 w 10265029"/>
              <a:gd name="connsiteY367" fmla="*/ 7593453 h 8899824"/>
              <a:gd name="connsiteX368" fmla="*/ 4903632 w 10265029"/>
              <a:gd name="connsiteY368" fmla="*/ 7623986 h 8899824"/>
              <a:gd name="connsiteX369" fmla="*/ 4880450 w 10265029"/>
              <a:gd name="connsiteY369" fmla="*/ 7613835 h 8899824"/>
              <a:gd name="connsiteX370" fmla="*/ 5037301 w 10265029"/>
              <a:gd name="connsiteY370" fmla="*/ 7626353 h 8899824"/>
              <a:gd name="connsiteX371" fmla="*/ 6744501 w 10265029"/>
              <a:gd name="connsiteY371" fmla="*/ 7546732 h 8899824"/>
              <a:gd name="connsiteX372" fmla="*/ 6717753 w 10265029"/>
              <a:gd name="connsiteY372" fmla="*/ 7557905 h 8899824"/>
              <a:gd name="connsiteX373" fmla="*/ 6682285 w 10265029"/>
              <a:gd name="connsiteY373" fmla="*/ 7616500 h 8899824"/>
              <a:gd name="connsiteX374" fmla="*/ 6758668 w 10265029"/>
              <a:gd name="connsiteY374" fmla="*/ 7596034 h 8899824"/>
              <a:gd name="connsiteX375" fmla="*/ 6835050 w 10265029"/>
              <a:gd name="connsiteY375" fmla="*/ 7575567 h 8899824"/>
              <a:gd name="connsiteX376" fmla="*/ 6784582 w 10265029"/>
              <a:gd name="connsiteY376" fmla="*/ 7578179 h 8899824"/>
              <a:gd name="connsiteX377" fmla="*/ 6744501 w 10265029"/>
              <a:gd name="connsiteY377" fmla="*/ 7546732 h 8899824"/>
              <a:gd name="connsiteX378" fmla="*/ 8430516 w 10265029"/>
              <a:gd name="connsiteY378" fmla="*/ 7524436 h 8899824"/>
              <a:gd name="connsiteX379" fmla="*/ 8425816 w 10265029"/>
              <a:gd name="connsiteY379" fmla="*/ 7525695 h 8899824"/>
              <a:gd name="connsiteX380" fmla="*/ 8418656 w 10265029"/>
              <a:gd name="connsiteY380" fmla="*/ 7527613 h 8899824"/>
              <a:gd name="connsiteX381" fmla="*/ 8418657 w 10265029"/>
              <a:gd name="connsiteY381" fmla="*/ 7527613 h 8899824"/>
              <a:gd name="connsiteX382" fmla="*/ 8430516 w 10265029"/>
              <a:gd name="connsiteY382" fmla="*/ 7524436 h 8899824"/>
              <a:gd name="connsiteX383" fmla="*/ 6454677 w 10265029"/>
              <a:gd name="connsiteY383" fmla="*/ 7449756 h 8899824"/>
              <a:gd name="connsiteX384" fmla="*/ 6356296 w 10265029"/>
              <a:gd name="connsiteY384" fmla="*/ 7469299 h 8899824"/>
              <a:gd name="connsiteX385" fmla="*/ 6193981 w 10265029"/>
              <a:gd name="connsiteY385" fmla="*/ 7512791 h 8899824"/>
              <a:gd name="connsiteX386" fmla="*/ 6211713 w 10265029"/>
              <a:gd name="connsiteY386" fmla="*/ 7540769 h 8899824"/>
              <a:gd name="connsiteX387" fmla="*/ 6360386 w 10265029"/>
              <a:gd name="connsiteY387" fmla="*/ 7560935 h 8899824"/>
              <a:gd name="connsiteX388" fmla="*/ 6513155 w 10265029"/>
              <a:gd name="connsiteY388" fmla="*/ 7481816 h 8899824"/>
              <a:gd name="connsiteX389" fmla="*/ 6454677 w 10265029"/>
              <a:gd name="connsiteY389" fmla="*/ 7449756 h 8899824"/>
              <a:gd name="connsiteX390" fmla="*/ 7226530 w 10265029"/>
              <a:gd name="connsiteY390" fmla="*/ 7432486 h 8899824"/>
              <a:gd name="connsiteX391" fmla="*/ 7293366 w 10265029"/>
              <a:gd name="connsiteY391" fmla="*/ 7452762 h 8899824"/>
              <a:gd name="connsiteX392" fmla="*/ 7237444 w 10265029"/>
              <a:gd name="connsiteY392" fmla="*/ 7435021 h 8899824"/>
              <a:gd name="connsiteX393" fmla="*/ 7226530 w 10265029"/>
              <a:gd name="connsiteY393" fmla="*/ 7432486 h 8899824"/>
              <a:gd name="connsiteX394" fmla="*/ 6222035 w 10265029"/>
              <a:gd name="connsiteY394" fmla="*/ 7384161 h 8899824"/>
              <a:gd name="connsiteX395" fmla="*/ 6200808 w 10265029"/>
              <a:gd name="connsiteY395" fmla="*/ 7385502 h 8899824"/>
              <a:gd name="connsiteX396" fmla="*/ 6153067 w 10265029"/>
              <a:gd name="connsiteY396" fmla="*/ 7398294 h 8899824"/>
              <a:gd name="connsiteX397" fmla="*/ 6038493 w 10265029"/>
              <a:gd name="connsiteY397" fmla="*/ 7428994 h 8899824"/>
              <a:gd name="connsiteX398" fmla="*/ 5990745 w 10265029"/>
              <a:gd name="connsiteY398" fmla="*/ 7441788 h 8899824"/>
              <a:gd name="connsiteX399" fmla="*/ 5873437 w 10265029"/>
              <a:gd name="connsiteY399" fmla="*/ 7538678 h 8899824"/>
              <a:gd name="connsiteX400" fmla="*/ 5851618 w 10265029"/>
              <a:gd name="connsiteY400" fmla="*/ 7533618 h 8899824"/>
              <a:gd name="connsiteX401" fmla="*/ 5981196 w 10265029"/>
              <a:gd name="connsiteY401" fmla="*/ 7520716 h 8899824"/>
              <a:gd name="connsiteX402" fmla="*/ 6219900 w 10265029"/>
              <a:gd name="connsiteY402" fmla="*/ 7456755 h 8899824"/>
              <a:gd name="connsiteX403" fmla="*/ 6208990 w 10265029"/>
              <a:gd name="connsiteY403" fmla="*/ 7416039 h 8899824"/>
              <a:gd name="connsiteX404" fmla="*/ 6222035 w 10265029"/>
              <a:gd name="connsiteY404" fmla="*/ 7384161 h 8899824"/>
              <a:gd name="connsiteX405" fmla="*/ 5867826 w 10265029"/>
              <a:gd name="connsiteY405" fmla="*/ 7329578 h 8899824"/>
              <a:gd name="connsiteX406" fmla="*/ 5828440 w 10265029"/>
              <a:gd name="connsiteY406" fmla="*/ 7332548 h 8899824"/>
              <a:gd name="connsiteX407" fmla="*/ 5625203 w 10265029"/>
              <a:gd name="connsiteY407" fmla="*/ 7414279 h 8899824"/>
              <a:gd name="connsiteX408" fmla="*/ 5625203 w 10265029"/>
              <a:gd name="connsiteY408" fmla="*/ 7414279 h 8899824"/>
              <a:gd name="connsiteX409" fmla="*/ 5634749 w 10265029"/>
              <a:gd name="connsiteY409" fmla="*/ 7449906 h 8899824"/>
              <a:gd name="connsiteX410" fmla="*/ 5883002 w 10265029"/>
              <a:gd name="connsiteY410" fmla="*/ 7383386 h 8899824"/>
              <a:gd name="connsiteX411" fmla="*/ 5892548 w 10265029"/>
              <a:gd name="connsiteY411" fmla="*/ 7342644 h 8899824"/>
              <a:gd name="connsiteX412" fmla="*/ 5867826 w 10265029"/>
              <a:gd name="connsiteY412" fmla="*/ 7329578 h 8899824"/>
              <a:gd name="connsiteX413" fmla="*/ 6562274 w 10265029"/>
              <a:gd name="connsiteY413" fmla="*/ 7321376 h 8899824"/>
              <a:gd name="connsiteX414" fmla="*/ 6498162 w 10265029"/>
              <a:gd name="connsiteY414" fmla="*/ 7349466 h 8899824"/>
              <a:gd name="connsiteX415" fmla="*/ 6498162 w 10265029"/>
              <a:gd name="connsiteY415" fmla="*/ 7349466 h 8899824"/>
              <a:gd name="connsiteX416" fmla="*/ 6642744 w 10265029"/>
              <a:gd name="connsiteY416" fmla="*/ 7354361 h 8899824"/>
              <a:gd name="connsiteX417" fmla="*/ 7885348 w 10265029"/>
              <a:gd name="connsiteY417" fmla="*/ 7294141 h 8899824"/>
              <a:gd name="connsiteX418" fmla="*/ 7834879 w 10265029"/>
              <a:gd name="connsiteY418" fmla="*/ 7296753 h 8899824"/>
              <a:gd name="connsiteX419" fmla="*/ 7828057 w 10265029"/>
              <a:gd name="connsiteY419" fmla="*/ 7309492 h 8899824"/>
              <a:gd name="connsiteX420" fmla="*/ 7885348 w 10265029"/>
              <a:gd name="connsiteY420" fmla="*/ 7294141 h 8899824"/>
              <a:gd name="connsiteX421" fmla="*/ 6727360 w 10265029"/>
              <a:gd name="connsiteY421" fmla="*/ 7291802 h 8899824"/>
              <a:gd name="connsiteX422" fmla="*/ 6668662 w 10265029"/>
              <a:gd name="connsiteY422" fmla="*/ 7298325 h 8899824"/>
              <a:gd name="connsiteX423" fmla="*/ 6676844 w 10265029"/>
              <a:gd name="connsiteY423" fmla="*/ 7328861 h 8899824"/>
              <a:gd name="connsiteX424" fmla="*/ 6762776 w 10265029"/>
              <a:gd name="connsiteY424" fmla="*/ 7305836 h 8899824"/>
              <a:gd name="connsiteX425" fmla="*/ 6740957 w 10265029"/>
              <a:gd name="connsiteY425" fmla="*/ 7300772 h 8899824"/>
              <a:gd name="connsiteX426" fmla="*/ 6727360 w 10265029"/>
              <a:gd name="connsiteY426" fmla="*/ 7291802 h 8899824"/>
              <a:gd name="connsiteX427" fmla="*/ 5926039 w 10265029"/>
              <a:gd name="connsiteY427" fmla="*/ 7205658 h 8899824"/>
              <a:gd name="connsiteX428" fmla="*/ 5838002 w 10265029"/>
              <a:gd name="connsiteY428" fmla="*/ 7215441 h 8899824"/>
              <a:gd name="connsiteX429" fmla="*/ 5694772 w 10265029"/>
              <a:gd name="connsiteY429" fmla="*/ 7253819 h 8899824"/>
              <a:gd name="connsiteX430" fmla="*/ 5411058 w 10265029"/>
              <a:gd name="connsiteY430" fmla="*/ 7302563 h 8899824"/>
              <a:gd name="connsiteX431" fmla="*/ 5419240 w 10265029"/>
              <a:gd name="connsiteY431" fmla="*/ 7333099 h 8899824"/>
              <a:gd name="connsiteX432" fmla="*/ 5427422 w 10265029"/>
              <a:gd name="connsiteY432" fmla="*/ 7363636 h 8899824"/>
              <a:gd name="connsiteX433" fmla="*/ 5265107 w 10265029"/>
              <a:gd name="connsiteY433" fmla="*/ 7407128 h 8899824"/>
              <a:gd name="connsiteX434" fmla="*/ 5198268 w 10265029"/>
              <a:gd name="connsiteY434" fmla="*/ 7425038 h 8899824"/>
              <a:gd name="connsiteX435" fmla="*/ 5206450 w 10265029"/>
              <a:gd name="connsiteY435" fmla="*/ 7455574 h 8899824"/>
              <a:gd name="connsiteX436" fmla="*/ 5184631 w 10265029"/>
              <a:gd name="connsiteY436" fmla="*/ 7450510 h 8899824"/>
              <a:gd name="connsiteX437" fmla="*/ 5187261 w 10265029"/>
              <a:gd name="connsiteY437" fmla="*/ 7456134 h 8899824"/>
              <a:gd name="connsiteX438" fmla="*/ 5366037 w 10265029"/>
              <a:gd name="connsiteY438" fmla="*/ 7478271 h 8899824"/>
              <a:gd name="connsiteX439" fmla="*/ 5496986 w 10265029"/>
              <a:gd name="connsiteY439" fmla="*/ 7394088 h 8899824"/>
              <a:gd name="connsiteX440" fmla="*/ 5602016 w 10265029"/>
              <a:gd name="connsiteY440" fmla="*/ 7365945 h 8899824"/>
              <a:gd name="connsiteX441" fmla="*/ 5840720 w 10265029"/>
              <a:gd name="connsiteY441" fmla="*/ 7301984 h 8899824"/>
              <a:gd name="connsiteX442" fmla="*/ 5907553 w 10265029"/>
              <a:gd name="connsiteY442" fmla="*/ 7284077 h 8899824"/>
              <a:gd name="connsiteX443" fmla="*/ 5951207 w 10265029"/>
              <a:gd name="connsiteY443" fmla="*/ 7217833 h 8899824"/>
              <a:gd name="connsiteX444" fmla="*/ 5926039 w 10265029"/>
              <a:gd name="connsiteY444" fmla="*/ 7205658 h 8899824"/>
              <a:gd name="connsiteX445" fmla="*/ 4688341 w 10265029"/>
              <a:gd name="connsiteY445" fmla="*/ 7204222 h 8899824"/>
              <a:gd name="connsiteX446" fmla="*/ 4663599 w 10265029"/>
              <a:gd name="connsiteY446" fmla="*/ 7224659 h 8899824"/>
              <a:gd name="connsiteX447" fmla="*/ 4674507 w 10265029"/>
              <a:gd name="connsiteY447" fmla="*/ 7265372 h 8899824"/>
              <a:gd name="connsiteX448" fmla="*/ 4652681 w 10265029"/>
              <a:gd name="connsiteY448" fmla="*/ 7260313 h 8899824"/>
              <a:gd name="connsiteX449" fmla="*/ 4692510 w 10265029"/>
              <a:gd name="connsiteY449" fmla="*/ 7275657 h 8899824"/>
              <a:gd name="connsiteX450" fmla="*/ 4779538 w 10265029"/>
              <a:gd name="connsiteY450" fmla="*/ 7237229 h 8899824"/>
              <a:gd name="connsiteX451" fmla="*/ 4827279 w 10265029"/>
              <a:gd name="connsiteY451" fmla="*/ 7224437 h 8899824"/>
              <a:gd name="connsiteX452" fmla="*/ 4730431 w 10265029"/>
              <a:gd name="connsiteY452" fmla="*/ 7206751 h 8899824"/>
              <a:gd name="connsiteX453" fmla="*/ 4688341 w 10265029"/>
              <a:gd name="connsiteY453" fmla="*/ 7204222 h 8899824"/>
              <a:gd name="connsiteX454" fmla="*/ 4457638 w 10265029"/>
              <a:gd name="connsiteY454" fmla="*/ 7181663 h 8899824"/>
              <a:gd name="connsiteX455" fmla="*/ 4371707 w 10265029"/>
              <a:gd name="connsiteY455" fmla="*/ 7204689 h 8899824"/>
              <a:gd name="connsiteX456" fmla="*/ 4457638 w 10265029"/>
              <a:gd name="connsiteY456" fmla="*/ 7181663 h 8899824"/>
              <a:gd name="connsiteX457" fmla="*/ 5612947 w 10265029"/>
              <a:gd name="connsiteY457" fmla="*/ 7139377 h 8899824"/>
              <a:gd name="connsiteX458" fmla="*/ 5555656 w 10265029"/>
              <a:gd name="connsiteY458" fmla="*/ 7154728 h 8899824"/>
              <a:gd name="connsiteX459" fmla="*/ 5533830 w 10265029"/>
              <a:gd name="connsiteY459" fmla="*/ 7149666 h 8899824"/>
              <a:gd name="connsiteX460" fmla="*/ 5671589 w 10265029"/>
              <a:gd name="connsiteY460" fmla="*/ 7167300 h 8899824"/>
              <a:gd name="connsiteX461" fmla="*/ 5612947 w 10265029"/>
              <a:gd name="connsiteY461" fmla="*/ 7139377 h 8899824"/>
              <a:gd name="connsiteX462" fmla="*/ 3396460 w 10265029"/>
              <a:gd name="connsiteY462" fmla="*/ 7002357 h 8899824"/>
              <a:gd name="connsiteX463" fmla="*/ 3391002 w 10265029"/>
              <a:gd name="connsiteY463" fmla="*/ 7020182 h 8899824"/>
              <a:gd name="connsiteX464" fmla="*/ 3420855 w 10265029"/>
              <a:gd name="connsiteY464" fmla="*/ 7017499 h 8899824"/>
              <a:gd name="connsiteX465" fmla="*/ 3442496 w 10265029"/>
              <a:gd name="connsiteY465" fmla="*/ 7030933 h 8899824"/>
              <a:gd name="connsiteX466" fmla="*/ 3470115 w 10265029"/>
              <a:gd name="connsiteY466" fmla="*/ 7048079 h 8899824"/>
              <a:gd name="connsiteX467" fmla="*/ 3470142 w 10265029"/>
              <a:gd name="connsiteY467" fmla="*/ 7047413 h 8899824"/>
              <a:gd name="connsiteX468" fmla="*/ 3421189 w 10265029"/>
              <a:gd name="connsiteY468" fmla="*/ 7017469 h 8899824"/>
              <a:gd name="connsiteX469" fmla="*/ 3420855 w 10265029"/>
              <a:gd name="connsiteY469" fmla="*/ 7017499 h 8899824"/>
              <a:gd name="connsiteX470" fmla="*/ 3418328 w 10265029"/>
              <a:gd name="connsiteY470" fmla="*/ 7015930 h 8899824"/>
              <a:gd name="connsiteX471" fmla="*/ 3396460 w 10265029"/>
              <a:gd name="connsiteY471" fmla="*/ 7002357 h 8899824"/>
              <a:gd name="connsiteX472" fmla="*/ 5028292 w 10265029"/>
              <a:gd name="connsiteY472" fmla="*/ 6960740 h 8899824"/>
              <a:gd name="connsiteX473" fmla="*/ 4924133 w 10265029"/>
              <a:gd name="connsiteY473" fmla="*/ 6974842 h 8899824"/>
              <a:gd name="connsiteX474" fmla="*/ 4941641 w 10265029"/>
              <a:gd name="connsiteY474" fmla="*/ 7040179 h 8899824"/>
              <a:gd name="connsiteX475" fmla="*/ 4925497 w 10265029"/>
              <a:gd name="connsiteY475" fmla="*/ 7056301 h 8899824"/>
              <a:gd name="connsiteX476" fmla="*/ 4944589 w 10265029"/>
              <a:gd name="connsiteY476" fmla="*/ 7051185 h 8899824"/>
              <a:gd name="connsiteX477" fmla="*/ 4941641 w 10265029"/>
              <a:gd name="connsiteY477" fmla="*/ 7040179 h 8899824"/>
              <a:gd name="connsiteX478" fmla="*/ 4958042 w 10265029"/>
              <a:gd name="connsiteY478" fmla="*/ 7023800 h 8899824"/>
              <a:gd name="connsiteX479" fmla="*/ 5056446 w 10265029"/>
              <a:gd name="connsiteY479" fmla="*/ 6972118 h 8899824"/>
              <a:gd name="connsiteX480" fmla="*/ 5028292 w 10265029"/>
              <a:gd name="connsiteY480" fmla="*/ 6960740 h 8899824"/>
              <a:gd name="connsiteX481" fmla="*/ 772318 w 10265029"/>
              <a:gd name="connsiteY481" fmla="*/ 6911332 h 8899824"/>
              <a:gd name="connsiteX482" fmla="*/ 771629 w 10265029"/>
              <a:gd name="connsiteY482" fmla="*/ 6912026 h 8899824"/>
              <a:gd name="connsiteX483" fmla="*/ 767472 w 10265029"/>
              <a:gd name="connsiteY483" fmla="*/ 6916207 h 8899824"/>
              <a:gd name="connsiteX484" fmla="*/ 4299429 w 10265029"/>
              <a:gd name="connsiteY484" fmla="*/ 6896774 h 8899824"/>
              <a:gd name="connsiteX485" fmla="*/ 4247571 w 10265029"/>
              <a:gd name="connsiteY485" fmla="*/ 6945231 h 8899824"/>
              <a:gd name="connsiteX486" fmla="*/ 4243967 w 10265029"/>
              <a:gd name="connsiteY486" fmla="*/ 6942997 h 8899824"/>
              <a:gd name="connsiteX487" fmla="*/ 4238051 w 10265029"/>
              <a:gd name="connsiteY487" fmla="*/ 6935039 h 8899824"/>
              <a:gd name="connsiteX488" fmla="*/ 4233955 w 10265029"/>
              <a:gd name="connsiteY488" fmla="*/ 6957954 h 8899824"/>
              <a:gd name="connsiteX489" fmla="*/ 4247571 w 10265029"/>
              <a:gd name="connsiteY489" fmla="*/ 6945231 h 8899824"/>
              <a:gd name="connsiteX490" fmla="*/ 4278845 w 10265029"/>
              <a:gd name="connsiteY490" fmla="*/ 6964619 h 8899824"/>
              <a:gd name="connsiteX491" fmla="*/ 4446741 w 10265029"/>
              <a:gd name="connsiteY491" fmla="*/ 6950029 h 8899824"/>
              <a:gd name="connsiteX492" fmla="*/ 4439923 w 10265029"/>
              <a:gd name="connsiteY492" fmla="*/ 6924583 h 8899824"/>
              <a:gd name="connsiteX493" fmla="*/ 4299429 w 10265029"/>
              <a:gd name="connsiteY493" fmla="*/ 6896774 h 8899824"/>
              <a:gd name="connsiteX494" fmla="*/ 804879 w 10265029"/>
              <a:gd name="connsiteY494" fmla="*/ 6878571 h 8899824"/>
              <a:gd name="connsiteX495" fmla="*/ 779422 w 10265029"/>
              <a:gd name="connsiteY495" fmla="*/ 6904185 h 8899824"/>
              <a:gd name="connsiteX496" fmla="*/ 772318 w 10265029"/>
              <a:gd name="connsiteY496" fmla="*/ 6911332 h 8899824"/>
              <a:gd name="connsiteX497" fmla="*/ 792410 w 10265029"/>
              <a:gd name="connsiteY497" fmla="*/ 6891116 h 8899824"/>
              <a:gd name="connsiteX498" fmla="*/ 804879 w 10265029"/>
              <a:gd name="connsiteY498" fmla="*/ 6878571 h 8899824"/>
              <a:gd name="connsiteX499" fmla="*/ 1261294 w 10265029"/>
              <a:gd name="connsiteY499" fmla="*/ 6705732 h 8899824"/>
              <a:gd name="connsiteX500" fmla="*/ 1252278 w 10265029"/>
              <a:gd name="connsiteY500" fmla="*/ 6715051 h 8899824"/>
              <a:gd name="connsiteX501" fmla="*/ 1259096 w 10265029"/>
              <a:gd name="connsiteY501" fmla="*/ 6740497 h 8899824"/>
              <a:gd name="connsiteX502" fmla="*/ 1265918 w 10265029"/>
              <a:gd name="connsiteY502" fmla="*/ 6727759 h 8899824"/>
              <a:gd name="connsiteX503" fmla="*/ 1350482 w 10265029"/>
              <a:gd name="connsiteY503" fmla="*/ 6737828 h 8899824"/>
              <a:gd name="connsiteX504" fmla="*/ 1261294 w 10265029"/>
              <a:gd name="connsiteY504" fmla="*/ 6705732 h 8899824"/>
              <a:gd name="connsiteX505" fmla="*/ 6995700 w 10265029"/>
              <a:gd name="connsiteY505" fmla="*/ 6699321 h 8899824"/>
              <a:gd name="connsiteX506" fmla="*/ 6960591 w 10265029"/>
              <a:gd name="connsiteY506" fmla="*/ 6745548 h 8899824"/>
              <a:gd name="connsiteX507" fmla="*/ 6972864 w 10265029"/>
              <a:gd name="connsiteY507" fmla="*/ 6791351 h 8899824"/>
              <a:gd name="connsiteX508" fmla="*/ 7068346 w 10265029"/>
              <a:gd name="connsiteY508" fmla="*/ 6765767 h 8899824"/>
              <a:gd name="connsiteX509" fmla="*/ 7144735 w 10265029"/>
              <a:gd name="connsiteY509" fmla="*/ 6745298 h 8899824"/>
              <a:gd name="connsiteX510" fmla="*/ 7042440 w 10265029"/>
              <a:gd name="connsiteY510" fmla="*/ 6707255 h 8899824"/>
              <a:gd name="connsiteX511" fmla="*/ 7020613 w 10265029"/>
              <a:gd name="connsiteY511" fmla="*/ 6702192 h 8899824"/>
              <a:gd name="connsiteX512" fmla="*/ 6995700 w 10265029"/>
              <a:gd name="connsiteY512" fmla="*/ 6699321 h 8899824"/>
              <a:gd name="connsiteX513" fmla="*/ 4422214 w 10265029"/>
              <a:gd name="connsiteY513" fmla="*/ 6552960 h 8899824"/>
              <a:gd name="connsiteX514" fmla="*/ 4371741 w 10265029"/>
              <a:gd name="connsiteY514" fmla="*/ 6593757 h 8899824"/>
              <a:gd name="connsiteX515" fmla="*/ 4382654 w 10265029"/>
              <a:gd name="connsiteY515" fmla="*/ 6596285 h 8899824"/>
              <a:gd name="connsiteX516" fmla="*/ 4430394 w 10265029"/>
              <a:gd name="connsiteY516" fmla="*/ 6583493 h 8899824"/>
              <a:gd name="connsiteX517" fmla="*/ 4422214 w 10265029"/>
              <a:gd name="connsiteY517" fmla="*/ 6552960 h 8899824"/>
              <a:gd name="connsiteX518" fmla="*/ 6830749 w 10265029"/>
              <a:gd name="connsiteY518" fmla="*/ 6411750 h 8899824"/>
              <a:gd name="connsiteX519" fmla="*/ 6789411 w 10265029"/>
              <a:gd name="connsiteY519" fmla="*/ 6434179 h 8899824"/>
              <a:gd name="connsiteX520" fmla="*/ 6797939 w 10265029"/>
              <a:gd name="connsiteY520" fmla="*/ 6421964 h 8899824"/>
              <a:gd name="connsiteX521" fmla="*/ 6814586 w 10265029"/>
              <a:gd name="connsiteY521" fmla="*/ 6414052 h 8899824"/>
              <a:gd name="connsiteX522" fmla="*/ 5963543 w 10265029"/>
              <a:gd name="connsiteY522" fmla="*/ 6309054 h 8899824"/>
              <a:gd name="connsiteX523" fmla="*/ 5960665 w 10265029"/>
              <a:gd name="connsiteY523" fmla="*/ 6325157 h 8899824"/>
              <a:gd name="connsiteX524" fmla="*/ 5959341 w 10265029"/>
              <a:gd name="connsiteY524" fmla="*/ 6327395 h 8899824"/>
              <a:gd name="connsiteX525" fmla="*/ 5959447 w 10265029"/>
              <a:gd name="connsiteY525" fmla="*/ 6331969 h 8899824"/>
              <a:gd name="connsiteX526" fmla="*/ 5960665 w 10265029"/>
              <a:gd name="connsiteY526" fmla="*/ 6325157 h 8899824"/>
              <a:gd name="connsiteX527" fmla="*/ 5964734 w 10265029"/>
              <a:gd name="connsiteY527" fmla="*/ 6318279 h 8899824"/>
              <a:gd name="connsiteX528" fmla="*/ 5965112 w 10265029"/>
              <a:gd name="connsiteY528" fmla="*/ 6318148 h 8899824"/>
              <a:gd name="connsiteX529" fmla="*/ 5967015 w 10265029"/>
              <a:gd name="connsiteY529" fmla="*/ 6329175 h 8899824"/>
              <a:gd name="connsiteX530" fmla="*/ 6026287 w 10265029"/>
              <a:gd name="connsiteY530" fmla="*/ 6314059 h 8899824"/>
              <a:gd name="connsiteX531" fmla="*/ 5984194 w 10265029"/>
              <a:gd name="connsiteY531" fmla="*/ 6311530 h 8899824"/>
              <a:gd name="connsiteX532" fmla="*/ 5965112 w 10265029"/>
              <a:gd name="connsiteY532" fmla="*/ 6318148 h 8899824"/>
              <a:gd name="connsiteX533" fmla="*/ 6881518 w 10265029"/>
              <a:gd name="connsiteY533" fmla="*/ 6259452 h 8899824"/>
              <a:gd name="connsiteX534" fmla="*/ 6881518 w 10265029"/>
              <a:gd name="connsiteY534" fmla="*/ 6259452 h 8899824"/>
              <a:gd name="connsiteX535" fmla="*/ 6645719 w 10265029"/>
              <a:gd name="connsiteY535" fmla="*/ 6162403 h 8899824"/>
              <a:gd name="connsiteX536" fmla="*/ 6611447 w 10265029"/>
              <a:gd name="connsiteY536" fmla="*/ 6168177 h 8899824"/>
              <a:gd name="connsiteX537" fmla="*/ 6622356 w 10265029"/>
              <a:gd name="connsiteY537" fmla="*/ 6208890 h 8899824"/>
              <a:gd name="connsiteX538" fmla="*/ 6626451 w 10265029"/>
              <a:gd name="connsiteY538" fmla="*/ 6185975 h 8899824"/>
              <a:gd name="connsiteX539" fmla="*/ 6697378 w 10265029"/>
              <a:gd name="connsiteY539" fmla="*/ 6221517 h 8899824"/>
              <a:gd name="connsiteX540" fmla="*/ 6689196 w 10265029"/>
              <a:gd name="connsiteY540" fmla="*/ 6190980 h 8899824"/>
              <a:gd name="connsiteX541" fmla="*/ 6645719 w 10265029"/>
              <a:gd name="connsiteY541" fmla="*/ 6162403 h 8899824"/>
              <a:gd name="connsiteX542" fmla="*/ 5832614 w 10265029"/>
              <a:gd name="connsiteY542" fmla="*/ 6049584 h 8899824"/>
              <a:gd name="connsiteX543" fmla="*/ 5827163 w 10265029"/>
              <a:gd name="connsiteY543" fmla="*/ 6067411 h 8899824"/>
              <a:gd name="connsiteX544" fmla="*/ 5851510 w 10265029"/>
              <a:gd name="connsiteY544" fmla="*/ 6068179 h 8899824"/>
              <a:gd name="connsiteX545" fmla="*/ 5860676 w 10265029"/>
              <a:gd name="connsiteY545" fmla="*/ 6077199 h 8899824"/>
              <a:gd name="connsiteX546" fmla="*/ 5914455 w 10265029"/>
              <a:gd name="connsiteY546" fmla="*/ 6087657 h 8899824"/>
              <a:gd name="connsiteX547" fmla="*/ 5879860 w 10265029"/>
              <a:gd name="connsiteY547" fmla="*/ 6069073 h 8899824"/>
              <a:gd name="connsiteX548" fmla="*/ 5851510 w 10265029"/>
              <a:gd name="connsiteY548" fmla="*/ 6068179 h 8899824"/>
              <a:gd name="connsiteX549" fmla="*/ 7589102 w 10265029"/>
              <a:gd name="connsiteY549" fmla="*/ 6007125 h 8899824"/>
              <a:gd name="connsiteX550" fmla="*/ 7562166 w 10265029"/>
              <a:gd name="connsiteY550" fmla="*/ 6011615 h 8899824"/>
              <a:gd name="connsiteX551" fmla="*/ 7628996 w 10265029"/>
              <a:gd name="connsiteY551" fmla="*/ 6031893 h 8899824"/>
              <a:gd name="connsiteX552" fmla="*/ 7634454 w 10265029"/>
              <a:gd name="connsiteY552" fmla="*/ 6014064 h 8899824"/>
              <a:gd name="connsiteX553" fmla="*/ 7589102 w 10265029"/>
              <a:gd name="connsiteY553" fmla="*/ 6007125 h 8899824"/>
              <a:gd name="connsiteX554" fmla="*/ 5760335 w 10265029"/>
              <a:gd name="connsiteY554" fmla="*/ 5894404 h 8899824"/>
              <a:gd name="connsiteX555" fmla="*/ 5759040 w 10265029"/>
              <a:gd name="connsiteY555" fmla="*/ 5894532 h 8899824"/>
              <a:gd name="connsiteX556" fmla="*/ 5636208 w 10265029"/>
              <a:gd name="connsiteY556" fmla="*/ 5965844 h 8899824"/>
              <a:gd name="connsiteX557" fmla="*/ 5713951 w 10265029"/>
              <a:gd name="connsiteY557" fmla="*/ 5988653 h 8899824"/>
              <a:gd name="connsiteX558" fmla="*/ 5768517 w 10265029"/>
              <a:gd name="connsiteY558" fmla="*/ 5924937 h 8899824"/>
              <a:gd name="connsiteX559" fmla="*/ 5760335 w 10265029"/>
              <a:gd name="connsiteY559" fmla="*/ 5894404 h 8899824"/>
              <a:gd name="connsiteX560" fmla="*/ 5389671 w 10265029"/>
              <a:gd name="connsiteY560" fmla="*/ 5823946 h 8899824"/>
              <a:gd name="connsiteX561" fmla="*/ 5370232 w 10265029"/>
              <a:gd name="connsiteY561" fmla="*/ 5851654 h 8899824"/>
              <a:gd name="connsiteX562" fmla="*/ 5378414 w 10265029"/>
              <a:gd name="connsiteY562" fmla="*/ 5882191 h 8899824"/>
              <a:gd name="connsiteX563" fmla="*/ 5385236 w 10265029"/>
              <a:gd name="connsiteY563" fmla="*/ 5869451 h 8899824"/>
              <a:gd name="connsiteX564" fmla="*/ 5439795 w 10265029"/>
              <a:gd name="connsiteY564" fmla="*/ 5882106 h 8899824"/>
              <a:gd name="connsiteX565" fmla="*/ 5427522 w 10265029"/>
              <a:gd name="connsiteY565" fmla="*/ 5836303 h 8899824"/>
              <a:gd name="connsiteX566" fmla="*/ 5436537 w 10265029"/>
              <a:gd name="connsiteY566" fmla="*/ 5837723 h 8899824"/>
              <a:gd name="connsiteX567" fmla="*/ 5441160 w 10265029"/>
              <a:gd name="connsiteY567" fmla="*/ 5838450 h 8899824"/>
              <a:gd name="connsiteX568" fmla="*/ 5445928 w 10265029"/>
              <a:gd name="connsiteY568" fmla="*/ 5839201 h 8899824"/>
              <a:gd name="connsiteX569" fmla="*/ 5451563 w 10265029"/>
              <a:gd name="connsiteY569" fmla="*/ 5840089 h 8899824"/>
              <a:gd name="connsiteX570" fmla="*/ 5441160 w 10265029"/>
              <a:gd name="connsiteY570" fmla="*/ 5838450 h 8899824"/>
              <a:gd name="connsiteX571" fmla="*/ 5427522 w 10265029"/>
              <a:gd name="connsiteY571" fmla="*/ 5836303 h 8899824"/>
              <a:gd name="connsiteX572" fmla="*/ 5389671 w 10265029"/>
              <a:gd name="connsiteY572" fmla="*/ 5823946 h 8899824"/>
              <a:gd name="connsiteX573" fmla="*/ 4825947 w 10265029"/>
              <a:gd name="connsiteY573" fmla="*/ 5735927 h 8899824"/>
              <a:gd name="connsiteX574" fmla="*/ 4821917 w 10265029"/>
              <a:gd name="connsiteY574" fmla="*/ 5753118 h 8899824"/>
              <a:gd name="connsiteX575" fmla="*/ 4828739 w 10265029"/>
              <a:gd name="connsiteY575" fmla="*/ 5740379 h 8899824"/>
              <a:gd name="connsiteX576" fmla="*/ 4825947 w 10265029"/>
              <a:gd name="connsiteY576" fmla="*/ 5735927 h 8899824"/>
              <a:gd name="connsiteX577" fmla="*/ 5231125 w 10265029"/>
              <a:gd name="connsiteY577" fmla="*/ 5599831 h 8899824"/>
              <a:gd name="connsiteX578" fmla="*/ 5224303 w 10265029"/>
              <a:gd name="connsiteY578" fmla="*/ 5612570 h 8899824"/>
              <a:gd name="connsiteX579" fmla="*/ 4716903 w 10265029"/>
              <a:gd name="connsiteY579" fmla="*/ 5475793 h 8899824"/>
              <a:gd name="connsiteX580" fmla="*/ 4726448 w 10265029"/>
              <a:gd name="connsiteY580" fmla="*/ 5511416 h 8899824"/>
              <a:gd name="connsiteX581" fmla="*/ 4692626 w 10265029"/>
              <a:gd name="connsiteY581" fmla="*/ 5503572 h 8899824"/>
              <a:gd name="connsiteX582" fmla="*/ 4621424 w 10265029"/>
              <a:gd name="connsiteY582" fmla="*/ 5539557 h 8899824"/>
              <a:gd name="connsiteX583" fmla="*/ 4635060 w 10265029"/>
              <a:gd name="connsiteY583" fmla="*/ 5590450 h 8899824"/>
              <a:gd name="connsiteX584" fmla="*/ 4701893 w 10265029"/>
              <a:gd name="connsiteY584" fmla="*/ 5572543 h 8899824"/>
              <a:gd name="connsiteX585" fmla="*/ 4708716 w 10265029"/>
              <a:gd name="connsiteY585" fmla="*/ 5559807 h 8899824"/>
              <a:gd name="connsiteX586" fmla="*/ 4733267 w 10265029"/>
              <a:gd name="connsiteY586" fmla="*/ 5536863 h 8899824"/>
              <a:gd name="connsiteX587" fmla="*/ 4716903 w 10265029"/>
              <a:gd name="connsiteY587" fmla="*/ 5475793 h 8899824"/>
              <a:gd name="connsiteX588" fmla="*/ 7977537 w 10265029"/>
              <a:gd name="connsiteY588" fmla="*/ 5461218 h 8899824"/>
              <a:gd name="connsiteX589" fmla="*/ 7948210 w 10265029"/>
              <a:gd name="connsiteY589" fmla="*/ 5466349 h 8899824"/>
              <a:gd name="connsiteX590" fmla="*/ 7956392 w 10265029"/>
              <a:gd name="connsiteY590" fmla="*/ 5496886 h 8899824"/>
              <a:gd name="connsiteX591" fmla="*/ 8004133 w 10265029"/>
              <a:gd name="connsiteY591" fmla="*/ 5484094 h 8899824"/>
              <a:gd name="connsiteX592" fmla="*/ 8010955 w 10265029"/>
              <a:gd name="connsiteY592" fmla="*/ 5471355 h 8899824"/>
              <a:gd name="connsiteX593" fmla="*/ 7977537 w 10265029"/>
              <a:gd name="connsiteY593" fmla="*/ 5461218 h 8899824"/>
              <a:gd name="connsiteX594" fmla="*/ 7944758 w 10265029"/>
              <a:gd name="connsiteY594" fmla="*/ 5453467 h 8899824"/>
              <a:gd name="connsiteX595" fmla="*/ 7947059 w 10265029"/>
              <a:gd name="connsiteY595" fmla="*/ 5462055 h 8899824"/>
              <a:gd name="connsiteX596" fmla="*/ 7944758 w 10265029"/>
              <a:gd name="connsiteY596" fmla="*/ 5453467 h 8899824"/>
              <a:gd name="connsiteX597" fmla="*/ 4974701 w 10265029"/>
              <a:gd name="connsiteY597" fmla="*/ 5444897 h 8899824"/>
              <a:gd name="connsiteX598" fmla="*/ 4991066 w 10265029"/>
              <a:gd name="connsiteY598" fmla="*/ 5505970 h 8899824"/>
              <a:gd name="connsiteX599" fmla="*/ 5061993 w 10265029"/>
              <a:gd name="connsiteY599" fmla="*/ 5541512 h 8899824"/>
              <a:gd name="connsiteX600" fmla="*/ 5068814 w 10265029"/>
              <a:gd name="connsiteY600" fmla="*/ 5528773 h 8899824"/>
              <a:gd name="connsiteX601" fmla="*/ 5180664 w 10265029"/>
              <a:gd name="connsiteY601" fmla="*/ 5526076 h 8899824"/>
              <a:gd name="connsiteX602" fmla="*/ 5038810 w 10265029"/>
              <a:gd name="connsiteY602" fmla="*/ 5454993 h 8899824"/>
              <a:gd name="connsiteX603" fmla="*/ 4647347 w 10265029"/>
              <a:gd name="connsiteY603" fmla="*/ 5368975 h 8899824"/>
              <a:gd name="connsiteX604" fmla="*/ 4650075 w 10265029"/>
              <a:gd name="connsiteY604" fmla="*/ 5379151 h 8899824"/>
              <a:gd name="connsiteX605" fmla="*/ 4668336 w 10265029"/>
              <a:gd name="connsiteY605" fmla="*/ 5378831 h 8899824"/>
              <a:gd name="connsiteX606" fmla="*/ 4761548 w 10265029"/>
              <a:gd name="connsiteY606" fmla="*/ 5422602 h 8899824"/>
              <a:gd name="connsiteX607" fmla="*/ 4896956 w 10265029"/>
              <a:gd name="connsiteY607" fmla="*/ 5460277 h 8899824"/>
              <a:gd name="connsiteX608" fmla="*/ 4973338 w 10265029"/>
              <a:gd name="connsiteY608" fmla="*/ 5439811 h 8899824"/>
              <a:gd name="connsiteX609" fmla="*/ 4828760 w 10265029"/>
              <a:gd name="connsiteY609" fmla="*/ 5396730 h 8899824"/>
              <a:gd name="connsiteX610" fmla="*/ 4747616 w 10265029"/>
              <a:gd name="connsiteY610" fmla="*/ 5377439 h 8899824"/>
              <a:gd name="connsiteX611" fmla="*/ 4668336 w 10265029"/>
              <a:gd name="connsiteY611" fmla="*/ 5378831 h 8899824"/>
              <a:gd name="connsiteX612" fmla="*/ 4100218 w 10265029"/>
              <a:gd name="connsiteY612" fmla="*/ 5351254 h 8899824"/>
              <a:gd name="connsiteX613" fmla="*/ 4041733 w 10265029"/>
              <a:gd name="connsiteY613" fmla="*/ 5362153 h 8899824"/>
              <a:gd name="connsiteX614" fmla="*/ 3973533 w 10265029"/>
              <a:gd name="connsiteY614" fmla="*/ 5413156 h 8899824"/>
              <a:gd name="connsiteX615" fmla="*/ 3972170 w 10265029"/>
              <a:gd name="connsiteY615" fmla="*/ 5408066 h 8899824"/>
              <a:gd name="connsiteX616" fmla="*/ 3972963 w 10265029"/>
              <a:gd name="connsiteY616" fmla="*/ 5413688 h 8899824"/>
              <a:gd name="connsiteX617" fmla="*/ 4049911 w 10265029"/>
              <a:gd name="connsiteY617" fmla="*/ 5430871 h 8899824"/>
              <a:gd name="connsiteX618" fmla="*/ 4108569 w 10265029"/>
              <a:gd name="connsiteY618" fmla="*/ 5382425 h 8899824"/>
              <a:gd name="connsiteX619" fmla="*/ 4100218 w 10265029"/>
              <a:gd name="connsiteY619" fmla="*/ 5351254 h 8899824"/>
              <a:gd name="connsiteX620" fmla="*/ 1383322 w 10265029"/>
              <a:gd name="connsiteY620" fmla="*/ 5218089 h 8899824"/>
              <a:gd name="connsiteX621" fmla="*/ 1376500 w 10265029"/>
              <a:gd name="connsiteY621" fmla="*/ 5230825 h 8899824"/>
              <a:gd name="connsiteX622" fmla="*/ 1383987 w 10265029"/>
              <a:gd name="connsiteY622" fmla="*/ 5239245 h 8899824"/>
              <a:gd name="connsiteX623" fmla="*/ 1384682 w 10265029"/>
              <a:gd name="connsiteY623" fmla="*/ 5261361 h 8899824"/>
              <a:gd name="connsiteX624" fmla="*/ 1388252 w 10265029"/>
              <a:gd name="connsiteY624" fmla="*/ 5244041 h 8899824"/>
              <a:gd name="connsiteX625" fmla="*/ 1383987 w 10265029"/>
              <a:gd name="connsiteY625" fmla="*/ 5239245 h 8899824"/>
              <a:gd name="connsiteX626" fmla="*/ 3299741 w 10265029"/>
              <a:gd name="connsiteY626" fmla="*/ 5037319 h 8899824"/>
              <a:gd name="connsiteX627" fmla="*/ 3310650 w 10265029"/>
              <a:gd name="connsiteY627" fmla="*/ 5078035 h 8899824"/>
              <a:gd name="connsiteX628" fmla="*/ 3302468 w 10265029"/>
              <a:gd name="connsiteY628" fmla="*/ 5047499 h 8899824"/>
              <a:gd name="connsiteX629" fmla="*/ 7300387 w 10265029"/>
              <a:gd name="connsiteY629" fmla="*/ 4782290 h 8899824"/>
              <a:gd name="connsiteX630" fmla="*/ 7304447 w 10265029"/>
              <a:gd name="connsiteY630" fmla="*/ 4782463 h 8899824"/>
              <a:gd name="connsiteX631" fmla="*/ 7301965 w 10265029"/>
              <a:gd name="connsiteY631" fmla="*/ 4784005 h 8899824"/>
              <a:gd name="connsiteX632" fmla="*/ 6712674 w 10265029"/>
              <a:gd name="connsiteY632" fmla="*/ 1733686 h 8899824"/>
              <a:gd name="connsiteX633" fmla="*/ 6829973 w 10265029"/>
              <a:gd name="connsiteY633" fmla="*/ 1789527 h 8899824"/>
              <a:gd name="connsiteX634" fmla="*/ 6769574 w 10265029"/>
              <a:gd name="connsiteY634" fmla="*/ 1809808 h 8899824"/>
              <a:gd name="connsiteX635" fmla="*/ 6723000 w 10265029"/>
              <a:gd name="connsiteY635" fmla="*/ 1816468 h 8899824"/>
              <a:gd name="connsiteX636" fmla="*/ 6618856 w 10265029"/>
              <a:gd name="connsiteY636" fmla="*/ 1751819 h 8899824"/>
              <a:gd name="connsiteX637" fmla="*/ 6624652 w 10265029"/>
              <a:gd name="connsiteY637" fmla="*/ 1748926 h 8899824"/>
              <a:gd name="connsiteX638" fmla="*/ 6664933 w 10265029"/>
              <a:gd name="connsiteY638" fmla="*/ 1746478 h 8899824"/>
              <a:gd name="connsiteX639" fmla="*/ 6712674 w 10265029"/>
              <a:gd name="connsiteY639" fmla="*/ 1733686 h 8899824"/>
              <a:gd name="connsiteX640" fmla="*/ 6088776 w 10265029"/>
              <a:gd name="connsiteY640" fmla="*/ 1622573 h 8899824"/>
              <a:gd name="connsiteX641" fmla="*/ 5951563 w 10265029"/>
              <a:gd name="connsiteY641" fmla="*/ 1681258 h 8899824"/>
              <a:gd name="connsiteX642" fmla="*/ 5961108 w 10265029"/>
              <a:gd name="connsiteY642" fmla="*/ 1716880 h 8899824"/>
              <a:gd name="connsiteX643" fmla="*/ 5958381 w 10265029"/>
              <a:gd name="connsiteY643" fmla="*/ 1706704 h 8899824"/>
              <a:gd name="connsiteX644" fmla="*/ 6026580 w 10265029"/>
              <a:gd name="connsiteY644" fmla="*/ 1732066 h 8899824"/>
              <a:gd name="connsiteX645" fmla="*/ 6160257 w 10265029"/>
              <a:gd name="connsiteY645" fmla="*/ 1658063 h 8899824"/>
              <a:gd name="connsiteX646" fmla="*/ 6152075 w 10265029"/>
              <a:gd name="connsiteY646" fmla="*/ 1627530 h 8899824"/>
              <a:gd name="connsiteX647" fmla="*/ 6138544 w 10265029"/>
              <a:gd name="connsiteY647" fmla="*/ 1624388 h 8899824"/>
              <a:gd name="connsiteX648" fmla="*/ 6088776 w 10265029"/>
              <a:gd name="connsiteY648" fmla="*/ 1622573 h 8899824"/>
              <a:gd name="connsiteX649" fmla="*/ 5450140 w 10265029"/>
              <a:gd name="connsiteY649" fmla="*/ 1234063 h 8899824"/>
              <a:gd name="connsiteX650" fmla="*/ 5426947 w 10265029"/>
              <a:gd name="connsiteY650" fmla="*/ 1277297 h 8899824"/>
              <a:gd name="connsiteX651" fmla="*/ 5412762 w 10265029"/>
              <a:gd name="connsiteY651" fmla="*/ 1282699 h 8899824"/>
              <a:gd name="connsiteX652" fmla="*/ 5378673 w 10265029"/>
              <a:gd name="connsiteY652" fmla="*/ 1256052 h 8899824"/>
              <a:gd name="connsiteX653" fmla="*/ 5377418 w 10265029"/>
              <a:gd name="connsiteY653" fmla="*/ 1251451 h 8899824"/>
              <a:gd name="connsiteX654" fmla="*/ 5433281 w 10265029"/>
              <a:gd name="connsiteY654" fmla="*/ 1236482 h 8899824"/>
              <a:gd name="connsiteX655" fmla="*/ 5450140 w 10265029"/>
              <a:gd name="connsiteY655" fmla="*/ 1234063 h 8899824"/>
              <a:gd name="connsiteX656" fmla="*/ 4733825 w 10265029"/>
              <a:gd name="connsiteY656" fmla="*/ 889598 h 8899824"/>
              <a:gd name="connsiteX657" fmla="*/ 4744565 w 10265029"/>
              <a:gd name="connsiteY657" fmla="*/ 897459 h 8899824"/>
              <a:gd name="connsiteX658" fmla="*/ 3967617 w 10265029"/>
              <a:gd name="connsiteY658" fmla="*/ 665273 h 8899824"/>
              <a:gd name="connsiteX659" fmla="*/ 3950652 w 10265029"/>
              <a:gd name="connsiteY659" fmla="*/ 668276 h 8899824"/>
              <a:gd name="connsiteX660" fmla="*/ 3904270 w 10265029"/>
              <a:gd name="connsiteY660" fmla="*/ 724340 h 8899824"/>
              <a:gd name="connsiteX661" fmla="*/ 3919271 w 10265029"/>
              <a:gd name="connsiteY661" fmla="*/ 780322 h 8899824"/>
              <a:gd name="connsiteX662" fmla="*/ 4043401 w 10265029"/>
              <a:gd name="connsiteY662" fmla="*/ 747062 h 8899824"/>
              <a:gd name="connsiteX663" fmla="*/ 3967617 w 10265029"/>
              <a:gd name="connsiteY663" fmla="*/ 665273 h 8899824"/>
              <a:gd name="connsiteX664" fmla="*/ 3249172 w 10265029"/>
              <a:gd name="connsiteY664" fmla="*/ 2 h 8899824"/>
              <a:gd name="connsiteX665" fmla="*/ 3383270 w 10265029"/>
              <a:gd name="connsiteY665" fmla="*/ 116652 h 8899824"/>
              <a:gd name="connsiteX666" fmla="*/ 3432362 w 10265029"/>
              <a:gd name="connsiteY666" fmla="*/ 299867 h 8899824"/>
              <a:gd name="connsiteX667" fmla="*/ 3496459 w 10265029"/>
              <a:gd name="connsiteY667" fmla="*/ 348147 h 8899824"/>
              <a:gd name="connsiteX668" fmla="*/ 3508732 w 10265029"/>
              <a:gd name="connsiteY668" fmla="*/ 393949 h 8899824"/>
              <a:gd name="connsiteX669" fmla="*/ 3435073 w 10265029"/>
              <a:gd name="connsiteY669" fmla="*/ 462778 h 8899824"/>
              <a:gd name="connsiteX670" fmla="*/ 3471892 w 10265029"/>
              <a:gd name="connsiteY670" fmla="*/ 600190 h 8899824"/>
              <a:gd name="connsiteX671" fmla="*/ 3691488 w 10265029"/>
              <a:gd name="connsiteY671" fmla="*/ 694079 h 8899824"/>
              <a:gd name="connsiteX672" fmla="*/ 3938375 w 10265029"/>
              <a:gd name="connsiteY672" fmla="*/ 660655 h 8899824"/>
              <a:gd name="connsiteX673" fmla="*/ 4043405 w 10265029"/>
              <a:gd name="connsiteY673" fmla="*/ 632512 h 8899824"/>
              <a:gd name="connsiteX674" fmla="*/ 4104783 w 10265029"/>
              <a:gd name="connsiteY674" fmla="*/ 670612 h 8899824"/>
              <a:gd name="connsiteX675" fmla="*/ 4125238 w 10265029"/>
              <a:gd name="connsiteY675" fmla="*/ 746952 h 8899824"/>
              <a:gd name="connsiteX676" fmla="*/ 4320288 w 10265029"/>
              <a:gd name="connsiteY676" fmla="*/ 825600 h 8899824"/>
              <a:gd name="connsiteX677" fmla="*/ 4326069 w 10265029"/>
              <a:gd name="connsiteY677" fmla="*/ 826941 h 8899824"/>
              <a:gd name="connsiteX678" fmla="*/ 4332560 w 10265029"/>
              <a:gd name="connsiteY678" fmla="*/ 871403 h 8899824"/>
              <a:gd name="connsiteX679" fmla="*/ 4246621 w 10265029"/>
              <a:gd name="connsiteY679" fmla="*/ 894430 h 8899824"/>
              <a:gd name="connsiteX680" fmla="*/ 4254803 w 10265029"/>
              <a:gd name="connsiteY680" fmla="*/ 924966 h 8899824"/>
              <a:gd name="connsiteX681" fmla="*/ 4575336 w 10265029"/>
              <a:gd name="connsiteY681" fmla="*/ 1013627 h 8899824"/>
              <a:gd name="connsiteX682" fmla="*/ 4749936 w 10265029"/>
              <a:gd name="connsiteY682" fmla="*/ 901390 h 8899824"/>
              <a:gd name="connsiteX683" fmla="*/ 4874061 w 10265029"/>
              <a:gd name="connsiteY683" fmla="*/ 906311 h 8899824"/>
              <a:gd name="connsiteX684" fmla="*/ 4942260 w 10265029"/>
              <a:gd name="connsiteY684" fmla="*/ 931673 h 8899824"/>
              <a:gd name="connsiteX685" fmla="*/ 4891785 w 10265029"/>
              <a:gd name="connsiteY685" fmla="*/ 1010655 h 8899824"/>
              <a:gd name="connsiteX686" fmla="*/ 4834494 w 10265029"/>
              <a:gd name="connsiteY686" fmla="*/ 1026006 h 8899824"/>
              <a:gd name="connsiteX687" fmla="*/ 4822071 w 10265029"/>
              <a:gd name="connsiteY687" fmla="*/ 1030808 h 8899824"/>
              <a:gd name="connsiteX688" fmla="*/ 4789484 w 10265029"/>
              <a:gd name="connsiteY688" fmla="*/ 1087162 h 8899824"/>
              <a:gd name="connsiteX689" fmla="*/ 4884962 w 10265029"/>
              <a:gd name="connsiteY689" fmla="*/ 1099759 h 8899824"/>
              <a:gd name="connsiteX690" fmla="*/ 5043189 w 10265029"/>
              <a:gd name="connsiteY690" fmla="*/ 1002815 h 8899824"/>
              <a:gd name="connsiteX691" fmla="*/ 5193230 w 10265029"/>
              <a:gd name="connsiteY691" fmla="*/ 989885 h 8899824"/>
              <a:gd name="connsiteX692" fmla="*/ 5126389 w 10265029"/>
              <a:gd name="connsiteY692" fmla="*/ 1084160 h 8899824"/>
              <a:gd name="connsiteX693" fmla="*/ 5141389 w 10265029"/>
              <a:gd name="connsiteY693" fmla="*/ 1140143 h 8899824"/>
              <a:gd name="connsiteX694" fmla="*/ 5216405 w 10265029"/>
              <a:gd name="connsiteY694" fmla="*/ 1152771 h 8899824"/>
              <a:gd name="connsiteX695" fmla="*/ 5340535 w 10265029"/>
              <a:gd name="connsiteY695" fmla="*/ 1119511 h 8899824"/>
              <a:gd name="connsiteX696" fmla="*/ 5416918 w 10265029"/>
              <a:gd name="connsiteY696" fmla="*/ 1099044 h 8899824"/>
              <a:gd name="connsiteX697" fmla="*/ 5426463 w 10265029"/>
              <a:gd name="connsiteY697" fmla="*/ 1134667 h 8899824"/>
              <a:gd name="connsiteX698" fmla="*/ 5368412 w 10265029"/>
              <a:gd name="connsiteY698" fmla="*/ 1218440 h 8899824"/>
              <a:gd name="connsiteX699" fmla="*/ 5377418 w 10265029"/>
              <a:gd name="connsiteY699" fmla="*/ 1251451 h 8899824"/>
              <a:gd name="connsiteX700" fmla="*/ 5275735 w 10265029"/>
              <a:gd name="connsiteY700" fmla="*/ 1278697 h 8899824"/>
              <a:gd name="connsiteX701" fmla="*/ 5258682 w 10265029"/>
              <a:gd name="connsiteY701" fmla="*/ 1272355 h 8899824"/>
              <a:gd name="connsiteX702" fmla="*/ 5261410 w 10265029"/>
              <a:gd name="connsiteY702" fmla="*/ 1282535 h 8899824"/>
              <a:gd name="connsiteX703" fmla="*/ 5275735 w 10265029"/>
              <a:gd name="connsiteY703" fmla="*/ 1278697 h 8899824"/>
              <a:gd name="connsiteX704" fmla="*/ 5314096 w 10265029"/>
              <a:gd name="connsiteY704" fmla="*/ 1292962 h 8899824"/>
              <a:gd name="connsiteX705" fmla="*/ 5386900 w 10265029"/>
              <a:gd name="connsiteY705" fmla="*/ 1292546 h 8899824"/>
              <a:gd name="connsiteX706" fmla="*/ 5412762 w 10265029"/>
              <a:gd name="connsiteY706" fmla="*/ 1282699 h 8899824"/>
              <a:gd name="connsiteX707" fmla="*/ 5415542 w 10265029"/>
              <a:gd name="connsiteY707" fmla="*/ 1284872 h 8899824"/>
              <a:gd name="connsiteX708" fmla="*/ 5494649 w 10265029"/>
              <a:gd name="connsiteY708" fmla="*/ 1350946 h 8899824"/>
              <a:gd name="connsiteX709" fmla="*/ 5513741 w 10265029"/>
              <a:gd name="connsiteY709" fmla="*/ 1422196 h 8899824"/>
              <a:gd name="connsiteX710" fmla="*/ 5511260 w 10265029"/>
              <a:gd name="connsiteY710" fmla="*/ 1432408 h 8899824"/>
              <a:gd name="connsiteX711" fmla="*/ 5586032 w 10265029"/>
              <a:gd name="connsiteY711" fmla="*/ 1462828 h 8899824"/>
              <a:gd name="connsiteX712" fmla="*/ 5662414 w 10265029"/>
              <a:gd name="connsiteY712" fmla="*/ 1442361 h 8899824"/>
              <a:gd name="connsiteX713" fmla="*/ 5796083 w 10265029"/>
              <a:gd name="connsiteY713" fmla="*/ 1444729 h 8899824"/>
              <a:gd name="connsiteX714" fmla="*/ 6022509 w 10265029"/>
              <a:gd name="connsiteY714" fmla="*/ 1449512 h 8899824"/>
              <a:gd name="connsiteX715" fmla="*/ 6127540 w 10265029"/>
              <a:gd name="connsiteY715" fmla="*/ 1421369 h 8899824"/>
              <a:gd name="connsiteX716" fmla="*/ 6142541 w 10265029"/>
              <a:gd name="connsiteY716" fmla="*/ 1477352 h 8899824"/>
              <a:gd name="connsiteX717" fmla="*/ 6100246 w 10265029"/>
              <a:gd name="connsiteY717" fmla="*/ 1586867 h 8899824"/>
              <a:gd name="connsiteX718" fmla="*/ 6108429 w 10265029"/>
              <a:gd name="connsiteY718" fmla="*/ 1617404 h 8899824"/>
              <a:gd name="connsiteX719" fmla="*/ 6243469 w 10265029"/>
              <a:gd name="connsiteY719" fmla="*/ 1548491 h 8899824"/>
              <a:gd name="connsiteX720" fmla="*/ 6251651 w 10265029"/>
              <a:gd name="connsiteY720" fmla="*/ 1579027 h 8899824"/>
              <a:gd name="connsiteX721" fmla="*/ 6218907 w 10265029"/>
              <a:gd name="connsiteY721" fmla="*/ 1685987 h 8899824"/>
              <a:gd name="connsiteX722" fmla="*/ 6218867 w 10265029"/>
              <a:gd name="connsiteY722" fmla="*/ 1705306 h 8899824"/>
              <a:gd name="connsiteX723" fmla="*/ 6321203 w 10265029"/>
              <a:gd name="connsiteY723" fmla="*/ 1724031 h 8899824"/>
              <a:gd name="connsiteX724" fmla="*/ 6589911 w 10265029"/>
              <a:gd name="connsiteY724" fmla="*/ 1733851 h 8899824"/>
              <a:gd name="connsiteX725" fmla="*/ 6618856 w 10265029"/>
              <a:gd name="connsiteY725" fmla="*/ 1751819 h 8899824"/>
              <a:gd name="connsiteX726" fmla="*/ 6588544 w 10265029"/>
              <a:gd name="connsiteY726" fmla="*/ 1766946 h 8899824"/>
              <a:gd name="connsiteX727" fmla="*/ 6584207 w 10265029"/>
              <a:gd name="connsiteY727" fmla="*/ 1770999 h 8899824"/>
              <a:gd name="connsiteX728" fmla="*/ 6600817 w 10265029"/>
              <a:gd name="connsiteY728" fmla="*/ 1812749 h 8899824"/>
              <a:gd name="connsiteX729" fmla="*/ 6607638 w 10265029"/>
              <a:gd name="connsiteY729" fmla="*/ 1800011 h 8899824"/>
              <a:gd name="connsiteX730" fmla="*/ 6708962 w 10265029"/>
              <a:gd name="connsiteY730" fmla="*/ 1818475 h 8899824"/>
              <a:gd name="connsiteX731" fmla="*/ 6723000 w 10265029"/>
              <a:gd name="connsiteY731" fmla="*/ 1816468 h 8899824"/>
              <a:gd name="connsiteX732" fmla="*/ 6786321 w 10265029"/>
              <a:gd name="connsiteY732" fmla="*/ 1855775 h 8899824"/>
              <a:gd name="connsiteX733" fmla="*/ 6947263 w 10265029"/>
              <a:gd name="connsiteY733" fmla="*/ 1959924 h 8899824"/>
              <a:gd name="connsiteX734" fmla="*/ 6967718 w 10265029"/>
              <a:gd name="connsiteY734" fmla="*/ 2036264 h 8899824"/>
              <a:gd name="connsiteX735" fmla="*/ 6982718 w 10265029"/>
              <a:gd name="connsiteY735" fmla="*/ 2092247 h 8899824"/>
              <a:gd name="connsiteX736" fmla="*/ 7049558 w 10265029"/>
              <a:gd name="connsiteY736" fmla="*/ 2074337 h 8899824"/>
              <a:gd name="connsiteX737" fmla="*/ 7075468 w 10265029"/>
              <a:gd name="connsiteY737" fmla="*/ 2171033 h 8899824"/>
              <a:gd name="connsiteX738" fmla="*/ 6979975 w 10265029"/>
              <a:gd name="connsiteY738" fmla="*/ 2311169 h 8899824"/>
              <a:gd name="connsiteX739" fmla="*/ 7042715 w 10265029"/>
              <a:gd name="connsiteY739" fmla="*/ 2354356 h 8899824"/>
              <a:gd name="connsiteX740" fmla="*/ 7065898 w 10265029"/>
              <a:gd name="connsiteY740" fmla="*/ 2440875 h 8899824"/>
              <a:gd name="connsiteX741" fmla="*/ 7038608 w 10265029"/>
              <a:gd name="connsiteY741" fmla="*/ 2644557 h 8899824"/>
              <a:gd name="connsiteX742" fmla="*/ 6988131 w 10265029"/>
              <a:gd name="connsiteY742" fmla="*/ 2723536 h 8899824"/>
              <a:gd name="connsiteX743" fmla="*/ 6947208 w 10265029"/>
              <a:gd name="connsiteY743" fmla="*/ 2838140 h 8899824"/>
              <a:gd name="connsiteX744" fmla="*/ 6958118 w 10265029"/>
              <a:gd name="connsiteY744" fmla="*/ 2878856 h 8899824"/>
              <a:gd name="connsiteX745" fmla="*/ 6893995 w 10265029"/>
              <a:gd name="connsiteY745" fmla="*/ 3136039 h 8899824"/>
              <a:gd name="connsiteX746" fmla="*/ 6848978 w 10265029"/>
              <a:gd name="connsiteY746" fmla="*/ 3197196 h 8899824"/>
              <a:gd name="connsiteX747" fmla="*/ 6862615 w 10265029"/>
              <a:gd name="connsiteY747" fmla="*/ 3248089 h 8899824"/>
              <a:gd name="connsiteX748" fmla="*/ 7007192 w 10265029"/>
              <a:gd name="connsiteY748" fmla="*/ 3291166 h 8899824"/>
              <a:gd name="connsiteX749" fmla="*/ 7097212 w 10265029"/>
              <a:gd name="connsiteY749" fmla="*/ 3321596 h 8899824"/>
              <a:gd name="connsiteX750" fmla="*/ 7330452 w 10265029"/>
              <a:gd name="connsiteY750" fmla="*/ 3466376 h 8899824"/>
              <a:gd name="connsiteX751" fmla="*/ 7348179 w 10265029"/>
              <a:gd name="connsiteY751" fmla="*/ 3532535 h 8899824"/>
              <a:gd name="connsiteX752" fmla="*/ 7347356 w 10265029"/>
              <a:gd name="connsiteY752" fmla="*/ 3533300 h 8899824"/>
              <a:gd name="connsiteX753" fmla="*/ 7361816 w 10265029"/>
              <a:gd name="connsiteY753" fmla="*/ 3583428 h 8899824"/>
              <a:gd name="connsiteX754" fmla="*/ 7465475 w 10265029"/>
              <a:gd name="connsiteY754" fmla="*/ 3626562 h 8899824"/>
              <a:gd name="connsiteX755" fmla="*/ 7440914 w 10265029"/>
              <a:gd name="connsiteY755" fmla="*/ 3764059 h 8899824"/>
              <a:gd name="connsiteX756" fmla="*/ 7430765 w 10265029"/>
              <a:gd name="connsiteY756" fmla="*/ 3773537 h 8899824"/>
              <a:gd name="connsiteX757" fmla="*/ 7469550 w 10265029"/>
              <a:gd name="connsiteY757" fmla="*/ 3870931 h 8899824"/>
              <a:gd name="connsiteX758" fmla="*/ 7487279 w 10265029"/>
              <a:gd name="connsiteY758" fmla="*/ 3937094 h 8899824"/>
              <a:gd name="connsiteX759" fmla="*/ 7348127 w 10265029"/>
              <a:gd name="connsiteY759" fmla="*/ 4258020 h 8899824"/>
              <a:gd name="connsiteX760" fmla="*/ 7180341 w 10265029"/>
              <a:gd name="connsiteY760" fmla="*/ 4510254 h 8899824"/>
              <a:gd name="connsiteX761" fmla="*/ 7217160 w 10265029"/>
              <a:gd name="connsiteY761" fmla="*/ 4647667 h 8899824"/>
              <a:gd name="connsiteX762" fmla="*/ 7277174 w 10265029"/>
              <a:gd name="connsiteY762" fmla="*/ 4680677 h 8899824"/>
              <a:gd name="connsiteX763" fmla="*/ 7288083 w 10265029"/>
              <a:gd name="connsiteY763" fmla="*/ 4721390 h 8899824"/>
              <a:gd name="connsiteX764" fmla="*/ 7283264 w 10265029"/>
              <a:gd name="connsiteY764" fmla="*/ 4763677 h 8899824"/>
              <a:gd name="connsiteX765" fmla="*/ 7300387 w 10265029"/>
              <a:gd name="connsiteY765" fmla="*/ 4782290 h 8899824"/>
              <a:gd name="connsiteX766" fmla="*/ 7259968 w 10265029"/>
              <a:gd name="connsiteY766" fmla="*/ 4780573 h 8899824"/>
              <a:gd name="connsiteX767" fmla="*/ 7170774 w 10265029"/>
              <a:gd name="connsiteY767" fmla="*/ 4818280 h 8899824"/>
              <a:gd name="connsiteX768" fmla="*/ 7291425 w 10265029"/>
              <a:gd name="connsiteY768" fmla="*/ 4790555 h 8899824"/>
              <a:gd name="connsiteX769" fmla="*/ 7301965 w 10265029"/>
              <a:gd name="connsiteY769" fmla="*/ 4784005 h 8899824"/>
              <a:gd name="connsiteX770" fmla="*/ 7307859 w 10265029"/>
              <a:gd name="connsiteY770" fmla="*/ 4790412 h 8899824"/>
              <a:gd name="connsiteX771" fmla="*/ 7384924 w 10265029"/>
              <a:gd name="connsiteY771" fmla="*/ 4815446 h 8899824"/>
              <a:gd name="connsiteX772" fmla="*/ 7517225 w 10265029"/>
              <a:gd name="connsiteY772" fmla="*/ 4850905 h 8899824"/>
              <a:gd name="connsiteX773" fmla="*/ 7525407 w 10265029"/>
              <a:gd name="connsiteY773" fmla="*/ 4881442 h 8899824"/>
              <a:gd name="connsiteX774" fmla="*/ 7439475 w 10265029"/>
              <a:gd name="connsiteY774" fmla="*/ 4904467 h 8899824"/>
              <a:gd name="connsiteX775" fmla="*/ 7502216 w 10265029"/>
              <a:gd name="connsiteY775" fmla="*/ 4947658 h 8899824"/>
              <a:gd name="connsiteX776" fmla="*/ 7505272 w 10265029"/>
              <a:gd name="connsiteY776" fmla="*/ 4948366 h 8899824"/>
              <a:gd name="connsiteX777" fmla="*/ 7626340 w 10265029"/>
              <a:gd name="connsiteY777" fmla="*/ 4914399 h 8899824"/>
              <a:gd name="connsiteX778" fmla="*/ 7788661 w 10265029"/>
              <a:gd name="connsiteY778" fmla="*/ 4870905 h 8899824"/>
              <a:gd name="connsiteX779" fmla="*/ 7820025 w 10265029"/>
              <a:gd name="connsiteY779" fmla="*/ 4987957 h 8899824"/>
              <a:gd name="connsiteX780" fmla="*/ 7743643 w 10265029"/>
              <a:gd name="connsiteY780" fmla="*/ 5008424 h 8899824"/>
              <a:gd name="connsiteX781" fmla="*/ 7750461 w 10265029"/>
              <a:gd name="connsiteY781" fmla="*/ 5033870 h 8899824"/>
              <a:gd name="connsiteX782" fmla="*/ 7850025 w 10265029"/>
              <a:gd name="connsiteY782" fmla="*/ 5099920 h 8899824"/>
              <a:gd name="connsiteX783" fmla="*/ 7942772 w 10265029"/>
              <a:gd name="connsiteY783" fmla="*/ 5140526 h 8899824"/>
              <a:gd name="connsiteX784" fmla="*/ 8212840 w 10265029"/>
              <a:gd name="connsiteY784" fmla="*/ 5193617 h 8899824"/>
              <a:gd name="connsiteX785" fmla="*/ 8377881 w 10265029"/>
              <a:gd name="connsiteY785" fmla="*/ 5236670 h 8899824"/>
              <a:gd name="connsiteX786" fmla="*/ 8385142 w 10265029"/>
              <a:gd name="connsiteY786" fmla="*/ 5244269 h 8899824"/>
              <a:gd name="connsiteX787" fmla="*/ 8335592 w 10265029"/>
              <a:gd name="connsiteY787" fmla="*/ 5308004 h 8899824"/>
              <a:gd name="connsiteX788" fmla="*/ 8249660 w 10265029"/>
              <a:gd name="connsiteY788" fmla="*/ 5331030 h 8899824"/>
              <a:gd name="connsiteX789" fmla="*/ 8173277 w 10265029"/>
              <a:gd name="connsiteY789" fmla="*/ 5351496 h 8899824"/>
              <a:gd name="connsiteX790" fmla="*/ 8233291 w 10265029"/>
              <a:gd name="connsiteY790" fmla="*/ 5384507 h 8899824"/>
              <a:gd name="connsiteX791" fmla="*/ 8289214 w 10265029"/>
              <a:gd name="connsiteY791" fmla="*/ 5402251 h 8899824"/>
              <a:gd name="connsiteX792" fmla="*/ 8266011 w 10265029"/>
              <a:gd name="connsiteY792" fmla="*/ 5583016 h 8899824"/>
              <a:gd name="connsiteX793" fmla="*/ 8199178 w 10265029"/>
              <a:gd name="connsiteY793" fmla="*/ 5600924 h 8899824"/>
              <a:gd name="connsiteX794" fmla="*/ 8113239 w 10265029"/>
              <a:gd name="connsiteY794" fmla="*/ 5623951 h 8899824"/>
              <a:gd name="connsiteX795" fmla="*/ 8082019 w 10265029"/>
              <a:gd name="connsiteY795" fmla="*/ 5633080 h 8899824"/>
              <a:gd name="connsiteX796" fmla="*/ 8024579 w 10265029"/>
              <a:gd name="connsiteY796" fmla="*/ 5713165 h 8899824"/>
              <a:gd name="connsiteX797" fmla="*/ 8054579 w 10265029"/>
              <a:gd name="connsiteY797" fmla="*/ 5825127 h 8899824"/>
              <a:gd name="connsiteX798" fmla="*/ 8034112 w 10265029"/>
              <a:gd name="connsiteY798" fmla="*/ 5939705 h 8899824"/>
              <a:gd name="connsiteX799" fmla="*/ 8051840 w 10265029"/>
              <a:gd name="connsiteY799" fmla="*/ 6005868 h 8899824"/>
              <a:gd name="connsiteX800" fmla="*/ 7950895 w 10265029"/>
              <a:gd name="connsiteY800" fmla="*/ 6087458 h 8899824"/>
              <a:gd name="connsiteX801" fmla="*/ 7807673 w 10265029"/>
              <a:gd name="connsiteY801" fmla="*/ 6125835 h 8899824"/>
              <a:gd name="connsiteX802" fmla="*/ 7884062 w 10265029"/>
              <a:gd name="connsiteY802" fmla="*/ 6105366 h 8899824"/>
              <a:gd name="connsiteX803" fmla="*/ 7945441 w 10265029"/>
              <a:gd name="connsiteY803" fmla="*/ 6143471 h 8899824"/>
              <a:gd name="connsiteX804" fmla="*/ 7764020 w 10265029"/>
              <a:gd name="connsiteY804" fmla="*/ 6192082 h 8899824"/>
              <a:gd name="connsiteX805" fmla="*/ 7607167 w 10265029"/>
              <a:gd name="connsiteY805" fmla="*/ 6179560 h 8899824"/>
              <a:gd name="connsiteX806" fmla="*/ 7405295 w 10265029"/>
              <a:gd name="connsiteY806" fmla="*/ 6190016 h 8899824"/>
              <a:gd name="connsiteX807" fmla="*/ 7338455 w 10265029"/>
              <a:gd name="connsiteY807" fmla="*/ 6207925 h 8899824"/>
              <a:gd name="connsiteX808" fmla="*/ 7281165 w 10265029"/>
              <a:gd name="connsiteY808" fmla="*/ 6223276 h 8899824"/>
              <a:gd name="connsiteX809" fmla="*/ 7154318 w 10265029"/>
              <a:gd name="connsiteY809" fmla="*/ 6208174 h 8899824"/>
              <a:gd name="connsiteX810" fmla="*/ 7050647 w 10265029"/>
              <a:gd name="connsiteY810" fmla="*/ 6279588 h 8899824"/>
              <a:gd name="connsiteX811" fmla="*/ 7002906 w 10265029"/>
              <a:gd name="connsiteY811" fmla="*/ 6292380 h 8899824"/>
              <a:gd name="connsiteX812" fmla="*/ 6885597 w 10265029"/>
              <a:gd name="connsiteY812" fmla="*/ 6389271 h 8899824"/>
              <a:gd name="connsiteX813" fmla="*/ 6833935 w 10265029"/>
              <a:gd name="connsiteY813" fmla="*/ 6411296 h 8899824"/>
              <a:gd name="connsiteX814" fmla="*/ 6830749 w 10265029"/>
              <a:gd name="connsiteY814" fmla="*/ 6411750 h 8899824"/>
              <a:gd name="connsiteX815" fmla="*/ 6839221 w 10265029"/>
              <a:gd name="connsiteY815" fmla="*/ 6407153 h 8899824"/>
              <a:gd name="connsiteX816" fmla="*/ 6828311 w 10265029"/>
              <a:gd name="connsiteY816" fmla="*/ 6366436 h 8899824"/>
              <a:gd name="connsiteX817" fmla="*/ 6881518 w 10265029"/>
              <a:gd name="connsiteY817" fmla="*/ 6259452 h 8899824"/>
              <a:gd name="connsiteX818" fmla="*/ 6957901 w 10265029"/>
              <a:gd name="connsiteY818" fmla="*/ 6238986 h 8899824"/>
              <a:gd name="connsiteX819" fmla="*/ 7053382 w 10265029"/>
              <a:gd name="connsiteY819" fmla="*/ 6213401 h 8899824"/>
              <a:gd name="connsiteX820" fmla="*/ 7116128 w 10265029"/>
              <a:gd name="connsiteY820" fmla="*/ 6142042 h 8899824"/>
              <a:gd name="connsiteX821" fmla="*/ 7001554 w 10265029"/>
              <a:gd name="connsiteY821" fmla="*/ 6172742 h 8899824"/>
              <a:gd name="connsiteX822" fmla="*/ 6848783 w 10265029"/>
              <a:gd name="connsiteY822" fmla="*/ 6213677 h 8899824"/>
              <a:gd name="connsiteX823" fmla="*/ 6705557 w 10265029"/>
              <a:gd name="connsiteY823" fmla="*/ 6290238 h 8899824"/>
              <a:gd name="connsiteX824" fmla="*/ 6716465 w 10265029"/>
              <a:gd name="connsiteY824" fmla="*/ 6330951 h 8899824"/>
              <a:gd name="connsiteX825" fmla="*/ 6642806 w 10265029"/>
              <a:gd name="connsiteY825" fmla="*/ 6399779 h 8899824"/>
              <a:gd name="connsiteX826" fmla="*/ 6545821 w 10265029"/>
              <a:gd name="connsiteY826" fmla="*/ 6419754 h 8899824"/>
              <a:gd name="connsiteX827" fmla="*/ 6482163 w 10265029"/>
              <a:gd name="connsiteY827" fmla="*/ 6440884 h 8899824"/>
              <a:gd name="connsiteX828" fmla="*/ 6455938 w 10265029"/>
              <a:gd name="connsiteY828" fmla="*/ 6428033 h 8899824"/>
              <a:gd name="connsiteX829" fmla="*/ 6451843 w 10265029"/>
              <a:gd name="connsiteY829" fmla="*/ 6450948 h 8899824"/>
              <a:gd name="connsiteX830" fmla="*/ 6482163 w 10265029"/>
              <a:gd name="connsiteY830" fmla="*/ 6440884 h 8899824"/>
              <a:gd name="connsiteX831" fmla="*/ 6532510 w 10265029"/>
              <a:gd name="connsiteY831" fmla="*/ 6465556 h 8899824"/>
              <a:gd name="connsiteX832" fmla="*/ 6776259 w 10265029"/>
              <a:gd name="connsiteY832" fmla="*/ 6441315 h 8899824"/>
              <a:gd name="connsiteX833" fmla="*/ 6789411 w 10265029"/>
              <a:gd name="connsiteY833" fmla="*/ 6434179 h 8899824"/>
              <a:gd name="connsiteX834" fmla="*/ 6786630 w 10265029"/>
              <a:gd name="connsiteY834" fmla="*/ 6438162 h 8899824"/>
              <a:gd name="connsiteX835" fmla="*/ 6783297 w 10265029"/>
              <a:gd name="connsiteY835" fmla="*/ 6465774 h 8899824"/>
              <a:gd name="connsiteX836" fmla="*/ 6854220 w 10265029"/>
              <a:gd name="connsiteY836" fmla="*/ 6539501 h 8899824"/>
              <a:gd name="connsiteX837" fmla="*/ 7136570 w 10265029"/>
              <a:gd name="connsiteY837" fmla="*/ 6485663 h 8899824"/>
              <a:gd name="connsiteX838" fmla="*/ 7236138 w 10265029"/>
              <a:gd name="connsiteY838" fmla="*/ 6513531 h 8899824"/>
              <a:gd name="connsiteX839" fmla="*/ 7384807 w 10265029"/>
              <a:gd name="connsiteY839" fmla="*/ 6571877 h 8899824"/>
              <a:gd name="connsiteX840" fmla="*/ 7443458 w 10265029"/>
              <a:gd name="connsiteY840" fmla="*/ 6599802 h 8899824"/>
              <a:gd name="connsiteX841" fmla="*/ 7458458 w 10265029"/>
              <a:gd name="connsiteY841" fmla="*/ 6655781 h 8899824"/>
              <a:gd name="connsiteX842" fmla="*/ 7526658 w 10265029"/>
              <a:gd name="connsiteY842" fmla="*/ 6681147 h 8899824"/>
              <a:gd name="connsiteX843" fmla="*/ 7783086 w 10265029"/>
              <a:gd name="connsiteY843" fmla="*/ 6721531 h 8899824"/>
              <a:gd name="connsiteX844" fmla="*/ 7945395 w 10265029"/>
              <a:gd name="connsiteY844" fmla="*/ 6792585 h 8899824"/>
              <a:gd name="connsiteX845" fmla="*/ 7945476 w 10265029"/>
              <a:gd name="connsiteY845" fmla="*/ 6808162 h 8899824"/>
              <a:gd name="connsiteX846" fmla="*/ 8365499 w 10265029"/>
              <a:gd name="connsiteY846" fmla="*/ 6947297 h 8899824"/>
              <a:gd name="connsiteX847" fmla="*/ 8531904 w 10265029"/>
              <a:gd name="connsiteY847" fmla="*/ 6995440 h 8899824"/>
              <a:gd name="connsiteX848" fmla="*/ 8550995 w 10265029"/>
              <a:gd name="connsiteY848" fmla="*/ 7066690 h 8899824"/>
              <a:gd name="connsiteX849" fmla="*/ 8463696 w 10265029"/>
              <a:gd name="connsiteY849" fmla="*/ 7122810 h 8899824"/>
              <a:gd name="connsiteX850" fmla="*/ 8310924 w 10265029"/>
              <a:gd name="connsiteY850" fmla="*/ 7163745 h 8899824"/>
              <a:gd name="connsiteX851" fmla="*/ 8311652 w 10265029"/>
              <a:gd name="connsiteY851" fmla="*/ 7160194 h 8899824"/>
              <a:gd name="connsiteX852" fmla="*/ 8313318 w 10265029"/>
              <a:gd name="connsiteY852" fmla="*/ 7152061 h 8899824"/>
              <a:gd name="connsiteX853" fmla="*/ 8314373 w 10265029"/>
              <a:gd name="connsiteY853" fmla="*/ 7146911 h 8899824"/>
              <a:gd name="connsiteX854" fmla="*/ 8317575 w 10265029"/>
              <a:gd name="connsiteY854" fmla="*/ 7131280 h 8899824"/>
              <a:gd name="connsiteX855" fmla="*/ 8317983 w 10265029"/>
              <a:gd name="connsiteY855" fmla="*/ 7129289 h 8899824"/>
              <a:gd name="connsiteX856" fmla="*/ 8318406 w 10265029"/>
              <a:gd name="connsiteY856" fmla="*/ 7127222 h 8899824"/>
              <a:gd name="connsiteX857" fmla="*/ 8318718 w 10265029"/>
              <a:gd name="connsiteY857" fmla="*/ 7125701 h 8899824"/>
              <a:gd name="connsiteX858" fmla="*/ 8317983 w 10265029"/>
              <a:gd name="connsiteY858" fmla="*/ 7129289 h 8899824"/>
              <a:gd name="connsiteX859" fmla="*/ 8316016 w 10265029"/>
              <a:gd name="connsiteY859" fmla="*/ 7138889 h 8899824"/>
              <a:gd name="connsiteX860" fmla="*/ 8314373 w 10265029"/>
              <a:gd name="connsiteY860" fmla="*/ 7146911 h 8899824"/>
              <a:gd name="connsiteX861" fmla="*/ 8313418 w 10265029"/>
              <a:gd name="connsiteY861" fmla="*/ 7151571 h 8899824"/>
              <a:gd name="connsiteX862" fmla="*/ 8313318 w 10265029"/>
              <a:gd name="connsiteY862" fmla="*/ 7152061 h 8899824"/>
              <a:gd name="connsiteX863" fmla="*/ 8310924 w 10265029"/>
              <a:gd name="connsiteY863" fmla="*/ 7163745 h 8899824"/>
              <a:gd name="connsiteX864" fmla="*/ 8398211 w 10265029"/>
              <a:gd name="connsiteY864" fmla="*/ 7222173 h 8899824"/>
              <a:gd name="connsiteX865" fmla="*/ 8570082 w 10265029"/>
              <a:gd name="connsiteY865" fmla="*/ 7176120 h 8899824"/>
              <a:gd name="connsiteX866" fmla="*/ 8570830 w 10265029"/>
              <a:gd name="connsiteY866" fmla="*/ 7175869 h 8899824"/>
              <a:gd name="connsiteX867" fmla="*/ 8720119 w 10265029"/>
              <a:gd name="connsiteY867" fmla="*/ 7201375 h 8899824"/>
              <a:gd name="connsiteX868" fmla="*/ 8735120 w 10265029"/>
              <a:gd name="connsiteY868" fmla="*/ 7257359 h 8899824"/>
              <a:gd name="connsiteX869" fmla="*/ 8681913 w 10265029"/>
              <a:gd name="connsiteY869" fmla="*/ 7364343 h 8899824"/>
              <a:gd name="connsiteX870" fmla="*/ 8634179 w 10265029"/>
              <a:gd name="connsiteY870" fmla="*/ 7377133 h 8899824"/>
              <a:gd name="connsiteX871" fmla="*/ 8492317 w 10265029"/>
              <a:gd name="connsiteY871" fmla="*/ 7382416 h 8899824"/>
              <a:gd name="connsiteX872" fmla="*/ 8244070 w 10265029"/>
              <a:gd name="connsiteY872" fmla="*/ 7448933 h 8899824"/>
              <a:gd name="connsiteX873" fmla="*/ 8179954 w 10265029"/>
              <a:gd name="connsiteY873" fmla="*/ 7515208 h 8899824"/>
              <a:gd name="connsiteX874" fmla="*/ 8275435 w 10265029"/>
              <a:gd name="connsiteY874" fmla="*/ 7565989 h 8899824"/>
              <a:gd name="connsiteX875" fmla="*/ 8408584 w 10265029"/>
              <a:gd name="connsiteY875" fmla="*/ 7530312 h 8899824"/>
              <a:gd name="connsiteX876" fmla="*/ 8418656 w 10265029"/>
              <a:gd name="connsiteY876" fmla="*/ 7527613 h 8899824"/>
              <a:gd name="connsiteX877" fmla="*/ 8379483 w 10265029"/>
              <a:gd name="connsiteY877" fmla="*/ 7541945 h 8899824"/>
              <a:gd name="connsiteX878" fmla="*/ 8256336 w 10265029"/>
              <a:gd name="connsiteY878" fmla="*/ 7571107 h 8899824"/>
              <a:gd name="connsiteX879" fmla="*/ 8032641 w 10265029"/>
              <a:gd name="connsiteY879" fmla="*/ 7538315 h 8899824"/>
              <a:gd name="connsiteX880" fmla="*/ 7984900 w 10265029"/>
              <a:gd name="connsiteY880" fmla="*/ 7551107 h 8899824"/>
              <a:gd name="connsiteX881" fmla="*/ 7616623 w 10265029"/>
              <a:gd name="connsiteY881" fmla="*/ 7589788 h 8899824"/>
              <a:gd name="connsiteX882" fmla="*/ 7553870 w 10265029"/>
              <a:gd name="connsiteY882" fmla="*/ 7661149 h 8899824"/>
              <a:gd name="connsiteX883" fmla="*/ 7564779 w 10265029"/>
              <a:gd name="connsiteY883" fmla="*/ 7701862 h 8899824"/>
              <a:gd name="connsiteX884" fmla="*/ 7431106 w 10265029"/>
              <a:gd name="connsiteY884" fmla="*/ 7737680 h 8899824"/>
              <a:gd name="connsiteX885" fmla="*/ 7326082 w 10265029"/>
              <a:gd name="connsiteY885" fmla="*/ 7765821 h 8899824"/>
              <a:gd name="connsiteX886" fmla="*/ 7171942 w 10265029"/>
              <a:gd name="connsiteY886" fmla="*/ 7839851 h 8899824"/>
              <a:gd name="connsiteX887" fmla="*/ 7180124 w 10265029"/>
              <a:gd name="connsiteY887" fmla="*/ 7870384 h 8899824"/>
              <a:gd name="connsiteX888" fmla="*/ 7466562 w 10265029"/>
              <a:gd name="connsiteY888" fmla="*/ 7870002 h 8899824"/>
              <a:gd name="connsiteX889" fmla="*/ 7552500 w 10265029"/>
              <a:gd name="connsiteY889" fmla="*/ 7846975 h 8899824"/>
              <a:gd name="connsiteX890" fmla="*/ 7562045 w 10265029"/>
              <a:gd name="connsiteY890" fmla="*/ 7882597 h 8899824"/>
              <a:gd name="connsiteX891" fmla="*/ 7578410 w 10265029"/>
              <a:gd name="connsiteY891" fmla="*/ 7943671 h 8899824"/>
              <a:gd name="connsiteX892" fmla="*/ 7586592 w 10265029"/>
              <a:gd name="connsiteY892" fmla="*/ 7974206 h 8899824"/>
              <a:gd name="connsiteX893" fmla="*/ 7807552 w 10265029"/>
              <a:gd name="connsiteY893" fmla="*/ 7996817 h 8899824"/>
              <a:gd name="connsiteX894" fmla="*/ 8051711 w 10265029"/>
              <a:gd name="connsiteY894" fmla="*/ 8029582 h 8899824"/>
              <a:gd name="connsiteX895" fmla="*/ 8152643 w 10265029"/>
              <a:gd name="connsiteY895" fmla="*/ 8062539 h 8899824"/>
              <a:gd name="connsiteX896" fmla="*/ 8164916 w 10265029"/>
              <a:gd name="connsiteY896" fmla="*/ 8108342 h 8899824"/>
              <a:gd name="connsiteX897" fmla="*/ 8289035 w 10265029"/>
              <a:gd name="connsiteY897" fmla="*/ 8113264 h 8899824"/>
              <a:gd name="connsiteX898" fmla="*/ 8409066 w 10265029"/>
              <a:gd name="connsiteY898" fmla="*/ 8141104 h 8899824"/>
              <a:gd name="connsiteX899" fmla="*/ 8586385 w 10265029"/>
              <a:gd name="connsiteY899" fmla="*/ 8191779 h 8899824"/>
              <a:gd name="connsiteX900" fmla="*/ 8313581 w 10265029"/>
              <a:gd name="connsiteY900" fmla="*/ 8204874 h 8899824"/>
              <a:gd name="connsiteX901" fmla="*/ 8012139 w 10265029"/>
              <a:gd name="connsiteY901" fmla="*/ 8187458 h 8899824"/>
              <a:gd name="connsiteX902" fmla="*/ 7945306 w 10265029"/>
              <a:gd name="connsiteY902" fmla="*/ 8205366 h 8899824"/>
              <a:gd name="connsiteX903" fmla="*/ 7954853 w 10265029"/>
              <a:gd name="connsiteY903" fmla="*/ 8240993 h 8899824"/>
              <a:gd name="connsiteX904" fmla="*/ 7964398 w 10265029"/>
              <a:gd name="connsiteY904" fmla="*/ 8276616 h 8899824"/>
              <a:gd name="connsiteX905" fmla="*/ 8111708 w 10265029"/>
              <a:gd name="connsiteY905" fmla="*/ 8291695 h 8899824"/>
              <a:gd name="connsiteX906" fmla="*/ 8252192 w 10265029"/>
              <a:gd name="connsiteY906" fmla="*/ 8357691 h 8899824"/>
              <a:gd name="connsiteX907" fmla="*/ 8385871 w 10265029"/>
              <a:gd name="connsiteY907" fmla="*/ 8321871 h 8899824"/>
              <a:gd name="connsiteX908" fmla="*/ 8653217 w 10265029"/>
              <a:gd name="connsiteY908" fmla="*/ 8250236 h 8899824"/>
              <a:gd name="connsiteX909" fmla="*/ 8737781 w 10265029"/>
              <a:gd name="connsiteY909" fmla="*/ 8260305 h 8899824"/>
              <a:gd name="connsiteX910" fmla="*/ 8669471 w 10265029"/>
              <a:gd name="connsiteY910" fmla="*/ 8299672 h 8899824"/>
              <a:gd name="connsiteX911" fmla="*/ 8619963 w 10265029"/>
              <a:gd name="connsiteY911" fmla="*/ 8302781 h 8899824"/>
              <a:gd name="connsiteX912" fmla="*/ 8524994 w 10265029"/>
              <a:gd name="connsiteY912" fmla="*/ 8344592 h 8899824"/>
              <a:gd name="connsiteX913" fmla="*/ 8353123 w 10265029"/>
              <a:gd name="connsiteY913" fmla="*/ 8390644 h 8899824"/>
              <a:gd name="connsiteX914" fmla="*/ 8384846 w 10265029"/>
              <a:gd name="connsiteY914" fmla="*/ 8377446 h 8899824"/>
              <a:gd name="connsiteX915" fmla="*/ 8399454 w 10265029"/>
              <a:gd name="connsiteY915" fmla="*/ 8371368 h 8899824"/>
              <a:gd name="connsiteX916" fmla="*/ 8401678 w 10265029"/>
              <a:gd name="connsiteY916" fmla="*/ 8370443 h 8899824"/>
              <a:gd name="connsiteX917" fmla="*/ 8399736 w 10265029"/>
              <a:gd name="connsiteY917" fmla="*/ 8371251 h 8899824"/>
              <a:gd name="connsiteX918" fmla="*/ 8399454 w 10265029"/>
              <a:gd name="connsiteY918" fmla="*/ 8371368 h 8899824"/>
              <a:gd name="connsiteX919" fmla="*/ 8394557 w 10265029"/>
              <a:gd name="connsiteY919" fmla="*/ 8373406 h 8899824"/>
              <a:gd name="connsiteX920" fmla="*/ 8353123 w 10265029"/>
              <a:gd name="connsiteY920" fmla="*/ 8390644 h 8899824"/>
              <a:gd name="connsiteX921" fmla="*/ 8068050 w 10265029"/>
              <a:gd name="connsiteY921" fmla="*/ 8396120 h 8899824"/>
              <a:gd name="connsiteX922" fmla="*/ 7991671 w 10265029"/>
              <a:gd name="connsiteY922" fmla="*/ 8378401 h 8899824"/>
              <a:gd name="connsiteX923" fmla="*/ 7686132 w 10265029"/>
              <a:gd name="connsiteY923" fmla="*/ 8422090 h 8899824"/>
              <a:gd name="connsiteX924" fmla="*/ 7619292 w 10265029"/>
              <a:gd name="connsiteY924" fmla="*/ 8440000 h 8899824"/>
              <a:gd name="connsiteX925" fmla="*/ 7448781 w 10265029"/>
              <a:gd name="connsiteY925" fmla="*/ 8501937 h 8899824"/>
              <a:gd name="connsiteX926" fmla="*/ 7445659 w 10265029"/>
              <a:gd name="connsiteY926" fmla="*/ 8502260 h 8899824"/>
              <a:gd name="connsiteX927" fmla="*/ 7634300 w 10265029"/>
              <a:gd name="connsiteY927" fmla="*/ 8419616 h 8899824"/>
              <a:gd name="connsiteX928" fmla="*/ 7634300 w 10265029"/>
              <a:gd name="connsiteY928" fmla="*/ 8419616 h 8899824"/>
              <a:gd name="connsiteX929" fmla="*/ 7523818 w 10265029"/>
              <a:gd name="connsiteY929" fmla="*/ 8389217 h 8899824"/>
              <a:gd name="connsiteX930" fmla="*/ 7361504 w 10265029"/>
              <a:gd name="connsiteY930" fmla="*/ 8432709 h 8899824"/>
              <a:gd name="connsiteX931" fmla="*/ 7364568 w 10265029"/>
              <a:gd name="connsiteY931" fmla="*/ 8482343 h 8899824"/>
              <a:gd name="connsiteX932" fmla="*/ 7365309 w 10265029"/>
              <a:gd name="connsiteY932" fmla="*/ 8510572 h 8899824"/>
              <a:gd name="connsiteX933" fmla="*/ 7360404 w 10265029"/>
              <a:gd name="connsiteY933" fmla="*/ 8511080 h 8899824"/>
              <a:gd name="connsiteX934" fmla="*/ 7278288 w 10265029"/>
              <a:gd name="connsiteY934" fmla="*/ 8504098 h 8899824"/>
              <a:gd name="connsiteX935" fmla="*/ 7182807 w 10265029"/>
              <a:gd name="connsiteY935" fmla="*/ 8529682 h 8899824"/>
              <a:gd name="connsiteX936" fmla="*/ 6915133 w 10265029"/>
              <a:gd name="connsiteY936" fmla="*/ 8601405 h 8899824"/>
              <a:gd name="connsiteX937" fmla="*/ 6913376 w 10265029"/>
              <a:gd name="connsiteY937" fmla="*/ 8601876 h 8899824"/>
              <a:gd name="connsiteX938" fmla="*/ 6905918 w 10265029"/>
              <a:gd name="connsiteY938" fmla="*/ 8603874 h 8899824"/>
              <a:gd name="connsiteX939" fmla="*/ 6915133 w 10265029"/>
              <a:gd name="connsiteY939" fmla="*/ 8601405 h 8899824"/>
              <a:gd name="connsiteX940" fmla="*/ 6929785 w 10265029"/>
              <a:gd name="connsiteY940" fmla="*/ 8597479 h 8899824"/>
              <a:gd name="connsiteX941" fmla="*/ 6953652 w 10265029"/>
              <a:gd name="connsiteY941" fmla="*/ 8591084 h 8899824"/>
              <a:gd name="connsiteX942" fmla="*/ 6886819 w 10265029"/>
              <a:gd name="connsiteY942" fmla="*/ 8608992 h 8899824"/>
              <a:gd name="connsiteX943" fmla="*/ 6810437 w 10265029"/>
              <a:gd name="connsiteY943" fmla="*/ 8553089 h 8899824"/>
              <a:gd name="connsiteX944" fmla="*/ 6525360 w 10265029"/>
              <a:gd name="connsiteY944" fmla="*/ 8596751 h 8899824"/>
              <a:gd name="connsiteX945" fmla="*/ 6516554 w 10265029"/>
              <a:gd name="connsiteY945" fmla="*/ 8596687 h 8899824"/>
              <a:gd name="connsiteX946" fmla="*/ 6590665 w 10265029"/>
              <a:gd name="connsiteY946" fmla="*/ 8569399 h 8899824"/>
              <a:gd name="connsiteX947" fmla="*/ 6746337 w 10265029"/>
              <a:gd name="connsiteY947" fmla="*/ 8466630 h 8899824"/>
              <a:gd name="connsiteX948" fmla="*/ 6678137 w 10265029"/>
              <a:gd name="connsiteY948" fmla="*/ 8441266 h 8899824"/>
              <a:gd name="connsiteX949" fmla="*/ 6630396 w 10265029"/>
              <a:gd name="connsiteY949" fmla="*/ 8454058 h 8899824"/>
              <a:gd name="connsiteX950" fmla="*/ 6382150 w 10265029"/>
              <a:gd name="connsiteY950" fmla="*/ 8520575 h 8899824"/>
              <a:gd name="connsiteX951" fmla="*/ 6368729 w 10265029"/>
              <a:gd name="connsiteY951" fmla="*/ 8554152 h 8899824"/>
              <a:gd name="connsiteX952" fmla="*/ 6376031 w 10265029"/>
              <a:gd name="connsiteY952" fmla="*/ 8564808 h 8899824"/>
              <a:gd name="connsiteX953" fmla="*/ 6367627 w 10265029"/>
              <a:gd name="connsiteY953" fmla="*/ 8564696 h 8899824"/>
              <a:gd name="connsiteX954" fmla="*/ 6277115 w 10265029"/>
              <a:gd name="connsiteY954" fmla="*/ 8586903 h 8899824"/>
              <a:gd name="connsiteX955" fmla="*/ 6181634 w 10265029"/>
              <a:gd name="connsiteY955" fmla="*/ 8612487 h 8899824"/>
              <a:gd name="connsiteX956" fmla="*/ 6133893 w 10265029"/>
              <a:gd name="connsiteY956" fmla="*/ 8625280 h 8899824"/>
              <a:gd name="connsiteX957" fmla="*/ 6194296 w 10265029"/>
              <a:gd name="connsiteY957" fmla="*/ 8596201 h 8899824"/>
              <a:gd name="connsiteX958" fmla="*/ 6204597 w 10265029"/>
              <a:gd name="connsiteY958" fmla="*/ 8587602 h 8899824"/>
              <a:gd name="connsiteX959" fmla="*/ 6207554 w 10265029"/>
              <a:gd name="connsiteY959" fmla="*/ 8594631 h 8899824"/>
              <a:gd name="connsiteX960" fmla="*/ 6343952 w 10265029"/>
              <a:gd name="connsiteY960" fmla="*/ 8530810 h 8899824"/>
              <a:gd name="connsiteX961" fmla="*/ 6270298 w 10265029"/>
              <a:gd name="connsiteY961" fmla="*/ 8485092 h 8899824"/>
              <a:gd name="connsiteX962" fmla="*/ 6159434 w 10265029"/>
              <a:gd name="connsiteY962" fmla="*/ 8490250 h 8899824"/>
              <a:gd name="connsiteX963" fmla="*/ 6157068 w 10265029"/>
              <a:gd name="connsiteY963" fmla="*/ 8506537 h 8899824"/>
              <a:gd name="connsiteX964" fmla="*/ 6151632 w 10265029"/>
              <a:gd name="connsiteY964" fmla="*/ 8500521 h 8899824"/>
              <a:gd name="connsiteX965" fmla="*/ 6155724 w 10265029"/>
              <a:gd name="connsiteY965" fmla="*/ 8515792 h 8899824"/>
              <a:gd name="connsiteX966" fmla="*/ 6157068 w 10265029"/>
              <a:gd name="connsiteY966" fmla="*/ 8506537 h 8899824"/>
              <a:gd name="connsiteX967" fmla="*/ 6170729 w 10265029"/>
              <a:gd name="connsiteY967" fmla="*/ 8521656 h 8899824"/>
              <a:gd name="connsiteX968" fmla="*/ 6175743 w 10265029"/>
              <a:gd name="connsiteY968" fmla="*/ 8530434 h 8899824"/>
              <a:gd name="connsiteX969" fmla="*/ 6169364 w 10265029"/>
              <a:gd name="connsiteY969" fmla="*/ 8528499 h 8899824"/>
              <a:gd name="connsiteX970" fmla="*/ 6102524 w 10265029"/>
              <a:gd name="connsiteY970" fmla="*/ 8546409 h 8899824"/>
              <a:gd name="connsiteX971" fmla="*/ 5895197 w 10265029"/>
              <a:gd name="connsiteY971" fmla="*/ 8536505 h 8899824"/>
              <a:gd name="connsiteX972" fmla="*/ 5660592 w 10265029"/>
              <a:gd name="connsiteY972" fmla="*/ 8539368 h 8899824"/>
              <a:gd name="connsiteX973" fmla="*/ 5555565 w 10265029"/>
              <a:gd name="connsiteY973" fmla="*/ 8529326 h 8899824"/>
              <a:gd name="connsiteX974" fmla="*/ 5465545 w 10265029"/>
              <a:gd name="connsiteY974" fmla="*/ 8498899 h 8899824"/>
              <a:gd name="connsiteX975" fmla="*/ 5341415 w 10265029"/>
              <a:gd name="connsiteY975" fmla="*/ 8532160 h 8899824"/>
              <a:gd name="connsiteX976" fmla="*/ 5330506 w 10265029"/>
              <a:gd name="connsiteY976" fmla="*/ 8491447 h 8899824"/>
              <a:gd name="connsiteX977" fmla="*/ 5310052 w 10265029"/>
              <a:gd name="connsiteY977" fmla="*/ 8415108 h 8899824"/>
              <a:gd name="connsiteX978" fmla="*/ 4885851 w 10265029"/>
              <a:gd name="connsiteY978" fmla="*/ 8359676 h 8899824"/>
              <a:gd name="connsiteX979" fmla="*/ 4780827 w 10265029"/>
              <a:gd name="connsiteY979" fmla="*/ 8387818 h 8899824"/>
              <a:gd name="connsiteX980" fmla="*/ 4793100 w 10265029"/>
              <a:gd name="connsiteY980" fmla="*/ 8433621 h 8899824"/>
              <a:gd name="connsiteX981" fmla="*/ 4799918 w 10265029"/>
              <a:gd name="connsiteY981" fmla="*/ 8459067 h 8899824"/>
              <a:gd name="connsiteX982" fmla="*/ 4752177 w 10265029"/>
              <a:gd name="connsiteY982" fmla="*/ 8471859 h 8899824"/>
              <a:gd name="connsiteX983" fmla="*/ 4764450 w 10265029"/>
              <a:gd name="connsiteY983" fmla="*/ 8517662 h 8899824"/>
              <a:gd name="connsiteX984" fmla="*/ 4859932 w 10265029"/>
              <a:gd name="connsiteY984" fmla="*/ 8492077 h 8899824"/>
              <a:gd name="connsiteX985" fmla="*/ 4964962 w 10265029"/>
              <a:gd name="connsiteY985" fmla="*/ 8463934 h 8899824"/>
              <a:gd name="connsiteX986" fmla="*/ 4973145 w 10265029"/>
              <a:gd name="connsiteY986" fmla="*/ 8494471 h 8899824"/>
              <a:gd name="connsiteX987" fmla="*/ 4898112 w 10265029"/>
              <a:gd name="connsiteY987" fmla="*/ 8596396 h 8899824"/>
              <a:gd name="connsiteX988" fmla="*/ 4772629 w 10265029"/>
              <a:gd name="connsiteY988" fmla="*/ 8586383 h 8899824"/>
              <a:gd name="connsiteX989" fmla="*/ 4670329 w 10265029"/>
              <a:gd name="connsiteY989" fmla="*/ 8586521 h 8899824"/>
              <a:gd name="connsiteX990" fmla="*/ 4573487 w 10265029"/>
              <a:gd name="connsiteY990" fmla="*/ 8568830 h 8899824"/>
              <a:gd name="connsiteX991" fmla="*/ 4445275 w 10265029"/>
              <a:gd name="connsiteY991" fmla="*/ 8510458 h 8899824"/>
              <a:gd name="connsiteX992" fmla="*/ 4270684 w 10265029"/>
              <a:gd name="connsiteY992" fmla="*/ 8469963 h 8899824"/>
              <a:gd name="connsiteX993" fmla="*/ 4242048 w 10265029"/>
              <a:gd name="connsiteY993" fmla="*/ 8363091 h 8899824"/>
              <a:gd name="connsiteX994" fmla="*/ 4308887 w 10265029"/>
              <a:gd name="connsiteY994" fmla="*/ 8345182 h 8899824"/>
              <a:gd name="connsiteX995" fmla="*/ 4433011 w 10265029"/>
              <a:gd name="connsiteY995" fmla="*/ 8311923 h 8899824"/>
              <a:gd name="connsiteX996" fmla="*/ 4499850 w 10265029"/>
              <a:gd name="connsiteY996" fmla="*/ 8294013 h 8899824"/>
              <a:gd name="connsiteX997" fmla="*/ 4486213 w 10265029"/>
              <a:gd name="connsiteY997" fmla="*/ 8243120 h 8899824"/>
              <a:gd name="connsiteX998" fmla="*/ 4408464 w 10265029"/>
              <a:gd name="connsiteY998" fmla="*/ 8220314 h 8899824"/>
              <a:gd name="connsiteX999" fmla="*/ 4397554 w 10265029"/>
              <a:gd name="connsiteY999" fmla="*/ 8179601 h 8899824"/>
              <a:gd name="connsiteX1000" fmla="*/ 4389373 w 10265029"/>
              <a:gd name="connsiteY1000" fmla="*/ 8149064 h 8899824"/>
              <a:gd name="connsiteX1001" fmla="*/ 4153403 w 10265029"/>
              <a:gd name="connsiteY1001" fmla="*/ 8146835 h 8899824"/>
              <a:gd name="connsiteX1002" fmla="*/ 4168403 w 10265029"/>
              <a:gd name="connsiteY1002" fmla="*/ 8202817 h 8899824"/>
              <a:gd name="connsiteX1003" fmla="*/ 3767383 w 10265029"/>
              <a:gd name="connsiteY1003" fmla="*/ 8272090 h 8899824"/>
              <a:gd name="connsiteX1004" fmla="*/ 3710099 w 10265029"/>
              <a:gd name="connsiteY1004" fmla="*/ 8287439 h 8899824"/>
              <a:gd name="connsiteX1005" fmla="*/ 3890147 w 10265029"/>
              <a:gd name="connsiteY1005" fmla="*/ 8195560 h 8899824"/>
              <a:gd name="connsiteX1006" fmla="*/ 3489135 w 10265029"/>
              <a:gd name="connsiteY1006" fmla="*/ 8226642 h 8899824"/>
              <a:gd name="connsiteX1007" fmla="*/ 3454716 w 10265029"/>
              <a:gd name="connsiteY1007" fmla="*/ 8234556 h 8899824"/>
              <a:gd name="connsiteX1008" fmla="*/ 3411386 w 10265029"/>
              <a:gd name="connsiteY1008" fmla="*/ 8203838 h 8899824"/>
              <a:gd name="connsiteX1009" fmla="*/ 3333641 w 10265029"/>
              <a:gd name="connsiteY1009" fmla="*/ 8142850 h 8899824"/>
              <a:gd name="connsiteX1010" fmla="*/ 3171323 w 10265029"/>
              <a:gd name="connsiteY1010" fmla="*/ 8148159 h 8899824"/>
              <a:gd name="connsiteX1011" fmla="*/ 3114039 w 10265029"/>
              <a:gd name="connsiteY1011" fmla="*/ 8163508 h 8899824"/>
              <a:gd name="connsiteX1012" fmla="*/ 3124950 w 10265029"/>
              <a:gd name="connsiteY1012" fmla="*/ 8204224 h 8899824"/>
              <a:gd name="connsiteX1013" fmla="*/ 3115370 w 10265029"/>
              <a:gd name="connsiteY1013" fmla="*/ 8213171 h 8899824"/>
              <a:gd name="connsiteX1014" fmla="*/ 3019919 w 10265029"/>
              <a:gd name="connsiteY1014" fmla="*/ 8232367 h 8899824"/>
              <a:gd name="connsiteX1015" fmla="*/ 3058117 w 10265029"/>
              <a:gd name="connsiteY1015" fmla="*/ 8145767 h 8899824"/>
              <a:gd name="connsiteX1016" fmla="*/ 3103135 w 10265029"/>
              <a:gd name="connsiteY1016" fmla="*/ 8084614 h 8899824"/>
              <a:gd name="connsiteX1017" fmla="*/ 3028116 w 10265029"/>
              <a:gd name="connsiteY1017" fmla="*/ 8033802 h 8899824"/>
              <a:gd name="connsiteX1018" fmla="*/ 2673483 w 10265029"/>
              <a:gd name="connsiteY1018" fmla="*/ 7970640 h 8899824"/>
              <a:gd name="connsiteX1019" fmla="*/ 2520711 w 10265029"/>
              <a:gd name="connsiteY1019" fmla="*/ 8011575 h 8899824"/>
              <a:gd name="connsiteX1020" fmla="*/ 2272454 w 10265029"/>
              <a:gd name="connsiteY1020" fmla="*/ 8116276 h 8899824"/>
              <a:gd name="connsiteX1021" fmla="*/ 2010565 w 10265029"/>
              <a:gd name="connsiteY1021" fmla="*/ 8131906 h 8899824"/>
              <a:gd name="connsiteX1022" fmla="*/ 1793696 w 10265029"/>
              <a:gd name="connsiteY1022" fmla="*/ 8048194 h 8899824"/>
              <a:gd name="connsiteX1023" fmla="*/ 1833254 w 10265029"/>
              <a:gd name="connsiteY1023" fmla="*/ 8004865 h 8899824"/>
              <a:gd name="connsiteX1024" fmla="*/ 1919186 w 10265029"/>
              <a:gd name="connsiteY1024" fmla="*/ 7981840 h 8899824"/>
              <a:gd name="connsiteX1025" fmla="*/ 1986026 w 10265029"/>
              <a:gd name="connsiteY1025" fmla="*/ 7963930 h 8899824"/>
              <a:gd name="connsiteX1026" fmla="*/ 2073325 w 10265029"/>
              <a:gd name="connsiteY1026" fmla="*/ 7907810 h 8899824"/>
              <a:gd name="connsiteX1027" fmla="*/ 1995583 w 10265029"/>
              <a:gd name="connsiteY1027" fmla="*/ 7885005 h 8899824"/>
              <a:gd name="connsiteX1028" fmla="*/ 1571375 w 10265029"/>
              <a:gd name="connsiteY1028" fmla="*/ 7905940 h 8899824"/>
              <a:gd name="connsiteX1029" fmla="*/ 1373601 w 10265029"/>
              <a:gd name="connsiteY1029" fmla="*/ 7855295 h 8899824"/>
              <a:gd name="connsiteX1030" fmla="*/ 1184019 w 10265029"/>
              <a:gd name="connsiteY1030" fmla="*/ 7682454 h 8899824"/>
              <a:gd name="connsiteX1031" fmla="*/ 1122654 w 10265029"/>
              <a:gd name="connsiteY1031" fmla="*/ 7453437 h 8899824"/>
              <a:gd name="connsiteX1032" fmla="*/ 1091290 w 10265029"/>
              <a:gd name="connsiteY1032" fmla="*/ 7336384 h 8899824"/>
              <a:gd name="connsiteX1033" fmla="*/ 1058561 w 10265029"/>
              <a:gd name="connsiteY1033" fmla="*/ 7214239 h 8899824"/>
              <a:gd name="connsiteX1034" fmla="*/ 1115851 w 10265029"/>
              <a:gd name="connsiteY1034" fmla="*/ 7198888 h 8899824"/>
              <a:gd name="connsiteX1035" fmla="*/ 1117194 w 10265029"/>
              <a:gd name="connsiteY1035" fmla="*/ 7203898 h 8899824"/>
              <a:gd name="connsiteX1036" fmla="*/ 1118872 w 10265029"/>
              <a:gd name="connsiteY1036" fmla="*/ 7210160 h 8899824"/>
              <a:gd name="connsiteX1037" fmla="*/ 1119878 w 10265029"/>
              <a:gd name="connsiteY1037" fmla="*/ 7213918 h 8899824"/>
              <a:gd name="connsiteX1038" fmla="*/ 1119431 w 10265029"/>
              <a:gd name="connsiteY1038" fmla="*/ 7212248 h 8899824"/>
              <a:gd name="connsiteX1039" fmla="*/ 1118872 w 10265029"/>
              <a:gd name="connsiteY1039" fmla="*/ 7210160 h 8899824"/>
              <a:gd name="connsiteX1040" fmla="*/ 1115851 w 10265029"/>
              <a:gd name="connsiteY1040" fmla="*/ 7198888 h 8899824"/>
              <a:gd name="connsiteX1041" fmla="*/ 1106306 w 10265029"/>
              <a:gd name="connsiteY1041" fmla="*/ 7163265 h 8899824"/>
              <a:gd name="connsiteX1042" fmla="*/ 1039467 w 10265029"/>
              <a:gd name="connsiteY1042" fmla="*/ 7181174 h 8899824"/>
              <a:gd name="connsiteX1043" fmla="*/ 882607 w 10265029"/>
              <a:gd name="connsiteY1043" fmla="*/ 7168658 h 8899824"/>
              <a:gd name="connsiteX1044" fmla="*/ 875789 w 10265029"/>
              <a:gd name="connsiteY1044" fmla="*/ 7143212 h 8899824"/>
              <a:gd name="connsiteX1045" fmla="*/ 853970 w 10265029"/>
              <a:gd name="connsiteY1045" fmla="*/ 7061782 h 8899824"/>
              <a:gd name="connsiteX1046" fmla="*/ 840333 w 10265029"/>
              <a:gd name="connsiteY1046" fmla="*/ 7010890 h 8899824"/>
              <a:gd name="connsiteX1047" fmla="*/ 817152 w 10265029"/>
              <a:gd name="connsiteY1047" fmla="*/ 6924374 h 8899824"/>
              <a:gd name="connsiteX1048" fmla="*/ 804879 w 10265029"/>
              <a:gd name="connsiteY1048" fmla="*/ 6878571 h 8899824"/>
              <a:gd name="connsiteX1049" fmla="*/ 770787 w 10265029"/>
              <a:gd name="connsiteY1049" fmla="*/ 6751339 h 8899824"/>
              <a:gd name="connsiteX1050" fmla="*/ 627577 w 10265029"/>
              <a:gd name="connsiteY1050" fmla="*/ 6598798 h 8899824"/>
              <a:gd name="connsiteX1051" fmla="*/ 751703 w 10265029"/>
              <a:gd name="connsiteY1051" fmla="*/ 6603719 h 8899824"/>
              <a:gd name="connsiteX1052" fmla="*/ 586656 w 10265029"/>
              <a:gd name="connsiteY1052" fmla="*/ 6560671 h 8899824"/>
              <a:gd name="connsiteX1053" fmla="*/ 573019 w 10265029"/>
              <a:gd name="connsiteY1053" fmla="*/ 6509779 h 8899824"/>
              <a:gd name="connsiteX1054" fmla="*/ 467995 w 10265029"/>
              <a:gd name="connsiteY1054" fmla="*/ 6537920 h 8899824"/>
              <a:gd name="connsiteX1055" fmla="*/ 459813 w 10265029"/>
              <a:gd name="connsiteY1055" fmla="*/ 6507384 h 8899824"/>
              <a:gd name="connsiteX1056" fmla="*/ 507553 w 10265029"/>
              <a:gd name="connsiteY1056" fmla="*/ 6494591 h 8899824"/>
              <a:gd name="connsiteX1057" fmla="*/ 509663 w 10265029"/>
              <a:gd name="connsiteY1057" fmla="*/ 6502463 h 8899824"/>
              <a:gd name="connsiteX1058" fmla="*/ 512280 w 10265029"/>
              <a:gd name="connsiteY1058" fmla="*/ 6512231 h 8899824"/>
              <a:gd name="connsiteX1059" fmla="*/ 513882 w 10265029"/>
              <a:gd name="connsiteY1059" fmla="*/ 6518209 h 8899824"/>
              <a:gd name="connsiteX1060" fmla="*/ 513179 w 10265029"/>
              <a:gd name="connsiteY1060" fmla="*/ 6515585 h 8899824"/>
              <a:gd name="connsiteX1061" fmla="*/ 512280 w 10265029"/>
              <a:gd name="connsiteY1061" fmla="*/ 6512231 h 8899824"/>
              <a:gd name="connsiteX1062" fmla="*/ 511860 w 10265029"/>
              <a:gd name="connsiteY1062" fmla="*/ 6510664 h 8899824"/>
              <a:gd name="connsiteX1063" fmla="*/ 507553 w 10265029"/>
              <a:gd name="connsiteY1063" fmla="*/ 6494591 h 8899824"/>
              <a:gd name="connsiteX1064" fmla="*/ 416164 w 10265029"/>
              <a:gd name="connsiteY1064" fmla="*/ 6459077 h 8899824"/>
              <a:gd name="connsiteX1065" fmla="*/ 300229 w 10265029"/>
              <a:gd name="connsiteY1065" fmla="*/ 6446505 h 8899824"/>
              <a:gd name="connsiteX1066" fmla="*/ 266138 w 10265029"/>
              <a:gd name="connsiteY1066" fmla="*/ 6319274 h 8899824"/>
              <a:gd name="connsiteX1067" fmla="*/ 335707 w 10265029"/>
              <a:gd name="connsiteY1067" fmla="*/ 6235179 h 8899824"/>
              <a:gd name="connsiteX1068" fmla="*/ 253866 w 10265029"/>
              <a:gd name="connsiteY1068" fmla="*/ 6197105 h 8899824"/>
              <a:gd name="connsiteX1069" fmla="*/ 64287 w 10265029"/>
              <a:gd name="connsiteY1069" fmla="*/ 6062445 h 8899824"/>
              <a:gd name="connsiteX1070" fmla="*/ 1557 w 10265029"/>
              <a:gd name="connsiteY1070" fmla="*/ 5828337 h 8899824"/>
              <a:gd name="connsiteX1071" fmla="*/ 56124 w 10265029"/>
              <a:gd name="connsiteY1071" fmla="*/ 5688256 h 8899824"/>
              <a:gd name="connsiteX1072" fmla="*/ 338485 w 10265029"/>
              <a:gd name="connsiteY1072" fmla="*/ 5405326 h 8899824"/>
              <a:gd name="connsiteX1073" fmla="*/ 311211 w 10265029"/>
              <a:gd name="connsiteY1073" fmla="*/ 5303540 h 8899824"/>
              <a:gd name="connsiteX1074" fmla="*/ 292119 w 10265029"/>
              <a:gd name="connsiteY1074" fmla="*/ 5232287 h 8899824"/>
              <a:gd name="connsiteX1075" fmla="*/ 365786 w 10265029"/>
              <a:gd name="connsiteY1075" fmla="*/ 5163457 h 8899824"/>
              <a:gd name="connsiteX1076" fmla="*/ 699976 w 10265029"/>
              <a:gd name="connsiteY1076" fmla="*/ 4959365 h 8899824"/>
              <a:gd name="connsiteX1077" fmla="*/ 829561 w 10265029"/>
              <a:gd name="connsiteY1077" fmla="*/ 4870093 h 8899824"/>
              <a:gd name="connsiteX1078" fmla="*/ 1070997 w 10265029"/>
              <a:gd name="connsiteY1078" fmla="*/ 4701762 h 8899824"/>
              <a:gd name="connsiteX1079" fmla="*/ 1261974 w 10265029"/>
              <a:gd name="connsiteY1079" fmla="*/ 4383311 h 8899824"/>
              <a:gd name="connsiteX1080" fmla="*/ 1185591 w 10265029"/>
              <a:gd name="connsiteY1080" fmla="*/ 4403778 h 8899824"/>
              <a:gd name="connsiteX1081" fmla="*/ 588159 w 10265029"/>
              <a:gd name="connsiteY1081" fmla="*/ 4427493 h 8899824"/>
              <a:gd name="connsiteX1082" fmla="*/ 474954 w 10265029"/>
              <a:gd name="connsiteY1082" fmla="*/ 4348732 h 8899824"/>
              <a:gd name="connsiteX1083" fmla="*/ 398577 w 10265029"/>
              <a:gd name="connsiteY1083" fmla="*/ 4254652 h 8899824"/>
              <a:gd name="connsiteX1084" fmla="*/ 352213 w 10265029"/>
              <a:gd name="connsiteY1084" fmla="*/ 4081617 h 8899824"/>
              <a:gd name="connsiteX1085" fmla="*/ 360410 w 10265029"/>
              <a:gd name="connsiteY1085" fmla="*/ 3883051 h 8899824"/>
              <a:gd name="connsiteX1086" fmla="*/ 390427 w 10265029"/>
              <a:gd name="connsiteY1086" fmla="*/ 3765914 h 8899824"/>
              <a:gd name="connsiteX1087" fmla="*/ 656423 w 10265029"/>
              <a:gd name="connsiteY1087" fmla="*/ 3421911 h 8899824"/>
              <a:gd name="connsiteX1088" fmla="*/ 747817 w 10265029"/>
              <a:gd name="connsiteY1088" fmla="*/ 3342872 h 8899824"/>
              <a:gd name="connsiteX1089" fmla="*/ 907416 w 10265029"/>
              <a:gd name="connsiteY1089" fmla="*/ 3174651 h 8899824"/>
              <a:gd name="connsiteX1090" fmla="*/ 1045187 w 10265029"/>
              <a:gd name="connsiteY1090" fmla="*/ 3077734 h 8899824"/>
              <a:gd name="connsiteX1091" fmla="*/ 1125668 w 10265029"/>
              <a:gd name="connsiteY1091" fmla="*/ 2996166 h 8899824"/>
              <a:gd name="connsiteX1092" fmla="*/ 1262081 w 10265029"/>
              <a:gd name="connsiteY1092" fmla="*/ 2779611 h 8899824"/>
              <a:gd name="connsiteX1093" fmla="*/ 1278458 w 10265029"/>
              <a:gd name="connsiteY1093" fmla="*/ 2649767 h 8899824"/>
              <a:gd name="connsiteX1094" fmla="*/ 1268913 w 10265029"/>
              <a:gd name="connsiteY1094" fmla="*/ 2614144 h 8899824"/>
              <a:gd name="connsiteX1095" fmla="*/ 1255275 w 10265029"/>
              <a:gd name="connsiteY1095" fmla="*/ 2563248 h 8899824"/>
              <a:gd name="connsiteX1096" fmla="*/ 959281 w 10265029"/>
              <a:gd name="connsiteY1096" fmla="*/ 2642559 h 8899824"/>
              <a:gd name="connsiteX1097" fmla="*/ 846067 w 10265029"/>
              <a:gd name="connsiteY1097" fmla="*/ 2716535 h 8899824"/>
              <a:gd name="connsiteX1098" fmla="*/ 672841 w 10265029"/>
              <a:gd name="connsiteY1098" fmla="*/ 2681130 h 8899824"/>
              <a:gd name="connsiteX1099" fmla="*/ 604657 w 10265029"/>
              <a:gd name="connsiteY1099" fmla="*/ 2426666 h 8899824"/>
              <a:gd name="connsiteX1100" fmla="*/ 591020 w 10265029"/>
              <a:gd name="connsiteY1100" fmla="*/ 2375774 h 8899824"/>
              <a:gd name="connsiteX1101" fmla="*/ 693329 w 10265029"/>
              <a:gd name="connsiteY1101" fmla="*/ 2222904 h 8899824"/>
              <a:gd name="connsiteX1102" fmla="*/ 762904 w 10265029"/>
              <a:gd name="connsiteY1102" fmla="*/ 2138803 h 8899824"/>
              <a:gd name="connsiteX1103" fmla="*/ 876122 w 10265029"/>
              <a:gd name="connsiteY1103" fmla="*/ 1950282 h 8899824"/>
              <a:gd name="connsiteX1104" fmla="*/ 994812 w 10265029"/>
              <a:gd name="connsiteY1104" fmla="*/ 1629383 h 8899824"/>
              <a:gd name="connsiteX1105" fmla="*/ 1136683 w 10265029"/>
              <a:gd name="connsiteY1105" fmla="*/ 1471368 h 8899824"/>
              <a:gd name="connsiteX1106" fmla="*/ 1443591 w 10265029"/>
              <a:gd name="connsiteY1106" fmla="*/ 1241854 h 8899824"/>
              <a:gd name="connsiteX1107" fmla="*/ 1644108 w 10265029"/>
              <a:gd name="connsiteY1107" fmla="*/ 1149945 h 8899824"/>
              <a:gd name="connsiteX1108" fmla="*/ 1735495 w 10265029"/>
              <a:gd name="connsiteY1108" fmla="*/ 1070908 h 8899824"/>
              <a:gd name="connsiteX1109" fmla="*/ 1840543 w 10265029"/>
              <a:gd name="connsiteY1109" fmla="*/ 813666 h 8899824"/>
              <a:gd name="connsiteX1110" fmla="*/ 2157013 w 10265029"/>
              <a:gd name="connsiteY1110" fmla="*/ 467045 h 8899824"/>
              <a:gd name="connsiteX1111" fmla="*/ 2223846 w 10265029"/>
              <a:gd name="connsiteY1111" fmla="*/ 449137 h 8899824"/>
              <a:gd name="connsiteX1112" fmla="*/ 2457099 w 10265029"/>
              <a:gd name="connsiteY1112" fmla="*/ 326635 h 8899824"/>
              <a:gd name="connsiteX1113" fmla="*/ 2671258 w 10265029"/>
              <a:gd name="connsiteY1113" fmla="*/ 171069 h 8899824"/>
              <a:gd name="connsiteX1114" fmla="*/ 3199130 w 10265029"/>
              <a:gd name="connsiteY1114" fmla="*/ 2352 h 8899824"/>
              <a:gd name="connsiteX1115" fmla="*/ 3249172 w 10265029"/>
              <a:gd name="connsiteY1115" fmla="*/ 2 h 88998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 ang="0">
                <a:pos x="connsiteX1009" y="connsiteY1009"/>
              </a:cxn>
              <a:cxn ang="0">
                <a:pos x="connsiteX1010" y="connsiteY1010"/>
              </a:cxn>
              <a:cxn ang="0">
                <a:pos x="connsiteX1011" y="connsiteY1011"/>
              </a:cxn>
              <a:cxn ang="0">
                <a:pos x="connsiteX1012" y="connsiteY1012"/>
              </a:cxn>
              <a:cxn ang="0">
                <a:pos x="connsiteX1013" y="connsiteY1013"/>
              </a:cxn>
              <a:cxn ang="0">
                <a:pos x="connsiteX1014" y="connsiteY1014"/>
              </a:cxn>
              <a:cxn ang="0">
                <a:pos x="connsiteX1015" y="connsiteY1015"/>
              </a:cxn>
              <a:cxn ang="0">
                <a:pos x="connsiteX1016" y="connsiteY1016"/>
              </a:cxn>
              <a:cxn ang="0">
                <a:pos x="connsiteX1017" y="connsiteY1017"/>
              </a:cxn>
              <a:cxn ang="0">
                <a:pos x="connsiteX1018" y="connsiteY1018"/>
              </a:cxn>
              <a:cxn ang="0">
                <a:pos x="connsiteX1019" y="connsiteY1019"/>
              </a:cxn>
              <a:cxn ang="0">
                <a:pos x="connsiteX1020" y="connsiteY1020"/>
              </a:cxn>
              <a:cxn ang="0">
                <a:pos x="connsiteX1021" y="connsiteY1021"/>
              </a:cxn>
              <a:cxn ang="0">
                <a:pos x="connsiteX1022" y="connsiteY1022"/>
              </a:cxn>
              <a:cxn ang="0">
                <a:pos x="connsiteX1023" y="connsiteY1023"/>
              </a:cxn>
              <a:cxn ang="0">
                <a:pos x="connsiteX1024" y="connsiteY1024"/>
              </a:cxn>
              <a:cxn ang="0">
                <a:pos x="connsiteX1025" y="connsiteY1025"/>
              </a:cxn>
              <a:cxn ang="0">
                <a:pos x="connsiteX1026" y="connsiteY1026"/>
              </a:cxn>
              <a:cxn ang="0">
                <a:pos x="connsiteX1027" y="connsiteY1027"/>
              </a:cxn>
              <a:cxn ang="0">
                <a:pos x="connsiteX1028" y="connsiteY1028"/>
              </a:cxn>
              <a:cxn ang="0">
                <a:pos x="connsiteX1029" y="connsiteY1029"/>
              </a:cxn>
              <a:cxn ang="0">
                <a:pos x="connsiteX1030" y="connsiteY1030"/>
              </a:cxn>
              <a:cxn ang="0">
                <a:pos x="connsiteX1031" y="connsiteY1031"/>
              </a:cxn>
              <a:cxn ang="0">
                <a:pos x="connsiteX1032" y="connsiteY1032"/>
              </a:cxn>
              <a:cxn ang="0">
                <a:pos x="connsiteX1033" y="connsiteY1033"/>
              </a:cxn>
              <a:cxn ang="0">
                <a:pos x="connsiteX1034" y="connsiteY1034"/>
              </a:cxn>
              <a:cxn ang="0">
                <a:pos x="connsiteX1035" y="connsiteY1035"/>
              </a:cxn>
              <a:cxn ang="0">
                <a:pos x="connsiteX1036" y="connsiteY1036"/>
              </a:cxn>
              <a:cxn ang="0">
                <a:pos x="connsiteX1037" y="connsiteY1037"/>
              </a:cxn>
              <a:cxn ang="0">
                <a:pos x="connsiteX1038" y="connsiteY1038"/>
              </a:cxn>
              <a:cxn ang="0">
                <a:pos x="connsiteX1039" y="connsiteY1039"/>
              </a:cxn>
              <a:cxn ang="0">
                <a:pos x="connsiteX1040" y="connsiteY1040"/>
              </a:cxn>
              <a:cxn ang="0">
                <a:pos x="connsiteX1041" y="connsiteY1041"/>
              </a:cxn>
              <a:cxn ang="0">
                <a:pos x="connsiteX1042" y="connsiteY1042"/>
              </a:cxn>
              <a:cxn ang="0">
                <a:pos x="connsiteX1043" y="connsiteY1043"/>
              </a:cxn>
              <a:cxn ang="0">
                <a:pos x="connsiteX1044" y="connsiteY1044"/>
              </a:cxn>
              <a:cxn ang="0">
                <a:pos x="connsiteX1045" y="connsiteY1045"/>
              </a:cxn>
              <a:cxn ang="0">
                <a:pos x="connsiteX1046" y="connsiteY1046"/>
              </a:cxn>
              <a:cxn ang="0">
                <a:pos x="connsiteX1047" y="connsiteY1047"/>
              </a:cxn>
              <a:cxn ang="0">
                <a:pos x="connsiteX1048" y="connsiteY1048"/>
              </a:cxn>
              <a:cxn ang="0">
                <a:pos x="connsiteX1049" y="connsiteY1049"/>
              </a:cxn>
              <a:cxn ang="0">
                <a:pos x="connsiteX1050" y="connsiteY1050"/>
              </a:cxn>
              <a:cxn ang="0">
                <a:pos x="connsiteX1051" y="connsiteY1051"/>
              </a:cxn>
              <a:cxn ang="0">
                <a:pos x="connsiteX1052" y="connsiteY1052"/>
              </a:cxn>
              <a:cxn ang="0">
                <a:pos x="connsiteX1053" y="connsiteY1053"/>
              </a:cxn>
              <a:cxn ang="0">
                <a:pos x="connsiteX1054" y="connsiteY1054"/>
              </a:cxn>
              <a:cxn ang="0">
                <a:pos x="connsiteX1055" y="connsiteY1055"/>
              </a:cxn>
              <a:cxn ang="0">
                <a:pos x="connsiteX1056" y="connsiteY1056"/>
              </a:cxn>
              <a:cxn ang="0">
                <a:pos x="connsiteX1057" y="connsiteY1057"/>
              </a:cxn>
              <a:cxn ang="0">
                <a:pos x="connsiteX1058" y="connsiteY1058"/>
              </a:cxn>
              <a:cxn ang="0">
                <a:pos x="connsiteX1059" y="connsiteY1059"/>
              </a:cxn>
              <a:cxn ang="0">
                <a:pos x="connsiteX1060" y="connsiteY1060"/>
              </a:cxn>
              <a:cxn ang="0">
                <a:pos x="connsiteX1061" y="connsiteY1061"/>
              </a:cxn>
              <a:cxn ang="0">
                <a:pos x="connsiteX1062" y="connsiteY1062"/>
              </a:cxn>
              <a:cxn ang="0">
                <a:pos x="connsiteX1063" y="connsiteY1063"/>
              </a:cxn>
              <a:cxn ang="0">
                <a:pos x="connsiteX1064" y="connsiteY1064"/>
              </a:cxn>
              <a:cxn ang="0">
                <a:pos x="connsiteX1065" y="connsiteY1065"/>
              </a:cxn>
              <a:cxn ang="0">
                <a:pos x="connsiteX1066" y="connsiteY1066"/>
              </a:cxn>
              <a:cxn ang="0">
                <a:pos x="connsiteX1067" y="connsiteY1067"/>
              </a:cxn>
              <a:cxn ang="0">
                <a:pos x="connsiteX1068" y="connsiteY1068"/>
              </a:cxn>
              <a:cxn ang="0">
                <a:pos x="connsiteX1069" y="connsiteY1069"/>
              </a:cxn>
              <a:cxn ang="0">
                <a:pos x="connsiteX1070" y="connsiteY1070"/>
              </a:cxn>
              <a:cxn ang="0">
                <a:pos x="connsiteX1071" y="connsiteY1071"/>
              </a:cxn>
              <a:cxn ang="0">
                <a:pos x="connsiteX1072" y="connsiteY1072"/>
              </a:cxn>
              <a:cxn ang="0">
                <a:pos x="connsiteX1073" y="connsiteY1073"/>
              </a:cxn>
              <a:cxn ang="0">
                <a:pos x="connsiteX1074" y="connsiteY1074"/>
              </a:cxn>
              <a:cxn ang="0">
                <a:pos x="connsiteX1075" y="connsiteY1075"/>
              </a:cxn>
              <a:cxn ang="0">
                <a:pos x="connsiteX1076" y="connsiteY1076"/>
              </a:cxn>
              <a:cxn ang="0">
                <a:pos x="connsiteX1077" y="connsiteY1077"/>
              </a:cxn>
              <a:cxn ang="0">
                <a:pos x="connsiteX1078" y="connsiteY1078"/>
              </a:cxn>
              <a:cxn ang="0">
                <a:pos x="connsiteX1079" y="connsiteY1079"/>
              </a:cxn>
              <a:cxn ang="0">
                <a:pos x="connsiteX1080" y="connsiteY1080"/>
              </a:cxn>
              <a:cxn ang="0">
                <a:pos x="connsiteX1081" y="connsiteY1081"/>
              </a:cxn>
              <a:cxn ang="0">
                <a:pos x="connsiteX1082" y="connsiteY1082"/>
              </a:cxn>
              <a:cxn ang="0">
                <a:pos x="connsiteX1083" y="connsiteY1083"/>
              </a:cxn>
              <a:cxn ang="0">
                <a:pos x="connsiteX1084" y="connsiteY1084"/>
              </a:cxn>
              <a:cxn ang="0">
                <a:pos x="connsiteX1085" y="connsiteY1085"/>
              </a:cxn>
              <a:cxn ang="0">
                <a:pos x="connsiteX1086" y="connsiteY1086"/>
              </a:cxn>
              <a:cxn ang="0">
                <a:pos x="connsiteX1087" y="connsiteY1087"/>
              </a:cxn>
              <a:cxn ang="0">
                <a:pos x="connsiteX1088" y="connsiteY1088"/>
              </a:cxn>
              <a:cxn ang="0">
                <a:pos x="connsiteX1089" y="connsiteY1089"/>
              </a:cxn>
              <a:cxn ang="0">
                <a:pos x="connsiteX1090" y="connsiteY1090"/>
              </a:cxn>
              <a:cxn ang="0">
                <a:pos x="connsiteX1091" y="connsiteY1091"/>
              </a:cxn>
              <a:cxn ang="0">
                <a:pos x="connsiteX1092" y="connsiteY1092"/>
              </a:cxn>
              <a:cxn ang="0">
                <a:pos x="connsiteX1093" y="connsiteY1093"/>
              </a:cxn>
              <a:cxn ang="0">
                <a:pos x="connsiteX1094" y="connsiteY1094"/>
              </a:cxn>
              <a:cxn ang="0">
                <a:pos x="connsiteX1095" y="connsiteY1095"/>
              </a:cxn>
              <a:cxn ang="0">
                <a:pos x="connsiteX1096" y="connsiteY1096"/>
              </a:cxn>
              <a:cxn ang="0">
                <a:pos x="connsiteX1097" y="connsiteY1097"/>
              </a:cxn>
              <a:cxn ang="0">
                <a:pos x="connsiteX1098" y="connsiteY1098"/>
              </a:cxn>
              <a:cxn ang="0">
                <a:pos x="connsiteX1099" y="connsiteY1099"/>
              </a:cxn>
              <a:cxn ang="0">
                <a:pos x="connsiteX1100" y="connsiteY1100"/>
              </a:cxn>
              <a:cxn ang="0">
                <a:pos x="connsiteX1101" y="connsiteY1101"/>
              </a:cxn>
              <a:cxn ang="0">
                <a:pos x="connsiteX1102" y="connsiteY1102"/>
              </a:cxn>
              <a:cxn ang="0">
                <a:pos x="connsiteX1103" y="connsiteY1103"/>
              </a:cxn>
              <a:cxn ang="0">
                <a:pos x="connsiteX1104" y="connsiteY1104"/>
              </a:cxn>
              <a:cxn ang="0">
                <a:pos x="connsiteX1105" y="connsiteY1105"/>
              </a:cxn>
              <a:cxn ang="0">
                <a:pos x="connsiteX1106" y="connsiteY1106"/>
              </a:cxn>
              <a:cxn ang="0">
                <a:pos x="connsiteX1107" y="connsiteY1107"/>
              </a:cxn>
              <a:cxn ang="0">
                <a:pos x="connsiteX1108" y="connsiteY1108"/>
              </a:cxn>
              <a:cxn ang="0">
                <a:pos x="connsiteX1109" y="connsiteY1109"/>
              </a:cxn>
              <a:cxn ang="0">
                <a:pos x="connsiteX1110" y="connsiteY1110"/>
              </a:cxn>
              <a:cxn ang="0">
                <a:pos x="connsiteX1111" y="connsiteY1111"/>
              </a:cxn>
              <a:cxn ang="0">
                <a:pos x="connsiteX1112" y="connsiteY1112"/>
              </a:cxn>
              <a:cxn ang="0">
                <a:pos x="connsiteX1113" y="connsiteY1113"/>
              </a:cxn>
              <a:cxn ang="0">
                <a:pos x="connsiteX1114" y="connsiteY1114"/>
              </a:cxn>
              <a:cxn ang="0">
                <a:pos x="connsiteX1115" y="connsiteY1115"/>
              </a:cxn>
            </a:cxnLst>
            <a:rect l="l" t="t" r="r" b="b"/>
            <a:pathLst>
              <a:path w="10265029" h="8899824">
                <a:moveTo>
                  <a:pt x="10223339" y="8837055"/>
                </a:moveTo>
                <a:lnTo>
                  <a:pt x="10247684" y="8853929"/>
                </a:lnTo>
                <a:cubicBezTo>
                  <a:pt x="10265200" y="8864675"/>
                  <a:pt x="10269754" y="8881669"/>
                  <a:pt x="10259957" y="8899732"/>
                </a:cubicBezTo>
                <a:cubicBezTo>
                  <a:pt x="10254587" y="8901171"/>
                  <a:pt x="10245046" y="8885702"/>
                  <a:pt x="10233086" y="8859614"/>
                </a:cubicBezTo>
                <a:close/>
                <a:moveTo>
                  <a:pt x="6970019" y="8690337"/>
                </a:moveTo>
                <a:lnTo>
                  <a:pt x="6967457" y="8696478"/>
                </a:lnTo>
                <a:lnTo>
                  <a:pt x="6961833" y="8697985"/>
                </a:lnTo>
                <a:close/>
                <a:moveTo>
                  <a:pt x="7038216" y="8677518"/>
                </a:moveTo>
                <a:cubicBezTo>
                  <a:pt x="7038216" y="8677518"/>
                  <a:pt x="7050489" y="8723322"/>
                  <a:pt x="6972742" y="8738698"/>
                </a:cubicBezTo>
                <a:cubicBezTo>
                  <a:pt x="6972742" y="8738698"/>
                  <a:pt x="6965839" y="8712934"/>
                  <a:pt x="6966416" y="8698973"/>
                </a:cubicBezTo>
                <a:lnTo>
                  <a:pt x="6967457" y="8696478"/>
                </a:lnTo>
                <a:lnTo>
                  <a:pt x="6971083" y="8695506"/>
                </a:lnTo>
                <a:cubicBezTo>
                  <a:pt x="6988091" y="8690949"/>
                  <a:pt x="7023897" y="8681355"/>
                  <a:pt x="7038216" y="8677518"/>
                </a:cubicBezTo>
                <a:close/>
                <a:moveTo>
                  <a:pt x="7046273" y="8675359"/>
                </a:moveTo>
                <a:cubicBezTo>
                  <a:pt x="7045378" y="8675599"/>
                  <a:pt x="7042991" y="8676239"/>
                  <a:pt x="7038216" y="8677518"/>
                </a:cubicBezTo>
                <a:cubicBezTo>
                  <a:pt x="7038216" y="8677518"/>
                  <a:pt x="7048959" y="8674640"/>
                  <a:pt x="7046273" y="8675359"/>
                </a:cubicBezTo>
                <a:close/>
                <a:moveTo>
                  <a:pt x="7757386" y="8625954"/>
                </a:moveTo>
                <a:cubicBezTo>
                  <a:pt x="7769320" y="8627530"/>
                  <a:pt x="7774092" y="8635798"/>
                  <a:pt x="7778866" y="8653613"/>
                </a:cubicBezTo>
                <a:cubicBezTo>
                  <a:pt x="7788411" y="8689236"/>
                  <a:pt x="7721583" y="8668962"/>
                  <a:pt x="7702484" y="8674080"/>
                </a:cubicBezTo>
                <a:cubicBezTo>
                  <a:pt x="7666963" y="8680543"/>
                  <a:pt x="7631542" y="8690034"/>
                  <a:pt x="7597453" y="8702223"/>
                </a:cubicBezTo>
                <a:cubicBezTo>
                  <a:pt x="7575767" y="8739286"/>
                  <a:pt x="7511002" y="8768749"/>
                  <a:pt x="7451505" y="8768599"/>
                </a:cubicBezTo>
                <a:lnTo>
                  <a:pt x="7422857" y="8776275"/>
                </a:lnTo>
                <a:cubicBezTo>
                  <a:pt x="7399014" y="8762154"/>
                  <a:pt x="7392906" y="8739357"/>
                  <a:pt x="7406492" y="8715203"/>
                </a:cubicBezTo>
                <a:cubicBezTo>
                  <a:pt x="7406492" y="8715203"/>
                  <a:pt x="7454233" y="8702410"/>
                  <a:pt x="7473332" y="8697293"/>
                </a:cubicBezTo>
                <a:lnTo>
                  <a:pt x="7521073" y="8684501"/>
                </a:lnTo>
                <a:cubicBezTo>
                  <a:pt x="7578356" y="8669152"/>
                  <a:pt x="7626104" y="8656358"/>
                  <a:pt x="7692937" y="8638450"/>
                </a:cubicBezTo>
                <a:cubicBezTo>
                  <a:pt x="7726357" y="8629495"/>
                  <a:pt x="7745453" y="8624378"/>
                  <a:pt x="7757386" y="8625954"/>
                </a:cubicBezTo>
                <a:close/>
                <a:moveTo>
                  <a:pt x="8545437" y="8611847"/>
                </a:moveTo>
                <a:cubicBezTo>
                  <a:pt x="8482115" y="8647468"/>
                  <a:pt x="8398561" y="8661021"/>
                  <a:pt x="8339470" y="8645219"/>
                </a:cubicBezTo>
                <a:lnTo>
                  <a:pt x="8327193" y="8637597"/>
                </a:lnTo>
                <a:close/>
                <a:moveTo>
                  <a:pt x="7226965" y="8594214"/>
                </a:moveTo>
                <a:cubicBezTo>
                  <a:pt x="7246231" y="8594507"/>
                  <a:pt x="7268054" y="8599569"/>
                  <a:pt x="7278284" y="8618648"/>
                </a:cubicBezTo>
                <a:cubicBezTo>
                  <a:pt x="7298742" y="8656802"/>
                  <a:pt x="7291919" y="8669537"/>
                  <a:pt x="7297375" y="8689897"/>
                </a:cubicBezTo>
                <a:cubicBezTo>
                  <a:pt x="7302829" y="8710254"/>
                  <a:pt x="7237357" y="8695068"/>
                  <a:pt x="7195075" y="8690035"/>
                </a:cubicBezTo>
                <a:lnTo>
                  <a:pt x="7185525" y="8692594"/>
                </a:lnTo>
                <a:lnTo>
                  <a:pt x="7091411" y="8685083"/>
                </a:lnTo>
                <a:lnTo>
                  <a:pt x="7084593" y="8659637"/>
                </a:lnTo>
                <a:cubicBezTo>
                  <a:pt x="7073412" y="8652270"/>
                  <a:pt x="7070411" y="8641070"/>
                  <a:pt x="7076411" y="8629100"/>
                </a:cubicBezTo>
                <a:cubicBezTo>
                  <a:pt x="7113749" y="8616424"/>
                  <a:pt x="7152324" y="8606088"/>
                  <a:pt x="7190991" y="8598398"/>
                </a:cubicBezTo>
                <a:cubicBezTo>
                  <a:pt x="7190991" y="8598398"/>
                  <a:pt x="7207699" y="8593921"/>
                  <a:pt x="7226965" y="8594214"/>
                </a:cubicBezTo>
                <a:close/>
                <a:moveTo>
                  <a:pt x="6376031" y="8564808"/>
                </a:moveTo>
                <a:lnTo>
                  <a:pt x="6410462" y="8565270"/>
                </a:lnTo>
                <a:cubicBezTo>
                  <a:pt x="6423963" y="8566799"/>
                  <a:pt x="6436515" y="8569677"/>
                  <a:pt x="6447611" y="8573944"/>
                </a:cubicBezTo>
                <a:cubicBezTo>
                  <a:pt x="6447611" y="8573944"/>
                  <a:pt x="6452213" y="8591120"/>
                  <a:pt x="6483863" y="8596448"/>
                </a:cubicBezTo>
                <a:lnTo>
                  <a:pt x="6516554" y="8596687"/>
                </a:lnTo>
                <a:lnTo>
                  <a:pt x="6493716" y="8605095"/>
                </a:lnTo>
                <a:cubicBezTo>
                  <a:pt x="6460063" y="8614894"/>
                  <a:pt x="6425337" y="8622474"/>
                  <a:pt x="6390324" y="8627478"/>
                </a:cubicBezTo>
                <a:lnTo>
                  <a:pt x="6403968" y="8602004"/>
                </a:lnTo>
                <a:lnTo>
                  <a:pt x="6397150" y="8576557"/>
                </a:lnTo>
                <a:cubicBezTo>
                  <a:pt x="6389125" y="8574494"/>
                  <a:pt x="6382694" y="8571410"/>
                  <a:pt x="6377932" y="8567583"/>
                </a:cubicBezTo>
                <a:close/>
                <a:moveTo>
                  <a:pt x="6238920" y="8558953"/>
                </a:moveTo>
                <a:lnTo>
                  <a:pt x="6204597" y="8587602"/>
                </a:lnTo>
                <a:lnTo>
                  <a:pt x="6202269" y="8582070"/>
                </a:lnTo>
                <a:lnTo>
                  <a:pt x="6198482" y="8573977"/>
                </a:lnTo>
                <a:lnTo>
                  <a:pt x="6206379" y="8569974"/>
                </a:lnTo>
                <a:cubicBezTo>
                  <a:pt x="6214114" y="8566623"/>
                  <a:pt x="6224599" y="8562790"/>
                  <a:pt x="6238920" y="8558953"/>
                </a:cubicBezTo>
                <a:close/>
                <a:moveTo>
                  <a:pt x="6250878" y="8555749"/>
                </a:moveTo>
                <a:lnTo>
                  <a:pt x="6238920" y="8558953"/>
                </a:lnTo>
                <a:cubicBezTo>
                  <a:pt x="6238920" y="8558953"/>
                  <a:pt x="6242501" y="8557994"/>
                  <a:pt x="6246977" y="8556794"/>
                </a:cubicBezTo>
                <a:close/>
                <a:moveTo>
                  <a:pt x="6263090" y="8552477"/>
                </a:moveTo>
                <a:cubicBezTo>
                  <a:pt x="6265775" y="8551758"/>
                  <a:pt x="6263985" y="8552237"/>
                  <a:pt x="6260404" y="8553197"/>
                </a:cubicBezTo>
                <a:lnTo>
                  <a:pt x="6250878" y="8555749"/>
                </a:lnTo>
                <a:lnTo>
                  <a:pt x="6255369" y="8554546"/>
                </a:lnTo>
                <a:cubicBezTo>
                  <a:pt x="6259285" y="8553497"/>
                  <a:pt x="6261747" y="8552837"/>
                  <a:pt x="6263090" y="8552477"/>
                </a:cubicBezTo>
                <a:close/>
                <a:moveTo>
                  <a:pt x="8682325" y="8542440"/>
                </a:moveTo>
                <a:lnTo>
                  <a:pt x="8684496" y="8545543"/>
                </a:lnTo>
                <a:lnTo>
                  <a:pt x="8682864" y="8547068"/>
                </a:lnTo>
                <a:cubicBezTo>
                  <a:pt x="8675703" y="8553760"/>
                  <a:pt x="8661379" y="8567144"/>
                  <a:pt x="8632733" y="8593912"/>
                </a:cubicBezTo>
                <a:cubicBezTo>
                  <a:pt x="8575438" y="8647444"/>
                  <a:pt x="8632733" y="8593912"/>
                  <a:pt x="8575442" y="8609263"/>
                </a:cubicBezTo>
                <a:cubicBezTo>
                  <a:pt x="8518152" y="8624614"/>
                  <a:pt x="8642282" y="8591354"/>
                  <a:pt x="8670927" y="8545494"/>
                </a:cubicBezTo>
                <a:close/>
                <a:moveTo>
                  <a:pt x="6180014" y="8537910"/>
                </a:moveTo>
                <a:lnTo>
                  <a:pt x="6188801" y="8553292"/>
                </a:lnTo>
                <a:lnTo>
                  <a:pt x="6198482" y="8573977"/>
                </a:lnTo>
                <a:lnTo>
                  <a:pt x="6190331" y="8578110"/>
                </a:lnTo>
                <a:cubicBezTo>
                  <a:pt x="6183682" y="8581937"/>
                  <a:pt x="6183682" y="8581937"/>
                  <a:pt x="6181637" y="8574302"/>
                </a:cubicBezTo>
                <a:cubicBezTo>
                  <a:pt x="6179591" y="8566669"/>
                  <a:pt x="6181298" y="8553939"/>
                  <a:pt x="6181128" y="8543757"/>
                </a:cubicBezTo>
                <a:close/>
                <a:moveTo>
                  <a:pt x="6175743" y="8530434"/>
                </a:moveTo>
                <a:lnTo>
                  <a:pt x="6178764" y="8531350"/>
                </a:lnTo>
                <a:lnTo>
                  <a:pt x="6180014" y="8537910"/>
                </a:lnTo>
                <a:close/>
                <a:moveTo>
                  <a:pt x="5555565" y="8529326"/>
                </a:moveTo>
                <a:cubicBezTo>
                  <a:pt x="5555565" y="8529326"/>
                  <a:pt x="5569201" y="8580219"/>
                  <a:pt x="5555565" y="8529326"/>
                </a:cubicBezTo>
                <a:close/>
                <a:moveTo>
                  <a:pt x="6975486" y="8519776"/>
                </a:moveTo>
                <a:lnTo>
                  <a:pt x="6918196" y="8535127"/>
                </a:lnTo>
                <a:lnTo>
                  <a:pt x="6927742" y="8570753"/>
                </a:lnTo>
                <a:lnTo>
                  <a:pt x="6933196" y="8591109"/>
                </a:lnTo>
                <a:close/>
                <a:moveTo>
                  <a:pt x="7445659" y="8502260"/>
                </a:moveTo>
                <a:lnTo>
                  <a:pt x="7441969" y="8503876"/>
                </a:lnTo>
                <a:cubicBezTo>
                  <a:pt x="7422986" y="8520093"/>
                  <a:pt x="7390135" y="8528895"/>
                  <a:pt x="7365587" y="8524342"/>
                </a:cubicBezTo>
                <a:cubicBezTo>
                  <a:pt x="7365587" y="8524342"/>
                  <a:pt x="7365502" y="8519251"/>
                  <a:pt x="7365332" y="8511456"/>
                </a:cubicBezTo>
                <a:lnTo>
                  <a:pt x="7365309" y="8510572"/>
                </a:lnTo>
                <a:close/>
                <a:moveTo>
                  <a:pt x="8203531" y="8489368"/>
                </a:moveTo>
                <a:cubicBezTo>
                  <a:pt x="8219451" y="8488511"/>
                  <a:pt x="8236501" y="8490079"/>
                  <a:pt x="8257642" y="8492597"/>
                </a:cubicBezTo>
                <a:lnTo>
                  <a:pt x="8248092" y="8495156"/>
                </a:lnTo>
                <a:cubicBezTo>
                  <a:pt x="8267310" y="8503095"/>
                  <a:pt x="8271674" y="8519381"/>
                  <a:pt x="8259001" y="8535868"/>
                </a:cubicBezTo>
                <a:cubicBezTo>
                  <a:pt x="8259001" y="8535868"/>
                  <a:pt x="8259001" y="8535868"/>
                  <a:pt x="8201718" y="8551217"/>
                </a:cubicBezTo>
                <a:cubicBezTo>
                  <a:pt x="8182823" y="8557099"/>
                  <a:pt x="8163724" y="8562217"/>
                  <a:pt x="8144427" y="8566568"/>
                </a:cubicBezTo>
                <a:cubicBezTo>
                  <a:pt x="8101636" y="8583326"/>
                  <a:pt x="8056185" y="8595504"/>
                  <a:pt x="8010748" y="8602388"/>
                </a:cubicBezTo>
                <a:cubicBezTo>
                  <a:pt x="8118170" y="8516330"/>
                  <a:pt x="8155769" y="8491937"/>
                  <a:pt x="8203531" y="8489368"/>
                </a:cubicBezTo>
                <a:close/>
                <a:moveTo>
                  <a:pt x="7758486" y="8462958"/>
                </a:moveTo>
                <a:cubicBezTo>
                  <a:pt x="7757143" y="8457948"/>
                  <a:pt x="7762513" y="8477989"/>
                  <a:pt x="7762513" y="8477989"/>
                </a:cubicBezTo>
                <a:cubicBezTo>
                  <a:pt x="7760126" y="8469082"/>
                  <a:pt x="7758933" y="8464628"/>
                  <a:pt x="7758486" y="8462958"/>
                </a:cubicBezTo>
                <a:close/>
                <a:moveTo>
                  <a:pt x="8905013" y="8439135"/>
                </a:moveTo>
                <a:lnTo>
                  <a:pt x="8896337" y="8441460"/>
                </a:lnTo>
                <a:cubicBezTo>
                  <a:pt x="8890966" y="8442899"/>
                  <a:pt x="8889624" y="8443259"/>
                  <a:pt x="8901373" y="8440110"/>
                </a:cubicBezTo>
                <a:close/>
                <a:moveTo>
                  <a:pt x="5878837" y="8437250"/>
                </a:moveTo>
                <a:lnTo>
                  <a:pt x="5889340" y="8476448"/>
                </a:lnTo>
                <a:lnTo>
                  <a:pt x="5879741" y="8470406"/>
                </a:lnTo>
                <a:cubicBezTo>
                  <a:pt x="5871847" y="8461666"/>
                  <a:pt x="5870926" y="8449926"/>
                  <a:pt x="5878837" y="8437250"/>
                </a:cubicBezTo>
                <a:close/>
                <a:moveTo>
                  <a:pt x="8917821" y="8435703"/>
                </a:moveTo>
                <a:lnTo>
                  <a:pt x="8905013" y="8439135"/>
                </a:lnTo>
                <a:lnTo>
                  <a:pt x="8909765" y="8437862"/>
                </a:lnTo>
                <a:cubicBezTo>
                  <a:pt x="8914240" y="8436663"/>
                  <a:pt x="8917821" y="8435703"/>
                  <a:pt x="8917821" y="8435703"/>
                </a:cubicBezTo>
                <a:close/>
                <a:moveTo>
                  <a:pt x="8922206" y="8434528"/>
                </a:moveTo>
                <a:lnTo>
                  <a:pt x="8921928" y="8436520"/>
                </a:lnTo>
                <a:lnTo>
                  <a:pt x="8917821" y="8435703"/>
                </a:lnTo>
                <a:close/>
                <a:moveTo>
                  <a:pt x="4653969" y="8410898"/>
                </a:moveTo>
                <a:cubicBezTo>
                  <a:pt x="4639810" y="8414584"/>
                  <a:pt x="4627367" y="8420756"/>
                  <a:pt x="4618377" y="8428020"/>
                </a:cubicBezTo>
                <a:lnTo>
                  <a:pt x="4608632" y="8443529"/>
                </a:lnTo>
                <a:lnTo>
                  <a:pt x="4610327" y="8438959"/>
                </a:lnTo>
                <a:lnTo>
                  <a:pt x="4603499" y="8451699"/>
                </a:lnTo>
                <a:lnTo>
                  <a:pt x="4608632" y="8443529"/>
                </a:lnTo>
                <a:lnTo>
                  <a:pt x="4607946" y="8445377"/>
                </a:lnTo>
                <a:cubicBezTo>
                  <a:pt x="4601780" y="8470104"/>
                  <a:pt x="4630862" y="8486585"/>
                  <a:pt x="4673061" y="8482151"/>
                </a:cubicBezTo>
                <a:cubicBezTo>
                  <a:pt x="4673061" y="8482151"/>
                  <a:pt x="4675788" y="8492328"/>
                  <a:pt x="4664879" y="8451615"/>
                </a:cubicBezTo>
                <a:cubicBezTo>
                  <a:pt x="4653969" y="8410898"/>
                  <a:pt x="4653969" y="8410898"/>
                  <a:pt x="4653969" y="8410898"/>
                </a:cubicBezTo>
                <a:close/>
                <a:moveTo>
                  <a:pt x="9166065" y="8407371"/>
                </a:moveTo>
                <a:lnTo>
                  <a:pt x="9193117" y="8411028"/>
                </a:lnTo>
                <a:lnTo>
                  <a:pt x="9187890" y="8412429"/>
                </a:lnTo>
                <a:lnTo>
                  <a:pt x="9164497" y="8418697"/>
                </a:lnTo>
                <a:close/>
                <a:moveTo>
                  <a:pt x="8029859" y="8406354"/>
                </a:moveTo>
                <a:cubicBezTo>
                  <a:pt x="7972569" y="8421704"/>
                  <a:pt x="7931646" y="8459943"/>
                  <a:pt x="7877084" y="8485474"/>
                </a:cubicBezTo>
                <a:cubicBezTo>
                  <a:pt x="7847295" y="8504143"/>
                  <a:pt x="7807191" y="8514888"/>
                  <a:pt x="7772059" y="8513615"/>
                </a:cubicBezTo>
                <a:cubicBezTo>
                  <a:pt x="7772059" y="8513615"/>
                  <a:pt x="7772059" y="8513615"/>
                  <a:pt x="7762513" y="8477989"/>
                </a:cubicBezTo>
                <a:cubicBezTo>
                  <a:pt x="7762513" y="8477989"/>
                  <a:pt x="7953477" y="8426820"/>
                  <a:pt x="8029859" y="8406354"/>
                </a:cubicBezTo>
                <a:close/>
                <a:moveTo>
                  <a:pt x="9156865" y="8404796"/>
                </a:moveTo>
                <a:lnTo>
                  <a:pt x="9161981" y="8406228"/>
                </a:lnTo>
                <a:cubicBezTo>
                  <a:pt x="9164509" y="8406935"/>
                  <a:pt x="9166065" y="8407371"/>
                  <a:pt x="9166065" y="8407371"/>
                </a:cubicBezTo>
                <a:close/>
                <a:moveTo>
                  <a:pt x="9143239" y="8400982"/>
                </a:moveTo>
                <a:lnTo>
                  <a:pt x="9156865" y="8404796"/>
                </a:lnTo>
                <a:lnTo>
                  <a:pt x="9152063" y="8403452"/>
                </a:lnTo>
                <a:close/>
                <a:moveTo>
                  <a:pt x="9136191" y="8399009"/>
                </a:moveTo>
                <a:lnTo>
                  <a:pt x="9143239" y="8400982"/>
                </a:lnTo>
                <a:lnTo>
                  <a:pt x="9137478" y="8399369"/>
                </a:lnTo>
                <a:lnTo>
                  <a:pt x="9136191" y="8399009"/>
                </a:lnTo>
                <a:close/>
                <a:moveTo>
                  <a:pt x="9893803" y="8382387"/>
                </a:moveTo>
                <a:cubicBezTo>
                  <a:pt x="9923275" y="8384152"/>
                  <a:pt x="9948412" y="8392227"/>
                  <a:pt x="9964001" y="8406296"/>
                </a:cubicBezTo>
                <a:cubicBezTo>
                  <a:pt x="9987174" y="8428614"/>
                  <a:pt x="10031807" y="8438966"/>
                  <a:pt x="10084033" y="8434136"/>
                </a:cubicBezTo>
                <a:cubicBezTo>
                  <a:pt x="10084033" y="8434136"/>
                  <a:pt x="10166880" y="8700351"/>
                  <a:pt x="10220386" y="8830220"/>
                </a:cubicBezTo>
                <a:lnTo>
                  <a:pt x="10223339" y="8837055"/>
                </a:lnTo>
                <a:lnTo>
                  <a:pt x="10071738" y="8731978"/>
                </a:lnTo>
                <a:cubicBezTo>
                  <a:pt x="10025581" y="8698364"/>
                  <a:pt x="9959536" y="8676459"/>
                  <a:pt x="9880780" y="8668600"/>
                </a:cubicBezTo>
                <a:cubicBezTo>
                  <a:pt x="9807129" y="8661061"/>
                  <a:pt x="9747114" y="8628047"/>
                  <a:pt x="9654365" y="8625630"/>
                </a:cubicBezTo>
                <a:cubicBezTo>
                  <a:pt x="9631013" y="8613339"/>
                  <a:pt x="9625285" y="8591964"/>
                  <a:pt x="9639364" y="8569647"/>
                </a:cubicBezTo>
                <a:cubicBezTo>
                  <a:pt x="9628454" y="8528930"/>
                  <a:pt x="9627091" y="8523844"/>
                  <a:pt x="9550709" y="8544311"/>
                </a:cubicBezTo>
                <a:lnTo>
                  <a:pt x="9445678" y="8572454"/>
                </a:lnTo>
                <a:cubicBezTo>
                  <a:pt x="9391714" y="8590293"/>
                  <a:pt x="9336324" y="8583696"/>
                  <a:pt x="9318823" y="8557349"/>
                </a:cubicBezTo>
                <a:cubicBezTo>
                  <a:pt x="9291493" y="8512635"/>
                  <a:pt x="9218618" y="8488526"/>
                  <a:pt x="9127866" y="8493971"/>
                </a:cubicBezTo>
                <a:cubicBezTo>
                  <a:pt x="9108651" y="8478010"/>
                  <a:pt x="9102841" y="8456327"/>
                  <a:pt x="9111501" y="8432898"/>
                </a:cubicBezTo>
                <a:cubicBezTo>
                  <a:pt x="9111501" y="8432898"/>
                  <a:pt x="9123438" y="8429700"/>
                  <a:pt x="9138955" y="8425542"/>
                </a:cubicBezTo>
                <a:lnTo>
                  <a:pt x="9164497" y="8418697"/>
                </a:lnTo>
                <a:lnTo>
                  <a:pt x="9163713" y="8424363"/>
                </a:lnTo>
                <a:cubicBezTo>
                  <a:pt x="9165110" y="8429579"/>
                  <a:pt x="9168655" y="8434220"/>
                  <a:pt x="9174246" y="8437904"/>
                </a:cubicBezTo>
                <a:cubicBezTo>
                  <a:pt x="9174246" y="8437904"/>
                  <a:pt x="9231533" y="8460738"/>
                  <a:pt x="9277910" y="8442856"/>
                </a:cubicBezTo>
                <a:cubicBezTo>
                  <a:pt x="9348296" y="8417561"/>
                  <a:pt x="9424614" y="8409057"/>
                  <a:pt x="9486604" y="8419665"/>
                </a:cubicBezTo>
                <a:cubicBezTo>
                  <a:pt x="9586311" y="8421695"/>
                  <a:pt x="9691246" y="8413813"/>
                  <a:pt x="9797598" y="8396333"/>
                </a:cubicBezTo>
                <a:cubicBezTo>
                  <a:pt x="9830524" y="8385166"/>
                  <a:pt x="9864331" y="8380622"/>
                  <a:pt x="9893803" y="8382387"/>
                </a:cubicBezTo>
                <a:close/>
                <a:moveTo>
                  <a:pt x="8835986" y="8359448"/>
                </a:moveTo>
                <a:cubicBezTo>
                  <a:pt x="8842804" y="8384895"/>
                  <a:pt x="8889184" y="8328827"/>
                  <a:pt x="8842804" y="8384895"/>
                </a:cubicBezTo>
                <a:cubicBezTo>
                  <a:pt x="8796422" y="8440959"/>
                  <a:pt x="8801877" y="8461314"/>
                  <a:pt x="8865986" y="8471410"/>
                </a:cubicBezTo>
                <a:lnTo>
                  <a:pt x="8917031" y="8468530"/>
                </a:lnTo>
                <a:lnTo>
                  <a:pt x="8914619" y="8471880"/>
                </a:lnTo>
                <a:cubicBezTo>
                  <a:pt x="8910995" y="8474694"/>
                  <a:pt x="8905880" y="8477087"/>
                  <a:pt x="8898719" y="8479006"/>
                </a:cubicBezTo>
                <a:cubicBezTo>
                  <a:pt x="8841429" y="8494357"/>
                  <a:pt x="8785506" y="8476612"/>
                  <a:pt x="8736404" y="8522498"/>
                </a:cubicBezTo>
                <a:cubicBezTo>
                  <a:pt x="8693434" y="8562646"/>
                  <a:pt x="8731920" y="8614380"/>
                  <a:pt x="8698357" y="8565356"/>
                </a:cubicBezTo>
                <a:lnTo>
                  <a:pt x="8684496" y="8545543"/>
                </a:lnTo>
                <a:lnTo>
                  <a:pt x="8689131" y="8541213"/>
                </a:lnTo>
                <a:cubicBezTo>
                  <a:pt x="8690026" y="8540376"/>
                  <a:pt x="8690026" y="8540376"/>
                  <a:pt x="8690026" y="8540376"/>
                </a:cubicBezTo>
                <a:lnTo>
                  <a:pt x="8682325" y="8542440"/>
                </a:lnTo>
                <a:lnTo>
                  <a:pt x="8679114" y="8537849"/>
                </a:lnTo>
                <a:cubicBezTo>
                  <a:pt x="8613649" y="8446297"/>
                  <a:pt x="8508618" y="8474440"/>
                  <a:pt x="8403587" y="8502583"/>
                </a:cubicBezTo>
                <a:cubicBezTo>
                  <a:pt x="8361426" y="8508694"/>
                  <a:pt x="8319032" y="8520053"/>
                  <a:pt x="8279464" y="8535841"/>
                </a:cubicBezTo>
                <a:cubicBezTo>
                  <a:pt x="8269918" y="8500214"/>
                  <a:pt x="8269918" y="8500214"/>
                  <a:pt x="8269918" y="8500214"/>
                </a:cubicBezTo>
                <a:cubicBezTo>
                  <a:pt x="8337942" y="8463060"/>
                  <a:pt x="8421584" y="8440648"/>
                  <a:pt x="8499072" y="8438812"/>
                </a:cubicBezTo>
                <a:cubicBezTo>
                  <a:pt x="8501511" y="8439522"/>
                  <a:pt x="8504127" y="8440129"/>
                  <a:pt x="8506821" y="8440610"/>
                </a:cubicBezTo>
                <a:cubicBezTo>
                  <a:pt x="8524613" y="8443806"/>
                  <a:pt x="8545478" y="8441761"/>
                  <a:pt x="8564815" y="8435877"/>
                </a:cubicBezTo>
                <a:lnTo>
                  <a:pt x="8589192" y="8425577"/>
                </a:lnTo>
                <a:lnTo>
                  <a:pt x="8678439" y="8401663"/>
                </a:lnTo>
                <a:cubicBezTo>
                  <a:pt x="8709469" y="8393348"/>
                  <a:pt x="8740500" y="8385034"/>
                  <a:pt x="8769146" y="8377358"/>
                </a:cubicBezTo>
                <a:cubicBezTo>
                  <a:pt x="8789252" y="8366840"/>
                  <a:pt x="8813314" y="8360392"/>
                  <a:pt x="8835986" y="8359448"/>
                </a:cubicBezTo>
                <a:close/>
                <a:moveTo>
                  <a:pt x="9439087" y="8349462"/>
                </a:moveTo>
                <a:lnTo>
                  <a:pt x="9442532" y="8350069"/>
                </a:lnTo>
                <a:cubicBezTo>
                  <a:pt x="9443372" y="8350217"/>
                  <a:pt x="9443036" y="8350158"/>
                  <a:pt x="9441022" y="8349803"/>
                </a:cubicBezTo>
                <a:close/>
                <a:moveTo>
                  <a:pt x="9037858" y="8348993"/>
                </a:moveTo>
                <a:cubicBezTo>
                  <a:pt x="9059162" y="8360140"/>
                  <a:pt x="9064371" y="8379579"/>
                  <a:pt x="9051494" y="8399886"/>
                </a:cubicBezTo>
                <a:cubicBezTo>
                  <a:pt x="9051494" y="8399886"/>
                  <a:pt x="9003753" y="8412678"/>
                  <a:pt x="8975105" y="8420354"/>
                </a:cubicBezTo>
                <a:cubicBezTo>
                  <a:pt x="8953624" y="8426110"/>
                  <a:pt x="8964364" y="8423232"/>
                  <a:pt x="8946911" y="8427909"/>
                </a:cubicBezTo>
                <a:lnTo>
                  <a:pt x="8922206" y="8434528"/>
                </a:lnTo>
                <a:lnTo>
                  <a:pt x="8926344" y="8404868"/>
                </a:lnTo>
                <a:cubicBezTo>
                  <a:pt x="8931459" y="8393525"/>
                  <a:pt x="8941690" y="8381579"/>
                  <a:pt x="8961468" y="8369461"/>
                </a:cubicBezTo>
                <a:cubicBezTo>
                  <a:pt x="8961468" y="8369461"/>
                  <a:pt x="9018759" y="8354110"/>
                  <a:pt x="9037858" y="8348993"/>
                </a:cubicBezTo>
                <a:close/>
                <a:moveTo>
                  <a:pt x="9426050" y="8347163"/>
                </a:moveTo>
                <a:lnTo>
                  <a:pt x="9429441" y="8347761"/>
                </a:lnTo>
                <a:lnTo>
                  <a:pt x="9439087" y="8349462"/>
                </a:lnTo>
                <a:lnTo>
                  <a:pt x="9436994" y="8349093"/>
                </a:lnTo>
                <a:close/>
                <a:moveTo>
                  <a:pt x="9404768" y="8343410"/>
                </a:moveTo>
                <a:cubicBezTo>
                  <a:pt x="9404768" y="8343410"/>
                  <a:pt x="9410139" y="8344357"/>
                  <a:pt x="9416853" y="8345541"/>
                </a:cubicBezTo>
                <a:lnTo>
                  <a:pt x="9426050" y="8347163"/>
                </a:lnTo>
                <a:close/>
                <a:moveTo>
                  <a:pt x="9335249" y="8339962"/>
                </a:moveTo>
                <a:cubicBezTo>
                  <a:pt x="9359417" y="8338856"/>
                  <a:pt x="9383286" y="8339620"/>
                  <a:pt x="9404768" y="8343410"/>
                </a:cubicBezTo>
                <a:cubicBezTo>
                  <a:pt x="9404768" y="8343410"/>
                  <a:pt x="9298248" y="8413714"/>
                  <a:pt x="9204911" y="8412623"/>
                </a:cubicBezTo>
                <a:lnTo>
                  <a:pt x="9193117" y="8411028"/>
                </a:lnTo>
                <a:lnTo>
                  <a:pt x="9264273" y="8391962"/>
                </a:lnTo>
                <a:lnTo>
                  <a:pt x="9257454" y="8366516"/>
                </a:lnTo>
                <a:cubicBezTo>
                  <a:pt x="9257454" y="8366516"/>
                  <a:pt x="9228811" y="8374191"/>
                  <a:pt x="9191812" y="8384105"/>
                </a:cubicBezTo>
                <a:lnTo>
                  <a:pt x="9136191" y="8399009"/>
                </a:lnTo>
                <a:lnTo>
                  <a:pt x="9134731" y="8398600"/>
                </a:lnTo>
                <a:lnTo>
                  <a:pt x="9124059" y="8395612"/>
                </a:lnTo>
                <a:cubicBezTo>
                  <a:pt x="9119392" y="8394306"/>
                  <a:pt x="9122503" y="8395177"/>
                  <a:pt x="9128726" y="8396919"/>
                </a:cubicBezTo>
                <a:lnTo>
                  <a:pt x="9134731" y="8398600"/>
                </a:lnTo>
                <a:lnTo>
                  <a:pt x="9136191" y="8399009"/>
                </a:lnTo>
                <a:lnTo>
                  <a:pt x="9132585" y="8399975"/>
                </a:lnTo>
                <a:cubicBezTo>
                  <a:pt x="9112444" y="8405372"/>
                  <a:pt x="9092751" y="8410649"/>
                  <a:pt x="9076041" y="8415126"/>
                </a:cubicBezTo>
                <a:cubicBezTo>
                  <a:pt x="9030733" y="8442525"/>
                  <a:pt x="8974934" y="8461291"/>
                  <a:pt x="8920089" y="8468357"/>
                </a:cubicBezTo>
                <a:lnTo>
                  <a:pt x="8917031" y="8468530"/>
                </a:lnTo>
                <a:lnTo>
                  <a:pt x="8921567" y="8462230"/>
                </a:lnTo>
                <a:cubicBezTo>
                  <a:pt x="8923955" y="8455027"/>
                  <a:pt x="8922591" y="8446358"/>
                  <a:pt x="8921910" y="8436654"/>
                </a:cubicBezTo>
                <a:lnTo>
                  <a:pt x="8921928" y="8436520"/>
                </a:lnTo>
                <a:lnTo>
                  <a:pt x="8922614" y="8436656"/>
                </a:lnTo>
                <a:cubicBezTo>
                  <a:pt x="8944227" y="8440560"/>
                  <a:pt x="9033589" y="8452412"/>
                  <a:pt x="9080136" y="8392211"/>
                </a:cubicBezTo>
                <a:cubicBezTo>
                  <a:pt x="9133339" y="8323409"/>
                  <a:pt x="9137426" y="8376860"/>
                  <a:pt x="9166068" y="8369186"/>
                </a:cubicBezTo>
                <a:cubicBezTo>
                  <a:pt x="9187555" y="8363428"/>
                  <a:pt x="9262746" y="8343281"/>
                  <a:pt x="9335249" y="8339962"/>
                </a:cubicBezTo>
                <a:close/>
                <a:moveTo>
                  <a:pt x="6086169" y="8332604"/>
                </a:moveTo>
                <a:cubicBezTo>
                  <a:pt x="6086169" y="8332604"/>
                  <a:pt x="6180286" y="8378298"/>
                  <a:pt x="6095715" y="8368231"/>
                </a:cubicBezTo>
                <a:cubicBezTo>
                  <a:pt x="6011150" y="8358161"/>
                  <a:pt x="5940226" y="8360802"/>
                  <a:pt x="5876110" y="8427074"/>
                </a:cubicBezTo>
                <a:cubicBezTo>
                  <a:pt x="5852429" y="8450220"/>
                  <a:pt x="5859030" y="8474852"/>
                  <a:pt x="5891110" y="8483056"/>
                </a:cubicBezTo>
                <a:lnTo>
                  <a:pt x="5889340" y="8476448"/>
                </a:lnTo>
                <a:lnTo>
                  <a:pt x="5896581" y="8481006"/>
                </a:lnTo>
                <a:cubicBezTo>
                  <a:pt x="5903782" y="8483617"/>
                  <a:pt x="5912495" y="8485220"/>
                  <a:pt x="5922486" y="8485557"/>
                </a:cubicBezTo>
                <a:cubicBezTo>
                  <a:pt x="5962443" y="8486904"/>
                  <a:pt x="6007596" y="8467498"/>
                  <a:pt x="6023419" y="8442149"/>
                </a:cubicBezTo>
                <a:cubicBezTo>
                  <a:pt x="6053356" y="8428997"/>
                  <a:pt x="6086399" y="8420143"/>
                  <a:pt x="6118901" y="8416565"/>
                </a:cubicBezTo>
                <a:cubicBezTo>
                  <a:pt x="6118901" y="8416565"/>
                  <a:pt x="6041158" y="8393756"/>
                  <a:pt x="6107991" y="8375848"/>
                </a:cubicBezTo>
                <a:cubicBezTo>
                  <a:pt x="6174831" y="8357939"/>
                  <a:pt x="6169373" y="8375768"/>
                  <a:pt x="6174831" y="8357939"/>
                </a:cubicBezTo>
                <a:cubicBezTo>
                  <a:pt x="6180283" y="8340115"/>
                  <a:pt x="6086169" y="8332604"/>
                  <a:pt x="6086169" y="8332604"/>
                </a:cubicBezTo>
                <a:close/>
                <a:moveTo>
                  <a:pt x="6995959" y="8290651"/>
                </a:moveTo>
                <a:lnTo>
                  <a:pt x="6987773" y="8298300"/>
                </a:lnTo>
                <a:cubicBezTo>
                  <a:pt x="6940032" y="8311093"/>
                  <a:pt x="6930486" y="8275465"/>
                  <a:pt x="6940032" y="8311093"/>
                </a:cubicBezTo>
                <a:cubicBezTo>
                  <a:pt x="6949577" y="8346715"/>
                  <a:pt x="6892287" y="8362066"/>
                  <a:pt x="6949577" y="8346715"/>
                </a:cubicBezTo>
                <a:cubicBezTo>
                  <a:pt x="7006868" y="8331364"/>
                  <a:pt x="7009595" y="8341544"/>
                  <a:pt x="7006868" y="8331364"/>
                </a:cubicBezTo>
                <a:cubicBezTo>
                  <a:pt x="7004140" y="8321184"/>
                  <a:pt x="6995959" y="8290651"/>
                  <a:pt x="6995959" y="8290651"/>
                </a:cubicBezTo>
                <a:close/>
                <a:moveTo>
                  <a:pt x="8779213" y="8281247"/>
                </a:moveTo>
                <a:cubicBezTo>
                  <a:pt x="8794728" y="8281863"/>
                  <a:pt x="8806662" y="8288211"/>
                  <a:pt x="8820985" y="8303465"/>
                </a:cubicBezTo>
                <a:cubicBezTo>
                  <a:pt x="8849623" y="8333976"/>
                  <a:pt x="8830531" y="8339092"/>
                  <a:pt x="8833258" y="8349268"/>
                </a:cubicBezTo>
                <a:cubicBezTo>
                  <a:pt x="8835986" y="8359448"/>
                  <a:pt x="8680486" y="8390203"/>
                  <a:pt x="8613646" y="8408112"/>
                </a:cubicBezTo>
                <a:cubicBezTo>
                  <a:pt x="8607804" y="8414191"/>
                  <a:pt x="8600431" y="8419662"/>
                  <a:pt x="8592101" y="8424348"/>
                </a:cubicBezTo>
                <a:lnTo>
                  <a:pt x="8589192" y="8425577"/>
                </a:lnTo>
                <a:lnTo>
                  <a:pt x="8587732" y="8425968"/>
                </a:lnTo>
                <a:cubicBezTo>
                  <a:pt x="8558884" y="8423714"/>
                  <a:pt x="8546633" y="8406648"/>
                  <a:pt x="8560344" y="8387920"/>
                </a:cubicBezTo>
                <a:cubicBezTo>
                  <a:pt x="8563646" y="8383435"/>
                  <a:pt x="8568299" y="8379028"/>
                  <a:pt x="8574095" y="8375074"/>
                </a:cubicBezTo>
                <a:cubicBezTo>
                  <a:pt x="8594032" y="8353423"/>
                  <a:pt x="8618151" y="8332682"/>
                  <a:pt x="8645688" y="8313378"/>
                </a:cubicBezTo>
                <a:lnTo>
                  <a:pt x="8669471" y="8299672"/>
                </a:lnTo>
                <a:lnTo>
                  <a:pt x="8669814" y="8299651"/>
                </a:lnTo>
                <a:cubicBezTo>
                  <a:pt x="8686033" y="8298714"/>
                  <a:pt x="8701635" y="8297261"/>
                  <a:pt x="8715957" y="8293423"/>
                </a:cubicBezTo>
                <a:cubicBezTo>
                  <a:pt x="8744603" y="8285747"/>
                  <a:pt x="8763698" y="8280631"/>
                  <a:pt x="8779213" y="8281247"/>
                </a:cubicBezTo>
                <a:close/>
                <a:moveTo>
                  <a:pt x="7238865" y="8257085"/>
                </a:moveTo>
                <a:cubicBezTo>
                  <a:pt x="7214731" y="8258867"/>
                  <a:pt x="7189424" y="8264094"/>
                  <a:pt x="7165098" y="8272604"/>
                </a:cubicBezTo>
                <a:lnTo>
                  <a:pt x="7130995" y="8259924"/>
                </a:lnTo>
                <a:cubicBezTo>
                  <a:pt x="7125400" y="8261968"/>
                  <a:pt x="7120018" y="8264393"/>
                  <a:pt x="7114998" y="8267045"/>
                </a:cubicBezTo>
                <a:cubicBezTo>
                  <a:pt x="7078480" y="8286211"/>
                  <a:pt x="7066736" y="8314938"/>
                  <a:pt x="7088705" y="8331254"/>
                </a:cubicBezTo>
                <a:cubicBezTo>
                  <a:pt x="7120077" y="8371943"/>
                  <a:pt x="7177368" y="8356592"/>
                  <a:pt x="7244201" y="8338684"/>
                </a:cubicBezTo>
                <a:cubicBezTo>
                  <a:pt x="7270143" y="8334674"/>
                  <a:pt x="7296118" y="8327714"/>
                  <a:pt x="7320590" y="8318216"/>
                </a:cubicBezTo>
                <a:cubicBezTo>
                  <a:pt x="7324232" y="8315383"/>
                  <a:pt x="7327519" y="8312376"/>
                  <a:pt x="7330162" y="8309267"/>
                </a:cubicBezTo>
                <a:cubicBezTo>
                  <a:pt x="7348838" y="8287681"/>
                  <a:pt x="7337874" y="8266616"/>
                  <a:pt x="7305590" y="8262233"/>
                </a:cubicBezTo>
                <a:cubicBezTo>
                  <a:pt x="7285960" y="8256964"/>
                  <a:pt x="7262999" y="8255302"/>
                  <a:pt x="7238865" y="8257085"/>
                </a:cubicBezTo>
                <a:close/>
                <a:moveTo>
                  <a:pt x="6525382" y="8253102"/>
                </a:moveTo>
                <a:cubicBezTo>
                  <a:pt x="6523333" y="8274106"/>
                  <a:pt x="6474485" y="8292309"/>
                  <a:pt x="6450188" y="8300097"/>
                </a:cubicBezTo>
                <a:lnTo>
                  <a:pt x="6449883" y="8300189"/>
                </a:lnTo>
                <a:lnTo>
                  <a:pt x="6448655" y="8297352"/>
                </a:lnTo>
                <a:cubicBezTo>
                  <a:pt x="6444649" y="8290755"/>
                  <a:pt x="6439789" y="8286943"/>
                  <a:pt x="6432627" y="8288862"/>
                </a:cubicBezTo>
                <a:lnTo>
                  <a:pt x="6436719" y="8304133"/>
                </a:lnTo>
                <a:lnTo>
                  <a:pt x="6436719" y="8304133"/>
                </a:lnTo>
                <a:cubicBezTo>
                  <a:pt x="6436719" y="8304133"/>
                  <a:pt x="6436207" y="8302224"/>
                  <a:pt x="6435568" y="8299839"/>
                </a:cubicBezTo>
                <a:lnTo>
                  <a:pt x="6435375" y="8299118"/>
                </a:lnTo>
                <a:lnTo>
                  <a:pt x="6433267" y="8291250"/>
                </a:lnTo>
                <a:cubicBezTo>
                  <a:pt x="6432883" y="8289819"/>
                  <a:pt x="6433139" y="8290773"/>
                  <a:pt x="6433650" y="8292682"/>
                </a:cubicBezTo>
                <a:lnTo>
                  <a:pt x="6435375" y="8299118"/>
                </a:lnTo>
                <a:lnTo>
                  <a:pt x="6436719" y="8304133"/>
                </a:lnTo>
                <a:cubicBezTo>
                  <a:pt x="6444901" y="8334668"/>
                  <a:pt x="6444901" y="8334668"/>
                  <a:pt x="6444901" y="8334668"/>
                </a:cubicBezTo>
                <a:lnTo>
                  <a:pt x="6436719" y="8304133"/>
                </a:lnTo>
                <a:lnTo>
                  <a:pt x="6449883" y="8300189"/>
                </a:lnTo>
                <a:lnTo>
                  <a:pt x="6459566" y="8322556"/>
                </a:lnTo>
                <a:cubicBezTo>
                  <a:pt x="6467066" y="8341002"/>
                  <a:pt x="6476953" y="8358809"/>
                  <a:pt x="6500823" y="8352413"/>
                </a:cubicBezTo>
                <a:cubicBezTo>
                  <a:pt x="6548564" y="8339621"/>
                  <a:pt x="6605855" y="8324270"/>
                  <a:pt x="6663145" y="8308919"/>
                </a:cubicBezTo>
                <a:cubicBezTo>
                  <a:pt x="6633120" y="8280143"/>
                  <a:pt x="6585032" y="8260683"/>
                  <a:pt x="6525382" y="8253102"/>
                </a:cubicBezTo>
                <a:close/>
                <a:moveTo>
                  <a:pt x="4917749" y="8225674"/>
                </a:moveTo>
                <a:cubicBezTo>
                  <a:pt x="4900188" y="8222198"/>
                  <a:pt x="4885865" y="8226035"/>
                  <a:pt x="4873587" y="8237507"/>
                </a:cubicBezTo>
                <a:cubicBezTo>
                  <a:pt x="4849036" y="8260448"/>
                  <a:pt x="4793109" y="8280888"/>
                  <a:pt x="4801291" y="8311425"/>
                </a:cubicBezTo>
                <a:lnTo>
                  <a:pt x="4808114" y="8298690"/>
                </a:lnTo>
                <a:cubicBezTo>
                  <a:pt x="4812205" y="8313957"/>
                  <a:pt x="4870850" y="8303693"/>
                  <a:pt x="4914507" y="8275633"/>
                </a:cubicBezTo>
                <a:lnTo>
                  <a:pt x="4981340" y="8257725"/>
                </a:lnTo>
                <a:cubicBezTo>
                  <a:pt x="4956109" y="8239940"/>
                  <a:pt x="4935310" y="8229150"/>
                  <a:pt x="4917749" y="8225674"/>
                </a:cubicBezTo>
                <a:close/>
                <a:moveTo>
                  <a:pt x="6200758" y="8149171"/>
                </a:moveTo>
                <a:cubicBezTo>
                  <a:pt x="6197299" y="8161089"/>
                  <a:pt x="6198501" y="8172262"/>
                  <a:pt x="6203940" y="8181959"/>
                </a:cubicBezTo>
                <a:lnTo>
                  <a:pt x="6211165" y="8188007"/>
                </a:lnTo>
                <a:lnTo>
                  <a:pt x="6211667" y="8189883"/>
                </a:lnTo>
                <a:lnTo>
                  <a:pt x="6212121" y="8188808"/>
                </a:lnTo>
                <a:lnTo>
                  <a:pt x="6232534" y="8205895"/>
                </a:lnTo>
                <a:cubicBezTo>
                  <a:pt x="6281748" y="8227998"/>
                  <a:pt x="6367097" y="8215002"/>
                  <a:pt x="6423090" y="8176873"/>
                </a:cubicBezTo>
                <a:cubicBezTo>
                  <a:pt x="6405358" y="8148895"/>
                  <a:pt x="6252589" y="8151645"/>
                  <a:pt x="6252589" y="8151645"/>
                </a:cubicBezTo>
                <a:cubicBezTo>
                  <a:pt x="6239414" y="8155176"/>
                  <a:pt x="6228242" y="8161224"/>
                  <a:pt x="6220835" y="8168145"/>
                </a:cubicBezTo>
                <a:lnTo>
                  <a:pt x="6212121" y="8188808"/>
                </a:lnTo>
                <a:lnTo>
                  <a:pt x="6211165" y="8188007"/>
                </a:lnTo>
                <a:close/>
                <a:moveTo>
                  <a:pt x="7616592" y="8086169"/>
                </a:moveTo>
                <a:cubicBezTo>
                  <a:pt x="7605293" y="8085652"/>
                  <a:pt x="7593237" y="8086481"/>
                  <a:pt x="7581030" y="8088664"/>
                </a:cubicBezTo>
                <a:cubicBezTo>
                  <a:pt x="7527804" y="8098179"/>
                  <a:pt x="7483882" y="8130184"/>
                  <a:pt x="7482916" y="8160171"/>
                </a:cubicBezTo>
                <a:cubicBezTo>
                  <a:pt x="7486012" y="8161030"/>
                  <a:pt x="7489184" y="8161817"/>
                  <a:pt x="7492623" y="8162423"/>
                </a:cubicBezTo>
                <a:cubicBezTo>
                  <a:pt x="7537129" y="8170408"/>
                  <a:pt x="7596931" y="8152203"/>
                  <a:pt x="7626138" y="8121795"/>
                </a:cubicBezTo>
                <a:close/>
                <a:moveTo>
                  <a:pt x="4359010" y="8020237"/>
                </a:moveTo>
                <a:cubicBezTo>
                  <a:pt x="4353234" y="8023745"/>
                  <a:pt x="4350164" y="8031386"/>
                  <a:pt x="4351186" y="8044748"/>
                </a:cubicBezTo>
                <a:cubicBezTo>
                  <a:pt x="4355281" y="8098201"/>
                  <a:pt x="4422114" y="8080293"/>
                  <a:pt x="4422114" y="8080293"/>
                </a:cubicBezTo>
                <a:lnTo>
                  <a:pt x="4400294" y="8075229"/>
                </a:lnTo>
                <a:cubicBezTo>
                  <a:pt x="4401657" y="8080315"/>
                  <a:pt x="4446671" y="8057347"/>
                  <a:pt x="4446671" y="8057347"/>
                </a:cubicBezTo>
                <a:cubicBezTo>
                  <a:pt x="4418025" y="8036384"/>
                  <a:pt x="4376339" y="8009714"/>
                  <a:pt x="4359010" y="8020237"/>
                </a:cubicBezTo>
                <a:close/>
                <a:moveTo>
                  <a:pt x="7392712" y="7966154"/>
                </a:moveTo>
                <a:cubicBezTo>
                  <a:pt x="7396739" y="7965075"/>
                  <a:pt x="7380628" y="7969392"/>
                  <a:pt x="7380628" y="7969392"/>
                </a:cubicBezTo>
                <a:cubicBezTo>
                  <a:pt x="7351980" y="7977068"/>
                  <a:pt x="7304239" y="7989860"/>
                  <a:pt x="7285147" y="7994976"/>
                </a:cubicBezTo>
                <a:cubicBezTo>
                  <a:pt x="7266048" y="8000094"/>
                  <a:pt x="7246956" y="8005209"/>
                  <a:pt x="7189665" y="8020560"/>
                </a:cubicBezTo>
                <a:cubicBezTo>
                  <a:pt x="7132375" y="8035911"/>
                  <a:pt x="7132375" y="8035911"/>
                  <a:pt x="7132375" y="8035911"/>
                </a:cubicBezTo>
                <a:cubicBezTo>
                  <a:pt x="7132375" y="8035911"/>
                  <a:pt x="7126920" y="8015555"/>
                  <a:pt x="7132375" y="8035911"/>
                </a:cubicBezTo>
                <a:cubicBezTo>
                  <a:pt x="7137829" y="8056268"/>
                  <a:pt x="7062804" y="8081827"/>
                  <a:pt x="7148738" y="8096981"/>
                </a:cubicBezTo>
                <a:cubicBezTo>
                  <a:pt x="7234667" y="8112140"/>
                  <a:pt x="7282411" y="8061163"/>
                  <a:pt x="7358801" y="8040695"/>
                </a:cubicBezTo>
                <a:cubicBezTo>
                  <a:pt x="7396990" y="7992282"/>
                  <a:pt x="7380628" y="7969392"/>
                  <a:pt x="7380628" y="7969392"/>
                </a:cubicBezTo>
                <a:cubicBezTo>
                  <a:pt x="7387789" y="7967473"/>
                  <a:pt x="7391369" y="7966514"/>
                  <a:pt x="7392712" y="7966154"/>
                </a:cubicBezTo>
                <a:close/>
                <a:moveTo>
                  <a:pt x="6922835" y="7950916"/>
                </a:moveTo>
                <a:cubicBezTo>
                  <a:pt x="6902544" y="7951580"/>
                  <a:pt x="6885493" y="7954785"/>
                  <a:pt x="6885493" y="7954785"/>
                </a:cubicBezTo>
                <a:cubicBezTo>
                  <a:pt x="6906638" y="7972958"/>
                  <a:pt x="6942375" y="7982964"/>
                  <a:pt x="6985069" y="7982651"/>
                </a:cubicBezTo>
                <a:lnTo>
                  <a:pt x="6979615" y="7962295"/>
                </a:lnTo>
                <a:cubicBezTo>
                  <a:pt x="6966656" y="7952130"/>
                  <a:pt x="6943126" y="7950253"/>
                  <a:pt x="6922835" y="7950916"/>
                </a:cubicBezTo>
                <a:close/>
                <a:moveTo>
                  <a:pt x="5295080" y="7939110"/>
                </a:moveTo>
                <a:cubicBezTo>
                  <a:pt x="5297806" y="7949286"/>
                  <a:pt x="5266434" y="7984966"/>
                  <a:pt x="5266434" y="7984966"/>
                </a:cubicBezTo>
                <a:cubicBezTo>
                  <a:pt x="5285656" y="7985654"/>
                  <a:pt x="5307421" y="7979822"/>
                  <a:pt x="5323725" y="7969615"/>
                </a:cubicBezTo>
                <a:cubicBezTo>
                  <a:pt x="5316906" y="7944168"/>
                  <a:pt x="5316906" y="7944168"/>
                  <a:pt x="5316906" y="7944168"/>
                </a:cubicBezTo>
                <a:close/>
                <a:moveTo>
                  <a:pt x="6627703" y="7909315"/>
                </a:moveTo>
                <a:lnTo>
                  <a:pt x="6697266" y="7939767"/>
                </a:lnTo>
                <a:lnTo>
                  <a:pt x="6708179" y="7942298"/>
                </a:lnTo>
                <a:cubicBezTo>
                  <a:pt x="6688525" y="7926616"/>
                  <a:pt x="6660931" y="7915301"/>
                  <a:pt x="6627703" y="7909315"/>
                </a:cubicBezTo>
                <a:close/>
                <a:moveTo>
                  <a:pt x="5998914" y="7739607"/>
                </a:moveTo>
                <a:cubicBezTo>
                  <a:pt x="6000275" y="7782882"/>
                  <a:pt x="6000275" y="7782882"/>
                  <a:pt x="5923892" y="7803349"/>
                </a:cubicBezTo>
                <a:cubicBezTo>
                  <a:pt x="5907701" y="7806320"/>
                  <a:pt x="5891659" y="7810619"/>
                  <a:pt x="5876151" y="7816141"/>
                </a:cubicBezTo>
                <a:cubicBezTo>
                  <a:pt x="5875207" y="7840119"/>
                  <a:pt x="5905243" y="7855201"/>
                  <a:pt x="5947078" y="7851683"/>
                </a:cubicBezTo>
                <a:lnTo>
                  <a:pt x="5925252" y="7846620"/>
                </a:lnTo>
                <a:cubicBezTo>
                  <a:pt x="5963443" y="7836387"/>
                  <a:pt x="5896610" y="7854295"/>
                  <a:pt x="5953893" y="7838946"/>
                </a:cubicBezTo>
                <a:cubicBezTo>
                  <a:pt x="6011184" y="7823595"/>
                  <a:pt x="6219879" y="7800404"/>
                  <a:pt x="6154406" y="7785219"/>
                </a:cubicBezTo>
                <a:cubicBezTo>
                  <a:pt x="6088933" y="7770033"/>
                  <a:pt x="6007096" y="7770143"/>
                  <a:pt x="5998914" y="7739607"/>
                </a:cubicBezTo>
                <a:close/>
                <a:moveTo>
                  <a:pt x="5580170" y="7704535"/>
                </a:moveTo>
                <a:cubicBezTo>
                  <a:pt x="5589037" y="7745250"/>
                  <a:pt x="5639623" y="7771733"/>
                  <a:pt x="5711110" y="7773088"/>
                </a:cubicBezTo>
                <a:lnTo>
                  <a:pt x="5689283" y="7768025"/>
                </a:lnTo>
                <a:lnTo>
                  <a:pt x="5757487" y="7755206"/>
                </a:lnTo>
                <a:lnTo>
                  <a:pt x="5749306" y="7724673"/>
                </a:lnTo>
                <a:close/>
                <a:moveTo>
                  <a:pt x="6923709" y="7639087"/>
                </a:moveTo>
                <a:lnTo>
                  <a:pt x="6916887" y="7651822"/>
                </a:lnTo>
                <a:lnTo>
                  <a:pt x="6930138" y="7651025"/>
                </a:lnTo>
                <a:lnTo>
                  <a:pt x="6936079" y="7662059"/>
                </a:lnTo>
                <a:cubicBezTo>
                  <a:pt x="6953048" y="7683157"/>
                  <a:pt x="6983389" y="7698356"/>
                  <a:pt x="7023275" y="7705140"/>
                </a:cubicBezTo>
                <a:cubicBezTo>
                  <a:pt x="7032824" y="7702581"/>
                  <a:pt x="7031456" y="7735672"/>
                  <a:pt x="7080565" y="7689789"/>
                </a:cubicBezTo>
                <a:cubicBezTo>
                  <a:pt x="7129673" y="7643901"/>
                  <a:pt x="7128309" y="7638811"/>
                  <a:pt x="7072383" y="7659252"/>
                </a:cubicBezTo>
                <a:cubicBezTo>
                  <a:pt x="7030437" y="7674580"/>
                  <a:pt x="6996169" y="7654102"/>
                  <a:pt x="6957488" y="7649381"/>
                </a:cubicBezTo>
                <a:lnTo>
                  <a:pt x="6930138" y="7651025"/>
                </a:lnTo>
                <a:close/>
                <a:moveTo>
                  <a:pt x="4895451" y="7593453"/>
                </a:moveTo>
                <a:lnTo>
                  <a:pt x="4903632" y="7623986"/>
                </a:lnTo>
                <a:lnTo>
                  <a:pt x="4880450" y="7613835"/>
                </a:lnTo>
                <a:cubicBezTo>
                  <a:pt x="4907507" y="7642259"/>
                  <a:pt x="4973699" y="7647543"/>
                  <a:pt x="5037301" y="7626353"/>
                </a:cubicBezTo>
                <a:close/>
                <a:moveTo>
                  <a:pt x="6744501" y="7546732"/>
                </a:moveTo>
                <a:cubicBezTo>
                  <a:pt x="6737617" y="7548491"/>
                  <a:pt x="6729006" y="7552162"/>
                  <a:pt x="6717753" y="7557905"/>
                </a:cubicBezTo>
                <a:cubicBezTo>
                  <a:pt x="6672739" y="7580874"/>
                  <a:pt x="6675467" y="7591054"/>
                  <a:pt x="6682285" y="7616500"/>
                </a:cubicBezTo>
                <a:cubicBezTo>
                  <a:pt x="6707914" y="7617434"/>
                  <a:pt x="6736940" y="7609657"/>
                  <a:pt x="6758668" y="7596034"/>
                </a:cubicBezTo>
                <a:cubicBezTo>
                  <a:pt x="6784585" y="7591545"/>
                  <a:pt x="6810368" y="7584636"/>
                  <a:pt x="6835050" y="7575567"/>
                </a:cubicBezTo>
                <a:lnTo>
                  <a:pt x="6784582" y="7578179"/>
                </a:lnTo>
                <a:cubicBezTo>
                  <a:pt x="6770266" y="7553380"/>
                  <a:pt x="6765153" y="7541453"/>
                  <a:pt x="6744501" y="7546732"/>
                </a:cubicBezTo>
                <a:close/>
                <a:moveTo>
                  <a:pt x="8430516" y="7524436"/>
                </a:moveTo>
                <a:cubicBezTo>
                  <a:pt x="8431486" y="7524176"/>
                  <a:pt x="8429695" y="7524655"/>
                  <a:pt x="8425816" y="7525695"/>
                </a:cubicBezTo>
                <a:lnTo>
                  <a:pt x="8418656" y="7527613"/>
                </a:lnTo>
                <a:lnTo>
                  <a:pt x="8418657" y="7527613"/>
                </a:lnTo>
                <a:cubicBezTo>
                  <a:pt x="8425818" y="7525694"/>
                  <a:pt x="8429547" y="7524695"/>
                  <a:pt x="8430516" y="7524436"/>
                </a:cubicBezTo>
                <a:close/>
                <a:moveTo>
                  <a:pt x="6454677" y="7449756"/>
                </a:moveTo>
                <a:cubicBezTo>
                  <a:pt x="6423134" y="7451390"/>
                  <a:pt x="6384941" y="7461624"/>
                  <a:pt x="6356296" y="7469299"/>
                </a:cubicBezTo>
                <a:cubicBezTo>
                  <a:pt x="6301101" y="7476017"/>
                  <a:pt x="6245147" y="7491010"/>
                  <a:pt x="6193981" y="7512791"/>
                </a:cubicBezTo>
                <a:lnTo>
                  <a:pt x="6211713" y="7540769"/>
                </a:lnTo>
                <a:cubicBezTo>
                  <a:pt x="6236263" y="7594193"/>
                  <a:pt x="6305823" y="7586461"/>
                  <a:pt x="6360386" y="7560935"/>
                </a:cubicBezTo>
                <a:cubicBezTo>
                  <a:pt x="6414949" y="7535403"/>
                  <a:pt x="6517249" y="7535265"/>
                  <a:pt x="6513155" y="7481816"/>
                </a:cubicBezTo>
                <a:cubicBezTo>
                  <a:pt x="6511111" y="7455090"/>
                  <a:pt x="6486219" y="7448123"/>
                  <a:pt x="6454677" y="7449756"/>
                </a:cubicBezTo>
                <a:close/>
                <a:moveTo>
                  <a:pt x="7226530" y="7432486"/>
                </a:moveTo>
                <a:cubicBezTo>
                  <a:pt x="7245625" y="7465554"/>
                  <a:pt x="7245625" y="7465554"/>
                  <a:pt x="7293366" y="7452762"/>
                </a:cubicBezTo>
                <a:lnTo>
                  <a:pt x="7237444" y="7435021"/>
                </a:lnTo>
                <a:cubicBezTo>
                  <a:pt x="7233909" y="7434057"/>
                  <a:pt x="7230305" y="7433221"/>
                  <a:pt x="7226530" y="7432486"/>
                </a:cubicBezTo>
                <a:close/>
                <a:moveTo>
                  <a:pt x="6222035" y="7384161"/>
                </a:moveTo>
                <a:cubicBezTo>
                  <a:pt x="6219137" y="7382295"/>
                  <a:pt x="6212743" y="7382304"/>
                  <a:pt x="6200808" y="7385502"/>
                </a:cubicBezTo>
                <a:cubicBezTo>
                  <a:pt x="6153067" y="7398294"/>
                  <a:pt x="6181715" y="7390618"/>
                  <a:pt x="6153067" y="7398294"/>
                </a:cubicBezTo>
                <a:cubicBezTo>
                  <a:pt x="6124425" y="7405969"/>
                  <a:pt x="6086234" y="7416202"/>
                  <a:pt x="6038493" y="7428994"/>
                </a:cubicBezTo>
                <a:cubicBezTo>
                  <a:pt x="5990745" y="7441788"/>
                  <a:pt x="6068499" y="7426413"/>
                  <a:pt x="5990745" y="7441788"/>
                </a:cubicBezTo>
                <a:cubicBezTo>
                  <a:pt x="5913000" y="7457168"/>
                  <a:pt x="5862528" y="7497966"/>
                  <a:pt x="5873437" y="7538678"/>
                </a:cubicBezTo>
                <a:lnTo>
                  <a:pt x="5851618" y="7533618"/>
                </a:lnTo>
                <a:cubicBezTo>
                  <a:pt x="5840700" y="7569268"/>
                  <a:pt x="5981196" y="7520716"/>
                  <a:pt x="5981196" y="7520716"/>
                </a:cubicBezTo>
                <a:cubicBezTo>
                  <a:pt x="6050985" y="7480577"/>
                  <a:pt x="6139399" y="7456887"/>
                  <a:pt x="6219900" y="7456755"/>
                </a:cubicBezTo>
                <a:cubicBezTo>
                  <a:pt x="6208990" y="7416039"/>
                  <a:pt x="6210354" y="7421129"/>
                  <a:pt x="6208990" y="7416039"/>
                </a:cubicBezTo>
                <a:cubicBezTo>
                  <a:pt x="6207967" y="7412221"/>
                  <a:pt x="6230730" y="7389758"/>
                  <a:pt x="6222035" y="7384161"/>
                </a:cubicBezTo>
                <a:close/>
                <a:moveTo>
                  <a:pt x="5867826" y="7329578"/>
                </a:moveTo>
                <a:cubicBezTo>
                  <a:pt x="5856408" y="7327783"/>
                  <a:pt x="5842545" y="7328661"/>
                  <a:pt x="5828440" y="7332548"/>
                </a:cubicBezTo>
                <a:cubicBezTo>
                  <a:pt x="5754112" y="7348482"/>
                  <a:pt x="5682886" y="7377114"/>
                  <a:pt x="5625203" y="7414279"/>
                </a:cubicBezTo>
                <a:cubicBezTo>
                  <a:pt x="5615658" y="7378656"/>
                  <a:pt x="5625203" y="7414279"/>
                  <a:pt x="5625203" y="7414279"/>
                </a:cubicBezTo>
                <a:cubicBezTo>
                  <a:pt x="5634749" y="7449906"/>
                  <a:pt x="5634749" y="7449906"/>
                  <a:pt x="5634749" y="7449906"/>
                </a:cubicBezTo>
                <a:cubicBezTo>
                  <a:pt x="5718452" y="7432330"/>
                  <a:pt x="5801711" y="7410021"/>
                  <a:pt x="5883002" y="7383386"/>
                </a:cubicBezTo>
                <a:lnTo>
                  <a:pt x="5892548" y="7342644"/>
                </a:lnTo>
                <a:cubicBezTo>
                  <a:pt x="5888219" y="7335840"/>
                  <a:pt x="5879245" y="7331372"/>
                  <a:pt x="5867826" y="7329578"/>
                </a:cubicBezTo>
                <a:close/>
                <a:moveTo>
                  <a:pt x="6562274" y="7321376"/>
                </a:moveTo>
                <a:lnTo>
                  <a:pt x="6498162" y="7349466"/>
                </a:lnTo>
                <a:cubicBezTo>
                  <a:pt x="6458610" y="7316424"/>
                  <a:pt x="6498162" y="7349466"/>
                  <a:pt x="6498162" y="7349466"/>
                </a:cubicBezTo>
                <a:cubicBezTo>
                  <a:pt x="6537713" y="7382504"/>
                  <a:pt x="6575911" y="7372269"/>
                  <a:pt x="6642744" y="7354361"/>
                </a:cubicBezTo>
                <a:close/>
                <a:moveTo>
                  <a:pt x="7885348" y="7294141"/>
                </a:moveTo>
                <a:lnTo>
                  <a:pt x="7834879" y="7296753"/>
                </a:lnTo>
                <a:cubicBezTo>
                  <a:pt x="7822603" y="7289135"/>
                  <a:pt x="7828057" y="7309492"/>
                  <a:pt x="7828057" y="7309492"/>
                </a:cubicBezTo>
                <a:cubicBezTo>
                  <a:pt x="7847279" y="7310177"/>
                  <a:pt x="7869051" y="7304343"/>
                  <a:pt x="7885348" y="7294141"/>
                </a:cubicBezTo>
                <a:close/>
                <a:moveTo>
                  <a:pt x="6727360" y="7291802"/>
                </a:moveTo>
                <a:cubicBezTo>
                  <a:pt x="6706260" y="7288251"/>
                  <a:pt x="6668662" y="7298325"/>
                  <a:pt x="6668662" y="7298325"/>
                </a:cubicBezTo>
                <a:cubicBezTo>
                  <a:pt x="6668662" y="7298325"/>
                  <a:pt x="6676844" y="7328861"/>
                  <a:pt x="6676844" y="7328861"/>
                </a:cubicBezTo>
                <a:cubicBezTo>
                  <a:pt x="6705493" y="7321185"/>
                  <a:pt x="6762776" y="7305836"/>
                  <a:pt x="6762776" y="7305836"/>
                </a:cubicBezTo>
                <a:lnTo>
                  <a:pt x="6740957" y="7300772"/>
                </a:lnTo>
                <a:cubicBezTo>
                  <a:pt x="6739593" y="7295683"/>
                  <a:pt x="6734393" y="7292985"/>
                  <a:pt x="6727360" y="7291802"/>
                </a:cubicBezTo>
                <a:close/>
                <a:moveTo>
                  <a:pt x="5926039" y="7205658"/>
                </a:moveTo>
                <a:cubicBezTo>
                  <a:pt x="5891706" y="7201051"/>
                  <a:pt x="5838002" y="7215441"/>
                  <a:pt x="5838002" y="7215441"/>
                </a:cubicBezTo>
                <a:cubicBezTo>
                  <a:pt x="5789688" y="7225712"/>
                  <a:pt x="5741755" y="7238555"/>
                  <a:pt x="5694772" y="7253819"/>
                </a:cubicBezTo>
                <a:cubicBezTo>
                  <a:pt x="5600368" y="7278457"/>
                  <a:pt x="5504603" y="7294953"/>
                  <a:pt x="5411058" y="7302563"/>
                </a:cubicBezTo>
                <a:cubicBezTo>
                  <a:pt x="5408331" y="7292387"/>
                  <a:pt x="5419240" y="7333099"/>
                  <a:pt x="5419240" y="7333099"/>
                </a:cubicBezTo>
                <a:lnTo>
                  <a:pt x="5427422" y="7363636"/>
                </a:lnTo>
                <a:cubicBezTo>
                  <a:pt x="5379682" y="7376428"/>
                  <a:pt x="5322391" y="7391779"/>
                  <a:pt x="5265107" y="7407128"/>
                </a:cubicBezTo>
                <a:cubicBezTo>
                  <a:pt x="5242427" y="7411079"/>
                  <a:pt x="5219886" y="7417118"/>
                  <a:pt x="5198268" y="7425038"/>
                </a:cubicBezTo>
                <a:lnTo>
                  <a:pt x="5206450" y="7455574"/>
                </a:lnTo>
                <a:lnTo>
                  <a:pt x="5184631" y="7450510"/>
                </a:lnTo>
                <a:cubicBezTo>
                  <a:pt x="5185348" y="7452448"/>
                  <a:pt x="5186264" y="7454329"/>
                  <a:pt x="5187261" y="7456134"/>
                </a:cubicBezTo>
                <a:cubicBezTo>
                  <a:pt x="5209152" y="7495052"/>
                  <a:pt x="5289173" y="7504976"/>
                  <a:pt x="5366037" y="7478271"/>
                </a:cubicBezTo>
                <a:cubicBezTo>
                  <a:pt x="5421470" y="7457908"/>
                  <a:pt x="5468275" y="7427856"/>
                  <a:pt x="5496986" y="7394088"/>
                </a:cubicBezTo>
                <a:cubicBezTo>
                  <a:pt x="5535183" y="7383853"/>
                  <a:pt x="5602016" y="7365945"/>
                  <a:pt x="5602016" y="7365945"/>
                </a:cubicBezTo>
                <a:cubicBezTo>
                  <a:pt x="5661855" y="7315820"/>
                  <a:pt x="5763829" y="7288496"/>
                  <a:pt x="5840720" y="7301984"/>
                </a:cubicBezTo>
                <a:cubicBezTo>
                  <a:pt x="5907553" y="7284077"/>
                  <a:pt x="5863907" y="7350318"/>
                  <a:pt x="5907553" y="7284077"/>
                </a:cubicBezTo>
                <a:cubicBezTo>
                  <a:pt x="5951207" y="7217833"/>
                  <a:pt x="5968939" y="7245811"/>
                  <a:pt x="5951207" y="7217833"/>
                </a:cubicBezTo>
                <a:cubicBezTo>
                  <a:pt x="5946775" y="7210840"/>
                  <a:pt x="5937483" y="7207193"/>
                  <a:pt x="5926039" y="7205658"/>
                </a:cubicBezTo>
                <a:close/>
                <a:moveTo>
                  <a:pt x="4688341" y="7204222"/>
                </a:moveTo>
                <a:cubicBezTo>
                  <a:pt x="4658996" y="7207482"/>
                  <a:pt x="4663599" y="7224659"/>
                  <a:pt x="4663599" y="7224659"/>
                </a:cubicBezTo>
                <a:cubicBezTo>
                  <a:pt x="4647224" y="7241484"/>
                  <a:pt x="4651915" y="7258991"/>
                  <a:pt x="4674507" y="7265372"/>
                </a:cubicBezTo>
                <a:lnTo>
                  <a:pt x="4652681" y="7260313"/>
                </a:lnTo>
                <a:cubicBezTo>
                  <a:pt x="4659274" y="7269618"/>
                  <a:pt x="4673863" y="7275198"/>
                  <a:pt x="4692510" y="7275657"/>
                </a:cubicBezTo>
                <a:cubicBezTo>
                  <a:pt x="4727417" y="7276451"/>
                  <a:pt x="4766399" y="7259242"/>
                  <a:pt x="4779538" y="7237229"/>
                </a:cubicBezTo>
                <a:cubicBezTo>
                  <a:pt x="4827279" y="7224437"/>
                  <a:pt x="4847732" y="7262596"/>
                  <a:pt x="4827279" y="7224437"/>
                </a:cubicBezTo>
                <a:cubicBezTo>
                  <a:pt x="4806820" y="7186283"/>
                  <a:pt x="4805453" y="7219378"/>
                  <a:pt x="4730431" y="7206751"/>
                </a:cubicBezTo>
                <a:cubicBezTo>
                  <a:pt x="4711677" y="7203594"/>
                  <a:pt x="4698123" y="7203135"/>
                  <a:pt x="4688341" y="7204222"/>
                </a:cubicBezTo>
                <a:close/>
                <a:moveTo>
                  <a:pt x="4457638" y="7181663"/>
                </a:moveTo>
                <a:cubicBezTo>
                  <a:pt x="4457638" y="7181663"/>
                  <a:pt x="4381249" y="7202132"/>
                  <a:pt x="4371707" y="7204689"/>
                </a:cubicBezTo>
                <a:cubicBezTo>
                  <a:pt x="4371707" y="7204689"/>
                  <a:pt x="4438540" y="7186781"/>
                  <a:pt x="4457638" y="7181663"/>
                </a:cubicBezTo>
                <a:close/>
                <a:moveTo>
                  <a:pt x="5612947" y="7139377"/>
                </a:moveTo>
                <a:cubicBezTo>
                  <a:pt x="5555656" y="7154728"/>
                  <a:pt x="5555656" y="7154728"/>
                  <a:pt x="5555656" y="7154728"/>
                </a:cubicBezTo>
                <a:lnTo>
                  <a:pt x="5533830" y="7149666"/>
                </a:lnTo>
                <a:cubicBezTo>
                  <a:pt x="5542012" y="7180202"/>
                  <a:pt x="5671589" y="7167300"/>
                  <a:pt x="5671589" y="7167300"/>
                </a:cubicBezTo>
                <a:cubicBezTo>
                  <a:pt x="5669243" y="7149001"/>
                  <a:pt x="5645554" y="7137729"/>
                  <a:pt x="5612947" y="7139377"/>
                </a:cubicBezTo>
                <a:close/>
                <a:moveTo>
                  <a:pt x="3396460" y="7002357"/>
                </a:moveTo>
                <a:lnTo>
                  <a:pt x="3391002" y="7020182"/>
                </a:lnTo>
                <a:lnTo>
                  <a:pt x="3420855" y="7017499"/>
                </a:lnTo>
                <a:lnTo>
                  <a:pt x="3442496" y="7030933"/>
                </a:lnTo>
                <a:cubicBezTo>
                  <a:pt x="3457840" y="7040458"/>
                  <a:pt x="3470115" y="7048079"/>
                  <a:pt x="3470115" y="7048079"/>
                </a:cubicBezTo>
                <a:cubicBezTo>
                  <a:pt x="3470157" y="7047849"/>
                  <a:pt x="3470102" y="7047644"/>
                  <a:pt x="3470142" y="7047413"/>
                </a:cubicBezTo>
                <a:cubicBezTo>
                  <a:pt x="3469304" y="7029680"/>
                  <a:pt x="3449178" y="7018372"/>
                  <a:pt x="3421189" y="7017469"/>
                </a:cubicBezTo>
                <a:lnTo>
                  <a:pt x="3420855" y="7017499"/>
                </a:lnTo>
                <a:lnTo>
                  <a:pt x="3418328" y="7015930"/>
                </a:lnTo>
                <a:cubicBezTo>
                  <a:pt x="3410272" y="7010929"/>
                  <a:pt x="3402599" y="7006167"/>
                  <a:pt x="3396460" y="7002357"/>
                </a:cubicBezTo>
                <a:close/>
                <a:moveTo>
                  <a:pt x="5028292" y="6960740"/>
                </a:moveTo>
                <a:cubicBezTo>
                  <a:pt x="4988585" y="6957572"/>
                  <a:pt x="4924133" y="6974842"/>
                  <a:pt x="4924133" y="6974842"/>
                </a:cubicBezTo>
                <a:lnTo>
                  <a:pt x="4941641" y="7040179"/>
                </a:lnTo>
                <a:lnTo>
                  <a:pt x="4925497" y="7056301"/>
                </a:lnTo>
                <a:lnTo>
                  <a:pt x="4944589" y="7051185"/>
                </a:lnTo>
                <a:lnTo>
                  <a:pt x="4941641" y="7040179"/>
                </a:lnTo>
                <a:lnTo>
                  <a:pt x="4958042" y="7023800"/>
                </a:lnTo>
                <a:cubicBezTo>
                  <a:pt x="5000434" y="6999399"/>
                  <a:pt x="5062582" y="6995020"/>
                  <a:pt x="5056446" y="6972118"/>
                </a:cubicBezTo>
                <a:cubicBezTo>
                  <a:pt x="5052013" y="6965124"/>
                  <a:pt x="5041527" y="6961797"/>
                  <a:pt x="5028292" y="6960740"/>
                </a:cubicBezTo>
                <a:close/>
                <a:moveTo>
                  <a:pt x="772318" y="6911332"/>
                </a:moveTo>
                <a:lnTo>
                  <a:pt x="771629" y="6912026"/>
                </a:lnTo>
                <a:cubicBezTo>
                  <a:pt x="766087" y="6917601"/>
                  <a:pt x="763316" y="6920389"/>
                  <a:pt x="767472" y="6916207"/>
                </a:cubicBezTo>
                <a:close/>
                <a:moveTo>
                  <a:pt x="4299429" y="6896774"/>
                </a:moveTo>
                <a:lnTo>
                  <a:pt x="4247571" y="6945231"/>
                </a:lnTo>
                <a:lnTo>
                  <a:pt x="4243967" y="6942997"/>
                </a:lnTo>
                <a:cubicBezTo>
                  <a:pt x="4241647" y="6940454"/>
                  <a:pt x="4239712" y="6937813"/>
                  <a:pt x="4238051" y="6935039"/>
                </a:cubicBezTo>
                <a:lnTo>
                  <a:pt x="4233955" y="6957954"/>
                </a:lnTo>
                <a:lnTo>
                  <a:pt x="4247571" y="6945231"/>
                </a:lnTo>
                <a:lnTo>
                  <a:pt x="4278845" y="6964619"/>
                </a:lnTo>
                <a:cubicBezTo>
                  <a:pt x="4322260" y="6979734"/>
                  <a:pt x="4388017" y="6975216"/>
                  <a:pt x="4446741" y="6950029"/>
                </a:cubicBezTo>
                <a:cubicBezTo>
                  <a:pt x="4439923" y="6924583"/>
                  <a:pt x="4454921" y="6942386"/>
                  <a:pt x="4439923" y="6924583"/>
                </a:cubicBezTo>
                <a:cubicBezTo>
                  <a:pt x="4424919" y="6906785"/>
                  <a:pt x="4299429" y="6896774"/>
                  <a:pt x="4299429" y="6896774"/>
                </a:cubicBezTo>
                <a:close/>
                <a:moveTo>
                  <a:pt x="804879" y="6878571"/>
                </a:moveTo>
                <a:cubicBezTo>
                  <a:pt x="793795" y="6889723"/>
                  <a:pt x="785483" y="6898086"/>
                  <a:pt x="779422" y="6904185"/>
                </a:cubicBezTo>
                <a:lnTo>
                  <a:pt x="772318" y="6911332"/>
                </a:lnTo>
                <a:lnTo>
                  <a:pt x="792410" y="6891116"/>
                </a:lnTo>
                <a:cubicBezTo>
                  <a:pt x="799337" y="6884147"/>
                  <a:pt x="804879" y="6878571"/>
                  <a:pt x="804879" y="6878571"/>
                </a:cubicBezTo>
                <a:close/>
                <a:moveTo>
                  <a:pt x="1261294" y="6705732"/>
                </a:moveTo>
                <a:cubicBezTo>
                  <a:pt x="1254324" y="6705980"/>
                  <a:pt x="1250573" y="6708690"/>
                  <a:pt x="1252278" y="6715051"/>
                </a:cubicBezTo>
                <a:cubicBezTo>
                  <a:pt x="1259096" y="6740497"/>
                  <a:pt x="1259096" y="6740497"/>
                  <a:pt x="1259096" y="6740497"/>
                </a:cubicBezTo>
                <a:lnTo>
                  <a:pt x="1265918" y="6727759"/>
                </a:lnTo>
                <a:cubicBezTo>
                  <a:pt x="1283773" y="6740923"/>
                  <a:pt x="1316004" y="6744725"/>
                  <a:pt x="1350482" y="6737828"/>
                </a:cubicBezTo>
                <a:cubicBezTo>
                  <a:pt x="1332072" y="6726398"/>
                  <a:pt x="1282202" y="6704988"/>
                  <a:pt x="1261294" y="6705732"/>
                </a:cubicBezTo>
                <a:close/>
                <a:moveTo>
                  <a:pt x="6995700" y="6699321"/>
                </a:moveTo>
                <a:cubicBezTo>
                  <a:pt x="6971339" y="6699712"/>
                  <a:pt x="6951387" y="6711196"/>
                  <a:pt x="6960591" y="6745548"/>
                </a:cubicBezTo>
                <a:cubicBezTo>
                  <a:pt x="6972864" y="6791351"/>
                  <a:pt x="6936040" y="6768489"/>
                  <a:pt x="6972864" y="6791351"/>
                </a:cubicBezTo>
                <a:cubicBezTo>
                  <a:pt x="7009695" y="6814211"/>
                  <a:pt x="7049254" y="6770883"/>
                  <a:pt x="7068346" y="6765767"/>
                </a:cubicBezTo>
                <a:cubicBezTo>
                  <a:pt x="7087445" y="6760649"/>
                  <a:pt x="7144735" y="6745298"/>
                  <a:pt x="7144735" y="6745298"/>
                </a:cubicBezTo>
                <a:lnTo>
                  <a:pt x="7042440" y="6707255"/>
                </a:lnTo>
                <a:lnTo>
                  <a:pt x="7020613" y="6702192"/>
                </a:lnTo>
                <a:cubicBezTo>
                  <a:pt x="7012430" y="6700293"/>
                  <a:pt x="7003820" y="6699191"/>
                  <a:pt x="6995700" y="6699321"/>
                </a:cubicBezTo>
                <a:close/>
                <a:moveTo>
                  <a:pt x="4422214" y="6552960"/>
                </a:moveTo>
                <a:cubicBezTo>
                  <a:pt x="4398550" y="6563554"/>
                  <a:pt x="4380294" y="6578318"/>
                  <a:pt x="4371741" y="6593757"/>
                </a:cubicBezTo>
                <a:lnTo>
                  <a:pt x="4382654" y="6596285"/>
                </a:lnTo>
                <a:cubicBezTo>
                  <a:pt x="4430394" y="6583493"/>
                  <a:pt x="4430394" y="6583493"/>
                  <a:pt x="4430394" y="6583493"/>
                </a:cubicBezTo>
                <a:cubicBezTo>
                  <a:pt x="4436401" y="6571521"/>
                  <a:pt x="4433400" y="6560325"/>
                  <a:pt x="4422214" y="6552960"/>
                </a:cubicBezTo>
                <a:close/>
                <a:moveTo>
                  <a:pt x="6830749" y="6411750"/>
                </a:moveTo>
                <a:lnTo>
                  <a:pt x="6789411" y="6434179"/>
                </a:lnTo>
                <a:lnTo>
                  <a:pt x="6797939" y="6421964"/>
                </a:lnTo>
                <a:cubicBezTo>
                  <a:pt x="6802745" y="6418119"/>
                  <a:pt x="6808440" y="6415656"/>
                  <a:pt x="6814586" y="6414052"/>
                </a:cubicBezTo>
                <a:close/>
                <a:moveTo>
                  <a:pt x="5963543" y="6309054"/>
                </a:moveTo>
                <a:lnTo>
                  <a:pt x="5960665" y="6325157"/>
                </a:lnTo>
                <a:lnTo>
                  <a:pt x="5959341" y="6327395"/>
                </a:lnTo>
                <a:cubicBezTo>
                  <a:pt x="5958936" y="6330061"/>
                  <a:pt x="5959447" y="6331969"/>
                  <a:pt x="5959447" y="6331969"/>
                </a:cubicBezTo>
                <a:lnTo>
                  <a:pt x="5960665" y="6325157"/>
                </a:lnTo>
                <a:lnTo>
                  <a:pt x="5964734" y="6318279"/>
                </a:lnTo>
                <a:lnTo>
                  <a:pt x="5965112" y="6318148"/>
                </a:lnTo>
                <a:lnTo>
                  <a:pt x="5967015" y="6329175"/>
                </a:lnTo>
                <a:cubicBezTo>
                  <a:pt x="5974878" y="6344199"/>
                  <a:pt x="5995595" y="6342738"/>
                  <a:pt x="6026287" y="6314059"/>
                </a:cubicBezTo>
                <a:cubicBezTo>
                  <a:pt x="6007532" y="6310902"/>
                  <a:pt x="5993977" y="6310443"/>
                  <a:pt x="5984194" y="6311530"/>
                </a:cubicBezTo>
                <a:lnTo>
                  <a:pt x="5965112" y="6318148"/>
                </a:lnTo>
                <a:close/>
                <a:moveTo>
                  <a:pt x="6881518" y="6259452"/>
                </a:moveTo>
                <a:cubicBezTo>
                  <a:pt x="6852870" y="6267129"/>
                  <a:pt x="6833771" y="6272246"/>
                  <a:pt x="6881518" y="6259452"/>
                </a:cubicBezTo>
                <a:close/>
                <a:moveTo>
                  <a:pt x="6645719" y="6162403"/>
                </a:moveTo>
                <a:cubicBezTo>
                  <a:pt x="6627475" y="6161155"/>
                  <a:pt x="6610765" y="6165632"/>
                  <a:pt x="6611447" y="6168177"/>
                </a:cubicBezTo>
                <a:cubicBezTo>
                  <a:pt x="6612811" y="6173267"/>
                  <a:pt x="6622356" y="6208890"/>
                  <a:pt x="6622356" y="6208890"/>
                </a:cubicBezTo>
                <a:lnTo>
                  <a:pt x="6626451" y="6185975"/>
                </a:lnTo>
                <a:cubicBezTo>
                  <a:pt x="6631905" y="6206331"/>
                  <a:pt x="6697378" y="6221517"/>
                  <a:pt x="6697378" y="6221517"/>
                </a:cubicBezTo>
                <a:cubicBezTo>
                  <a:pt x="6697378" y="6221517"/>
                  <a:pt x="6689196" y="6190980"/>
                  <a:pt x="6689196" y="6190980"/>
                </a:cubicBezTo>
                <a:cubicBezTo>
                  <a:pt x="6683742" y="6170624"/>
                  <a:pt x="6663963" y="6163651"/>
                  <a:pt x="6645719" y="6162403"/>
                </a:cubicBezTo>
                <a:close/>
                <a:moveTo>
                  <a:pt x="5832614" y="6049584"/>
                </a:moveTo>
                <a:lnTo>
                  <a:pt x="5827163" y="6067411"/>
                </a:lnTo>
                <a:lnTo>
                  <a:pt x="5851510" y="6068179"/>
                </a:lnTo>
                <a:lnTo>
                  <a:pt x="5860676" y="6077199"/>
                </a:lnTo>
                <a:cubicBezTo>
                  <a:pt x="5874807" y="6083770"/>
                  <a:pt x="5893224" y="6087481"/>
                  <a:pt x="5914455" y="6087657"/>
                </a:cubicBezTo>
                <a:cubicBezTo>
                  <a:pt x="5907041" y="6078897"/>
                  <a:pt x="5894959" y="6072574"/>
                  <a:pt x="5879860" y="6069073"/>
                </a:cubicBezTo>
                <a:lnTo>
                  <a:pt x="5851510" y="6068179"/>
                </a:lnTo>
                <a:close/>
                <a:moveTo>
                  <a:pt x="7589102" y="6007125"/>
                </a:moveTo>
                <a:cubicBezTo>
                  <a:pt x="7574100" y="6008418"/>
                  <a:pt x="7562166" y="6011615"/>
                  <a:pt x="7562166" y="6011615"/>
                </a:cubicBezTo>
                <a:cubicBezTo>
                  <a:pt x="7566569" y="6029583"/>
                  <a:pt x="7595181" y="6038223"/>
                  <a:pt x="7628996" y="6031893"/>
                </a:cubicBezTo>
                <a:lnTo>
                  <a:pt x="7634454" y="6014064"/>
                </a:lnTo>
                <a:cubicBezTo>
                  <a:pt x="7622177" y="6006445"/>
                  <a:pt x="7604105" y="6005832"/>
                  <a:pt x="7589102" y="6007125"/>
                </a:cubicBezTo>
                <a:close/>
                <a:moveTo>
                  <a:pt x="5760335" y="5894404"/>
                </a:moveTo>
                <a:cubicBezTo>
                  <a:pt x="5759938" y="5894455"/>
                  <a:pt x="5759438" y="5894480"/>
                  <a:pt x="5759040" y="5894532"/>
                </a:cubicBezTo>
                <a:cubicBezTo>
                  <a:pt x="5701366" y="5899678"/>
                  <a:pt x="5646370" y="5931595"/>
                  <a:pt x="5636208" y="5965844"/>
                </a:cubicBezTo>
                <a:lnTo>
                  <a:pt x="5713951" y="5988653"/>
                </a:lnTo>
                <a:cubicBezTo>
                  <a:pt x="5782153" y="5975829"/>
                  <a:pt x="5776699" y="5955473"/>
                  <a:pt x="5768517" y="5924937"/>
                </a:cubicBezTo>
                <a:cubicBezTo>
                  <a:pt x="5760335" y="5894404"/>
                  <a:pt x="5760335" y="5894404"/>
                  <a:pt x="5760335" y="5894404"/>
                </a:cubicBezTo>
                <a:close/>
                <a:moveTo>
                  <a:pt x="5389671" y="5823946"/>
                </a:moveTo>
                <a:cubicBezTo>
                  <a:pt x="5388307" y="5823630"/>
                  <a:pt x="5390012" y="5829991"/>
                  <a:pt x="5370232" y="5851654"/>
                </a:cubicBezTo>
                <a:cubicBezTo>
                  <a:pt x="5330673" y="5894983"/>
                  <a:pt x="5378414" y="5882191"/>
                  <a:pt x="5378414" y="5882191"/>
                </a:cubicBezTo>
                <a:lnTo>
                  <a:pt x="5385236" y="5869451"/>
                </a:lnTo>
                <a:cubicBezTo>
                  <a:pt x="5397513" y="5877073"/>
                  <a:pt x="5439795" y="5882106"/>
                  <a:pt x="5439795" y="5882106"/>
                </a:cubicBezTo>
                <a:lnTo>
                  <a:pt x="5427522" y="5836303"/>
                </a:lnTo>
                <a:cubicBezTo>
                  <a:pt x="5427522" y="5836303"/>
                  <a:pt x="5431529" y="5836934"/>
                  <a:pt x="5436537" y="5837723"/>
                </a:cubicBezTo>
                <a:lnTo>
                  <a:pt x="5441160" y="5838450"/>
                </a:lnTo>
                <a:lnTo>
                  <a:pt x="5445928" y="5839201"/>
                </a:lnTo>
                <a:cubicBezTo>
                  <a:pt x="5459075" y="5841272"/>
                  <a:pt x="5457573" y="5841035"/>
                  <a:pt x="5451563" y="5840089"/>
                </a:cubicBezTo>
                <a:lnTo>
                  <a:pt x="5441160" y="5838450"/>
                </a:lnTo>
                <a:lnTo>
                  <a:pt x="5427522" y="5836303"/>
                </a:lnTo>
                <a:cubicBezTo>
                  <a:pt x="5395468" y="5831255"/>
                  <a:pt x="5391035" y="5824262"/>
                  <a:pt x="5389671" y="5823946"/>
                </a:cubicBezTo>
                <a:close/>
                <a:moveTo>
                  <a:pt x="4825947" y="5735927"/>
                </a:moveTo>
                <a:cubicBezTo>
                  <a:pt x="4823453" y="5737363"/>
                  <a:pt x="4821917" y="5753118"/>
                  <a:pt x="4821917" y="5753118"/>
                </a:cubicBezTo>
                <a:lnTo>
                  <a:pt x="4828739" y="5740379"/>
                </a:lnTo>
                <a:cubicBezTo>
                  <a:pt x="4827716" y="5736561"/>
                  <a:pt x="4826778" y="5735449"/>
                  <a:pt x="4825947" y="5735927"/>
                </a:cubicBezTo>
                <a:close/>
                <a:moveTo>
                  <a:pt x="5231125" y="5599831"/>
                </a:moveTo>
                <a:cubicBezTo>
                  <a:pt x="5224303" y="5612570"/>
                  <a:pt x="5224303" y="5612570"/>
                  <a:pt x="5224303" y="5612570"/>
                </a:cubicBezTo>
                <a:close/>
                <a:moveTo>
                  <a:pt x="4716903" y="5475793"/>
                </a:moveTo>
                <a:lnTo>
                  <a:pt x="4726448" y="5511416"/>
                </a:lnTo>
                <a:cubicBezTo>
                  <a:pt x="4718732" y="5505902"/>
                  <a:pt x="4706716" y="5503067"/>
                  <a:pt x="4692626" y="5503572"/>
                </a:cubicBezTo>
                <a:cubicBezTo>
                  <a:pt x="4661787" y="5504578"/>
                  <a:pt x="4629878" y="5520710"/>
                  <a:pt x="4621424" y="5539557"/>
                </a:cubicBezTo>
                <a:cubicBezTo>
                  <a:pt x="4626879" y="5559917"/>
                  <a:pt x="4635060" y="5590450"/>
                  <a:pt x="4635060" y="5590450"/>
                </a:cubicBezTo>
                <a:lnTo>
                  <a:pt x="4701893" y="5572543"/>
                </a:lnTo>
                <a:lnTo>
                  <a:pt x="4708716" y="5559807"/>
                </a:lnTo>
                <a:lnTo>
                  <a:pt x="4733267" y="5536863"/>
                </a:lnTo>
                <a:cubicBezTo>
                  <a:pt x="4730539" y="5526686"/>
                  <a:pt x="4727812" y="5516507"/>
                  <a:pt x="4716903" y="5475793"/>
                </a:cubicBezTo>
                <a:close/>
                <a:moveTo>
                  <a:pt x="7977537" y="5461218"/>
                </a:moveTo>
                <a:cubicBezTo>
                  <a:pt x="7962532" y="5462512"/>
                  <a:pt x="7948210" y="5466349"/>
                  <a:pt x="7948210" y="5466349"/>
                </a:cubicBezTo>
                <a:cubicBezTo>
                  <a:pt x="7956392" y="5496886"/>
                  <a:pt x="7908651" y="5509678"/>
                  <a:pt x="7956392" y="5496886"/>
                </a:cubicBezTo>
                <a:cubicBezTo>
                  <a:pt x="8004133" y="5484094"/>
                  <a:pt x="8004133" y="5484094"/>
                  <a:pt x="8004133" y="5484094"/>
                </a:cubicBezTo>
                <a:lnTo>
                  <a:pt x="8010955" y="5471355"/>
                </a:lnTo>
                <a:cubicBezTo>
                  <a:pt x="8008227" y="5461177"/>
                  <a:pt x="7992541" y="5459925"/>
                  <a:pt x="7977537" y="5461218"/>
                </a:cubicBezTo>
                <a:close/>
                <a:moveTo>
                  <a:pt x="7944758" y="5453467"/>
                </a:moveTo>
                <a:lnTo>
                  <a:pt x="7947059" y="5462055"/>
                </a:lnTo>
                <a:cubicBezTo>
                  <a:pt x="7945781" y="5457284"/>
                  <a:pt x="7943991" y="5450604"/>
                  <a:pt x="7944758" y="5453467"/>
                </a:cubicBezTo>
                <a:close/>
                <a:moveTo>
                  <a:pt x="4974701" y="5444897"/>
                </a:moveTo>
                <a:lnTo>
                  <a:pt x="4991066" y="5505970"/>
                </a:lnTo>
                <a:cubicBezTo>
                  <a:pt x="5004703" y="5556863"/>
                  <a:pt x="5014252" y="5554304"/>
                  <a:pt x="5061993" y="5541512"/>
                </a:cubicBezTo>
                <a:lnTo>
                  <a:pt x="5068814" y="5528773"/>
                </a:lnTo>
                <a:cubicBezTo>
                  <a:pt x="5107006" y="5518540"/>
                  <a:pt x="5134287" y="5543958"/>
                  <a:pt x="5180664" y="5526076"/>
                </a:cubicBezTo>
                <a:lnTo>
                  <a:pt x="5038810" y="5454993"/>
                </a:lnTo>
                <a:close/>
                <a:moveTo>
                  <a:pt x="4647347" y="5368975"/>
                </a:moveTo>
                <a:lnTo>
                  <a:pt x="4650075" y="5379151"/>
                </a:lnTo>
                <a:lnTo>
                  <a:pt x="4668336" y="5378831"/>
                </a:lnTo>
                <a:lnTo>
                  <a:pt x="4761548" y="5422602"/>
                </a:lnTo>
                <a:cubicBezTo>
                  <a:pt x="4803301" y="5437876"/>
                  <a:pt x="4848588" y="5450492"/>
                  <a:pt x="4896956" y="5460277"/>
                </a:cubicBezTo>
                <a:cubicBezTo>
                  <a:pt x="4922854" y="5458789"/>
                  <a:pt x="4950166" y="5451471"/>
                  <a:pt x="4973338" y="5439811"/>
                </a:cubicBezTo>
                <a:lnTo>
                  <a:pt x="4828760" y="5396730"/>
                </a:lnTo>
                <a:cubicBezTo>
                  <a:pt x="4805401" y="5386897"/>
                  <a:pt x="4777875" y="5380417"/>
                  <a:pt x="4747616" y="5377439"/>
                </a:cubicBezTo>
                <a:lnTo>
                  <a:pt x="4668336" y="5378831"/>
                </a:lnTo>
                <a:close/>
                <a:moveTo>
                  <a:pt x="4100218" y="5351254"/>
                </a:moveTo>
                <a:cubicBezTo>
                  <a:pt x="4094251" y="5348081"/>
                  <a:pt x="4079928" y="5351918"/>
                  <a:pt x="4041733" y="5362153"/>
                </a:cubicBezTo>
                <a:cubicBezTo>
                  <a:pt x="3965351" y="5382619"/>
                  <a:pt x="3973533" y="5413156"/>
                  <a:pt x="3973533" y="5413156"/>
                </a:cubicBezTo>
                <a:lnTo>
                  <a:pt x="3972170" y="5408066"/>
                </a:lnTo>
                <a:cubicBezTo>
                  <a:pt x="3972167" y="5409974"/>
                  <a:pt x="3972371" y="5411885"/>
                  <a:pt x="3972963" y="5413688"/>
                </a:cubicBezTo>
                <a:cubicBezTo>
                  <a:pt x="3978618" y="5433282"/>
                  <a:pt x="4013016" y="5440976"/>
                  <a:pt x="4049911" y="5430871"/>
                </a:cubicBezTo>
                <a:cubicBezTo>
                  <a:pt x="4116751" y="5412961"/>
                  <a:pt x="4118115" y="5418051"/>
                  <a:pt x="4108569" y="5382425"/>
                </a:cubicBezTo>
                <a:cubicBezTo>
                  <a:pt x="4103796" y="5364613"/>
                  <a:pt x="4106185" y="5354428"/>
                  <a:pt x="4100218" y="5351254"/>
                </a:cubicBezTo>
                <a:close/>
                <a:moveTo>
                  <a:pt x="1383322" y="5218089"/>
                </a:moveTo>
                <a:lnTo>
                  <a:pt x="1376500" y="5230825"/>
                </a:lnTo>
                <a:lnTo>
                  <a:pt x="1383987" y="5239245"/>
                </a:lnTo>
                <a:lnTo>
                  <a:pt x="1384682" y="5261361"/>
                </a:lnTo>
                <a:cubicBezTo>
                  <a:pt x="1388521" y="5255260"/>
                  <a:pt x="1389663" y="5249309"/>
                  <a:pt x="1388252" y="5244041"/>
                </a:cubicBezTo>
                <a:lnTo>
                  <a:pt x="1383987" y="5239245"/>
                </a:lnTo>
                <a:close/>
                <a:moveTo>
                  <a:pt x="3299741" y="5037319"/>
                </a:moveTo>
                <a:lnTo>
                  <a:pt x="3310650" y="5078035"/>
                </a:lnTo>
                <a:cubicBezTo>
                  <a:pt x="3302468" y="5047499"/>
                  <a:pt x="3302468" y="5047499"/>
                  <a:pt x="3302468" y="5047499"/>
                </a:cubicBezTo>
                <a:close/>
                <a:moveTo>
                  <a:pt x="7300387" y="4782290"/>
                </a:moveTo>
                <a:lnTo>
                  <a:pt x="7304447" y="4782463"/>
                </a:lnTo>
                <a:lnTo>
                  <a:pt x="7301965" y="4784005"/>
                </a:lnTo>
                <a:close/>
                <a:moveTo>
                  <a:pt x="6712674" y="1733686"/>
                </a:moveTo>
                <a:cubicBezTo>
                  <a:pt x="6766157" y="1741557"/>
                  <a:pt x="6807439" y="1761203"/>
                  <a:pt x="6829973" y="1789527"/>
                </a:cubicBezTo>
                <a:cubicBezTo>
                  <a:pt x="6810446" y="1798196"/>
                  <a:pt x="6790028" y="1804970"/>
                  <a:pt x="6769574" y="1809808"/>
                </a:cubicBezTo>
                <a:lnTo>
                  <a:pt x="6723000" y="1816468"/>
                </a:lnTo>
                <a:lnTo>
                  <a:pt x="6618856" y="1751819"/>
                </a:lnTo>
                <a:lnTo>
                  <a:pt x="6624652" y="1748926"/>
                </a:lnTo>
                <a:cubicBezTo>
                  <a:pt x="6638307" y="1745268"/>
                  <a:pt x="6652656" y="1744204"/>
                  <a:pt x="6664933" y="1746478"/>
                </a:cubicBezTo>
                <a:cubicBezTo>
                  <a:pt x="6664933" y="1746478"/>
                  <a:pt x="6664933" y="1746478"/>
                  <a:pt x="6712674" y="1733686"/>
                </a:cubicBezTo>
                <a:close/>
                <a:moveTo>
                  <a:pt x="6088776" y="1622573"/>
                </a:moveTo>
                <a:cubicBezTo>
                  <a:pt x="6037003" y="1627014"/>
                  <a:pt x="5982228" y="1649311"/>
                  <a:pt x="5951563" y="1681258"/>
                </a:cubicBezTo>
                <a:cubicBezTo>
                  <a:pt x="5952926" y="1686344"/>
                  <a:pt x="5961108" y="1716880"/>
                  <a:pt x="5961108" y="1716880"/>
                </a:cubicBezTo>
                <a:lnTo>
                  <a:pt x="5958381" y="1706704"/>
                </a:lnTo>
                <a:cubicBezTo>
                  <a:pt x="5973740" y="1720095"/>
                  <a:pt x="5997487" y="1728896"/>
                  <a:pt x="6026580" y="1732066"/>
                </a:cubicBezTo>
                <a:cubicBezTo>
                  <a:pt x="6104334" y="1716687"/>
                  <a:pt x="6168439" y="1688600"/>
                  <a:pt x="6160257" y="1658063"/>
                </a:cubicBezTo>
                <a:cubicBezTo>
                  <a:pt x="6152075" y="1627530"/>
                  <a:pt x="6152075" y="1627530"/>
                  <a:pt x="6152075" y="1627530"/>
                </a:cubicBezTo>
                <a:cubicBezTo>
                  <a:pt x="6147753" y="1626288"/>
                  <a:pt x="6143278" y="1625247"/>
                  <a:pt x="6138544" y="1624388"/>
                </a:cubicBezTo>
                <a:cubicBezTo>
                  <a:pt x="6122958" y="1621597"/>
                  <a:pt x="6106034" y="1621093"/>
                  <a:pt x="6088776" y="1622573"/>
                </a:cubicBezTo>
                <a:close/>
                <a:moveTo>
                  <a:pt x="5450140" y="1234063"/>
                </a:moveTo>
                <a:cubicBezTo>
                  <a:pt x="5470825" y="1235179"/>
                  <a:pt x="5455879" y="1259957"/>
                  <a:pt x="5426947" y="1277297"/>
                </a:cubicBezTo>
                <a:lnTo>
                  <a:pt x="5412762" y="1282699"/>
                </a:lnTo>
                <a:lnTo>
                  <a:pt x="5378673" y="1256052"/>
                </a:lnTo>
                <a:lnTo>
                  <a:pt x="5377418" y="1251451"/>
                </a:lnTo>
                <a:lnTo>
                  <a:pt x="5433281" y="1236482"/>
                </a:lnTo>
                <a:cubicBezTo>
                  <a:pt x="5440441" y="1234564"/>
                  <a:pt x="5446003" y="1233840"/>
                  <a:pt x="5450140" y="1234063"/>
                </a:cubicBezTo>
                <a:close/>
                <a:moveTo>
                  <a:pt x="4733825" y="889598"/>
                </a:moveTo>
                <a:cubicBezTo>
                  <a:pt x="4730245" y="886977"/>
                  <a:pt x="4738598" y="893091"/>
                  <a:pt x="4744565" y="897459"/>
                </a:cubicBezTo>
                <a:close/>
                <a:moveTo>
                  <a:pt x="3967617" y="665273"/>
                </a:moveTo>
                <a:cubicBezTo>
                  <a:pt x="3963163" y="664837"/>
                  <a:pt x="3957643" y="665720"/>
                  <a:pt x="3950652" y="668276"/>
                </a:cubicBezTo>
                <a:cubicBezTo>
                  <a:pt x="3894724" y="688713"/>
                  <a:pt x="3904270" y="724340"/>
                  <a:pt x="3904270" y="724340"/>
                </a:cubicBezTo>
                <a:cubicBezTo>
                  <a:pt x="3880596" y="747480"/>
                  <a:pt x="3887197" y="772115"/>
                  <a:pt x="3919271" y="780322"/>
                </a:cubicBezTo>
                <a:cubicBezTo>
                  <a:pt x="3961324" y="772653"/>
                  <a:pt x="4003141" y="761449"/>
                  <a:pt x="4043401" y="747062"/>
                </a:cubicBezTo>
                <a:cubicBezTo>
                  <a:pt x="3977757" y="736013"/>
                  <a:pt x="3998797" y="668326"/>
                  <a:pt x="3967617" y="665273"/>
                </a:cubicBezTo>
                <a:close/>
                <a:moveTo>
                  <a:pt x="3249172" y="2"/>
                </a:moveTo>
                <a:cubicBezTo>
                  <a:pt x="3352097" y="314"/>
                  <a:pt x="3362985" y="40948"/>
                  <a:pt x="3383270" y="116652"/>
                </a:cubicBezTo>
                <a:cubicBezTo>
                  <a:pt x="3365283" y="185508"/>
                  <a:pt x="3382356" y="249226"/>
                  <a:pt x="3432362" y="299867"/>
                </a:cubicBezTo>
                <a:lnTo>
                  <a:pt x="3496459" y="348147"/>
                </a:lnTo>
                <a:cubicBezTo>
                  <a:pt x="3508732" y="393949"/>
                  <a:pt x="3593308" y="365836"/>
                  <a:pt x="3508732" y="393949"/>
                </a:cubicBezTo>
                <a:cubicBezTo>
                  <a:pt x="3424164" y="422065"/>
                  <a:pt x="3422800" y="416975"/>
                  <a:pt x="3435073" y="462778"/>
                </a:cubicBezTo>
                <a:cubicBezTo>
                  <a:pt x="3447346" y="508580"/>
                  <a:pt x="3402329" y="569738"/>
                  <a:pt x="3471892" y="600190"/>
                </a:cubicBezTo>
                <a:cubicBezTo>
                  <a:pt x="3540039" y="634895"/>
                  <a:pt x="3613431" y="666286"/>
                  <a:pt x="3691488" y="694079"/>
                </a:cubicBezTo>
                <a:cubicBezTo>
                  <a:pt x="3758855" y="716718"/>
                  <a:pt x="3860379" y="702988"/>
                  <a:pt x="3938375" y="660655"/>
                </a:cubicBezTo>
                <a:cubicBezTo>
                  <a:pt x="3969845" y="644041"/>
                  <a:pt x="4007844" y="633859"/>
                  <a:pt x="4043405" y="632512"/>
                </a:cubicBezTo>
                <a:cubicBezTo>
                  <a:pt x="4093874" y="629900"/>
                  <a:pt x="4162070" y="617078"/>
                  <a:pt x="4104783" y="670612"/>
                </a:cubicBezTo>
                <a:cubicBezTo>
                  <a:pt x="4047488" y="724145"/>
                  <a:pt x="4014753" y="754738"/>
                  <a:pt x="4125238" y="746952"/>
                </a:cubicBezTo>
                <a:cubicBezTo>
                  <a:pt x="4235724" y="739165"/>
                  <a:pt x="4261638" y="797679"/>
                  <a:pt x="4320288" y="825600"/>
                </a:cubicBezTo>
                <a:cubicBezTo>
                  <a:pt x="4322329" y="825981"/>
                  <a:pt x="4324282" y="826386"/>
                  <a:pt x="4326069" y="826941"/>
                </a:cubicBezTo>
                <a:cubicBezTo>
                  <a:pt x="4350374" y="834010"/>
                  <a:pt x="4353348" y="853887"/>
                  <a:pt x="4332560" y="871403"/>
                </a:cubicBezTo>
                <a:cubicBezTo>
                  <a:pt x="4304525" y="880986"/>
                  <a:pt x="4275692" y="888712"/>
                  <a:pt x="4246621" y="894430"/>
                </a:cubicBezTo>
                <a:cubicBezTo>
                  <a:pt x="4254803" y="924966"/>
                  <a:pt x="4254803" y="924966"/>
                  <a:pt x="4254803" y="924966"/>
                </a:cubicBezTo>
                <a:cubicBezTo>
                  <a:pt x="4352721" y="961947"/>
                  <a:pt x="4460052" y="991663"/>
                  <a:pt x="4575336" y="1013627"/>
                </a:cubicBezTo>
                <a:cubicBezTo>
                  <a:pt x="4680363" y="1023670"/>
                  <a:pt x="4749936" y="901390"/>
                  <a:pt x="4749936" y="901390"/>
                </a:cubicBezTo>
                <a:cubicBezTo>
                  <a:pt x="4788129" y="929336"/>
                  <a:pt x="4814044" y="911485"/>
                  <a:pt x="4874061" y="906311"/>
                </a:cubicBezTo>
                <a:cubicBezTo>
                  <a:pt x="4934079" y="901140"/>
                  <a:pt x="4942260" y="931673"/>
                  <a:pt x="4942260" y="931673"/>
                </a:cubicBezTo>
                <a:cubicBezTo>
                  <a:pt x="4940046" y="957797"/>
                  <a:pt x="4922231" y="985641"/>
                  <a:pt x="4891785" y="1010655"/>
                </a:cubicBezTo>
                <a:cubicBezTo>
                  <a:pt x="4834494" y="1026006"/>
                  <a:pt x="4834494" y="1026006"/>
                  <a:pt x="4834494" y="1026006"/>
                </a:cubicBezTo>
                <a:cubicBezTo>
                  <a:pt x="4830271" y="1027412"/>
                  <a:pt x="4826095" y="1029020"/>
                  <a:pt x="4822071" y="1030808"/>
                </a:cubicBezTo>
                <a:cubicBezTo>
                  <a:pt x="4788272" y="1045974"/>
                  <a:pt x="4773744" y="1071195"/>
                  <a:pt x="4789484" y="1087162"/>
                </a:cubicBezTo>
                <a:cubicBezTo>
                  <a:pt x="4808573" y="1120228"/>
                  <a:pt x="4884962" y="1099759"/>
                  <a:pt x="4884962" y="1099759"/>
                </a:cubicBezTo>
                <a:cubicBezTo>
                  <a:pt x="4940231" y="1068858"/>
                  <a:pt x="4993063" y="1036482"/>
                  <a:pt x="5043189" y="1002815"/>
                </a:cubicBezTo>
                <a:cubicBezTo>
                  <a:pt x="5085475" y="969663"/>
                  <a:pt x="5183684" y="954259"/>
                  <a:pt x="5193230" y="989885"/>
                </a:cubicBezTo>
                <a:lnTo>
                  <a:pt x="5126389" y="1084160"/>
                </a:lnTo>
                <a:cubicBezTo>
                  <a:pt x="5122427" y="1104913"/>
                  <a:pt x="5127583" y="1124151"/>
                  <a:pt x="5141389" y="1140143"/>
                </a:cubicBezTo>
                <a:cubicBezTo>
                  <a:pt x="5159122" y="1168120"/>
                  <a:pt x="5216405" y="1152771"/>
                  <a:pt x="5216405" y="1152771"/>
                </a:cubicBezTo>
                <a:cubicBezTo>
                  <a:pt x="5257409" y="1140422"/>
                  <a:pt x="5298850" y="1129318"/>
                  <a:pt x="5340535" y="1119511"/>
                </a:cubicBezTo>
                <a:cubicBezTo>
                  <a:pt x="5359518" y="1103294"/>
                  <a:pt x="5392370" y="1094492"/>
                  <a:pt x="5416918" y="1099044"/>
                </a:cubicBezTo>
                <a:cubicBezTo>
                  <a:pt x="5426463" y="1134667"/>
                  <a:pt x="5426463" y="1134667"/>
                  <a:pt x="5426463" y="1134667"/>
                </a:cubicBezTo>
                <a:cubicBezTo>
                  <a:pt x="5389860" y="1161521"/>
                  <a:pt x="5370371" y="1191426"/>
                  <a:pt x="5368412" y="1218440"/>
                </a:cubicBezTo>
                <a:lnTo>
                  <a:pt x="5377418" y="1251451"/>
                </a:lnTo>
                <a:lnTo>
                  <a:pt x="5275735" y="1278697"/>
                </a:lnTo>
                <a:lnTo>
                  <a:pt x="5258682" y="1272355"/>
                </a:lnTo>
                <a:lnTo>
                  <a:pt x="5261410" y="1282535"/>
                </a:lnTo>
                <a:lnTo>
                  <a:pt x="5275735" y="1278697"/>
                </a:lnTo>
                <a:lnTo>
                  <a:pt x="5314096" y="1292962"/>
                </a:lnTo>
                <a:cubicBezTo>
                  <a:pt x="5334385" y="1297071"/>
                  <a:pt x="5357573" y="1297677"/>
                  <a:pt x="5386900" y="1292546"/>
                </a:cubicBezTo>
                <a:lnTo>
                  <a:pt x="5412762" y="1282699"/>
                </a:lnTo>
                <a:lnTo>
                  <a:pt x="5415542" y="1284872"/>
                </a:lnTo>
                <a:lnTo>
                  <a:pt x="5494649" y="1350946"/>
                </a:lnTo>
                <a:cubicBezTo>
                  <a:pt x="5524425" y="1366588"/>
                  <a:pt x="5531707" y="1393762"/>
                  <a:pt x="5513741" y="1422196"/>
                </a:cubicBezTo>
                <a:cubicBezTo>
                  <a:pt x="5512215" y="1425659"/>
                  <a:pt x="5511395" y="1429098"/>
                  <a:pt x="5511260" y="1432408"/>
                </a:cubicBezTo>
                <a:cubicBezTo>
                  <a:pt x="5509933" y="1456493"/>
                  <a:pt x="5543459" y="1470091"/>
                  <a:pt x="5586032" y="1462828"/>
                </a:cubicBezTo>
                <a:cubicBezTo>
                  <a:pt x="5662414" y="1442361"/>
                  <a:pt x="5541019" y="1485800"/>
                  <a:pt x="5662414" y="1442361"/>
                </a:cubicBezTo>
                <a:cubicBezTo>
                  <a:pt x="5783811" y="1398926"/>
                  <a:pt x="5715617" y="1373558"/>
                  <a:pt x="5796083" y="1444729"/>
                </a:cubicBezTo>
                <a:cubicBezTo>
                  <a:pt x="5876556" y="1515897"/>
                  <a:pt x="5877919" y="1520983"/>
                  <a:pt x="6022509" y="1449512"/>
                </a:cubicBezTo>
                <a:cubicBezTo>
                  <a:pt x="6050038" y="1428499"/>
                  <a:pt x="6093193" y="1416936"/>
                  <a:pt x="6127540" y="1421369"/>
                </a:cubicBezTo>
                <a:cubicBezTo>
                  <a:pt x="6159621" y="1429574"/>
                  <a:pt x="6166207" y="1454154"/>
                  <a:pt x="6142541" y="1477352"/>
                </a:cubicBezTo>
                <a:cubicBezTo>
                  <a:pt x="6112173" y="1514125"/>
                  <a:pt x="6097546" y="1551972"/>
                  <a:pt x="6100246" y="1586867"/>
                </a:cubicBezTo>
                <a:lnTo>
                  <a:pt x="6108429" y="1617404"/>
                </a:lnTo>
                <a:cubicBezTo>
                  <a:pt x="6158336" y="1598959"/>
                  <a:pt x="6204337" y="1575452"/>
                  <a:pt x="6243469" y="1548491"/>
                </a:cubicBezTo>
                <a:lnTo>
                  <a:pt x="6251651" y="1579027"/>
                </a:lnTo>
                <a:cubicBezTo>
                  <a:pt x="6236224" y="1615016"/>
                  <a:pt x="6225335" y="1650772"/>
                  <a:pt x="6218907" y="1685987"/>
                </a:cubicBezTo>
                <a:cubicBezTo>
                  <a:pt x="6216629" y="1692758"/>
                  <a:pt x="6216655" y="1699354"/>
                  <a:pt x="6218867" y="1705306"/>
                </a:cubicBezTo>
                <a:cubicBezTo>
                  <a:pt x="6228400" y="1729806"/>
                  <a:pt x="6274242" y="1738197"/>
                  <a:pt x="6321203" y="1724031"/>
                </a:cubicBezTo>
                <a:cubicBezTo>
                  <a:pt x="6471247" y="1672916"/>
                  <a:pt x="6512166" y="1672863"/>
                  <a:pt x="6589911" y="1733851"/>
                </a:cubicBezTo>
                <a:lnTo>
                  <a:pt x="6618856" y="1751819"/>
                </a:lnTo>
                <a:lnTo>
                  <a:pt x="6588544" y="1766946"/>
                </a:lnTo>
                <a:cubicBezTo>
                  <a:pt x="6586966" y="1768297"/>
                  <a:pt x="6585477" y="1769624"/>
                  <a:pt x="6584207" y="1770999"/>
                </a:cubicBezTo>
                <a:cubicBezTo>
                  <a:pt x="6566694" y="1789273"/>
                  <a:pt x="6574056" y="1807975"/>
                  <a:pt x="6600817" y="1812749"/>
                </a:cubicBezTo>
                <a:lnTo>
                  <a:pt x="6607638" y="1800011"/>
                </a:lnTo>
                <a:cubicBezTo>
                  <a:pt x="6633567" y="1814282"/>
                  <a:pt x="6669624" y="1820330"/>
                  <a:pt x="6708962" y="1818475"/>
                </a:cubicBezTo>
                <a:lnTo>
                  <a:pt x="6723000" y="1816468"/>
                </a:lnTo>
                <a:lnTo>
                  <a:pt x="6786321" y="1855775"/>
                </a:lnTo>
                <a:lnTo>
                  <a:pt x="6947263" y="1959924"/>
                </a:lnTo>
                <a:cubicBezTo>
                  <a:pt x="6990640" y="1971322"/>
                  <a:pt x="6999586" y="2004708"/>
                  <a:pt x="6967718" y="2036264"/>
                </a:cubicBezTo>
                <a:cubicBezTo>
                  <a:pt x="6907703" y="2079618"/>
                  <a:pt x="6963626" y="2097362"/>
                  <a:pt x="6982718" y="2092247"/>
                </a:cubicBezTo>
                <a:cubicBezTo>
                  <a:pt x="7001817" y="2087129"/>
                  <a:pt x="6975900" y="2066801"/>
                  <a:pt x="7049558" y="2074337"/>
                </a:cubicBezTo>
                <a:cubicBezTo>
                  <a:pt x="7123209" y="2081875"/>
                  <a:pt x="7194136" y="2117417"/>
                  <a:pt x="7075468" y="2171033"/>
                </a:cubicBezTo>
                <a:cubicBezTo>
                  <a:pt x="6956792" y="2224650"/>
                  <a:pt x="6969065" y="2270452"/>
                  <a:pt x="6979975" y="2311169"/>
                </a:cubicBezTo>
                <a:cubicBezTo>
                  <a:pt x="6981636" y="2334179"/>
                  <a:pt x="7005605" y="2350663"/>
                  <a:pt x="7042715" y="2354356"/>
                </a:cubicBezTo>
                <a:cubicBezTo>
                  <a:pt x="7049534" y="2379803"/>
                  <a:pt x="7056352" y="2405249"/>
                  <a:pt x="7065898" y="2440875"/>
                </a:cubicBezTo>
                <a:cubicBezTo>
                  <a:pt x="7021003" y="2512414"/>
                  <a:pt x="7011498" y="2583473"/>
                  <a:pt x="7038608" y="2644557"/>
                </a:cubicBezTo>
                <a:cubicBezTo>
                  <a:pt x="7053363" y="2668691"/>
                  <a:pt x="7032232" y="2701736"/>
                  <a:pt x="6988131" y="2723536"/>
                </a:cubicBezTo>
                <a:cubicBezTo>
                  <a:pt x="6926753" y="2761800"/>
                  <a:pt x="6933571" y="2787247"/>
                  <a:pt x="6947208" y="2838140"/>
                </a:cubicBezTo>
                <a:cubicBezTo>
                  <a:pt x="6960263" y="2848662"/>
                  <a:pt x="6964162" y="2863216"/>
                  <a:pt x="6958118" y="2878856"/>
                </a:cubicBezTo>
                <a:lnTo>
                  <a:pt x="6893995" y="3136039"/>
                </a:lnTo>
                <a:cubicBezTo>
                  <a:pt x="6891219" y="3156638"/>
                  <a:pt x="6875167" y="3178450"/>
                  <a:pt x="6848978" y="3197196"/>
                </a:cubicBezTo>
                <a:cubicBezTo>
                  <a:pt x="6830619" y="3218043"/>
                  <a:pt x="6836291" y="3239215"/>
                  <a:pt x="6862615" y="3248089"/>
                </a:cubicBezTo>
                <a:lnTo>
                  <a:pt x="7007192" y="3291166"/>
                </a:lnTo>
                <a:cubicBezTo>
                  <a:pt x="7039933" y="3298760"/>
                  <a:pt x="7097212" y="3321596"/>
                  <a:pt x="7097212" y="3321596"/>
                </a:cubicBezTo>
                <a:cubicBezTo>
                  <a:pt x="7160491" y="3377841"/>
                  <a:pt x="7238808" y="3426458"/>
                  <a:pt x="7330452" y="3466376"/>
                </a:cubicBezTo>
                <a:cubicBezTo>
                  <a:pt x="7360195" y="3480005"/>
                  <a:pt x="7367123" y="3505860"/>
                  <a:pt x="7348179" y="3532535"/>
                </a:cubicBezTo>
                <a:cubicBezTo>
                  <a:pt x="7347933" y="3532766"/>
                  <a:pt x="7347604" y="3533074"/>
                  <a:pt x="7347356" y="3533300"/>
                </a:cubicBezTo>
                <a:cubicBezTo>
                  <a:pt x="7325247" y="3554278"/>
                  <a:pt x="7331761" y="3576697"/>
                  <a:pt x="7361816" y="3583428"/>
                </a:cubicBezTo>
                <a:cubicBezTo>
                  <a:pt x="7451840" y="3575673"/>
                  <a:pt x="7454566" y="3585849"/>
                  <a:pt x="7465475" y="3626562"/>
                </a:cubicBezTo>
                <a:cubicBezTo>
                  <a:pt x="7476385" y="3667279"/>
                  <a:pt x="7518664" y="3710497"/>
                  <a:pt x="7440914" y="3764059"/>
                </a:cubicBezTo>
                <a:cubicBezTo>
                  <a:pt x="7437243" y="3767169"/>
                  <a:pt x="7433888" y="3770304"/>
                  <a:pt x="7430765" y="3773537"/>
                </a:cubicBezTo>
                <a:cubicBezTo>
                  <a:pt x="7389885" y="3816131"/>
                  <a:pt x="7407205" y="3859763"/>
                  <a:pt x="7469550" y="3870931"/>
                </a:cubicBezTo>
                <a:cubicBezTo>
                  <a:pt x="7475006" y="3891290"/>
                  <a:pt x="7480460" y="3911647"/>
                  <a:pt x="7487279" y="3937094"/>
                </a:cubicBezTo>
                <a:cubicBezTo>
                  <a:pt x="7412388" y="4044487"/>
                  <a:pt x="7365402" y="4152917"/>
                  <a:pt x="7348127" y="4258020"/>
                </a:cubicBezTo>
                <a:cubicBezTo>
                  <a:pt x="7310822" y="4342583"/>
                  <a:pt x="7254355" y="4427475"/>
                  <a:pt x="7180341" y="4510254"/>
                </a:cubicBezTo>
                <a:cubicBezTo>
                  <a:pt x="7120323" y="4591794"/>
                  <a:pt x="7124413" y="4607060"/>
                  <a:pt x="7217160" y="4647667"/>
                </a:cubicBezTo>
                <a:lnTo>
                  <a:pt x="7277174" y="4680677"/>
                </a:lnTo>
                <a:cubicBezTo>
                  <a:pt x="7294212" y="4689639"/>
                  <a:pt x="7298357" y="4705110"/>
                  <a:pt x="7288083" y="4721390"/>
                </a:cubicBezTo>
                <a:cubicBezTo>
                  <a:pt x="7279898" y="4738584"/>
                  <a:pt x="7279130" y="4752426"/>
                  <a:pt x="7283264" y="4763677"/>
                </a:cubicBezTo>
                <a:lnTo>
                  <a:pt x="7300387" y="4782290"/>
                </a:lnTo>
                <a:lnTo>
                  <a:pt x="7259968" y="4780573"/>
                </a:lnTo>
                <a:cubicBezTo>
                  <a:pt x="7214508" y="4788152"/>
                  <a:pt x="7170774" y="4818280"/>
                  <a:pt x="7170774" y="4818280"/>
                </a:cubicBezTo>
                <a:cubicBezTo>
                  <a:pt x="7212717" y="4831589"/>
                  <a:pt x="7266937" y="4804787"/>
                  <a:pt x="7291425" y="4790555"/>
                </a:cubicBezTo>
                <a:lnTo>
                  <a:pt x="7301965" y="4784005"/>
                </a:lnTo>
                <a:lnTo>
                  <a:pt x="7307859" y="4790412"/>
                </a:lnTo>
                <a:cubicBezTo>
                  <a:pt x="7330706" y="4804064"/>
                  <a:pt x="7363101" y="4810385"/>
                  <a:pt x="7384924" y="4815446"/>
                </a:cubicBezTo>
                <a:cubicBezTo>
                  <a:pt x="7428570" y="4825569"/>
                  <a:pt x="7507680" y="4815282"/>
                  <a:pt x="7517225" y="4850905"/>
                </a:cubicBezTo>
                <a:lnTo>
                  <a:pt x="7525407" y="4881442"/>
                </a:lnTo>
                <a:cubicBezTo>
                  <a:pt x="7496916" y="4878983"/>
                  <a:pt x="7462927" y="4888091"/>
                  <a:pt x="7439475" y="4904467"/>
                </a:cubicBezTo>
                <a:cubicBezTo>
                  <a:pt x="7444482" y="4926197"/>
                  <a:pt x="7467568" y="4942103"/>
                  <a:pt x="7502216" y="4947658"/>
                </a:cubicBezTo>
                <a:cubicBezTo>
                  <a:pt x="7503196" y="4947885"/>
                  <a:pt x="7504196" y="4948162"/>
                  <a:pt x="7505272" y="4948366"/>
                </a:cubicBezTo>
                <a:cubicBezTo>
                  <a:pt x="7544130" y="4956663"/>
                  <a:pt x="7598391" y="4941470"/>
                  <a:pt x="7626340" y="4914399"/>
                </a:cubicBezTo>
                <a:cubicBezTo>
                  <a:pt x="7669049" y="4882062"/>
                  <a:pt x="7735505" y="4864255"/>
                  <a:pt x="7788661" y="4870905"/>
                </a:cubicBezTo>
                <a:lnTo>
                  <a:pt x="7820025" y="4987957"/>
                </a:lnTo>
                <a:cubicBezTo>
                  <a:pt x="7795486" y="4997204"/>
                  <a:pt x="7769518" y="5004162"/>
                  <a:pt x="7743643" y="5008424"/>
                </a:cubicBezTo>
                <a:cubicBezTo>
                  <a:pt x="7742279" y="5003334"/>
                  <a:pt x="7750461" y="5033870"/>
                  <a:pt x="7750461" y="5033870"/>
                </a:cubicBezTo>
                <a:cubicBezTo>
                  <a:pt x="7757947" y="5067923"/>
                  <a:pt x="7794891" y="5092385"/>
                  <a:pt x="7850025" y="5099920"/>
                </a:cubicBezTo>
                <a:cubicBezTo>
                  <a:pt x="7892803" y="5104115"/>
                  <a:pt x="7925834" y="5118554"/>
                  <a:pt x="7942772" y="5140526"/>
                </a:cubicBezTo>
                <a:cubicBezTo>
                  <a:pt x="7998588" y="5186496"/>
                  <a:pt x="8098620" y="5206168"/>
                  <a:pt x="8212840" y="5193617"/>
                </a:cubicBezTo>
                <a:cubicBezTo>
                  <a:pt x="8285996" y="5188200"/>
                  <a:pt x="8347402" y="5204252"/>
                  <a:pt x="8377881" y="5236670"/>
                </a:cubicBezTo>
                <a:cubicBezTo>
                  <a:pt x="8380935" y="5238907"/>
                  <a:pt x="8383364" y="5241475"/>
                  <a:pt x="8385142" y="5244269"/>
                </a:cubicBezTo>
                <a:cubicBezTo>
                  <a:pt x="8398327" y="5264465"/>
                  <a:pt x="8376092" y="5293005"/>
                  <a:pt x="8335592" y="5308004"/>
                </a:cubicBezTo>
                <a:cubicBezTo>
                  <a:pt x="8306473" y="5313131"/>
                  <a:pt x="8277448" y="5320909"/>
                  <a:pt x="8249660" y="5331030"/>
                </a:cubicBezTo>
                <a:cubicBezTo>
                  <a:pt x="8221018" y="5338704"/>
                  <a:pt x="8173277" y="5351496"/>
                  <a:pt x="8173277" y="5351496"/>
                </a:cubicBezTo>
                <a:cubicBezTo>
                  <a:pt x="8174765" y="5371553"/>
                  <a:pt x="8198656" y="5384733"/>
                  <a:pt x="8233291" y="5384507"/>
                </a:cubicBezTo>
                <a:cubicBezTo>
                  <a:pt x="8282395" y="5376805"/>
                  <a:pt x="8289214" y="5402251"/>
                  <a:pt x="8289214" y="5402251"/>
                </a:cubicBezTo>
                <a:cubicBezTo>
                  <a:pt x="8310855" y="5457050"/>
                  <a:pt x="8302856" y="5519634"/>
                  <a:pt x="8266011" y="5583016"/>
                </a:cubicBezTo>
                <a:cubicBezTo>
                  <a:pt x="8248101" y="5596000"/>
                  <a:pt x="8221180" y="5603214"/>
                  <a:pt x="8199178" y="5600924"/>
                </a:cubicBezTo>
                <a:lnTo>
                  <a:pt x="8113239" y="5623951"/>
                </a:lnTo>
                <a:cubicBezTo>
                  <a:pt x="8102559" y="5626104"/>
                  <a:pt x="8092023" y="5629146"/>
                  <a:pt x="8082019" y="5633080"/>
                </a:cubicBezTo>
                <a:cubicBezTo>
                  <a:pt x="8032028" y="5652749"/>
                  <a:pt x="8006233" y="5688626"/>
                  <a:pt x="8024579" y="5713165"/>
                </a:cubicBezTo>
                <a:cubicBezTo>
                  <a:pt x="8035488" y="5753878"/>
                  <a:pt x="7994566" y="5792116"/>
                  <a:pt x="8054579" y="5825127"/>
                </a:cubicBezTo>
                <a:cubicBezTo>
                  <a:pt x="8114593" y="5858138"/>
                  <a:pt x="8025930" y="5909168"/>
                  <a:pt x="8034112" y="5939705"/>
                </a:cubicBezTo>
                <a:cubicBezTo>
                  <a:pt x="8034752" y="5963098"/>
                  <a:pt x="8040698" y="5985289"/>
                  <a:pt x="8051840" y="6005868"/>
                </a:cubicBezTo>
                <a:cubicBezTo>
                  <a:pt x="8055926" y="6059316"/>
                  <a:pt x="8027285" y="6066990"/>
                  <a:pt x="7950895" y="6087458"/>
                </a:cubicBezTo>
                <a:cubicBezTo>
                  <a:pt x="7902257" y="6090403"/>
                  <a:pt x="7851274" y="6104064"/>
                  <a:pt x="7807673" y="6125835"/>
                </a:cubicBezTo>
                <a:lnTo>
                  <a:pt x="7884062" y="6105366"/>
                </a:lnTo>
                <a:cubicBezTo>
                  <a:pt x="7931803" y="6092574"/>
                  <a:pt x="7982272" y="6089962"/>
                  <a:pt x="7945441" y="6143471"/>
                </a:cubicBezTo>
                <a:cubicBezTo>
                  <a:pt x="7908609" y="6196976"/>
                  <a:pt x="7815854" y="6232736"/>
                  <a:pt x="7764020" y="6192082"/>
                </a:cubicBezTo>
                <a:cubicBezTo>
                  <a:pt x="7712191" y="6151419"/>
                  <a:pt x="7684910" y="6202369"/>
                  <a:pt x="7607167" y="6179560"/>
                </a:cubicBezTo>
                <a:cubicBezTo>
                  <a:pt x="7529418" y="6156757"/>
                  <a:pt x="7414838" y="6187459"/>
                  <a:pt x="7405295" y="6190016"/>
                </a:cubicBezTo>
                <a:cubicBezTo>
                  <a:pt x="7395745" y="6192575"/>
                  <a:pt x="7395745" y="6192575"/>
                  <a:pt x="7338455" y="6207925"/>
                </a:cubicBezTo>
                <a:cubicBezTo>
                  <a:pt x="7281165" y="6223276"/>
                  <a:pt x="7330270" y="6215574"/>
                  <a:pt x="7281165" y="6223276"/>
                </a:cubicBezTo>
                <a:cubicBezTo>
                  <a:pt x="7232060" y="6230978"/>
                  <a:pt x="7189782" y="6187760"/>
                  <a:pt x="7154318" y="6208174"/>
                </a:cubicBezTo>
                <a:cubicBezTo>
                  <a:pt x="7118855" y="6228587"/>
                  <a:pt x="7050647" y="6279588"/>
                  <a:pt x="7050647" y="6279588"/>
                </a:cubicBezTo>
                <a:cubicBezTo>
                  <a:pt x="7036123" y="6286864"/>
                  <a:pt x="7019128" y="6291417"/>
                  <a:pt x="7002906" y="6292380"/>
                </a:cubicBezTo>
                <a:cubicBezTo>
                  <a:pt x="6926523" y="6312847"/>
                  <a:pt x="6882874" y="6340909"/>
                  <a:pt x="6885597" y="6389271"/>
                </a:cubicBezTo>
                <a:cubicBezTo>
                  <a:pt x="6886959" y="6413452"/>
                  <a:pt x="6860362" y="6409669"/>
                  <a:pt x="6833935" y="6411296"/>
                </a:cubicBezTo>
                <a:lnTo>
                  <a:pt x="6830749" y="6411750"/>
                </a:lnTo>
                <a:lnTo>
                  <a:pt x="6839221" y="6407153"/>
                </a:lnTo>
                <a:cubicBezTo>
                  <a:pt x="6836493" y="6396972"/>
                  <a:pt x="6757383" y="6407259"/>
                  <a:pt x="6828311" y="6366436"/>
                </a:cubicBezTo>
                <a:cubicBezTo>
                  <a:pt x="6899245" y="6325611"/>
                  <a:pt x="6929252" y="6246662"/>
                  <a:pt x="6881518" y="6259452"/>
                </a:cubicBezTo>
                <a:cubicBezTo>
                  <a:pt x="6910160" y="6251778"/>
                  <a:pt x="6922434" y="6221216"/>
                  <a:pt x="6957901" y="6238986"/>
                </a:cubicBezTo>
                <a:cubicBezTo>
                  <a:pt x="6993361" y="6256757"/>
                  <a:pt x="7028824" y="6236344"/>
                  <a:pt x="7053382" y="6213401"/>
                </a:cubicBezTo>
                <a:cubicBezTo>
                  <a:pt x="7077933" y="6190460"/>
                  <a:pt x="7144770" y="6134368"/>
                  <a:pt x="7116128" y="6142042"/>
                </a:cubicBezTo>
                <a:cubicBezTo>
                  <a:pt x="7087486" y="6149717"/>
                  <a:pt x="7047927" y="6193041"/>
                  <a:pt x="7001554" y="6172742"/>
                </a:cubicBezTo>
                <a:cubicBezTo>
                  <a:pt x="6955181" y="6152439"/>
                  <a:pt x="6886978" y="6165262"/>
                  <a:pt x="6848783" y="6213677"/>
                </a:cubicBezTo>
                <a:cubicBezTo>
                  <a:pt x="6810588" y="6262095"/>
                  <a:pt x="6746478" y="6251996"/>
                  <a:pt x="6705557" y="6290238"/>
                </a:cubicBezTo>
                <a:lnTo>
                  <a:pt x="6716465" y="6330951"/>
                </a:lnTo>
                <a:cubicBezTo>
                  <a:pt x="6728738" y="6376754"/>
                  <a:pt x="6719189" y="6379313"/>
                  <a:pt x="6642806" y="6399779"/>
                </a:cubicBezTo>
                <a:cubicBezTo>
                  <a:pt x="6610341" y="6404470"/>
                  <a:pt x="6577831" y="6411177"/>
                  <a:pt x="6545821" y="6419754"/>
                </a:cubicBezTo>
                <a:lnTo>
                  <a:pt x="6482163" y="6440884"/>
                </a:lnTo>
                <a:lnTo>
                  <a:pt x="6455938" y="6428033"/>
                </a:lnTo>
                <a:lnTo>
                  <a:pt x="6451843" y="6450948"/>
                </a:lnTo>
                <a:lnTo>
                  <a:pt x="6482163" y="6440884"/>
                </a:lnTo>
                <a:lnTo>
                  <a:pt x="6532510" y="6465556"/>
                </a:lnTo>
                <a:cubicBezTo>
                  <a:pt x="6599482" y="6488733"/>
                  <a:pt x="6676180" y="6488532"/>
                  <a:pt x="6776259" y="6441315"/>
                </a:cubicBezTo>
                <a:lnTo>
                  <a:pt x="6789411" y="6434179"/>
                </a:lnTo>
                <a:lnTo>
                  <a:pt x="6786630" y="6438162"/>
                </a:lnTo>
                <a:cubicBezTo>
                  <a:pt x="6784043" y="6445290"/>
                  <a:pt x="6782786" y="6454320"/>
                  <a:pt x="6783297" y="6465774"/>
                </a:cubicBezTo>
                <a:cubicBezTo>
                  <a:pt x="6787380" y="6557411"/>
                  <a:pt x="6787380" y="6557411"/>
                  <a:pt x="6854220" y="6539501"/>
                </a:cubicBezTo>
                <a:cubicBezTo>
                  <a:pt x="6942643" y="6549081"/>
                  <a:pt x="7048575" y="6528878"/>
                  <a:pt x="7136570" y="6485663"/>
                </a:cubicBezTo>
                <a:cubicBezTo>
                  <a:pt x="7218410" y="6447368"/>
                  <a:pt x="7249783" y="6411688"/>
                  <a:pt x="7236138" y="6513531"/>
                </a:cubicBezTo>
                <a:cubicBezTo>
                  <a:pt x="7222493" y="6615370"/>
                  <a:pt x="7337067" y="6584670"/>
                  <a:pt x="7384807" y="6571877"/>
                </a:cubicBezTo>
                <a:cubicBezTo>
                  <a:pt x="7432548" y="6559085"/>
                  <a:pt x="7433912" y="6564175"/>
                  <a:pt x="7443458" y="6599802"/>
                </a:cubicBezTo>
                <a:lnTo>
                  <a:pt x="7458458" y="6655781"/>
                </a:lnTo>
                <a:cubicBezTo>
                  <a:pt x="7526658" y="6681147"/>
                  <a:pt x="7526658" y="6681147"/>
                  <a:pt x="7526658" y="6681147"/>
                </a:cubicBezTo>
                <a:cubicBezTo>
                  <a:pt x="7634396" y="6662367"/>
                  <a:pt x="7732385" y="6677839"/>
                  <a:pt x="7783086" y="6721531"/>
                </a:cubicBezTo>
                <a:cubicBezTo>
                  <a:pt x="7832094" y="6748596"/>
                  <a:pt x="7886364" y="6772400"/>
                  <a:pt x="7945395" y="6792585"/>
                </a:cubicBezTo>
                <a:cubicBezTo>
                  <a:pt x="7945066" y="6797855"/>
                  <a:pt x="7945121" y="6803025"/>
                  <a:pt x="7945476" y="6808162"/>
                </a:cubicBezTo>
                <a:cubicBezTo>
                  <a:pt x="7953923" y="6931739"/>
                  <a:pt x="8141923" y="6994006"/>
                  <a:pt x="8365499" y="6947297"/>
                </a:cubicBezTo>
                <a:cubicBezTo>
                  <a:pt x="8436453" y="6948196"/>
                  <a:pt x="8495576" y="6965298"/>
                  <a:pt x="8531904" y="6995440"/>
                </a:cubicBezTo>
                <a:cubicBezTo>
                  <a:pt x="8552608" y="7014656"/>
                  <a:pt x="8559317" y="7039696"/>
                  <a:pt x="8550995" y="7066690"/>
                </a:cubicBezTo>
                <a:cubicBezTo>
                  <a:pt x="8540135" y="7091092"/>
                  <a:pt x="8505038" y="7113640"/>
                  <a:pt x="8463696" y="7122810"/>
                </a:cubicBezTo>
                <a:cubicBezTo>
                  <a:pt x="8415955" y="7135602"/>
                  <a:pt x="8310924" y="7163745"/>
                  <a:pt x="8310924" y="7163745"/>
                </a:cubicBezTo>
                <a:cubicBezTo>
                  <a:pt x="8310924" y="7163745"/>
                  <a:pt x="8311201" y="7162392"/>
                  <a:pt x="8311652" y="7160194"/>
                </a:cubicBezTo>
                <a:lnTo>
                  <a:pt x="8313318" y="7152061"/>
                </a:lnTo>
                <a:lnTo>
                  <a:pt x="8314373" y="7146911"/>
                </a:lnTo>
                <a:lnTo>
                  <a:pt x="8317575" y="7131280"/>
                </a:lnTo>
                <a:lnTo>
                  <a:pt x="8317983" y="7129289"/>
                </a:lnTo>
                <a:lnTo>
                  <a:pt x="8318406" y="7127222"/>
                </a:lnTo>
                <a:cubicBezTo>
                  <a:pt x="8318822" y="7125193"/>
                  <a:pt x="8318891" y="7124855"/>
                  <a:pt x="8318718" y="7125701"/>
                </a:cubicBezTo>
                <a:lnTo>
                  <a:pt x="8317983" y="7129289"/>
                </a:lnTo>
                <a:lnTo>
                  <a:pt x="8316016" y="7138889"/>
                </a:lnTo>
                <a:lnTo>
                  <a:pt x="8314373" y="7146911"/>
                </a:lnTo>
                <a:lnTo>
                  <a:pt x="8313418" y="7151571"/>
                </a:lnTo>
                <a:lnTo>
                  <a:pt x="8313318" y="7152061"/>
                </a:lnTo>
                <a:lnTo>
                  <a:pt x="8310924" y="7163745"/>
                </a:lnTo>
                <a:cubicBezTo>
                  <a:pt x="8293187" y="7250314"/>
                  <a:pt x="8312279" y="7245198"/>
                  <a:pt x="8398211" y="7222173"/>
                </a:cubicBezTo>
                <a:cubicBezTo>
                  <a:pt x="8456047" y="7209241"/>
                  <a:pt x="8513529" y="7193839"/>
                  <a:pt x="8570082" y="7176120"/>
                </a:cubicBezTo>
                <a:cubicBezTo>
                  <a:pt x="8570363" y="7176045"/>
                  <a:pt x="8570555" y="7175994"/>
                  <a:pt x="8570830" y="7175869"/>
                </a:cubicBezTo>
                <a:cubicBezTo>
                  <a:pt x="8638469" y="7154855"/>
                  <a:pt x="8705297" y="7166293"/>
                  <a:pt x="8720119" y="7201375"/>
                </a:cubicBezTo>
                <a:cubicBezTo>
                  <a:pt x="8725574" y="7221732"/>
                  <a:pt x="8684656" y="7221789"/>
                  <a:pt x="8735120" y="7257359"/>
                </a:cubicBezTo>
                <a:cubicBezTo>
                  <a:pt x="8785584" y="7292928"/>
                  <a:pt x="8729660" y="7351549"/>
                  <a:pt x="8681913" y="7364343"/>
                </a:cubicBezTo>
                <a:cubicBezTo>
                  <a:pt x="8634179" y="7377133"/>
                  <a:pt x="8634179" y="7377133"/>
                  <a:pt x="8634179" y="7377133"/>
                </a:cubicBezTo>
                <a:cubicBezTo>
                  <a:pt x="8587798" y="7356832"/>
                  <a:pt x="8586431" y="7389927"/>
                  <a:pt x="8492317" y="7382416"/>
                </a:cubicBezTo>
                <a:cubicBezTo>
                  <a:pt x="8398203" y="7374908"/>
                  <a:pt x="8330002" y="7425908"/>
                  <a:pt x="8244070" y="7448933"/>
                </a:cubicBezTo>
                <a:cubicBezTo>
                  <a:pt x="8206857" y="7466272"/>
                  <a:pt x="8182412" y="7491529"/>
                  <a:pt x="8179954" y="7515208"/>
                </a:cubicBezTo>
                <a:cubicBezTo>
                  <a:pt x="8174502" y="7533031"/>
                  <a:pt x="8237237" y="7576224"/>
                  <a:pt x="8275435" y="7565989"/>
                </a:cubicBezTo>
                <a:cubicBezTo>
                  <a:pt x="8299304" y="7559593"/>
                  <a:pt x="8371660" y="7540206"/>
                  <a:pt x="8408584" y="7530312"/>
                </a:cubicBezTo>
                <a:lnTo>
                  <a:pt x="8418656" y="7527613"/>
                </a:lnTo>
                <a:lnTo>
                  <a:pt x="8379483" y="7541945"/>
                </a:lnTo>
                <a:cubicBezTo>
                  <a:pt x="8343038" y="7558103"/>
                  <a:pt x="8311579" y="7576759"/>
                  <a:pt x="8256336" y="7571107"/>
                </a:cubicBezTo>
                <a:cubicBezTo>
                  <a:pt x="8182685" y="7563568"/>
                  <a:pt x="8092655" y="7571329"/>
                  <a:pt x="8032641" y="7538315"/>
                </a:cubicBezTo>
                <a:lnTo>
                  <a:pt x="7984900" y="7551107"/>
                </a:lnTo>
                <a:cubicBezTo>
                  <a:pt x="7864871" y="7561450"/>
                  <a:pt x="7695732" y="7579498"/>
                  <a:pt x="7616623" y="7589788"/>
                </a:cubicBezTo>
                <a:cubicBezTo>
                  <a:pt x="7537505" y="7600077"/>
                  <a:pt x="7542960" y="7620433"/>
                  <a:pt x="7553870" y="7661149"/>
                </a:cubicBezTo>
                <a:lnTo>
                  <a:pt x="7564779" y="7701862"/>
                </a:lnTo>
                <a:cubicBezTo>
                  <a:pt x="7517045" y="7714653"/>
                  <a:pt x="7469304" y="7727445"/>
                  <a:pt x="7431106" y="7737680"/>
                </a:cubicBezTo>
                <a:cubicBezTo>
                  <a:pt x="7392915" y="7747913"/>
                  <a:pt x="7326082" y="7765821"/>
                  <a:pt x="7326082" y="7765821"/>
                </a:cubicBezTo>
                <a:cubicBezTo>
                  <a:pt x="7289373" y="7799930"/>
                  <a:pt x="7232806" y="7827142"/>
                  <a:pt x="7171942" y="7839851"/>
                </a:cubicBezTo>
                <a:cubicBezTo>
                  <a:pt x="7171942" y="7839851"/>
                  <a:pt x="7094193" y="7817045"/>
                  <a:pt x="7180124" y="7870384"/>
                </a:cubicBezTo>
                <a:cubicBezTo>
                  <a:pt x="7266056" y="7923727"/>
                  <a:pt x="7342438" y="7903261"/>
                  <a:pt x="7466562" y="7870002"/>
                </a:cubicBezTo>
                <a:cubicBezTo>
                  <a:pt x="7491635" y="7855482"/>
                  <a:pt x="7523526" y="7846936"/>
                  <a:pt x="7552500" y="7846975"/>
                </a:cubicBezTo>
                <a:cubicBezTo>
                  <a:pt x="7562045" y="7882597"/>
                  <a:pt x="7562045" y="7882597"/>
                  <a:pt x="7562045" y="7882597"/>
                </a:cubicBezTo>
                <a:cubicBezTo>
                  <a:pt x="7537492" y="7907834"/>
                  <a:pt x="7544529" y="7934095"/>
                  <a:pt x="7578410" y="7943671"/>
                </a:cubicBezTo>
                <a:cubicBezTo>
                  <a:pt x="7586592" y="7974206"/>
                  <a:pt x="7586592" y="7974206"/>
                  <a:pt x="7586592" y="7974206"/>
                </a:cubicBezTo>
                <a:cubicBezTo>
                  <a:pt x="7670228" y="7966687"/>
                  <a:pt x="7747359" y="7974600"/>
                  <a:pt x="7807552" y="7996817"/>
                </a:cubicBezTo>
                <a:cubicBezTo>
                  <a:pt x="7871540" y="8025164"/>
                  <a:pt x="7957213" y="8036683"/>
                  <a:pt x="8051711" y="8029582"/>
                </a:cubicBezTo>
                <a:cubicBezTo>
                  <a:pt x="8139006" y="8011646"/>
                  <a:pt x="8141733" y="8021823"/>
                  <a:pt x="8152643" y="8062539"/>
                </a:cubicBezTo>
                <a:cubicBezTo>
                  <a:pt x="8142846" y="8080599"/>
                  <a:pt x="8147400" y="8097597"/>
                  <a:pt x="8164916" y="8108342"/>
                </a:cubicBezTo>
                <a:cubicBezTo>
                  <a:pt x="8207782" y="8107547"/>
                  <a:pt x="8249356" y="8109171"/>
                  <a:pt x="8289035" y="8113264"/>
                </a:cubicBezTo>
                <a:cubicBezTo>
                  <a:pt x="8340867" y="8115742"/>
                  <a:pt x="8370880" y="8113157"/>
                  <a:pt x="8409066" y="8141104"/>
                </a:cubicBezTo>
                <a:cubicBezTo>
                  <a:pt x="8447254" y="8169056"/>
                  <a:pt x="8519549" y="8171503"/>
                  <a:pt x="8586385" y="8191779"/>
                </a:cubicBezTo>
                <a:cubicBezTo>
                  <a:pt x="8421336" y="8225093"/>
                  <a:pt x="8402244" y="8230208"/>
                  <a:pt x="8313581" y="8204874"/>
                </a:cubicBezTo>
                <a:cubicBezTo>
                  <a:pt x="8219538" y="8190361"/>
                  <a:pt x="8118096" y="8184543"/>
                  <a:pt x="8012139" y="8187458"/>
                </a:cubicBezTo>
                <a:cubicBezTo>
                  <a:pt x="7993047" y="8192574"/>
                  <a:pt x="7935761" y="8169744"/>
                  <a:pt x="7945306" y="8205366"/>
                </a:cubicBezTo>
                <a:cubicBezTo>
                  <a:pt x="7954853" y="8240993"/>
                  <a:pt x="7954853" y="8240993"/>
                  <a:pt x="7954853" y="8240993"/>
                </a:cubicBezTo>
                <a:cubicBezTo>
                  <a:pt x="7945877" y="8255237"/>
                  <a:pt x="7949504" y="8268771"/>
                  <a:pt x="7964398" y="8276616"/>
                </a:cubicBezTo>
                <a:lnTo>
                  <a:pt x="8111708" y="8291695"/>
                </a:lnTo>
                <a:cubicBezTo>
                  <a:pt x="8133417" y="8328042"/>
                  <a:pt x="8184348" y="8351975"/>
                  <a:pt x="8252192" y="8357691"/>
                </a:cubicBezTo>
                <a:cubicBezTo>
                  <a:pt x="8295527" y="8364352"/>
                  <a:pt x="8351673" y="8349308"/>
                  <a:pt x="8385871" y="8321871"/>
                </a:cubicBezTo>
                <a:cubicBezTo>
                  <a:pt x="8465362" y="8278644"/>
                  <a:pt x="8562756" y="8252547"/>
                  <a:pt x="8653217" y="8250236"/>
                </a:cubicBezTo>
                <a:lnTo>
                  <a:pt x="8737781" y="8260305"/>
                </a:lnTo>
                <a:lnTo>
                  <a:pt x="8669471" y="8299672"/>
                </a:lnTo>
                <a:lnTo>
                  <a:pt x="8619963" y="8302781"/>
                </a:lnTo>
                <a:cubicBezTo>
                  <a:pt x="8586374" y="8306327"/>
                  <a:pt x="8552956" y="8315281"/>
                  <a:pt x="8524994" y="8344592"/>
                </a:cubicBezTo>
                <a:cubicBezTo>
                  <a:pt x="8469064" y="8403217"/>
                  <a:pt x="8353123" y="8390644"/>
                  <a:pt x="8353123" y="8390644"/>
                </a:cubicBezTo>
                <a:cubicBezTo>
                  <a:pt x="8366934" y="8384898"/>
                  <a:pt x="8377293" y="8380589"/>
                  <a:pt x="8384846" y="8377446"/>
                </a:cubicBezTo>
                <a:lnTo>
                  <a:pt x="8399454" y="8371368"/>
                </a:lnTo>
                <a:lnTo>
                  <a:pt x="8401678" y="8370443"/>
                </a:lnTo>
                <a:cubicBezTo>
                  <a:pt x="8402757" y="8369994"/>
                  <a:pt x="8402326" y="8370174"/>
                  <a:pt x="8399736" y="8371251"/>
                </a:cubicBezTo>
                <a:lnTo>
                  <a:pt x="8399454" y="8371368"/>
                </a:lnTo>
                <a:lnTo>
                  <a:pt x="8394557" y="8373406"/>
                </a:lnTo>
                <a:cubicBezTo>
                  <a:pt x="8380745" y="8379152"/>
                  <a:pt x="8353123" y="8390644"/>
                  <a:pt x="8353123" y="8390644"/>
                </a:cubicBezTo>
                <a:cubicBezTo>
                  <a:pt x="8242641" y="8436614"/>
                  <a:pt x="8153986" y="8411278"/>
                  <a:pt x="8068050" y="8396120"/>
                </a:cubicBezTo>
                <a:cubicBezTo>
                  <a:pt x="8040596" y="8392186"/>
                  <a:pt x="8014954" y="8386238"/>
                  <a:pt x="7991671" y="8378401"/>
                </a:cubicBezTo>
                <a:cubicBezTo>
                  <a:pt x="7904788" y="8355101"/>
                  <a:pt x="7783153" y="8372473"/>
                  <a:pt x="7686132" y="8422090"/>
                </a:cubicBezTo>
                <a:lnTo>
                  <a:pt x="7619292" y="8440000"/>
                </a:lnTo>
                <a:cubicBezTo>
                  <a:pt x="7568013" y="8469558"/>
                  <a:pt x="7508395" y="8490729"/>
                  <a:pt x="7448781" y="8501937"/>
                </a:cubicBezTo>
                <a:lnTo>
                  <a:pt x="7445659" y="8502260"/>
                </a:lnTo>
                <a:lnTo>
                  <a:pt x="7634300" y="8419616"/>
                </a:lnTo>
                <a:cubicBezTo>
                  <a:pt x="7650668" y="8442503"/>
                  <a:pt x="7634300" y="8419616"/>
                  <a:pt x="7634300" y="8419616"/>
                </a:cubicBezTo>
                <a:cubicBezTo>
                  <a:pt x="7617932" y="8396724"/>
                  <a:pt x="7523818" y="8389217"/>
                  <a:pt x="7523818" y="8389217"/>
                </a:cubicBezTo>
                <a:cubicBezTo>
                  <a:pt x="7468574" y="8396164"/>
                  <a:pt x="7412813" y="8411105"/>
                  <a:pt x="7361504" y="8432709"/>
                </a:cubicBezTo>
                <a:cubicBezTo>
                  <a:pt x="7362867" y="8437799"/>
                  <a:pt x="7363888" y="8460707"/>
                  <a:pt x="7364568" y="8482343"/>
                </a:cubicBezTo>
                <a:lnTo>
                  <a:pt x="7365309" y="8510572"/>
                </a:lnTo>
                <a:lnTo>
                  <a:pt x="7360404" y="8511080"/>
                </a:lnTo>
                <a:cubicBezTo>
                  <a:pt x="7331641" y="8511506"/>
                  <a:pt x="7303921" y="8509244"/>
                  <a:pt x="7278288" y="8504098"/>
                </a:cubicBezTo>
                <a:cubicBezTo>
                  <a:pt x="7246349" y="8502893"/>
                  <a:pt x="7209871" y="8512667"/>
                  <a:pt x="7182807" y="8529682"/>
                </a:cubicBezTo>
                <a:lnTo>
                  <a:pt x="6915133" y="8601405"/>
                </a:lnTo>
                <a:lnTo>
                  <a:pt x="6913376" y="8601876"/>
                </a:lnTo>
                <a:cubicBezTo>
                  <a:pt x="6908901" y="8603075"/>
                  <a:pt x="6905918" y="8603874"/>
                  <a:pt x="6905918" y="8603874"/>
                </a:cubicBezTo>
                <a:lnTo>
                  <a:pt x="6915133" y="8601405"/>
                </a:lnTo>
                <a:lnTo>
                  <a:pt x="6929785" y="8597479"/>
                </a:lnTo>
                <a:cubicBezTo>
                  <a:pt x="6941718" y="8594281"/>
                  <a:pt x="6953652" y="8591084"/>
                  <a:pt x="6953652" y="8591084"/>
                </a:cubicBezTo>
                <a:cubicBezTo>
                  <a:pt x="6930933" y="8592589"/>
                  <a:pt x="6907254" y="8598934"/>
                  <a:pt x="6886819" y="8608992"/>
                </a:cubicBezTo>
                <a:cubicBezTo>
                  <a:pt x="6826801" y="8614163"/>
                  <a:pt x="6818619" y="8583626"/>
                  <a:pt x="6810437" y="8553089"/>
                </a:cubicBezTo>
                <a:cubicBezTo>
                  <a:pt x="6723740" y="8605344"/>
                  <a:pt x="6603406" y="8623732"/>
                  <a:pt x="6525360" y="8596751"/>
                </a:cubicBezTo>
                <a:lnTo>
                  <a:pt x="6516554" y="8596687"/>
                </a:lnTo>
                <a:lnTo>
                  <a:pt x="6590665" y="8569399"/>
                </a:lnTo>
                <a:cubicBezTo>
                  <a:pt x="6652100" y="8541640"/>
                  <a:pt x="6706090" y="8506433"/>
                  <a:pt x="6746337" y="8466630"/>
                </a:cubicBezTo>
                <a:lnTo>
                  <a:pt x="6678137" y="8441266"/>
                </a:lnTo>
                <a:cubicBezTo>
                  <a:pt x="6630396" y="8454058"/>
                  <a:pt x="6706785" y="8433589"/>
                  <a:pt x="6630396" y="8454058"/>
                </a:cubicBezTo>
                <a:cubicBezTo>
                  <a:pt x="6554013" y="8474524"/>
                  <a:pt x="6458532" y="8500109"/>
                  <a:pt x="6382150" y="8520575"/>
                </a:cubicBezTo>
                <a:cubicBezTo>
                  <a:pt x="6370306" y="8532149"/>
                  <a:pt x="6366031" y="8544081"/>
                  <a:pt x="6368729" y="8554152"/>
                </a:cubicBezTo>
                <a:lnTo>
                  <a:pt x="6376031" y="8564808"/>
                </a:lnTo>
                <a:lnTo>
                  <a:pt x="6367627" y="8564696"/>
                </a:lnTo>
                <a:cubicBezTo>
                  <a:pt x="6337854" y="8566960"/>
                  <a:pt x="6306325" y="8574467"/>
                  <a:pt x="6277115" y="8586903"/>
                </a:cubicBezTo>
                <a:cubicBezTo>
                  <a:pt x="6246084" y="8597889"/>
                  <a:pt x="6213904" y="8606512"/>
                  <a:pt x="6181634" y="8612487"/>
                </a:cubicBezTo>
                <a:cubicBezTo>
                  <a:pt x="6133893" y="8625280"/>
                  <a:pt x="6133893" y="8625280"/>
                  <a:pt x="6133893" y="8625280"/>
                </a:cubicBezTo>
                <a:cubicBezTo>
                  <a:pt x="6156025" y="8617359"/>
                  <a:pt x="6176475" y="8607460"/>
                  <a:pt x="6194296" y="8596201"/>
                </a:cubicBezTo>
                <a:lnTo>
                  <a:pt x="6204597" y="8587602"/>
                </a:lnTo>
                <a:lnTo>
                  <a:pt x="6207554" y="8594631"/>
                </a:lnTo>
                <a:cubicBezTo>
                  <a:pt x="6254975" y="8575326"/>
                  <a:pt x="6300617" y="8553932"/>
                  <a:pt x="6343952" y="8530810"/>
                </a:cubicBezTo>
                <a:cubicBezTo>
                  <a:pt x="6327588" y="8469741"/>
                  <a:pt x="6338497" y="8510454"/>
                  <a:pt x="6270298" y="8485092"/>
                </a:cubicBezTo>
                <a:cubicBezTo>
                  <a:pt x="6219153" y="8466066"/>
                  <a:pt x="6174140" y="8469944"/>
                  <a:pt x="6159434" y="8490250"/>
                </a:cubicBezTo>
                <a:lnTo>
                  <a:pt x="6157068" y="8506537"/>
                </a:lnTo>
                <a:lnTo>
                  <a:pt x="6151632" y="8500521"/>
                </a:lnTo>
                <a:lnTo>
                  <a:pt x="6155724" y="8515792"/>
                </a:lnTo>
                <a:lnTo>
                  <a:pt x="6157068" y="8506537"/>
                </a:lnTo>
                <a:lnTo>
                  <a:pt x="6170729" y="8521656"/>
                </a:lnTo>
                <a:lnTo>
                  <a:pt x="6175743" y="8530434"/>
                </a:lnTo>
                <a:lnTo>
                  <a:pt x="6169364" y="8528499"/>
                </a:lnTo>
                <a:cubicBezTo>
                  <a:pt x="6150265" y="8533617"/>
                  <a:pt x="6159811" y="8569243"/>
                  <a:pt x="6102524" y="8546409"/>
                </a:cubicBezTo>
                <a:cubicBezTo>
                  <a:pt x="6045238" y="8523579"/>
                  <a:pt x="5962037" y="8518595"/>
                  <a:pt x="5895197" y="8536505"/>
                </a:cubicBezTo>
                <a:cubicBezTo>
                  <a:pt x="5823014" y="8527209"/>
                  <a:pt x="5743158" y="8528211"/>
                  <a:pt x="5660592" y="8539368"/>
                </a:cubicBezTo>
                <a:cubicBezTo>
                  <a:pt x="5630580" y="8541954"/>
                  <a:pt x="5555565" y="8529326"/>
                  <a:pt x="5555565" y="8529326"/>
                </a:cubicBezTo>
                <a:cubicBezTo>
                  <a:pt x="5541928" y="8478433"/>
                  <a:pt x="5513286" y="8486107"/>
                  <a:pt x="5465545" y="8498899"/>
                </a:cubicBezTo>
                <a:cubicBezTo>
                  <a:pt x="5417805" y="8511691"/>
                  <a:pt x="5342780" y="8537250"/>
                  <a:pt x="5341415" y="8532160"/>
                </a:cubicBezTo>
                <a:cubicBezTo>
                  <a:pt x="5340053" y="8527074"/>
                  <a:pt x="5273219" y="8544982"/>
                  <a:pt x="5330506" y="8491447"/>
                </a:cubicBezTo>
                <a:cubicBezTo>
                  <a:pt x="5387800" y="8437911"/>
                  <a:pt x="5367341" y="8399757"/>
                  <a:pt x="5310052" y="8415108"/>
                </a:cubicBezTo>
                <a:cubicBezTo>
                  <a:pt x="5163574" y="8402755"/>
                  <a:pt x="5021903" y="8384261"/>
                  <a:pt x="4885851" y="8359676"/>
                </a:cubicBezTo>
                <a:cubicBezTo>
                  <a:pt x="4850103" y="8362985"/>
                  <a:pt x="4813440" y="8372809"/>
                  <a:pt x="4780827" y="8387818"/>
                </a:cubicBezTo>
                <a:cubicBezTo>
                  <a:pt x="4793100" y="8433621"/>
                  <a:pt x="4786282" y="8408174"/>
                  <a:pt x="4793100" y="8433621"/>
                </a:cubicBezTo>
                <a:cubicBezTo>
                  <a:pt x="4799918" y="8459067"/>
                  <a:pt x="4847659" y="8446275"/>
                  <a:pt x="4799918" y="8459067"/>
                </a:cubicBezTo>
                <a:cubicBezTo>
                  <a:pt x="4752177" y="8471859"/>
                  <a:pt x="4752177" y="8471859"/>
                  <a:pt x="4752177" y="8471859"/>
                </a:cubicBezTo>
                <a:cubicBezTo>
                  <a:pt x="4764450" y="8517662"/>
                  <a:pt x="4745351" y="8522779"/>
                  <a:pt x="4764450" y="8517662"/>
                </a:cubicBezTo>
                <a:cubicBezTo>
                  <a:pt x="4783542" y="8512546"/>
                  <a:pt x="4824465" y="8550677"/>
                  <a:pt x="4859932" y="8492077"/>
                </a:cubicBezTo>
                <a:cubicBezTo>
                  <a:pt x="4895400" y="8433483"/>
                  <a:pt x="4956782" y="8433401"/>
                  <a:pt x="4964962" y="8463934"/>
                </a:cubicBezTo>
                <a:cubicBezTo>
                  <a:pt x="4973145" y="8494471"/>
                  <a:pt x="5067257" y="8463802"/>
                  <a:pt x="4973145" y="8494471"/>
                </a:cubicBezTo>
                <a:cubicBezTo>
                  <a:pt x="4879021" y="8525147"/>
                  <a:pt x="4955402" y="8581045"/>
                  <a:pt x="4898112" y="8596396"/>
                </a:cubicBezTo>
                <a:cubicBezTo>
                  <a:pt x="4840828" y="8611745"/>
                  <a:pt x="4808089" y="8604155"/>
                  <a:pt x="4772629" y="8586383"/>
                </a:cubicBezTo>
                <a:cubicBezTo>
                  <a:pt x="4737168" y="8568612"/>
                  <a:pt x="4670329" y="8586521"/>
                  <a:pt x="4670329" y="8586521"/>
                </a:cubicBezTo>
                <a:cubicBezTo>
                  <a:pt x="4636392" y="8582468"/>
                  <a:pt x="4603904" y="8576557"/>
                  <a:pt x="4573487" y="8568830"/>
                </a:cubicBezTo>
                <a:cubicBezTo>
                  <a:pt x="4527114" y="8548530"/>
                  <a:pt x="4513478" y="8497638"/>
                  <a:pt x="4445275" y="8510458"/>
                </a:cubicBezTo>
                <a:cubicBezTo>
                  <a:pt x="4377077" y="8523275"/>
                  <a:pt x="4347073" y="8449495"/>
                  <a:pt x="4270684" y="8469963"/>
                </a:cubicBezTo>
                <a:cubicBezTo>
                  <a:pt x="4117919" y="8434531"/>
                  <a:pt x="4175214" y="8380999"/>
                  <a:pt x="4242048" y="8363091"/>
                </a:cubicBezTo>
                <a:cubicBezTo>
                  <a:pt x="4308887" y="8345182"/>
                  <a:pt x="4278877" y="8385948"/>
                  <a:pt x="4308887" y="8345182"/>
                </a:cubicBezTo>
                <a:cubicBezTo>
                  <a:pt x="4338896" y="8304412"/>
                  <a:pt x="4366170" y="8329833"/>
                  <a:pt x="4433011" y="8311923"/>
                </a:cubicBezTo>
                <a:cubicBezTo>
                  <a:pt x="4499850" y="8294013"/>
                  <a:pt x="4437097" y="8365375"/>
                  <a:pt x="4499850" y="8294013"/>
                </a:cubicBezTo>
                <a:cubicBezTo>
                  <a:pt x="4562596" y="8222654"/>
                  <a:pt x="4486213" y="8243120"/>
                  <a:pt x="4486213" y="8243120"/>
                </a:cubicBezTo>
                <a:cubicBezTo>
                  <a:pt x="4464984" y="8231898"/>
                  <a:pt x="4438556" y="8224140"/>
                  <a:pt x="4408464" y="8220314"/>
                </a:cubicBezTo>
                <a:cubicBezTo>
                  <a:pt x="4397554" y="8179601"/>
                  <a:pt x="4398919" y="8184691"/>
                  <a:pt x="4397554" y="8179601"/>
                </a:cubicBezTo>
                <a:cubicBezTo>
                  <a:pt x="4396191" y="8174511"/>
                  <a:pt x="4389373" y="8149064"/>
                  <a:pt x="4389373" y="8149064"/>
                </a:cubicBezTo>
                <a:lnTo>
                  <a:pt x="4153403" y="8146835"/>
                </a:lnTo>
                <a:cubicBezTo>
                  <a:pt x="4156130" y="8157014"/>
                  <a:pt x="4168403" y="8202817"/>
                  <a:pt x="4168403" y="8202817"/>
                </a:cubicBezTo>
                <a:cubicBezTo>
                  <a:pt x="3986991" y="8175062"/>
                  <a:pt x="3986991" y="8175062"/>
                  <a:pt x="3767383" y="8272090"/>
                </a:cubicBezTo>
                <a:cubicBezTo>
                  <a:pt x="3751080" y="8282294"/>
                  <a:pt x="3729313" y="8288126"/>
                  <a:pt x="3710099" y="8287439"/>
                </a:cubicBezTo>
                <a:cubicBezTo>
                  <a:pt x="3752341" y="8246501"/>
                  <a:pt x="3817961" y="8212990"/>
                  <a:pt x="3890147" y="8195560"/>
                </a:cubicBezTo>
                <a:cubicBezTo>
                  <a:pt x="3786271" y="8154661"/>
                  <a:pt x="3626165" y="8167073"/>
                  <a:pt x="3489135" y="8226642"/>
                </a:cubicBezTo>
                <a:cubicBezTo>
                  <a:pt x="3478164" y="8231164"/>
                  <a:pt x="3466203" y="8233879"/>
                  <a:pt x="3454716" y="8234556"/>
                </a:cubicBezTo>
                <a:cubicBezTo>
                  <a:pt x="3423596" y="8236406"/>
                  <a:pt x="3404145" y="8222635"/>
                  <a:pt x="3411386" y="8203838"/>
                </a:cubicBezTo>
                <a:cubicBezTo>
                  <a:pt x="3411798" y="8172527"/>
                  <a:pt x="3382020" y="8149249"/>
                  <a:pt x="3333641" y="8142850"/>
                </a:cubicBezTo>
                <a:cubicBezTo>
                  <a:pt x="3286314" y="8133110"/>
                  <a:pt x="3228994" y="8134997"/>
                  <a:pt x="3171323" y="8148159"/>
                </a:cubicBezTo>
                <a:cubicBezTo>
                  <a:pt x="3152109" y="8147472"/>
                  <a:pt x="3130336" y="8153306"/>
                  <a:pt x="3114039" y="8163508"/>
                </a:cubicBezTo>
                <a:lnTo>
                  <a:pt x="3124950" y="8204224"/>
                </a:lnTo>
                <a:cubicBezTo>
                  <a:pt x="3122286" y="8207284"/>
                  <a:pt x="3119110" y="8210316"/>
                  <a:pt x="3115370" y="8213171"/>
                </a:cubicBezTo>
                <a:cubicBezTo>
                  <a:pt x="3089604" y="8233112"/>
                  <a:pt x="3046885" y="8241724"/>
                  <a:pt x="3019919" y="8232367"/>
                </a:cubicBezTo>
                <a:cubicBezTo>
                  <a:pt x="2962636" y="8171352"/>
                  <a:pt x="3002190" y="8166204"/>
                  <a:pt x="3058117" y="8145767"/>
                </a:cubicBezTo>
                <a:cubicBezTo>
                  <a:pt x="3114044" y="8125327"/>
                  <a:pt x="3111316" y="8115146"/>
                  <a:pt x="3103135" y="8084614"/>
                </a:cubicBezTo>
                <a:cubicBezTo>
                  <a:pt x="3094952" y="8054077"/>
                  <a:pt x="3168607" y="8023430"/>
                  <a:pt x="3028116" y="8033802"/>
                </a:cubicBezTo>
                <a:cubicBezTo>
                  <a:pt x="2887625" y="8044173"/>
                  <a:pt x="2768960" y="7983238"/>
                  <a:pt x="2673483" y="7970640"/>
                </a:cubicBezTo>
                <a:cubicBezTo>
                  <a:pt x="2577998" y="7958041"/>
                  <a:pt x="2576635" y="7952955"/>
                  <a:pt x="2520711" y="8011575"/>
                </a:cubicBezTo>
                <a:cubicBezTo>
                  <a:pt x="2473251" y="8070494"/>
                  <a:pt x="2369356" y="8114315"/>
                  <a:pt x="2272454" y="8116276"/>
                </a:cubicBezTo>
                <a:cubicBezTo>
                  <a:pt x="2184192" y="8124108"/>
                  <a:pt x="2096771" y="8129372"/>
                  <a:pt x="2010565" y="8131906"/>
                </a:cubicBezTo>
                <a:cubicBezTo>
                  <a:pt x="1912226" y="8126181"/>
                  <a:pt x="1834494" y="8096172"/>
                  <a:pt x="1793696" y="8048194"/>
                </a:cubicBezTo>
                <a:cubicBezTo>
                  <a:pt x="1789282" y="8033229"/>
                  <a:pt x="1806048" y="8014826"/>
                  <a:pt x="1833254" y="8004865"/>
                </a:cubicBezTo>
                <a:cubicBezTo>
                  <a:pt x="1861070" y="7994851"/>
                  <a:pt x="1890096" y="7987073"/>
                  <a:pt x="1919186" y="7981840"/>
                </a:cubicBezTo>
                <a:cubicBezTo>
                  <a:pt x="1986026" y="7963930"/>
                  <a:pt x="1986026" y="7963930"/>
                  <a:pt x="1986026" y="7963930"/>
                </a:cubicBezTo>
                <a:cubicBezTo>
                  <a:pt x="2026335" y="7953564"/>
                  <a:pt x="2060204" y="7931781"/>
                  <a:pt x="2073325" y="7907810"/>
                </a:cubicBezTo>
                <a:cubicBezTo>
                  <a:pt x="2089698" y="7892516"/>
                  <a:pt x="1995583" y="7885005"/>
                  <a:pt x="1995583" y="7885005"/>
                </a:cubicBezTo>
                <a:cubicBezTo>
                  <a:pt x="1850120" y="7903581"/>
                  <a:pt x="1707405" y="7910620"/>
                  <a:pt x="1571375" y="7905940"/>
                </a:cubicBezTo>
                <a:cubicBezTo>
                  <a:pt x="1484260" y="7912320"/>
                  <a:pt x="1410850" y="7893481"/>
                  <a:pt x="1373601" y="7855295"/>
                </a:cubicBezTo>
                <a:cubicBezTo>
                  <a:pt x="1295650" y="7804998"/>
                  <a:pt x="1231998" y="7746946"/>
                  <a:pt x="1184019" y="7682454"/>
                </a:cubicBezTo>
                <a:cubicBezTo>
                  <a:pt x="1121235" y="7619255"/>
                  <a:pt x="1099881" y="7539557"/>
                  <a:pt x="1122654" y="7453437"/>
                </a:cubicBezTo>
                <a:cubicBezTo>
                  <a:pt x="1145474" y="7407610"/>
                  <a:pt x="1133965" y="7364658"/>
                  <a:pt x="1091290" y="7336384"/>
                </a:cubicBezTo>
                <a:cubicBezTo>
                  <a:pt x="1002635" y="7311048"/>
                  <a:pt x="1058561" y="7214239"/>
                  <a:pt x="1058561" y="7214239"/>
                </a:cubicBezTo>
                <a:cubicBezTo>
                  <a:pt x="1058561" y="7214239"/>
                  <a:pt x="1115851" y="7198888"/>
                  <a:pt x="1115851" y="7198888"/>
                </a:cubicBezTo>
                <a:cubicBezTo>
                  <a:pt x="1115851" y="7198888"/>
                  <a:pt x="1116448" y="7201115"/>
                  <a:pt x="1117194" y="7203898"/>
                </a:cubicBezTo>
                <a:lnTo>
                  <a:pt x="1118872" y="7210160"/>
                </a:lnTo>
                <a:lnTo>
                  <a:pt x="1119878" y="7213918"/>
                </a:lnTo>
                <a:cubicBezTo>
                  <a:pt x="1120326" y="7215588"/>
                  <a:pt x="1120028" y="7214474"/>
                  <a:pt x="1119431" y="7212248"/>
                </a:cubicBezTo>
                <a:lnTo>
                  <a:pt x="1118872" y="7210160"/>
                </a:lnTo>
                <a:lnTo>
                  <a:pt x="1115851" y="7198888"/>
                </a:lnTo>
                <a:cubicBezTo>
                  <a:pt x="1106306" y="7163265"/>
                  <a:pt x="1106306" y="7163265"/>
                  <a:pt x="1106306" y="7163265"/>
                </a:cubicBezTo>
                <a:lnTo>
                  <a:pt x="1039467" y="7181174"/>
                </a:lnTo>
                <a:cubicBezTo>
                  <a:pt x="979664" y="7189836"/>
                  <a:pt x="923716" y="7185355"/>
                  <a:pt x="882607" y="7168658"/>
                </a:cubicBezTo>
                <a:lnTo>
                  <a:pt x="875789" y="7143212"/>
                </a:lnTo>
                <a:cubicBezTo>
                  <a:pt x="868971" y="7117765"/>
                  <a:pt x="862152" y="7092319"/>
                  <a:pt x="853970" y="7061782"/>
                </a:cubicBezTo>
                <a:cubicBezTo>
                  <a:pt x="835800" y="7049360"/>
                  <a:pt x="830809" y="7030732"/>
                  <a:pt x="840333" y="7010890"/>
                </a:cubicBezTo>
                <a:cubicBezTo>
                  <a:pt x="851055" y="6977963"/>
                  <a:pt x="842900" y="6947529"/>
                  <a:pt x="817152" y="6924374"/>
                </a:cubicBezTo>
                <a:cubicBezTo>
                  <a:pt x="792787" y="6916721"/>
                  <a:pt x="787605" y="6897381"/>
                  <a:pt x="804879" y="6878571"/>
                </a:cubicBezTo>
                <a:cubicBezTo>
                  <a:pt x="893545" y="6789355"/>
                  <a:pt x="915369" y="6756234"/>
                  <a:pt x="770787" y="6751339"/>
                </a:cubicBezTo>
                <a:cubicBezTo>
                  <a:pt x="663091" y="6733231"/>
                  <a:pt x="606780" y="6673208"/>
                  <a:pt x="627577" y="6598798"/>
                </a:cubicBezTo>
                <a:lnTo>
                  <a:pt x="751703" y="6603719"/>
                </a:lnTo>
                <a:cubicBezTo>
                  <a:pt x="699868" y="6563061"/>
                  <a:pt x="552558" y="6624355"/>
                  <a:pt x="586656" y="6560671"/>
                </a:cubicBezTo>
                <a:cubicBezTo>
                  <a:pt x="620760" y="6496987"/>
                  <a:pt x="620760" y="6496987"/>
                  <a:pt x="573019" y="6509779"/>
                </a:cubicBezTo>
                <a:cubicBezTo>
                  <a:pt x="540146" y="6524203"/>
                  <a:pt x="503676" y="6533976"/>
                  <a:pt x="467995" y="6537920"/>
                </a:cubicBezTo>
                <a:cubicBezTo>
                  <a:pt x="459813" y="6507384"/>
                  <a:pt x="459813" y="6507384"/>
                  <a:pt x="459813" y="6507384"/>
                </a:cubicBezTo>
                <a:lnTo>
                  <a:pt x="507553" y="6494591"/>
                </a:lnTo>
                <a:cubicBezTo>
                  <a:pt x="507553" y="6494591"/>
                  <a:pt x="508491" y="6498090"/>
                  <a:pt x="509663" y="6502463"/>
                </a:cubicBezTo>
                <a:lnTo>
                  <a:pt x="512280" y="6512231"/>
                </a:lnTo>
                <a:lnTo>
                  <a:pt x="513882" y="6518209"/>
                </a:lnTo>
                <a:cubicBezTo>
                  <a:pt x="514585" y="6520833"/>
                  <a:pt x="514116" y="6519084"/>
                  <a:pt x="513179" y="6515585"/>
                </a:cubicBezTo>
                <a:lnTo>
                  <a:pt x="512280" y="6512231"/>
                </a:lnTo>
                <a:lnTo>
                  <a:pt x="511860" y="6510664"/>
                </a:lnTo>
                <a:cubicBezTo>
                  <a:pt x="510835" y="6506837"/>
                  <a:pt x="509428" y="6501589"/>
                  <a:pt x="507553" y="6494591"/>
                </a:cubicBezTo>
                <a:cubicBezTo>
                  <a:pt x="492553" y="6438608"/>
                  <a:pt x="446172" y="6494676"/>
                  <a:pt x="416164" y="6459077"/>
                </a:cubicBezTo>
                <a:cubicBezTo>
                  <a:pt x="386162" y="6423480"/>
                  <a:pt x="312502" y="6492309"/>
                  <a:pt x="300229" y="6446505"/>
                </a:cubicBezTo>
                <a:cubicBezTo>
                  <a:pt x="287956" y="6400703"/>
                  <a:pt x="226575" y="6400784"/>
                  <a:pt x="266138" y="6319274"/>
                </a:cubicBezTo>
                <a:lnTo>
                  <a:pt x="335707" y="6235179"/>
                </a:lnTo>
                <a:cubicBezTo>
                  <a:pt x="330256" y="6176637"/>
                  <a:pt x="253866" y="6197105"/>
                  <a:pt x="253866" y="6197105"/>
                </a:cubicBezTo>
                <a:cubicBezTo>
                  <a:pt x="151553" y="6176572"/>
                  <a:pt x="83029" y="6127843"/>
                  <a:pt x="64287" y="6062445"/>
                </a:cubicBezTo>
                <a:cubicBezTo>
                  <a:pt x="33550" y="5987114"/>
                  <a:pt x="12605" y="5908944"/>
                  <a:pt x="1557" y="5828337"/>
                </a:cubicBezTo>
                <a:cubicBezTo>
                  <a:pt x="-5852" y="5784286"/>
                  <a:pt x="13320" y="5735129"/>
                  <a:pt x="56124" y="5688256"/>
                </a:cubicBezTo>
                <a:lnTo>
                  <a:pt x="338485" y="5405326"/>
                </a:lnTo>
                <a:cubicBezTo>
                  <a:pt x="327575" y="5364609"/>
                  <a:pt x="327575" y="5364609"/>
                  <a:pt x="311211" y="5303540"/>
                </a:cubicBezTo>
                <a:cubicBezTo>
                  <a:pt x="276869" y="5289937"/>
                  <a:pt x="269178" y="5261235"/>
                  <a:pt x="292119" y="5232287"/>
                </a:cubicBezTo>
                <a:lnTo>
                  <a:pt x="365786" y="5163457"/>
                </a:lnTo>
                <a:cubicBezTo>
                  <a:pt x="459130" y="5086738"/>
                  <a:pt x="572756" y="5017344"/>
                  <a:pt x="699976" y="4959365"/>
                </a:cubicBezTo>
                <a:cubicBezTo>
                  <a:pt x="747511" y="4931680"/>
                  <a:pt x="790958" y="4901714"/>
                  <a:pt x="829561" y="4870093"/>
                </a:cubicBezTo>
                <a:cubicBezTo>
                  <a:pt x="907311" y="4816531"/>
                  <a:pt x="956416" y="4732464"/>
                  <a:pt x="1070997" y="4701762"/>
                </a:cubicBezTo>
                <a:cubicBezTo>
                  <a:pt x="1103742" y="4594805"/>
                  <a:pt x="1230601" y="4495360"/>
                  <a:pt x="1261974" y="4383311"/>
                </a:cubicBezTo>
                <a:cubicBezTo>
                  <a:pt x="1252431" y="4385869"/>
                  <a:pt x="1185591" y="4403778"/>
                  <a:pt x="1185591" y="4403778"/>
                </a:cubicBezTo>
                <a:cubicBezTo>
                  <a:pt x="973898" y="4455100"/>
                  <a:pt x="761948" y="4463459"/>
                  <a:pt x="588159" y="4427493"/>
                </a:cubicBezTo>
                <a:cubicBezTo>
                  <a:pt x="519838" y="4421529"/>
                  <a:pt x="476083" y="4391141"/>
                  <a:pt x="474954" y="4348732"/>
                </a:cubicBezTo>
                <a:cubicBezTo>
                  <a:pt x="465192" y="4311530"/>
                  <a:pt x="439044" y="4279264"/>
                  <a:pt x="398577" y="4254652"/>
                </a:cubicBezTo>
                <a:cubicBezTo>
                  <a:pt x="331336" y="4214523"/>
                  <a:pt x="314045" y="4149991"/>
                  <a:pt x="352213" y="4081617"/>
                </a:cubicBezTo>
                <a:cubicBezTo>
                  <a:pt x="393426" y="4010462"/>
                  <a:pt x="396317" y="3940685"/>
                  <a:pt x="360410" y="3883051"/>
                </a:cubicBezTo>
                <a:cubicBezTo>
                  <a:pt x="349255" y="3847147"/>
                  <a:pt x="359761" y="3806152"/>
                  <a:pt x="390427" y="3765914"/>
                </a:cubicBezTo>
                <a:lnTo>
                  <a:pt x="656423" y="3421911"/>
                </a:lnTo>
                <a:cubicBezTo>
                  <a:pt x="681453" y="3394257"/>
                  <a:pt x="712189" y="3367637"/>
                  <a:pt x="747817" y="3342872"/>
                </a:cubicBezTo>
                <a:cubicBezTo>
                  <a:pt x="817123" y="3290265"/>
                  <a:pt x="871394" y="3233070"/>
                  <a:pt x="907416" y="3174651"/>
                </a:cubicBezTo>
                <a:cubicBezTo>
                  <a:pt x="926679" y="3135018"/>
                  <a:pt x="979455" y="3097857"/>
                  <a:pt x="1045187" y="3077734"/>
                </a:cubicBezTo>
                <a:cubicBezTo>
                  <a:pt x="1137942" y="3041973"/>
                  <a:pt x="1133850" y="3026702"/>
                  <a:pt x="1125668" y="2996166"/>
                </a:cubicBezTo>
                <a:cubicBezTo>
                  <a:pt x="1165027" y="2923820"/>
                  <a:pt x="1210533" y="2851519"/>
                  <a:pt x="1262081" y="2779611"/>
                </a:cubicBezTo>
                <a:cubicBezTo>
                  <a:pt x="1300277" y="2731196"/>
                  <a:pt x="1364387" y="2664927"/>
                  <a:pt x="1278458" y="2649767"/>
                </a:cubicBezTo>
                <a:cubicBezTo>
                  <a:pt x="1192530" y="2634611"/>
                  <a:pt x="1274367" y="2634497"/>
                  <a:pt x="1268913" y="2614144"/>
                </a:cubicBezTo>
                <a:cubicBezTo>
                  <a:pt x="1263458" y="2593784"/>
                  <a:pt x="1255275" y="2563248"/>
                  <a:pt x="1255275" y="2563248"/>
                </a:cubicBezTo>
                <a:cubicBezTo>
                  <a:pt x="1155131" y="2565318"/>
                  <a:pt x="1046947" y="2594306"/>
                  <a:pt x="959281" y="2642559"/>
                </a:cubicBezTo>
                <a:lnTo>
                  <a:pt x="846067" y="2716535"/>
                </a:lnTo>
                <a:cubicBezTo>
                  <a:pt x="765590" y="2759916"/>
                  <a:pt x="687841" y="2737114"/>
                  <a:pt x="672841" y="2681130"/>
                </a:cubicBezTo>
                <a:cubicBezTo>
                  <a:pt x="683884" y="2588280"/>
                  <a:pt x="660646" y="2501556"/>
                  <a:pt x="604657" y="2426666"/>
                </a:cubicBezTo>
                <a:cubicBezTo>
                  <a:pt x="586494" y="2414243"/>
                  <a:pt x="581502" y="2395614"/>
                  <a:pt x="591020" y="2375774"/>
                </a:cubicBezTo>
                <a:cubicBezTo>
                  <a:pt x="640661" y="2326144"/>
                  <a:pt x="675448" y="2274167"/>
                  <a:pt x="693329" y="2222904"/>
                </a:cubicBezTo>
                <a:cubicBezTo>
                  <a:pt x="710534" y="2194290"/>
                  <a:pt x="733955" y="2165982"/>
                  <a:pt x="762904" y="2138803"/>
                </a:cubicBezTo>
                <a:cubicBezTo>
                  <a:pt x="822456" y="2077299"/>
                  <a:pt x="861078" y="2012897"/>
                  <a:pt x="876122" y="1950282"/>
                </a:cubicBezTo>
                <a:lnTo>
                  <a:pt x="994812" y="1629383"/>
                </a:lnTo>
                <a:cubicBezTo>
                  <a:pt x="1024182" y="1574767"/>
                  <a:pt x="1072664" y="1520812"/>
                  <a:pt x="1136683" y="1471368"/>
                </a:cubicBezTo>
                <a:cubicBezTo>
                  <a:pt x="1246311" y="1397754"/>
                  <a:pt x="1348969" y="1321046"/>
                  <a:pt x="1443591" y="1241854"/>
                </a:cubicBezTo>
                <a:cubicBezTo>
                  <a:pt x="1494154" y="1199505"/>
                  <a:pt x="1566709" y="1166263"/>
                  <a:pt x="1644108" y="1149945"/>
                </a:cubicBezTo>
                <a:cubicBezTo>
                  <a:pt x="1701398" y="1134594"/>
                  <a:pt x="1743677" y="1101444"/>
                  <a:pt x="1735495" y="1070908"/>
                </a:cubicBezTo>
                <a:cubicBezTo>
                  <a:pt x="1753853" y="986244"/>
                  <a:pt x="1789057" y="899957"/>
                  <a:pt x="1840543" y="813666"/>
                </a:cubicBezTo>
                <a:cubicBezTo>
                  <a:pt x="1898058" y="692980"/>
                  <a:pt x="2007400" y="573241"/>
                  <a:pt x="2157013" y="467045"/>
                </a:cubicBezTo>
                <a:lnTo>
                  <a:pt x="2223846" y="449137"/>
                </a:lnTo>
                <a:cubicBezTo>
                  <a:pt x="2285235" y="372686"/>
                  <a:pt x="2412081" y="387789"/>
                  <a:pt x="2457099" y="326635"/>
                </a:cubicBezTo>
                <a:cubicBezTo>
                  <a:pt x="2502117" y="265481"/>
                  <a:pt x="2593508" y="224630"/>
                  <a:pt x="2671258" y="171069"/>
                </a:cubicBezTo>
                <a:cubicBezTo>
                  <a:pt x="2814090" y="71651"/>
                  <a:pt x="3013547" y="7895"/>
                  <a:pt x="3199130" y="2352"/>
                </a:cubicBezTo>
                <a:cubicBezTo>
                  <a:pt x="3217886" y="736"/>
                  <a:pt x="3234468" y="-43"/>
                  <a:pt x="3249172" y="2"/>
                </a:cubicBezTo>
                <a:close/>
              </a:path>
            </a:pathLst>
          </a:custGeom>
          <a:pattFill prst="pct20">
            <a:fgClr>
              <a:schemeClr val="accent1"/>
            </a:fgClr>
            <a:bgClr>
              <a:schemeClr val="bg1"/>
            </a:bgClr>
          </a:pattFill>
        </p:spPr>
        <p:txBody>
          <a:bodyPr wrap="square">
            <a:noAutofit/>
          </a:bodyPr>
          <a:lstStyle>
            <a:lvl1pPr>
              <a:defRPr sz="4000"/>
            </a:lvl1pPr>
          </a:lstStyle>
          <a:p>
            <a:r>
              <a:rPr lang="en-US" dirty="0"/>
              <a:t>Drag Picture here</a:t>
            </a:r>
          </a:p>
        </p:txBody>
      </p:sp>
      <p:grpSp>
        <p:nvGrpSpPr>
          <p:cNvPr id="3" name="Group 2">
            <a:extLst>
              <a:ext uri="{FF2B5EF4-FFF2-40B4-BE49-F238E27FC236}">
                <a16:creationId xmlns:a16="http://schemas.microsoft.com/office/drawing/2014/main" id="{73251E2A-860C-4A1A-8496-D3EB7A08E11E}"/>
              </a:ext>
            </a:extLst>
          </p:cNvPr>
          <p:cNvGrpSpPr/>
          <p:nvPr userDrawn="1"/>
        </p:nvGrpSpPr>
        <p:grpSpPr>
          <a:xfrm>
            <a:off x="22354923" y="2687877"/>
            <a:ext cx="4048630" cy="8097268"/>
            <a:chOff x="16307027" y="-656355"/>
            <a:chExt cx="5203654" cy="10407318"/>
          </a:xfrm>
        </p:grpSpPr>
        <p:sp>
          <p:nvSpPr>
            <p:cNvPr id="5" name="Oval 4">
              <a:extLst>
                <a:ext uri="{FF2B5EF4-FFF2-40B4-BE49-F238E27FC236}">
                  <a16:creationId xmlns:a16="http://schemas.microsoft.com/office/drawing/2014/main" id="{ED4D7DC1-8AA6-4F01-847F-33A3CB473217}"/>
                </a:ext>
              </a:extLst>
            </p:cNvPr>
            <p:cNvSpPr/>
            <p:nvPr/>
          </p:nvSpPr>
          <p:spPr>
            <a:xfrm>
              <a:off x="16307027" y="1945477"/>
              <a:ext cx="5203654" cy="5203654"/>
            </a:xfrm>
            <a:prstGeom prst="ellipse">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6" name="Freeform: Shape 5">
              <a:extLst>
                <a:ext uri="{FF2B5EF4-FFF2-40B4-BE49-F238E27FC236}">
                  <a16:creationId xmlns:a16="http://schemas.microsoft.com/office/drawing/2014/main" id="{1DA2C257-6D96-4EBF-AF94-8D5B628DF2EF}"/>
                </a:ext>
              </a:extLst>
            </p:cNvPr>
            <p:cNvSpPr/>
            <p:nvPr/>
          </p:nvSpPr>
          <p:spPr>
            <a:xfrm>
              <a:off x="16307028" y="1945472"/>
              <a:ext cx="5203653" cy="5203664"/>
            </a:xfrm>
            <a:custGeom>
              <a:avLst/>
              <a:gdLst>
                <a:gd name="connsiteX0" fmla="*/ 2416199 w 4832407"/>
                <a:gd name="connsiteY0" fmla="*/ 0 h 4832418"/>
                <a:gd name="connsiteX1" fmla="*/ 2438212 w 4832407"/>
                <a:gd name="connsiteY1" fmla="*/ 1112 h 4832418"/>
                <a:gd name="connsiteX2" fmla="*/ 2450630 w 4832407"/>
                <a:gd name="connsiteY2" fmla="*/ 247043 h 4832418"/>
                <a:gd name="connsiteX3" fmla="*/ 4607321 w 4832407"/>
                <a:gd name="connsiteY3" fmla="*/ 2403735 h 4832418"/>
                <a:gd name="connsiteX4" fmla="*/ 4832351 w 4832407"/>
                <a:gd name="connsiteY4" fmla="*/ 2415098 h 4832418"/>
                <a:gd name="connsiteX5" fmla="*/ 4832407 w 4832407"/>
                <a:gd name="connsiteY5" fmla="*/ 2416209 h 4832418"/>
                <a:gd name="connsiteX6" fmla="*/ 4832351 w 4832407"/>
                <a:gd name="connsiteY6" fmla="*/ 2417321 h 4832418"/>
                <a:gd name="connsiteX7" fmla="*/ 4607322 w 4832407"/>
                <a:gd name="connsiteY7" fmla="*/ 2428684 h 4832418"/>
                <a:gd name="connsiteX8" fmla="*/ 2450631 w 4832407"/>
                <a:gd name="connsiteY8" fmla="*/ 4585375 h 4832418"/>
                <a:gd name="connsiteX9" fmla="*/ 2438213 w 4832407"/>
                <a:gd name="connsiteY9" fmla="*/ 4831307 h 4832418"/>
                <a:gd name="connsiteX10" fmla="*/ 2416199 w 4832407"/>
                <a:gd name="connsiteY10" fmla="*/ 4832418 h 4832418"/>
                <a:gd name="connsiteX11" fmla="*/ 2403725 w 4832407"/>
                <a:gd name="connsiteY11" fmla="*/ 4585375 h 4832418"/>
                <a:gd name="connsiteX12" fmla="*/ 231790 w 4832407"/>
                <a:gd name="connsiteY12" fmla="*/ 2427184 h 4832418"/>
                <a:gd name="connsiteX13" fmla="*/ 0 w 4832407"/>
                <a:gd name="connsiteY13" fmla="*/ 2416210 h 4832418"/>
                <a:gd name="connsiteX14" fmla="*/ 247034 w 4832407"/>
                <a:gd name="connsiteY14" fmla="*/ 2403735 h 4832418"/>
                <a:gd name="connsiteX15" fmla="*/ 2416199 w 4832407"/>
                <a:gd name="connsiteY15" fmla="*/ 1 h 48324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832407" h="4832418">
                  <a:moveTo>
                    <a:pt x="2416199" y="0"/>
                  </a:moveTo>
                  <a:lnTo>
                    <a:pt x="2438212" y="1112"/>
                  </a:lnTo>
                  <a:lnTo>
                    <a:pt x="2450630" y="247043"/>
                  </a:lnTo>
                  <a:cubicBezTo>
                    <a:pt x="2566115" y="1384205"/>
                    <a:pt x="3470159" y="2288249"/>
                    <a:pt x="4607321" y="2403735"/>
                  </a:cubicBezTo>
                  <a:lnTo>
                    <a:pt x="4832351" y="2415098"/>
                  </a:lnTo>
                  <a:lnTo>
                    <a:pt x="4832407" y="2416209"/>
                  </a:lnTo>
                  <a:lnTo>
                    <a:pt x="4832351" y="2417321"/>
                  </a:lnTo>
                  <a:lnTo>
                    <a:pt x="4607322" y="2428684"/>
                  </a:lnTo>
                  <a:cubicBezTo>
                    <a:pt x="3470160" y="2544169"/>
                    <a:pt x="2566116" y="3448213"/>
                    <a:pt x="2450631" y="4585375"/>
                  </a:cubicBezTo>
                  <a:lnTo>
                    <a:pt x="2438213" y="4831307"/>
                  </a:lnTo>
                  <a:lnTo>
                    <a:pt x="2416199" y="4832418"/>
                  </a:lnTo>
                  <a:lnTo>
                    <a:pt x="2403725" y="4585375"/>
                  </a:lnTo>
                  <a:cubicBezTo>
                    <a:pt x="2287725" y="3443137"/>
                    <a:pt x="1376108" y="2536102"/>
                    <a:pt x="231790" y="2427184"/>
                  </a:cubicBezTo>
                  <a:lnTo>
                    <a:pt x="0" y="2416210"/>
                  </a:lnTo>
                  <a:lnTo>
                    <a:pt x="247034" y="2403735"/>
                  </a:lnTo>
                  <a:cubicBezTo>
                    <a:pt x="1465421" y="2280001"/>
                    <a:pt x="2416199" y="1251034"/>
                    <a:pt x="2416199" y="1"/>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7" name="Oval 6">
              <a:extLst>
                <a:ext uri="{FF2B5EF4-FFF2-40B4-BE49-F238E27FC236}">
                  <a16:creationId xmlns:a16="http://schemas.microsoft.com/office/drawing/2014/main" id="{2B3224BF-E730-49EE-8FA0-EDBE6CD2A048}"/>
                </a:ext>
              </a:extLst>
            </p:cNvPr>
            <p:cNvSpPr/>
            <p:nvPr/>
          </p:nvSpPr>
          <p:spPr>
            <a:xfrm>
              <a:off x="16307027" y="4547309"/>
              <a:ext cx="5203654" cy="5203654"/>
            </a:xfrm>
            <a:prstGeom prst="ellipse">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8" name="Oval 7">
              <a:extLst>
                <a:ext uri="{FF2B5EF4-FFF2-40B4-BE49-F238E27FC236}">
                  <a16:creationId xmlns:a16="http://schemas.microsoft.com/office/drawing/2014/main" id="{CFD65504-C6D3-4F17-8E26-84A99CF3976A}"/>
                </a:ext>
              </a:extLst>
            </p:cNvPr>
            <p:cNvSpPr/>
            <p:nvPr/>
          </p:nvSpPr>
          <p:spPr>
            <a:xfrm>
              <a:off x="16307027" y="-656355"/>
              <a:ext cx="5203654" cy="5203654"/>
            </a:xfrm>
            <a:prstGeom prst="ellipse">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spTree>
    <p:extLst>
      <p:ext uri="{BB962C8B-B14F-4D97-AF65-F5344CB8AC3E}">
        <p14:creationId xmlns:p14="http://schemas.microsoft.com/office/powerpoint/2010/main" val="1676552478"/>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27_Title Slide">
    <p:spTree>
      <p:nvGrpSpPr>
        <p:cNvPr id="1" name=""/>
        <p:cNvGrpSpPr/>
        <p:nvPr/>
      </p:nvGrpSpPr>
      <p:grpSpPr>
        <a:xfrm>
          <a:off x="0" y="0"/>
          <a:ext cx="0" cy="0"/>
          <a:chOff x="0" y="0"/>
          <a:chExt cx="0" cy="0"/>
        </a:xfrm>
      </p:grpSpPr>
      <p:sp>
        <p:nvSpPr>
          <p:cNvPr id="5" name="Picture Placeholder 6">
            <a:extLst>
              <a:ext uri="{FF2B5EF4-FFF2-40B4-BE49-F238E27FC236}">
                <a16:creationId xmlns:a16="http://schemas.microsoft.com/office/drawing/2014/main" id="{80FD75CF-5F90-4536-B74E-17F404CD2E76}"/>
              </a:ext>
            </a:extLst>
          </p:cNvPr>
          <p:cNvSpPr>
            <a:spLocks noGrp="1"/>
          </p:cNvSpPr>
          <p:nvPr>
            <p:ph type="pic" sz="quarter" idx="14" hasCustomPrompt="1"/>
          </p:nvPr>
        </p:nvSpPr>
        <p:spPr>
          <a:xfrm>
            <a:off x="4391492" y="2902858"/>
            <a:ext cx="7340587" cy="5924152"/>
          </a:xfrm>
          <a:custGeom>
            <a:avLst/>
            <a:gdLst>
              <a:gd name="connsiteX0" fmla="*/ 0 w 8876866"/>
              <a:gd name="connsiteY0" fmla="*/ 0 h 7163991"/>
              <a:gd name="connsiteX1" fmla="*/ 8374647 w 8876866"/>
              <a:gd name="connsiteY1" fmla="*/ 2045781 h 7163991"/>
              <a:gd name="connsiteX2" fmla="*/ 8876866 w 8876866"/>
              <a:gd name="connsiteY2" fmla="*/ 7163991 h 7163991"/>
              <a:gd name="connsiteX3" fmla="*/ 353414 w 8876866"/>
              <a:gd name="connsiteY3" fmla="*/ 6401475 h 7163991"/>
            </a:gdLst>
            <a:ahLst/>
            <a:cxnLst>
              <a:cxn ang="0">
                <a:pos x="connsiteX0" y="connsiteY0"/>
              </a:cxn>
              <a:cxn ang="0">
                <a:pos x="connsiteX1" y="connsiteY1"/>
              </a:cxn>
              <a:cxn ang="0">
                <a:pos x="connsiteX2" y="connsiteY2"/>
              </a:cxn>
              <a:cxn ang="0">
                <a:pos x="connsiteX3" y="connsiteY3"/>
              </a:cxn>
            </a:cxnLst>
            <a:rect l="l" t="t" r="r" b="b"/>
            <a:pathLst>
              <a:path w="8876866" h="7163991">
                <a:moveTo>
                  <a:pt x="0" y="0"/>
                </a:moveTo>
                <a:lnTo>
                  <a:pt x="8374647" y="2045781"/>
                </a:lnTo>
                <a:lnTo>
                  <a:pt x="8876866" y="7163991"/>
                </a:lnTo>
                <a:lnTo>
                  <a:pt x="353414" y="6401475"/>
                </a:lnTo>
                <a:close/>
              </a:path>
            </a:pathLst>
          </a:custGeom>
          <a:pattFill prst="pct20">
            <a:fgClr>
              <a:schemeClr val="accent1"/>
            </a:fgClr>
            <a:bgClr>
              <a:schemeClr val="bg1"/>
            </a:bgClr>
          </a:pattFill>
        </p:spPr>
        <p:txBody>
          <a:bodyPr wrap="square">
            <a:noAutofit/>
          </a:bodyPr>
          <a:lstStyle>
            <a:lvl1pPr>
              <a:defRPr sz="4000"/>
            </a:lvl1pPr>
          </a:lstStyle>
          <a:p>
            <a:r>
              <a:rPr lang="en-US" dirty="0"/>
              <a:t>Drag Picture here</a:t>
            </a:r>
          </a:p>
        </p:txBody>
      </p:sp>
      <p:grpSp>
        <p:nvGrpSpPr>
          <p:cNvPr id="3" name="Group 2">
            <a:extLst>
              <a:ext uri="{FF2B5EF4-FFF2-40B4-BE49-F238E27FC236}">
                <a16:creationId xmlns:a16="http://schemas.microsoft.com/office/drawing/2014/main" id="{310EBC6E-756B-430D-828F-392B75DC6FB9}"/>
              </a:ext>
            </a:extLst>
          </p:cNvPr>
          <p:cNvGrpSpPr/>
          <p:nvPr userDrawn="1"/>
        </p:nvGrpSpPr>
        <p:grpSpPr>
          <a:xfrm>
            <a:off x="-2036152" y="1309192"/>
            <a:ext cx="4048630" cy="8097268"/>
            <a:chOff x="16307027" y="-656355"/>
            <a:chExt cx="5203654" cy="10407318"/>
          </a:xfrm>
        </p:grpSpPr>
        <p:sp>
          <p:nvSpPr>
            <p:cNvPr id="4" name="Oval 3">
              <a:extLst>
                <a:ext uri="{FF2B5EF4-FFF2-40B4-BE49-F238E27FC236}">
                  <a16:creationId xmlns:a16="http://schemas.microsoft.com/office/drawing/2014/main" id="{6BAA0FD1-B215-4F49-9935-A192A4E3F8C3}"/>
                </a:ext>
              </a:extLst>
            </p:cNvPr>
            <p:cNvSpPr/>
            <p:nvPr/>
          </p:nvSpPr>
          <p:spPr>
            <a:xfrm>
              <a:off x="16307027" y="1945477"/>
              <a:ext cx="5203654" cy="5203654"/>
            </a:xfrm>
            <a:prstGeom prst="ellipse">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6" name="Freeform: Shape 5">
              <a:extLst>
                <a:ext uri="{FF2B5EF4-FFF2-40B4-BE49-F238E27FC236}">
                  <a16:creationId xmlns:a16="http://schemas.microsoft.com/office/drawing/2014/main" id="{81ED6787-FE9F-4533-80DB-6E11204D0DAE}"/>
                </a:ext>
              </a:extLst>
            </p:cNvPr>
            <p:cNvSpPr/>
            <p:nvPr/>
          </p:nvSpPr>
          <p:spPr>
            <a:xfrm>
              <a:off x="16307028" y="1945472"/>
              <a:ext cx="5203653" cy="5203664"/>
            </a:xfrm>
            <a:custGeom>
              <a:avLst/>
              <a:gdLst>
                <a:gd name="connsiteX0" fmla="*/ 2416199 w 4832407"/>
                <a:gd name="connsiteY0" fmla="*/ 0 h 4832418"/>
                <a:gd name="connsiteX1" fmla="*/ 2438212 w 4832407"/>
                <a:gd name="connsiteY1" fmla="*/ 1112 h 4832418"/>
                <a:gd name="connsiteX2" fmla="*/ 2450630 w 4832407"/>
                <a:gd name="connsiteY2" fmla="*/ 247043 h 4832418"/>
                <a:gd name="connsiteX3" fmla="*/ 4607321 w 4832407"/>
                <a:gd name="connsiteY3" fmla="*/ 2403735 h 4832418"/>
                <a:gd name="connsiteX4" fmla="*/ 4832351 w 4832407"/>
                <a:gd name="connsiteY4" fmla="*/ 2415098 h 4832418"/>
                <a:gd name="connsiteX5" fmla="*/ 4832407 w 4832407"/>
                <a:gd name="connsiteY5" fmla="*/ 2416209 h 4832418"/>
                <a:gd name="connsiteX6" fmla="*/ 4832351 w 4832407"/>
                <a:gd name="connsiteY6" fmla="*/ 2417321 h 4832418"/>
                <a:gd name="connsiteX7" fmla="*/ 4607322 w 4832407"/>
                <a:gd name="connsiteY7" fmla="*/ 2428684 h 4832418"/>
                <a:gd name="connsiteX8" fmla="*/ 2450631 w 4832407"/>
                <a:gd name="connsiteY8" fmla="*/ 4585375 h 4832418"/>
                <a:gd name="connsiteX9" fmla="*/ 2438213 w 4832407"/>
                <a:gd name="connsiteY9" fmla="*/ 4831307 h 4832418"/>
                <a:gd name="connsiteX10" fmla="*/ 2416199 w 4832407"/>
                <a:gd name="connsiteY10" fmla="*/ 4832418 h 4832418"/>
                <a:gd name="connsiteX11" fmla="*/ 2403725 w 4832407"/>
                <a:gd name="connsiteY11" fmla="*/ 4585375 h 4832418"/>
                <a:gd name="connsiteX12" fmla="*/ 231790 w 4832407"/>
                <a:gd name="connsiteY12" fmla="*/ 2427184 h 4832418"/>
                <a:gd name="connsiteX13" fmla="*/ 0 w 4832407"/>
                <a:gd name="connsiteY13" fmla="*/ 2416210 h 4832418"/>
                <a:gd name="connsiteX14" fmla="*/ 247034 w 4832407"/>
                <a:gd name="connsiteY14" fmla="*/ 2403735 h 4832418"/>
                <a:gd name="connsiteX15" fmla="*/ 2416199 w 4832407"/>
                <a:gd name="connsiteY15" fmla="*/ 1 h 48324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832407" h="4832418">
                  <a:moveTo>
                    <a:pt x="2416199" y="0"/>
                  </a:moveTo>
                  <a:lnTo>
                    <a:pt x="2438212" y="1112"/>
                  </a:lnTo>
                  <a:lnTo>
                    <a:pt x="2450630" y="247043"/>
                  </a:lnTo>
                  <a:cubicBezTo>
                    <a:pt x="2566115" y="1384205"/>
                    <a:pt x="3470159" y="2288249"/>
                    <a:pt x="4607321" y="2403735"/>
                  </a:cubicBezTo>
                  <a:lnTo>
                    <a:pt x="4832351" y="2415098"/>
                  </a:lnTo>
                  <a:lnTo>
                    <a:pt x="4832407" y="2416209"/>
                  </a:lnTo>
                  <a:lnTo>
                    <a:pt x="4832351" y="2417321"/>
                  </a:lnTo>
                  <a:lnTo>
                    <a:pt x="4607322" y="2428684"/>
                  </a:lnTo>
                  <a:cubicBezTo>
                    <a:pt x="3470160" y="2544169"/>
                    <a:pt x="2566116" y="3448213"/>
                    <a:pt x="2450631" y="4585375"/>
                  </a:cubicBezTo>
                  <a:lnTo>
                    <a:pt x="2438213" y="4831307"/>
                  </a:lnTo>
                  <a:lnTo>
                    <a:pt x="2416199" y="4832418"/>
                  </a:lnTo>
                  <a:lnTo>
                    <a:pt x="2403725" y="4585375"/>
                  </a:lnTo>
                  <a:cubicBezTo>
                    <a:pt x="2287725" y="3443137"/>
                    <a:pt x="1376108" y="2536102"/>
                    <a:pt x="231790" y="2427184"/>
                  </a:cubicBezTo>
                  <a:lnTo>
                    <a:pt x="0" y="2416210"/>
                  </a:lnTo>
                  <a:lnTo>
                    <a:pt x="247034" y="2403735"/>
                  </a:lnTo>
                  <a:cubicBezTo>
                    <a:pt x="1465421" y="2280001"/>
                    <a:pt x="2416199" y="1251034"/>
                    <a:pt x="2416199" y="1"/>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7" name="Oval 6">
              <a:extLst>
                <a:ext uri="{FF2B5EF4-FFF2-40B4-BE49-F238E27FC236}">
                  <a16:creationId xmlns:a16="http://schemas.microsoft.com/office/drawing/2014/main" id="{D56C1D90-CEBE-4510-8B73-C2162987A01A}"/>
                </a:ext>
              </a:extLst>
            </p:cNvPr>
            <p:cNvSpPr/>
            <p:nvPr/>
          </p:nvSpPr>
          <p:spPr>
            <a:xfrm>
              <a:off x="16307027" y="4547309"/>
              <a:ext cx="5203654" cy="5203654"/>
            </a:xfrm>
            <a:prstGeom prst="ellipse">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8" name="Oval 7">
              <a:extLst>
                <a:ext uri="{FF2B5EF4-FFF2-40B4-BE49-F238E27FC236}">
                  <a16:creationId xmlns:a16="http://schemas.microsoft.com/office/drawing/2014/main" id="{DCD139A0-7B84-43D1-BED8-35B5A87AB7D4}"/>
                </a:ext>
              </a:extLst>
            </p:cNvPr>
            <p:cNvSpPr/>
            <p:nvPr/>
          </p:nvSpPr>
          <p:spPr>
            <a:xfrm>
              <a:off x="16307027" y="-656355"/>
              <a:ext cx="5203654" cy="5203654"/>
            </a:xfrm>
            <a:prstGeom prst="ellipse">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spTree>
    <p:extLst>
      <p:ext uri="{BB962C8B-B14F-4D97-AF65-F5344CB8AC3E}">
        <p14:creationId xmlns:p14="http://schemas.microsoft.com/office/powerpoint/2010/main" val="3902582349"/>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29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A5FCF013-8DDC-4111-BB2E-10563C07B591}"/>
              </a:ext>
            </a:extLst>
          </p:cNvPr>
          <p:cNvSpPr>
            <a:spLocks noGrp="1"/>
          </p:cNvSpPr>
          <p:nvPr>
            <p:ph type="pic" sz="quarter" idx="15" hasCustomPrompt="1"/>
          </p:nvPr>
        </p:nvSpPr>
        <p:spPr>
          <a:xfrm>
            <a:off x="8531825" y="2845033"/>
            <a:ext cx="5616000" cy="7416000"/>
          </a:xfrm>
          <a:custGeom>
            <a:avLst/>
            <a:gdLst>
              <a:gd name="connsiteX0" fmla="*/ 0 w 5069935"/>
              <a:gd name="connsiteY0" fmla="*/ 0 h 5964902"/>
              <a:gd name="connsiteX1" fmla="*/ 5069935 w 5069935"/>
              <a:gd name="connsiteY1" fmla="*/ 0 h 5964902"/>
              <a:gd name="connsiteX2" fmla="*/ 5069935 w 5069935"/>
              <a:gd name="connsiteY2" fmla="*/ 5964902 h 5964902"/>
              <a:gd name="connsiteX3" fmla="*/ 0 w 5069935"/>
              <a:gd name="connsiteY3" fmla="*/ 5964902 h 5964902"/>
            </a:gdLst>
            <a:ahLst/>
            <a:cxnLst>
              <a:cxn ang="0">
                <a:pos x="connsiteX0" y="connsiteY0"/>
              </a:cxn>
              <a:cxn ang="0">
                <a:pos x="connsiteX1" y="connsiteY1"/>
              </a:cxn>
              <a:cxn ang="0">
                <a:pos x="connsiteX2" y="connsiteY2"/>
              </a:cxn>
              <a:cxn ang="0">
                <a:pos x="connsiteX3" y="connsiteY3"/>
              </a:cxn>
            </a:cxnLst>
            <a:rect l="l" t="t" r="r" b="b"/>
            <a:pathLst>
              <a:path w="5069935" h="5964902">
                <a:moveTo>
                  <a:pt x="0" y="0"/>
                </a:moveTo>
                <a:lnTo>
                  <a:pt x="5069935" y="0"/>
                </a:lnTo>
                <a:lnTo>
                  <a:pt x="5069935" y="5964902"/>
                </a:lnTo>
                <a:lnTo>
                  <a:pt x="0" y="5964902"/>
                </a:lnTo>
                <a:close/>
              </a:path>
            </a:pathLst>
          </a:custGeom>
          <a:pattFill prst="pct20">
            <a:fgClr>
              <a:schemeClr val="accent1"/>
            </a:fgClr>
            <a:bgClr>
              <a:schemeClr val="bg1"/>
            </a:bgClr>
          </a:pattFill>
        </p:spPr>
        <p:txBody>
          <a:bodyPr wrap="square">
            <a:noAutofit/>
          </a:bodyPr>
          <a:lstStyle>
            <a:lvl1pPr>
              <a:defRPr sz="4000"/>
            </a:lvl1pPr>
          </a:lstStyle>
          <a:p>
            <a:r>
              <a:rPr lang="en-US" dirty="0"/>
              <a:t>Drag Picture here</a:t>
            </a:r>
          </a:p>
        </p:txBody>
      </p:sp>
      <p:sp>
        <p:nvSpPr>
          <p:cNvPr id="6" name="Picture Placeholder 4">
            <a:extLst>
              <a:ext uri="{FF2B5EF4-FFF2-40B4-BE49-F238E27FC236}">
                <a16:creationId xmlns:a16="http://schemas.microsoft.com/office/drawing/2014/main" id="{C8A0B097-C1A1-49EF-9F1A-B5520AB46E70}"/>
              </a:ext>
            </a:extLst>
          </p:cNvPr>
          <p:cNvSpPr>
            <a:spLocks noGrp="1"/>
          </p:cNvSpPr>
          <p:nvPr>
            <p:ph type="pic" sz="quarter" idx="17" hasCustomPrompt="1"/>
          </p:nvPr>
        </p:nvSpPr>
        <p:spPr>
          <a:xfrm>
            <a:off x="13809152" y="5151431"/>
            <a:ext cx="3206894" cy="6794262"/>
          </a:xfrm>
          <a:custGeom>
            <a:avLst/>
            <a:gdLst>
              <a:gd name="connsiteX0" fmla="*/ 816675 w 6006733"/>
              <a:gd name="connsiteY0" fmla="*/ 0 h 12726119"/>
              <a:gd name="connsiteX1" fmla="*/ 5190057 w 6006733"/>
              <a:gd name="connsiteY1" fmla="*/ 0 h 12726119"/>
              <a:gd name="connsiteX2" fmla="*/ 6006733 w 6006733"/>
              <a:gd name="connsiteY2" fmla="*/ 816676 h 12726119"/>
              <a:gd name="connsiteX3" fmla="*/ 6006733 w 6006733"/>
              <a:gd name="connsiteY3" fmla="*/ 11909443 h 12726119"/>
              <a:gd name="connsiteX4" fmla="*/ 5190057 w 6006733"/>
              <a:gd name="connsiteY4" fmla="*/ 12726119 h 12726119"/>
              <a:gd name="connsiteX5" fmla="*/ 816675 w 6006733"/>
              <a:gd name="connsiteY5" fmla="*/ 12726119 h 12726119"/>
              <a:gd name="connsiteX6" fmla="*/ 0 w 6006733"/>
              <a:gd name="connsiteY6" fmla="*/ 11909443 h 12726119"/>
              <a:gd name="connsiteX7" fmla="*/ 0 w 6006733"/>
              <a:gd name="connsiteY7" fmla="*/ 816676 h 12726119"/>
              <a:gd name="connsiteX8" fmla="*/ 816675 w 6006733"/>
              <a:gd name="connsiteY8" fmla="*/ 0 h 127261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006733" h="12726119">
                <a:moveTo>
                  <a:pt x="816675" y="0"/>
                </a:moveTo>
                <a:lnTo>
                  <a:pt x="5190057" y="0"/>
                </a:lnTo>
                <a:cubicBezTo>
                  <a:pt x="5641095" y="0"/>
                  <a:pt x="6006733" y="365638"/>
                  <a:pt x="6006733" y="816676"/>
                </a:cubicBezTo>
                <a:lnTo>
                  <a:pt x="6006733" y="11909443"/>
                </a:lnTo>
                <a:cubicBezTo>
                  <a:pt x="6006733" y="12360481"/>
                  <a:pt x="5641095" y="12726119"/>
                  <a:pt x="5190057" y="12726119"/>
                </a:cubicBezTo>
                <a:lnTo>
                  <a:pt x="816675" y="12726119"/>
                </a:lnTo>
                <a:cubicBezTo>
                  <a:pt x="365638" y="12726119"/>
                  <a:pt x="0" y="12360481"/>
                  <a:pt x="0" y="11909443"/>
                </a:cubicBezTo>
                <a:lnTo>
                  <a:pt x="0" y="816676"/>
                </a:lnTo>
                <a:cubicBezTo>
                  <a:pt x="0" y="365638"/>
                  <a:pt x="365638" y="0"/>
                  <a:pt x="816675" y="0"/>
                </a:cubicBezTo>
                <a:close/>
              </a:path>
            </a:pathLst>
          </a:custGeom>
          <a:pattFill prst="pct20">
            <a:fgClr>
              <a:schemeClr val="accent1"/>
            </a:fgClr>
            <a:bgClr>
              <a:schemeClr val="bg1"/>
            </a:bgClr>
          </a:pattFill>
        </p:spPr>
        <p:txBody>
          <a:bodyPr wrap="square">
            <a:noAutofit/>
          </a:bodyPr>
          <a:lstStyle>
            <a:lvl1pPr>
              <a:defRPr sz="4000"/>
            </a:lvl1pPr>
          </a:lstStyle>
          <a:p>
            <a:r>
              <a:rPr lang="en-US" dirty="0"/>
              <a:t>Drag Picture here</a:t>
            </a:r>
          </a:p>
        </p:txBody>
      </p:sp>
      <p:grpSp>
        <p:nvGrpSpPr>
          <p:cNvPr id="4" name="Group 3">
            <a:extLst>
              <a:ext uri="{FF2B5EF4-FFF2-40B4-BE49-F238E27FC236}">
                <a16:creationId xmlns:a16="http://schemas.microsoft.com/office/drawing/2014/main" id="{1D6767FA-B654-4FE5-A80A-AC6E3935F4B8}"/>
              </a:ext>
            </a:extLst>
          </p:cNvPr>
          <p:cNvGrpSpPr/>
          <p:nvPr userDrawn="1"/>
        </p:nvGrpSpPr>
        <p:grpSpPr>
          <a:xfrm>
            <a:off x="22354923" y="4521115"/>
            <a:ext cx="4048630" cy="8097268"/>
            <a:chOff x="16307027" y="-656355"/>
            <a:chExt cx="5203654" cy="10407318"/>
          </a:xfrm>
        </p:grpSpPr>
        <p:sp>
          <p:nvSpPr>
            <p:cNvPr id="7" name="Oval 6">
              <a:extLst>
                <a:ext uri="{FF2B5EF4-FFF2-40B4-BE49-F238E27FC236}">
                  <a16:creationId xmlns:a16="http://schemas.microsoft.com/office/drawing/2014/main" id="{D8D24CF3-D3A5-47A5-A894-0703CD09641A}"/>
                </a:ext>
              </a:extLst>
            </p:cNvPr>
            <p:cNvSpPr/>
            <p:nvPr/>
          </p:nvSpPr>
          <p:spPr>
            <a:xfrm>
              <a:off x="16307027" y="1945477"/>
              <a:ext cx="5203654" cy="5203654"/>
            </a:xfrm>
            <a:prstGeom prst="ellipse">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8" name="Freeform: Shape 7">
              <a:extLst>
                <a:ext uri="{FF2B5EF4-FFF2-40B4-BE49-F238E27FC236}">
                  <a16:creationId xmlns:a16="http://schemas.microsoft.com/office/drawing/2014/main" id="{0F316DB7-411A-47F7-A95B-94AE80555C6B}"/>
                </a:ext>
              </a:extLst>
            </p:cNvPr>
            <p:cNvSpPr/>
            <p:nvPr/>
          </p:nvSpPr>
          <p:spPr>
            <a:xfrm>
              <a:off x="16307028" y="1945472"/>
              <a:ext cx="5203653" cy="5203664"/>
            </a:xfrm>
            <a:custGeom>
              <a:avLst/>
              <a:gdLst>
                <a:gd name="connsiteX0" fmla="*/ 2416199 w 4832407"/>
                <a:gd name="connsiteY0" fmla="*/ 0 h 4832418"/>
                <a:gd name="connsiteX1" fmla="*/ 2438212 w 4832407"/>
                <a:gd name="connsiteY1" fmla="*/ 1112 h 4832418"/>
                <a:gd name="connsiteX2" fmla="*/ 2450630 w 4832407"/>
                <a:gd name="connsiteY2" fmla="*/ 247043 h 4832418"/>
                <a:gd name="connsiteX3" fmla="*/ 4607321 w 4832407"/>
                <a:gd name="connsiteY3" fmla="*/ 2403735 h 4832418"/>
                <a:gd name="connsiteX4" fmla="*/ 4832351 w 4832407"/>
                <a:gd name="connsiteY4" fmla="*/ 2415098 h 4832418"/>
                <a:gd name="connsiteX5" fmla="*/ 4832407 w 4832407"/>
                <a:gd name="connsiteY5" fmla="*/ 2416209 h 4832418"/>
                <a:gd name="connsiteX6" fmla="*/ 4832351 w 4832407"/>
                <a:gd name="connsiteY6" fmla="*/ 2417321 h 4832418"/>
                <a:gd name="connsiteX7" fmla="*/ 4607322 w 4832407"/>
                <a:gd name="connsiteY7" fmla="*/ 2428684 h 4832418"/>
                <a:gd name="connsiteX8" fmla="*/ 2450631 w 4832407"/>
                <a:gd name="connsiteY8" fmla="*/ 4585375 h 4832418"/>
                <a:gd name="connsiteX9" fmla="*/ 2438213 w 4832407"/>
                <a:gd name="connsiteY9" fmla="*/ 4831307 h 4832418"/>
                <a:gd name="connsiteX10" fmla="*/ 2416199 w 4832407"/>
                <a:gd name="connsiteY10" fmla="*/ 4832418 h 4832418"/>
                <a:gd name="connsiteX11" fmla="*/ 2403725 w 4832407"/>
                <a:gd name="connsiteY11" fmla="*/ 4585375 h 4832418"/>
                <a:gd name="connsiteX12" fmla="*/ 231790 w 4832407"/>
                <a:gd name="connsiteY12" fmla="*/ 2427184 h 4832418"/>
                <a:gd name="connsiteX13" fmla="*/ 0 w 4832407"/>
                <a:gd name="connsiteY13" fmla="*/ 2416210 h 4832418"/>
                <a:gd name="connsiteX14" fmla="*/ 247034 w 4832407"/>
                <a:gd name="connsiteY14" fmla="*/ 2403735 h 4832418"/>
                <a:gd name="connsiteX15" fmla="*/ 2416199 w 4832407"/>
                <a:gd name="connsiteY15" fmla="*/ 1 h 48324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832407" h="4832418">
                  <a:moveTo>
                    <a:pt x="2416199" y="0"/>
                  </a:moveTo>
                  <a:lnTo>
                    <a:pt x="2438212" y="1112"/>
                  </a:lnTo>
                  <a:lnTo>
                    <a:pt x="2450630" y="247043"/>
                  </a:lnTo>
                  <a:cubicBezTo>
                    <a:pt x="2566115" y="1384205"/>
                    <a:pt x="3470159" y="2288249"/>
                    <a:pt x="4607321" y="2403735"/>
                  </a:cubicBezTo>
                  <a:lnTo>
                    <a:pt x="4832351" y="2415098"/>
                  </a:lnTo>
                  <a:lnTo>
                    <a:pt x="4832407" y="2416209"/>
                  </a:lnTo>
                  <a:lnTo>
                    <a:pt x="4832351" y="2417321"/>
                  </a:lnTo>
                  <a:lnTo>
                    <a:pt x="4607322" y="2428684"/>
                  </a:lnTo>
                  <a:cubicBezTo>
                    <a:pt x="3470160" y="2544169"/>
                    <a:pt x="2566116" y="3448213"/>
                    <a:pt x="2450631" y="4585375"/>
                  </a:cubicBezTo>
                  <a:lnTo>
                    <a:pt x="2438213" y="4831307"/>
                  </a:lnTo>
                  <a:lnTo>
                    <a:pt x="2416199" y="4832418"/>
                  </a:lnTo>
                  <a:lnTo>
                    <a:pt x="2403725" y="4585375"/>
                  </a:lnTo>
                  <a:cubicBezTo>
                    <a:pt x="2287725" y="3443137"/>
                    <a:pt x="1376108" y="2536102"/>
                    <a:pt x="231790" y="2427184"/>
                  </a:cubicBezTo>
                  <a:lnTo>
                    <a:pt x="0" y="2416210"/>
                  </a:lnTo>
                  <a:lnTo>
                    <a:pt x="247034" y="2403735"/>
                  </a:lnTo>
                  <a:cubicBezTo>
                    <a:pt x="1465421" y="2280001"/>
                    <a:pt x="2416199" y="1251034"/>
                    <a:pt x="2416199" y="1"/>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9" name="Oval 8">
              <a:extLst>
                <a:ext uri="{FF2B5EF4-FFF2-40B4-BE49-F238E27FC236}">
                  <a16:creationId xmlns:a16="http://schemas.microsoft.com/office/drawing/2014/main" id="{3B7C4F17-865B-41C5-9B27-0C1476566E4A}"/>
                </a:ext>
              </a:extLst>
            </p:cNvPr>
            <p:cNvSpPr/>
            <p:nvPr/>
          </p:nvSpPr>
          <p:spPr>
            <a:xfrm>
              <a:off x="16307027" y="4547309"/>
              <a:ext cx="5203654" cy="5203654"/>
            </a:xfrm>
            <a:prstGeom prst="ellipse">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0" name="Oval 9">
              <a:extLst>
                <a:ext uri="{FF2B5EF4-FFF2-40B4-BE49-F238E27FC236}">
                  <a16:creationId xmlns:a16="http://schemas.microsoft.com/office/drawing/2014/main" id="{AF14C084-39C0-45CA-BB92-11230CD6467D}"/>
                </a:ext>
              </a:extLst>
            </p:cNvPr>
            <p:cNvSpPr/>
            <p:nvPr/>
          </p:nvSpPr>
          <p:spPr>
            <a:xfrm>
              <a:off x="16307027" y="-656355"/>
              <a:ext cx="5203654" cy="5203654"/>
            </a:xfrm>
            <a:prstGeom prst="ellipse">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spTree>
    <p:extLst>
      <p:ext uri="{BB962C8B-B14F-4D97-AF65-F5344CB8AC3E}">
        <p14:creationId xmlns:p14="http://schemas.microsoft.com/office/powerpoint/2010/main" val="2289340574"/>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28_Title Slide">
    <p:spTree>
      <p:nvGrpSpPr>
        <p:cNvPr id="1" name=""/>
        <p:cNvGrpSpPr/>
        <p:nvPr/>
      </p:nvGrpSpPr>
      <p:grpSpPr>
        <a:xfrm>
          <a:off x="0" y="0"/>
          <a:ext cx="0" cy="0"/>
          <a:chOff x="0" y="0"/>
          <a:chExt cx="0" cy="0"/>
        </a:xfrm>
      </p:grpSpPr>
      <p:sp>
        <p:nvSpPr>
          <p:cNvPr id="6" name="Picture Placeholder 4">
            <a:extLst>
              <a:ext uri="{FF2B5EF4-FFF2-40B4-BE49-F238E27FC236}">
                <a16:creationId xmlns:a16="http://schemas.microsoft.com/office/drawing/2014/main" id="{C8A0B097-C1A1-49EF-9F1A-B5520AB46E70}"/>
              </a:ext>
            </a:extLst>
          </p:cNvPr>
          <p:cNvSpPr>
            <a:spLocks noGrp="1"/>
          </p:cNvSpPr>
          <p:nvPr>
            <p:ph type="pic" sz="quarter" idx="17" hasCustomPrompt="1"/>
          </p:nvPr>
        </p:nvSpPr>
        <p:spPr>
          <a:xfrm>
            <a:off x="15557500" y="2171733"/>
            <a:ext cx="4519749" cy="9575733"/>
          </a:xfrm>
          <a:custGeom>
            <a:avLst/>
            <a:gdLst>
              <a:gd name="connsiteX0" fmla="*/ 816675 w 6006733"/>
              <a:gd name="connsiteY0" fmla="*/ 0 h 12726119"/>
              <a:gd name="connsiteX1" fmla="*/ 5190057 w 6006733"/>
              <a:gd name="connsiteY1" fmla="*/ 0 h 12726119"/>
              <a:gd name="connsiteX2" fmla="*/ 6006733 w 6006733"/>
              <a:gd name="connsiteY2" fmla="*/ 816676 h 12726119"/>
              <a:gd name="connsiteX3" fmla="*/ 6006733 w 6006733"/>
              <a:gd name="connsiteY3" fmla="*/ 11909443 h 12726119"/>
              <a:gd name="connsiteX4" fmla="*/ 5190057 w 6006733"/>
              <a:gd name="connsiteY4" fmla="*/ 12726119 h 12726119"/>
              <a:gd name="connsiteX5" fmla="*/ 816675 w 6006733"/>
              <a:gd name="connsiteY5" fmla="*/ 12726119 h 12726119"/>
              <a:gd name="connsiteX6" fmla="*/ 0 w 6006733"/>
              <a:gd name="connsiteY6" fmla="*/ 11909443 h 12726119"/>
              <a:gd name="connsiteX7" fmla="*/ 0 w 6006733"/>
              <a:gd name="connsiteY7" fmla="*/ 816676 h 12726119"/>
              <a:gd name="connsiteX8" fmla="*/ 816675 w 6006733"/>
              <a:gd name="connsiteY8" fmla="*/ 0 h 127261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006733" h="12726119">
                <a:moveTo>
                  <a:pt x="816675" y="0"/>
                </a:moveTo>
                <a:lnTo>
                  <a:pt x="5190057" y="0"/>
                </a:lnTo>
                <a:cubicBezTo>
                  <a:pt x="5641095" y="0"/>
                  <a:pt x="6006733" y="365638"/>
                  <a:pt x="6006733" y="816676"/>
                </a:cubicBezTo>
                <a:lnTo>
                  <a:pt x="6006733" y="11909443"/>
                </a:lnTo>
                <a:cubicBezTo>
                  <a:pt x="6006733" y="12360481"/>
                  <a:pt x="5641095" y="12726119"/>
                  <a:pt x="5190057" y="12726119"/>
                </a:cubicBezTo>
                <a:lnTo>
                  <a:pt x="816675" y="12726119"/>
                </a:lnTo>
                <a:cubicBezTo>
                  <a:pt x="365638" y="12726119"/>
                  <a:pt x="0" y="12360481"/>
                  <a:pt x="0" y="11909443"/>
                </a:cubicBezTo>
                <a:lnTo>
                  <a:pt x="0" y="816676"/>
                </a:lnTo>
                <a:cubicBezTo>
                  <a:pt x="0" y="365638"/>
                  <a:pt x="365638" y="0"/>
                  <a:pt x="816675" y="0"/>
                </a:cubicBezTo>
                <a:close/>
              </a:path>
            </a:pathLst>
          </a:custGeom>
          <a:pattFill prst="pct20">
            <a:fgClr>
              <a:schemeClr val="accent1"/>
            </a:fgClr>
            <a:bgClr>
              <a:schemeClr val="bg1"/>
            </a:bgClr>
          </a:pattFill>
        </p:spPr>
        <p:txBody>
          <a:bodyPr wrap="square">
            <a:noAutofit/>
          </a:bodyPr>
          <a:lstStyle>
            <a:lvl1pPr>
              <a:defRPr sz="4000"/>
            </a:lvl1pPr>
          </a:lstStyle>
          <a:p>
            <a:r>
              <a:rPr lang="en-US" dirty="0"/>
              <a:t>Drag Picture here</a:t>
            </a:r>
          </a:p>
        </p:txBody>
      </p:sp>
      <p:grpSp>
        <p:nvGrpSpPr>
          <p:cNvPr id="3" name="Group 2">
            <a:extLst>
              <a:ext uri="{FF2B5EF4-FFF2-40B4-BE49-F238E27FC236}">
                <a16:creationId xmlns:a16="http://schemas.microsoft.com/office/drawing/2014/main" id="{4FE36B64-9BF2-405F-BD2E-2387BE4BE477}"/>
              </a:ext>
            </a:extLst>
          </p:cNvPr>
          <p:cNvGrpSpPr/>
          <p:nvPr userDrawn="1"/>
        </p:nvGrpSpPr>
        <p:grpSpPr>
          <a:xfrm>
            <a:off x="22354923" y="4354309"/>
            <a:ext cx="4048630" cy="8097268"/>
            <a:chOff x="16307027" y="-656355"/>
            <a:chExt cx="5203654" cy="10407318"/>
          </a:xfrm>
        </p:grpSpPr>
        <p:sp>
          <p:nvSpPr>
            <p:cNvPr id="4" name="Oval 3">
              <a:extLst>
                <a:ext uri="{FF2B5EF4-FFF2-40B4-BE49-F238E27FC236}">
                  <a16:creationId xmlns:a16="http://schemas.microsoft.com/office/drawing/2014/main" id="{EAD99D28-060E-4D81-A54B-3A4ABF234F29}"/>
                </a:ext>
              </a:extLst>
            </p:cNvPr>
            <p:cNvSpPr/>
            <p:nvPr/>
          </p:nvSpPr>
          <p:spPr>
            <a:xfrm>
              <a:off x="16307027" y="1945477"/>
              <a:ext cx="5203654" cy="5203654"/>
            </a:xfrm>
            <a:prstGeom prst="ellipse">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5" name="Freeform: Shape 4">
              <a:extLst>
                <a:ext uri="{FF2B5EF4-FFF2-40B4-BE49-F238E27FC236}">
                  <a16:creationId xmlns:a16="http://schemas.microsoft.com/office/drawing/2014/main" id="{10B736EE-863E-4D83-969A-A32FF78B2AD5}"/>
                </a:ext>
              </a:extLst>
            </p:cNvPr>
            <p:cNvSpPr/>
            <p:nvPr/>
          </p:nvSpPr>
          <p:spPr>
            <a:xfrm>
              <a:off x="16307028" y="1945472"/>
              <a:ext cx="5203653" cy="5203664"/>
            </a:xfrm>
            <a:custGeom>
              <a:avLst/>
              <a:gdLst>
                <a:gd name="connsiteX0" fmla="*/ 2416199 w 4832407"/>
                <a:gd name="connsiteY0" fmla="*/ 0 h 4832418"/>
                <a:gd name="connsiteX1" fmla="*/ 2438212 w 4832407"/>
                <a:gd name="connsiteY1" fmla="*/ 1112 h 4832418"/>
                <a:gd name="connsiteX2" fmla="*/ 2450630 w 4832407"/>
                <a:gd name="connsiteY2" fmla="*/ 247043 h 4832418"/>
                <a:gd name="connsiteX3" fmla="*/ 4607321 w 4832407"/>
                <a:gd name="connsiteY3" fmla="*/ 2403735 h 4832418"/>
                <a:gd name="connsiteX4" fmla="*/ 4832351 w 4832407"/>
                <a:gd name="connsiteY4" fmla="*/ 2415098 h 4832418"/>
                <a:gd name="connsiteX5" fmla="*/ 4832407 w 4832407"/>
                <a:gd name="connsiteY5" fmla="*/ 2416209 h 4832418"/>
                <a:gd name="connsiteX6" fmla="*/ 4832351 w 4832407"/>
                <a:gd name="connsiteY6" fmla="*/ 2417321 h 4832418"/>
                <a:gd name="connsiteX7" fmla="*/ 4607322 w 4832407"/>
                <a:gd name="connsiteY7" fmla="*/ 2428684 h 4832418"/>
                <a:gd name="connsiteX8" fmla="*/ 2450631 w 4832407"/>
                <a:gd name="connsiteY8" fmla="*/ 4585375 h 4832418"/>
                <a:gd name="connsiteX9" fmla="*/ 2438213 w 4832407"/>
                <a:gd name="connsiteY9" fmla="*/ 4831307 h 4832418"/>
                <a:gd name="connsiteX10" fmla="*/ 2416199 w 4832407"/>
                <a:gd name="connsiteY10" fmla="*/ 4832418 h 4832418"/>
                <a:gd name="connsiteX11" fmla="*/ 2403725 w 4832407"/>
                <a:gd name="connsiteY11" fmla="*/ 4585375 h 4832418"/>
                <a:gd name="connsiteX12" fmla="*/ 231790 w 4832407"/>
                <a:gd name="connsiteY12" fmla="*/ 2427184 h 4832418"/>
                <a:gd name="connsiteX13" fmla="*/ 0 w 4832407"/>
                <a:gd name="connsiteY13" fmla="*/ 2416210 h 4832418"/>
                <a:gd name="connsiteX14" fmla="*/ 247034 w 4832407"/>
                <a:gd name="connsiteY14" fmla="*/ 2403735 h 4832418"/>
                <a:gd name="connsiteX15" fmla="*/ 2416199 w 4832407"/>
                <a:gd name="connsiteY15" fmla="*/ 1 h 48324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832407" h="4832418">
                  <a:moveTo>
                    <a:pt x="2416199" y="0"/>
                  </a:moveTo>
                  <a:lnTo>
                    <a:pt x="2438212" y="1112"/>
                  </a:lnTo>
                  <a:lnTo>
                    <a:pt x="2450630" y="247043"/>
                  </a:lnTo>
                  <a:cubicBezTo>
                    <a:pt x="2566115" y="1384205"/>
                    <a:pt x="3470159" y="2288249"/>
                    <a:pt x="4607321" y="2403735"/>
                  </a:cubicBezTo>
                  <a:lnTo>
                    <a:pt x="4832351" y="2415098"/>
                  </a:lnTo>
                  <a:lnTo>
                    <a:pt x="4832407" y="2416209"/>
                  </a:lnTo>
                  <a:lnTo>
                    <a:pt x="4832351" y="2417321"/>
                  </a:lnTo>
                  <a:lnTo>
                    <a:pt x="4607322" y="2428684"/>
                  </a:lnTo>
                  <a:cubicBezTo>
                    <a:pt x="3470160" y="2544169"/>
                    <a:pt x="2566116" y="3448213"/>
                    <a:pt x="2450631" y="4585375"/>
                  </a:cubicBezTo>
                  <a:lnTo>
                    <a:pt x="2438213" y="4831307"/>
                  </a:lnTo>
                  <a:lnTo>
                    <a:pt x="2416199" y="4832418"/>
                  </a:lnTo>
                  <a:lnTo>
                    <a:pt x="2403725" y="4585375"/>
                  </a:lnTo>
                  <a:cubicBezTo>
                    <a:pt x="2287725" y="3443137"/>
                    <a:pt x="1376108" y="2536102"/>
                    <a:pt x="231790" y="2427184"/>
                  </a:cubicBezTo>
                  <a:lnTo>
                    <a:pt x="0" y="2416210"/>
                  </a:lnTo>
                  <a:lnTo>
                    <a:pt x="247034" y="2403735"/>
                  </a:lnTo>
                  <a:cubicBezTo>
                    <a:pt x="1465421" y="2280001"/>
                    <a:pt x="2416199" y="1251034"/>
                    <a:pt x="2416199" y="1"/>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7" name="Oval 6">
              <a:extLst>
                <a:ext uri="{FF2B5EF4-FFF2-40B4-BE49-F238E27FC236}">
                  <a16:creationId xmlns:a16="http://schemas.microsoft.com/office/drawing/2014/main" id="{E24C5286-D9C4-45BE-905C-98BD00C09335}"/>
                </a:ext>
              </a:extLst>
            </p:cNvPr>
            <p:cNvSpPr/>
            <p:nvPr/>
          </p:nvSpPr>
          <p:spPr>
            <a:xfrm>
              <a:off x="16307027" y="4547309"/>
              <a:ext cx="5203654" cy="5203654"/>
            </a:xfrm>
            <a:prstGeom prst="ellipse">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8" name="Oval 7">
              <a:extLst>
                <a:ext uri="{FF2B5EF4-FFF2-40B4-BE49-F238E27FC236}">
                  <a16:creationId xmlns:a16="http://schemas.microsoft.com/office/drawing/2014/main" id="{6D9002FB-835B-4D69-9AFB-6820D31D48EA}"/>
                </a:ext>
              </a:extLst>
            </p:cNvPr>
            <p:cNvSpPr/>
            <p:nvPr/>
          </p:nvSpPr>
          <p:spPr>
            <a:xfrm>
              <a:off x="16307027" y="-656355"/>
              <a:ext cx="5203654" cy="5203654"/>
            </a:xfrm>
            <a:prstGeom prst="ellipse">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spTree>
    <p:extLst>
      <p:ext uri="{BB962C8B-B14F-4D97-AF65-F5344CB8AC3E}">
        <p14:creationId xmlns:p14="http://schemas.microsoft.com/office/powerpoint/2010/main" val="3918983846"/>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30_Title Slide">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88F654F3-8F58-4D5B-B911-458C0BBF55A2}"/>
              </a:ext>
            </a:extLst>
          </p:cNvPr>
          <p:cNvSpPr>
            <a:spLocks noGrp="1"/>
          </p:cNvSpPr>
          <p:nvPr>
            <p:ph type="pic" sz="quarter" idx="17" hasCustomPrompt="1"/>
          </p:nvPr>
        </p:nvSpPr>
        <p:spPr>
          <a:xfrm>
            <a:off x="16430626" y="1428750"/>
            <a:ext cx="6577015" cy="10858501"/>
          </a:xfrm>
          <a:custGeom>
            <a:avLst/>
            <a:gdLst>
              <a:gd name="connsiteX0" fmla="*/ 0 w 6577015"/>
              <a:gd name="connsiteY0" fmla="*/ 0 h 10858501"/>
              <a:gd name="connsiteX1" fmla="*/ 6577015 w 6577015"/>
              <a:gd name="connsiteY1" fmla="*/ 0 h 10858501"/>
              <a:gd name="connsiteX2" fmla="*/ 6577015 w 6577015"/>
              <a:gd name="connsiteY2" fmla="*/ 10858501 h 10858501"/>
              <a:gd name="connsiteX3" fmla="*/ 0 w 6577015"/>
              <a:gd name="connsiteY3" fmla="*/ 10858501 h 10858501"/>
            </a:gdLst>
            <a:ahLst/>
            <a:cxnLst>
              <a:cxn ang="0">
                <a:pos x="connsiteX0" y="connsiteY0"/>
              </a:cxn>
              <a:cxn ang="0">
                <a:pos x="connsiteX1" y="connsiteY1"/>
              </a:cxn>
              <a:cxn ang="0">
                <a:pos x="connsiteX2" y="connsiteY2"/>
              </a:cxn>
              <a:cxn ang="0">
                <a:pos x="connsiteX3" y="connsiteY3"/>
              </a:cxn>
            </a:cxnLst>
            <a:rect l="l" t="t" r="r" b="b"/>
            <a:pathLst>
              <a:path w="6577015" h="10858501">
                <a:moveTo>
                  <a:pt x="0" y="0"/>
                </a:moveTo>
                <a:lnTo>
                  <a:pt x="6577015" y="0"/>
                </a:lnTo>
                <a:lnTo>
                  <a:pt x="6577015" y="10858501"/>
                </a:lnTo>
                <a:lnTo>
                  <a:pt x="0" y="10858501"/>
                </a:lnTo>
                <a:close/>
              </a:path>
            </a:pathLst>
          </a:custGeom>
          <a:pattFill prst="pct20">
            <a:fgClr>
              <a:schemeClr val="accent1"/>
            </a:fgClr>
            <a:bgClr>
              <a:schemeClr val="bg1"/>
            </a:bgClr>
          </a:pattFill>
        </p:spPr>
        <p:txBody>
          <a:bodyPr wrap="square">
            <a:noAutofit/>
          </a:bodyPr>
          <a:lstStyle>
            <a:lvl1pPr>
              <a:defRPr sz="4000"/>
            </a:lvl1pPr>
          </a:lstStyle>
          <a:p>
            <a:r>
              <a:rPr lang="en-US" dirty="0"/>
              <a:t>Drag Picture here</a:t>
            </a:r>
          </a:p>
        </p:txBody>
      </p:sp>
      <p:grpSp>
        <p:nvGrpSpPr>
          <p:cNvPr id="3" name="Group 2">
            <a:extLst>
              <a:ext uri="{FF2B5EF4-FFF2-40B4-BE49-F238E27FC236}">
                <a16:creationId xmlns:a16="http://schemas.microsoft.com/office/drawing/2014/main" id="{56D4B2A5-46DD-4CCB-A9AD-0E09533B7305}"/>
              </a:ext>
            </a:extLst>
          </p:cNvPr>
          <p:cNvGrpSpPr/>
          <p:nvPr userDrawn="1"/>
        </p:nvGrpSpPr>
        <p:grpSpPr>
          <a:xfrm>
            <a:off x="-2023736" y="640871"/>
            <a:ext cx="4048630" cy="8097268"/>
            <a:chOff x="16307027" y="-656355"/>
            <a:chExt cx="5203654" cy="10407318"/>
          </a:xfrm>
        </p:grpSpPr>
        <p:sp>
          <p:nvSpPr>
            <p:cNvPr id="5" name="Oval 4">
              <a:extLst>
                <a:ext uri="{FF2B5EF4-FFF2-40B4-BE49-F238E27FC236}">
                  <a16:creationId xmlns:a16="http://schemas.microsoft.com/office/drawing/2014/main" id="{7C2B2C43-C356-4367-ACC8-85C1D2DA8884}"/>
                </a:ext>
              </a:extLst>
            </p:cNvPr>
            <p:cNvSpPr/>
            <p:nvPr/>
          </p:nvSpPr>
          <p:spPr>
            <a:xfrm>
              <a:off x="16307027" y="1945477"/>
              <a:ext cx="5203654" cy="5203654"/>
            </a:xfrm>
            <a:prstGeom prst="ellipse">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6" name="Freeform: Shape 5">
              <a:extLst>
                <a:ext uri="{FF2B5EF4-FFF2-40B4-BE49-F238E27FC236}">
                  <a16:creationId xmlns:a16="http://schemas.microsoft.com/office/drawing/2014/main" id="{505E2726-E271-42A0-876D-E25A82BA8370}"/>
                </a:ext>
              </a:extLst>
            </p:cNvPr>
            <p:cNvSpPr/>
            <p:nvPr/>
          </p:nvSpPr>
          <p:spPr>
            <a:xfrm>
              <a:off x="16307028" y="1945472"/>
              <a:ext cx="5203653" cy="5203664"/>
            </a:xfrm>
            <a:custGeom>
              <a:avLst/>
              <a:gdLst>
                <a:gd name="connsiteX0" fmla="*/ 2416199 w 4832407"/>
                <a:gd name="connsiteY0" fmla="*/ 0 h 4832418"/>
                <a:gd name="connsiteX1" fmla="*/ 2438212 w 4832407"/>
                <a:gd name="connsiteY1" fmla="*/ 1112 h 4832418"/>
                <a:gd name="connsiteX2" fmla="*/ 2450630 w 4832407"/>
                <a:gd name="connsiteY2" fmla="*/ 247043 h 4832418"/>
                <a:gd name="connsiteX3" fmla="*/ 4607321 w 4832407"/>
                <a:gd name="connsiteY3" fmla="*/ 2403735 h 4832418"/>
                <a:gd name="connsiteX4" fmla="*/ 4832351 w 4832407"/>
                <a:gd name="connsiteY4" fmla="*/ 2415098 h 4832418"/>
                <a:gd name="connsiteX5" fmla="*/ 4832407 w 4832407"/>
                <a:gd name="connsiteY5" fmla="*/ 2416209 h 4832418"/>
                <a:gd name="connsiteX6" fmla="*/ 4832351 w 4832407"/>
                <a:gd name="connsiteY6" fmla="*/ 2417321 h 4832418"/>
                <a:gd name="connsiteX7" fmla="*/ 4607322 w 4832407"/>
                <a:gd name="connsiteY7" fmla="*/ 2428684 h 4832418"/>
                <a:gd name="connsiteX8" fmla="*/ 2450631 w 4832407"/>
                <a:gd name="connsiteY8" fmla="*/ 4585375 h 4832418"/>
                <a:gd name="connsiteX9" fmla="*/ 2438213 w 4832407"/>
                <a:gd name="connsiteY9" fmla="*/ 4831307 h 4832418"/>
                <a:gd name="connsiteX10" fmla="*/ 2416199 w 4832407"/>
                <a:gd name="connsiteY10" fmla="*/ 4832418 h 4832418"/>
                <a:gd name="connsiteX11" fmla="*/ 2403725 w 4832407"/>
                <a:gd name="connsiteY11" fmla="*/ 4585375 h 4832418"/>
                <a:gd name="connsiteX12" fmla="*/ 231790 w 4832407"/>
                <a:gd name="connsiteY12" fmla="*/ 2427184 h 4832418"/>
                <a:gd name="connsiteX13" fmla="*/ 0 w 4832407"/>
                <a:gd name="connsiteY13" fmla="*/ 2416210 h 4832418"/>
                <a:gd name="connsiteX14" fmla="*/ 247034 w 4832407"/>
                <a:gd name="connsiteY14" fmla="*/ 2403735 h 4832418"/>
                <a:gd name="connsiteX15" fmla="*/ 2416199 w 4832407"/>
                <a:gd name="connsiteY15" fmla="*/ 1 h 48324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832407" h="4832418">
                  <a:moveTo>
                    <a:pt x="2416199" y="0"/>
                  </a:moveTo>
                  <a:lnTo>
                    <a:pt x="2438212" y="1112"/>
                  </a:lnTo>
                  <a:lnTo>
                    <a:pt x="2450630" y="247043"/>
                  </a:lnTo>
                  <a:cubicBezTo>
                    <a:pt x="2566115" y="1384205"/>
                    <a:pt x="3470159" y="2288249"/>
                    <a:pt x="4607321" y="2403735"/>
                  </a:cubicBezTo>
                  <a:lnTo>
                    <a:pt x="4832351" y="2415098"/>
                  </a:lnTo>
                  <a:lnTo>
                    <a:pt x="4832407" y="2416209"/>
                  </a:lnTo>
                  <a:lnTo>
                    <a:pt x="4832351" y="2417321"/>
                  </a:lnTo>
                  <a:lnTo>
                    <a:pt x="4607322" y="2428684"/>
                  </a:lnTo>
                  <a:cubicBezTo>
                    <a:pt x="3470160" y="2544169"/>
                    <a:pt x="2566116" y="3448213"/>
                    <a:pt x="2450631" y="4585375"/>
                  </a:cubicBezTo>
                  <a:lnTo>
                    <a:pt x="2438213" y="4831307"/>
                  </a:lnTo>
                  <a:lnTo>
                    <a:pt x="2416199" y="4832418"/>
                  </a:lnTo>
                  <a:lnTo>
                    <a:pt x="2403725" y="4585375"/>
                  </a:lnTo>
                  <a:cubicBezTo>
                    <a:pt x="2287725" y="3443137"/>
                    <a:pt x="1376108" y="2536102"/>
                    <a:pt x="231790" y="2427184"/>
                  </a:cubicBezTo>
                  <a:lnTo>
                    <a:pt x="0" y="2416210"/>
                  </a:lnTo>
                  <a:lnTo>
                    <a:pt x="247034" y="2403735"/>
                  </a:lnTo>
                  <a:cubicBezTo>
                    <a:pt x="1465421" y="2280001"/>
                    <a:pt x="2416199" y="1251034"/>
                    <a:pt x="2416199" y="1"/>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7" name="Oval 6">
              <a:extLst>
                <a:ext uri="{FF2B5EF4-FFF2-40B4-BE49-F238E27FC236}">
                  <a16:creationId xmlns:a16="http://schemas.microsoft.com/office/drawing/2014/main" id="{197BCD91-D827-4D9E-808A-D81D0F39F4A3}"/>
                </a:ext>
              </a:extLst>
            </p:cNvPr>
            <p:cNvSpPr/>
            <p:nvPr/>
          </p:nvSpPr>
          <p:spPr>
            <a:xfrm>
              <a:off x="16307027" y="4547309"/>
              <a:ext cx="5203654" cy="5203654"/>
            </a:xfrm>
            <a:prstGeom prst="ellipse">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8" name="Oval 7">
              <a:extLst>
                <a:ext uri="{FF2B5EF4-FFF2-40B4-BE49-F238E27FC236}">
                  <a16:creationId xmlns:a16="http://schemas.microsoft.com/office/drawing/2014/main" id="{3028C174-5CB1-4759-AE14-22D50CB36A53}"/>
                </a:ext>
              </a:extLst>
            </p:cNvPr>
            <p:cNvSpPr/>
            <p:nvPr/>
          </p:nvSpPr>
          <p:spPr>
            <a:xfrm>
              <a:off x="16307027" y="-656355"/>
              <a:ext cx="5203654" cy="5203654"/>
            </a:xfrm>
            <a:prstGeom prst="ellipse">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spTree>
    <p:extLst>
      <p:ext uri="{BB962C8B-B14F-4D97-AF65-F5344CB8AC3E}">
        <p14:creationId xmlns:p14="http://schemas.microsoft.com/office/powerpoint/2010/main" val="3449424364"/>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31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987DAB67-43BE-43C0-9508-571FB0C6C114}"/>
              </a:ext>
            </a:extLst>
          </p:cNvPr>
          <p:cNvSpPr>
            <a:spLocks noGrp="1"/>
          </p:cNvSpPr>
          <p:nvPr>
            <p:ph type="pic" sz="quarter" idx="17" hasCustomPrompt="1"/>
          </p:nvPr>
        </p:nvSpPr>
        <p:spPr>
          <a:xfrm>
            <a:off x="5062540" y="3057524"/>
            <a:ext cx="5800726" cy="7600951"/>
          </a:xfrm>
          <a:custGeom>
            <a:avLst/>
            <a:gdLst>
              <a:gd name="connsiteX0" fmla="*/ 2900363 w 5800726"/>
              <a:gd name="connsiteY0" fmla="*/ 0 h 7600951"/>
              <a:gd name="connsiteX1" fmla="*/ 5800726 w 5800726"/>
              <a:gd name="connsiteY1" fmla="*/ 2900363 h 7600951"/>
              <a:gd name="connsiteX2" fmla="*/ 5800726 w 5800726"/>
              <a:gd name="connsiteY2" fmla="*/ 7600951 h 7600951"/>
              <a:gd name="connsiteX3" fmla="*/ 1 w 5800726"/>
              <a:gd name="connsiteY3" fmla="*/ 7600951 h 7600951"/>
              <a:gd name="connsiteX4" fmla="*/ 0 w 5800726"/>
              <a:gd name="connsiteY4" fmla="*/ 2900363 h 7600951"/>
              <a:gd name="connsiteX5" fmla="*/ 2900363 w 5800726"/>
              <a:gd name="connsiteY5" fmla="*/ 0 h 76009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800726" h="7600951">
                <a:moveTo>
                  <a:pt x="2900363" y="0"/>
                </a:moveTo>
                <a:cubicBezTo>
                  <a:pt x="4502189" y="0"/>
                  <a:pt x="5800726" y="1298537"/>
                  <a:pt x="5800726" y="2900363"/>
                </a:cubicBezTo>
                <a:lnTo>
                  <a:pt x="5800726" y="7600951"/>
                </a:lnTo>
                <a:lnTo>
                  <a:pt x="1" y="7600951"/>
                </a:lnTo>
                <a:cubicBezTo>
                  <a:pt x="1" y="6034088"/>
                  <a:pt x="0" y="4467226"/>
                  <a:pt x="0" y="2900363"/>
                </a:cubicBezTo>
                <a:cubicBezTo>
                  <a:pt x="0" y="1298537"/>
                  <a:pt x="1298537" y="0"/>
                  <a:pt x="2900363" y="0"/>
                </a:cubicBezTo>
                <a:close/>
              </a:path>
            </a:pathLst>
          </a:custGeom>
          <a:pattFill prst="pct20">
            <a:fgClr>
              <a:schemeClr val="accent1"/>
            </a:fgClr>
            <a:bgClr>
              <a:schemeClr val="bg1"/>
            </a:bgClr>
          </a:pattFill>
        </p:spPr>
        <p:txBody>
          <a:bodyPr wrap="square">
            <a:noAutofit/>
          </a:bodyPr>
          <a:lstStyle>
            <a:lvl1pPr>
              <a:defRPr sz="4000"/>
            </a:lvl1pPr>
          </a:lstStyle>
          <a:p>
            <a:r>
              <a:rPr lang="en-US" dirty="0"/>
              <a:t>Drag Picture here</a:t>
            </a:r>
          </a:p>
        </p:txBody>
      </p:sp>
      <p:grpSp>
        <p:nvGrpSpPr>
          <p:cNvPr id="3" name="Group 2">
            <a:extLst>
              <a:ext uri="{FF2B5EF4-FFF2-40B4-BE49-F238E27FC236}">
                <a16:creationId xmlns:a16="http://schemas.microsoft.com/office/drawing/2014/main" id="{BC802523-97F3-487A-AE01-CE0A1D95803C}"/>
              </a:ext>
            </a:extLst>
          </p:cNvPr>
          <p:cNvGrpSpPr/>
          <p:nvPr userDrawn="1"/>
        </p:nvGrpSpPr>
        <p:grpSpPr>
          <a:xfrm>
            <a:off x="22354923" y="4521115"/>
            <a:ext cx="4048630" cy="8097268"/>
            <a:chOff x="16307027" y="-656355"/>
            <a:chExt cx="5203654" cy="10407318"/>
          </a:xfrm>
        </p:grpSpPr>
        <p:sp>
          <p:nvSpPr>
            <p:cNvPr id="4" name="Oval 3">
              <a:extLst>
                <a:ext uri="{FF2B5EF4-FFF2-40B4-BE49-F238E27FC236}">
                  <a16:creationId xmlns:a16="http://schemas.microsoft.com/office/drawing/2014/main" id="{39CBF207-95D9-4D69-A512-B7D490CC8B71}"/>
                </a:ext>
              </a:extLst>
            </p:cNvPr>
            <p:cNvSpPr/>
            <p:nvPr/>
          </p:nvSpPr>
          <p:spPr>
            <a:xfrm>
              <a:off x="16307027" y="1945477"/>
              <a:ext cx="5203654" cy="5203654"/>
            </a:xfrm>
            <a:prstGeom prst="ellipse">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6" name="Freeform: Shape 5">
              <a:extLst>
                <a:ext uri="{FF2B5EF4-FFF2-40B4-BE49-F238E27FC236}">
                  <a16:creationId xmlns:a16="http://schemas.microsoft.com/office/drawing/2014/main" id="{D747457D-6353-4E38-8DF9-B44C66C2E974}"/>
                </a:ext>
              </a:extLst>
            </p:cNvPr>
            <p:cNvSpPr/>
            <p:nvPr/>
          </p:nvSpPr>
          <p:spPr>
            <a:xfrm>
              <a:off x="16307028" y="1945472"/>
              <a:ext cx="5203653" cy="5203664"/>
            </a:xfrm>
            <a:custGeom>
              <a:avLst/>
              <a:gdLst>
                <a:gd name="connsiteX0" fmla="*/ 2416199 w 4832407"/>
                <a:gd name="connsiteY0" fmla="*/ 0 h 4832418"/>
                <a:gd name="connsiteX1" fmla="*/ 2438212 w 4832407"/>
                <a:gd name="connsiteY1" fmla="*/ 1112 h 4832418"/>
                <a:gd name="connsiteX2" fmla="*/ 2450630 w 4832407"/>
                <a:gd name="connsiteY2" fmla="*/ 247043 h 4832418"/>
                <a:gd name="connsiteX3" fmla="*/ 4607321 w 4832407"/>
                <a:gd name="connsiteY3" fmla="*/ 2403735 h 4832418"/>
                <a:gd name="connsiteX4" fmla="*/ 4832351 w 4832407"/>
                <a:gd name="connsiteY4" fmla="*/ 2415098 h 4832418"/>
                <a:gd name="connsiteX5" fmla="*/ 4832407 w 4832407"/>
                <a:gd name="connsiteY5" fmla="*/ 2416209 h 4832418"/>
                <a:gd name="connsiteX6" fmla="*/ 4832351 w 4832407"/>
                <a:gd name="connsiteY6" fmla="*/ 2417321 h 4832418"/>
                <a:gd name="connsiteX7" fmla="*/ 4607322 w 4832407"/>
                <a:gd name="connsiteY7" fmla="*/ 2428684 h 4832418"/>
                <a:gd name="connsiteX8" fmla="*/ 2450631 w 4832407"/>
                <a:gd name="connsiteY8" fmla="*/ 4585375 h 4832418"/>
                <a:gd name="connsiteX9" fmla="*/ 2438213 w 4832407"/>
                <a:gd name="connsiteY9" fmla="*/ 4831307 h 4832418"/>
                <a:gd name="connsiteX10" fmla="*/ 2416199 w 4832407"/>
                <a:gd name="connsiteY10" fmla="*/ 4832418 h 4832418"/>
                <a:gd name="connsiteX11" fmla="*/ 2403725 w 4832407"/>
                <a:gd name="connsiteY11" fmla="*/ 4585375 h 4832418"/>
                <a:gd name="connsiteX12" fmla="*/ 231790 w 4832407"/>
                <a:gd name="connsiteY12" fmla="*/ 2427184 h 4832418"/>
                <a:gd name="connsiteX13" fmla="*/ 0 w 4832407"/>
                <a:gd name="connsiteY13" fmla="*/ 2416210 h 4832418"/>
                <a:gd name="connsiteX14" fmla="*/ 247034 w 4832407"/>
                <a:gd name="connsiteY14" fmla="*/ 2403735 h 4832418"/>
                <a:gd name="connsiteX15" fmla="*/ 2416199 w 4832407"/>
                <a:gd name="connsiteY15" fmla="*/ 1 h 48324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832407" h="4832418">
                  <a:moveTo>
                    <a:pt x="2416199" y="0"/>
                  </a:moveTo>
                  <a:lnTo>
                    <a:pt x="2438212" y="1112"/>
                  </a:lnTo>
                  <a:lnTo>
                    <a:pt x="2450630" y="247043"/>
                  </a:lnTo>
                  <a:cubicBezTo>
                    <a:pt x="2566115" y="1384205"/>
                    <a:pt x="3470159" y="2288249"/>
                    <a:pt x="4607321" y="2403735"/>
                  </a:cubicBezTo>
                  <a:lnTo>
                    <a:pt x="4832351" y="2415098"/>
                  </a:lnTo>
                  <a:lnTo>
                    <a:pt x="4832407" y="2416209"/>
                  </a:lnTo>
                  <a:lnTo>
                    <a:pt x="4832351" y="2417321"/>
                  </a:lnTo>
                  <a:lnTo>
                    <a:pt x="4607322" y="2428684"/>
                  </a:lnTo>
                  <a:cubicBezTo>
                    <a:pt x="3470160" y="2544169"/>
                    <a:pt x="2566116" y="3448213"/>
                    <a:pt x="2450631" y="4585375"/>
                  </a:cubicBezTo>
                  <a:lnTo>
                    <a:pt x="2438213" y="4831307"/>
                  </a:lnTo>
                  <a:lnTo>
                    <a:pt x="2416199" y="4832418"/>
                  </a:lnTo>
                  <a:lnTo>
                    <a:pt x="2403725" y="4585375"/>
                  </a:lnTo>
                  <a:cubicBezTo>
                    <a:pt x="2287725" y="3443137"/>
                    <a:pt x="1376108" y="2536102"/>
                    <a:pt x="231790" y="2427184"/>
                  </a:cubicBezTo>
                  <a:lnTo>
                    <a:pt x="0" y="2416210"/>
                  </a:lnTo>
                  <a:lnTo>
                    <a:pt x="247034" y="2403735"/>
                  </a:lnTo>
                  <a:cubicBezTo>
                    <a:pt x="1465421" y="2280001"/>
                    <a:pt x="2416199" y="1251034"/>
                    <a:pt x="2416199" y="1"/>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7" name="Oval 6">
              <a:extLst>
                <a:ext uri="{FF2B5EF4-FFF2-40B4-BE49-F238E27FC236}">
                  <a16:creationId xmlns:a16="http://schemas.microsoft.com/office/drawing/2014/main" id="{86742678-38BD-4B09-95E5-6125AAC86BB6}"/>
                </a:ext>
              </a:extLst>
            </p:cNvPr>
            <p:cNvSpPr/>
            <p:nvPr/>
          </p:nvSpPr>
          <p:spPr>
            <a:xfrm>
              <a:off x="16307027" y="4547309"/>
              <a:ext cx="5203654" cy="5203654"/>
            </a:xfrm>
            <a:prstGeom prst="ellipse">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8" name="Oval 7">
              <a:extLst>
                <a:ext uri="{FF2B5EF4-FFF2-40B4-BE49-F238E27FC236}">
                  <a16:creationId xmlns:a16="http://schemas.microsoft.com/office/drawing/2014/main" id="{77BFA11B-AD95-43BD-BFA8-3FBAB97BC65F}"/>
                </a:ext>
              </a:extLst>
            </p:cNvPr>
            <p:cNvSpPr/>
            <p:nvPr/>
          </p:nvSpPr>
          <p:spPr>
            <a:xfrm>
              <a:off x="16307027" y="-656355"/>
              <a:ext cx="5203654" cy="5203654"/>
            </a:xfrm>
            <a:prstGeom prst="ellipse">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spTree>
    <p:extLst>
      <p:ext uri="{BB962C8B-B14F-4D97-AF65-F5344CB8AC3E}">
        <p14:creationId xmlns:p14="http://schemas.microsoft.com/office/powerpoint/2010/main" val="364561351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4_Title Slide">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2E377729-7A1D-4EEB-8B4C-CF95229ADECC}"/>
              </a:ext>
            </a:extLst>
          </p:cNvPr>
          <p:cNvSpPr>
            <a:spLocks noGrp="1"/>
          </p:cNvSpPr>
          <p:nvPr>
            <p:ph type="pic" sz="quarter" idx="10" hasCustomPrompt="1"/>
          </p:nvPr>
        </p:nvSpPr>
        <p:spPr>
          <a:xfrm>
            <a:off x="1803938" y="0"/>
            <a:ext cx="8795572" cy="13716000"/>
          </a:xfrm>
          <a:custGeom>
            <a:avLst/>
            <a:gdLst>
              <a:gd name="connsiteX0" fmla="*/ 4550229 w 8795572"/>
              <a:gd name="connsiteY0" fmla="*/ 3200400 h 13716000"/>
              <a:gd name="connsiteX1" fmla="*/ 8795572 w 8795572"/>
              <a:gd name="connsiteY1" fmla="*/ 3200400 h 13716000"/>
              <a:gd name="connsiteX2" fmla="*/ 8795572 w 8795572"/>
              <a:gd name="connsiteY2" fmla="*/ 13716000 h 13716000"/>
              <a:gd name="connsiteX3" fmla="*/ 4550229 w 8795572"/>
              <a:gd name="connsiteY3" fmla="*/ 13716000 h 13716000"/>
              <a:gd name="connsiteX4" fmla="*/ 0 w 8795572"/>
              <a:gd name="connsiteY4" fmla="*/ 0 h 13716000"/>
              <a:gd name="connsiteX5" fmla="*/ 4245344 w 8795572"/>
              <a:gd name="connsiteY5" fmla="*/ 0 h 13716000"/>
              <a:gd name="connsiteX6" fmla="*/ 4245344 w 8795572"/>
              <a:gd name="connsiteY6" fmla="*/ 12344400 h 13716000"/>
              <a:gd name="connsiteX7" fmla="*/ 0 w 8795572"/>
              <a:gd name="connsiteY7" fmla="*/ 12344400 h 13716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795572" h="13716000">
                <a:moveTo>
                  <a:pt x="4550229" y="3200400"/>
                </a:moveTo>
                <a:lnTo>
                  <a:pt x="8795572" y="3200400"/>
                </a:lnTo>
                <a:lnTo>
                  <a:pt x="8795572" y="13716000"/>
                </a:lnTo>
                <a:lnTo>
                  <a:pt x="4550229" y="13716000"/>
                </a:lnTo>
                <a:close/>
                <a:moveTo>
                  <a:pt x="0" y="0"/>
                </a:moveTo>
                <a:lnTo>
                  <a:pt x="4245344" y="0"/>
                </a:lnTo>
                <a:lnTo>
                  <a:pt x="4245344" y="12344400"/>
                </a:lnTo>
                <a:lnTo>
                  <a:pt x="0" y="12344400"/>
                </a:lnTo>
                <a:close/>
              </a:path>
            </a:pathLst>
          </a:custGeom>
          <a:pattFill prst="pct20">
            <a:fgClr>
              <a:schemeClr val="accent1"/>
            </a:fgClr>
            <a:bgClr>
              <a:schemeClr val="bg1"/>
            </a:bgClr>
          </a:pattFill>
        </p:spPr>
        <p:txBody>
          <a:bodyPr wrap="square">
            <a:noAutofit/>
          </a:bodyPr>
          <a:lstStyle>
            <a:lvl1pPr>
              <a:defRPr sz="4000"/>
            </a:lvl1pPr>
          </a:lstStyle>
          <a:p>
            <a:r>
              <a:rPr lang="en-US" dirty="0"/>
              <a:t>Drag Picture here</a:t>
            </a:r>
          </a:p>
        </p:txBody>
      </p:sp>
      <p:grpSp>
        <p:nvGrpSpPr>
          <p:cNvPr id="3" name="Group 2">
            <a:extLst>
              <a:ext uri="{FF2B5EF4-FFF2-40B4-BE49-F238E27FC236}">
                <a16:creationId xmlns:a16="http://schemas.microsoft.com/office/drawing/2014/main" id="{48B4B93A-63A9-423B-8385-1E577CBE49BB}"/>
              </a:ext>
            </a:extLst>
          </p:cNvPr>
          <p:cNvGrpSpPr/>
          <p:nvPr userDrawn="1"/>
        </p:nvGrpSpPr>
        <p:grpSpPr>
          <a:xfrm>
            <a:off x="22108612" y="1932388"/>
            <a:ext cx="4541251" cy="9082510"/>
            <a:chOff x="16307027" y="-656355"/>
            <a:chExt cx="5203654" cy="10407318"/>
          </a:xfrm>
        </p:grpSpPr>
        <p:sp>
          <p:nvSpPr>
            <p:cNvPr id="4" name="Oval 3">
              <a:extLst>
                <a:ext uri="{FF2B5EF4-FFF2-40B4-BE49-F238E27FC236}">
                  <a16:creationId xmlns:a16="http://schemas.microsoft.com/office/drawing/2014/main" id="{C811AECE-0CB5-4956-A845-873E64B47DBA}"/>
                </a:ext>
              </a:extLst>
            </p:cNvPr>
            <p:cNvSpPr/>
            <p:nvPr/>
          </p:nvSpPr>
          <p:spPr>
            <a:xfrm>
              <a:off x="16307027" y="1945477"/>
              <a:ext cx="5203654" cy="5203654"/>
            </a:xfrm>
            <a:prstGeom prst="ellipse">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5" name="Freeform: Shape 4">
              <a:extLst>
                <a:ext uri="{FF2B5EF4-FFF2-40B4-BE49-F238E27FC236}">
                  <a16:creationId xmlns:a16="http://schemas.microsoft.com/office/drawing/2014/main" id="{0766E998-5CF5-4455-AE20-FF6B3642CE54}"/>
                </a:ext>
              </a:extLst>
            </p:cNvPr>
            <p:cNvSpPr/>
            <p:nvPr/>
          </p:nvSpPr>
          <p:spPr>
            <a:xfrm>
              <a:off x="16307028" y="1945472"/>
              <a:ext cx="5203653" cy="5203664"/>
            </a:xfrm>
            <a:custGeom>
              <a:avLst/>
              <a:gdLst>
                <a:gd name="connsiteX0" fmla="*/ 2416199 w 4832407"/>
                <a:gd name="connsiteY0" fmla="*/ 0 h 4832418"/>
                <a:gd name="connsiteX1" fmla="*/ 2438212 w 4832407"/>
                <a:gd name="connsiteY1" fmla="*/ 1112 h 4832418"/>
                <a:gd name="connsiteX2" fmla="*/ 2450630 w 4832407"/>
                <a:gd name="connsiteY2" fmla="*/ 247043 h 4832418"/>
                <a:gd name="connsiteX3" fmla="*/ 4607321 w 4832407"/>
                <a:gd name="connsiteY3" fmla="*/ 2403735 h 4832418"/>
                <a:gd name="connsiteX4" fmla="*/ 4832351 w 4832407"/>
                <a:gd name="connsiteY4" fmla="*/ 2415098 h 4832418"/>
                <a:gd name="connsiteX5" fmla="*/ 4832407 w 4832407"/>
                <a:gd name="connsiteY5" fmla="*/ 2416209 h 4832418"/>
                <a:gd name="connsiteX6" fmla="*/ 4832351 w 4832407"/>
                <a:gd name="connsiteY6" fmla="*/ 2417321 h 4832418"/>
                <a:gd name="connsiteX7" fmla="*/ 4607322 w 4832407"/>
                <a:gd name="connsiteY7" fmla="*/ 2428684 h 4832418"/>
                <a:gd name="connsiteX8" fmla="*/ 2450631 w 4832407"/>
                <a:gd name="connsiteY8" fmla="*/ 4585375 h 4832418"/>
                <a:gd name="connsiteX9" fmla="*/ 2438213 w 4832407"/>
                <a:gd name="connsiteY9" fmla="*/ 4831307 h 4832418"/>
                <a:gd name="connsiteX10" fmla="*/ 2416199 w 4832407"/>
                <a:gd name="connsiteY10" fmla="*/ 4832418 h 4832418"/>
                <a:gd name="connsiteX11" fmla="*/ 2403725 w 4832407"/>
                <a:gd name="connsiteY11" fmla="*/ 4585375 h 4832418"/>
                <a:gd name="connsiteX12" fmla="*/ 231790 w 4832407"/>
                <a:gd name="connsiteY12" fmla="*/ 2427184 h 4832418"/>
                <a:gd name="connsiteX13" fmla="*/ 0 w 4832407"/>
                <a:gd name="connsiteY13" fmla="*/ 2416210 h 4832418"/>
                <a:gd name="connsiteX14" fmla="*/ 247034 w 4832407"/>
                <a:gd name="connsiteY14" fmla="*/ 2403735 h 4832418"/>
                <a:gd name="connsiteX15" fmla="*/ 2416199 w 4832407"/>
                <a:gd name="connsiteY15" fmla="*/ 1 h 48324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832407" h="4832418">
                  <a:moveTo>
                    <a:pt x="2416199" y="0"/>
                  </a:moveTo>
                  <a:lnTo>
                    <a:pt x="2438212" y="1112"/>
                  </a:lnTo>
                  <a:lnTo>
                    <a:pt x="2450630" y="247043"/>
                  </a:lnTo>
                  <a:cubicBezTo>
                    <a:pt x="2566115" y="1384205"/>
                    <a:pt x="3470159" y="2288249"/>
                    <a:pt x="4607321" y="2403735"/>
                  </a:cubicBezTo>
                  <a:lnTo>
                    <a:pt x="4832351" y="2415098"/>
                  </a:lnTo>
                  <a:lnTo>
                    <a:pt x="4832407" y="2416209"/>
                  </a:lnTo>
                  <a:lnTo>
                    <a:pt x="4832351" y="2417321"/>
                  </a:lnTo>
                  <a:lnTo>
                    <a:pt x="4607322" y="2428684"/>
                  </a:lnTo>
                  <a:cubicBezTo>
                    <a:pt x="3470160" y="2544169"/>
                    <a:pt x="2566116" y="3448213"/>
                    <a:pt x="2450631" y="4585375"/>
                  </a:cubicBezTo>
                  <a:lnTo>
                    <a:pt x="2438213" y="4831307"/>
                  </a:lnTo>
                  <a:lnTo>
                    <a:pt x="2416199" y="4832418"/>
                  </a:lnTo>
                  <a:lnTo>
                    <a:pt x="2403725" y="4585375"/>
                  </a:lnTo>
                  <a:cubicBezTo>
                    <a:pt x="2287725" y="3443137"/>
                    <a:pt x="1376108" y="2536102"/>
                    <a:pt x="231790" y="2427184"/>
                  </a:cubicBezTo>
                  <a:lnTo>
                    <a:pt x="0" y="2416210"/>
                  </a:lnTo>
                  <a:lnTo>
                    <a:pt x="247034" y="2403735"/>
                  </a:lnTo>
                  <a:cubicBezTo>
                    <a:pt x="1465421" y="2280001"/>
                    <a:pt x="2416199" y="1251034"/>
                    <a:pt x="2416199" y="1"/>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7" name="Oval 6">
              <a:extLst>
                <a:ext uri="{FF2B5EF4-FFF2-40B4-BE49-F238E27FC236}">
                  <a16:creationId xmlns:a16="http://schemas.microsoft.com/office/drawing/2014/main" id="{FBEF5622-632C-430E-B81F-46B41A691D9F}"/>
                </a:ext>
              </a:extLst>
            </p:cNvPr>
            <p:cNvSpPr/>
            <p:nvPr/>
          </p:nvSpPr>
          <p:spPr>
            <a:xfrm>
              <a:off x="16307027" y="4547309"/>
              <a:ext cx="5203654" cy="5203654"/>
            </a:xfrm>
            <a:prstGeom prst="ellipse">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8" name="Oval 7">
              <a:extLst>
                <a:ext uri="{FF2B5EF4-FFF2-40B4-BE49-F238E27FC236}">
                  <a16:creationId xmlns:a16="http://schemas.microsoft.com/office/drawing/2014/main" id="{C84BC764-D380-4DD9-BDFC-C34BD6CCE228}"/>
                </a:ext>
              </a:extLst>
            </p:cNvPr>
            <p:cNvSpPr/>
            <p:nvPr/>
          </p:nvSpPr>
          <p:spPr>
            <a:xfrm>
              <a:off x="16307027" y="-656355"/>
              <a:ext cx="5203654" cy="5203654"/>
            </a:xfrm>
            <a:prstGeom prst="ellipse">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spTree>
    <p:extLst>
      <p:ext uri="{BB962C8B-B14F-4D97-AF65-F5344CB8AC3E}">
        <p14:creationId xmlns:p14="http://schemas.microsoft.com/office/powerpoint/2010/main" val="1221721133"/>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Blank_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303363483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5_Title Slide">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09C55FF6-2718-4446-B78D-396867EFDA01}"/>
              </a:ext>
            </a:extLst>
          </p:cNvPr>
          <p:cNvSpPr>
            <a:spLocks noGrp="1"/>
          </p:cNvSpPr>
          <p:nvPr>
            <p:ph type="pic" sz="quarter" idx="10" hasCustomPrompt="1"/>
          </p:nvPr>
        </p:nvSpPr>
        <p:spPr>
          <a:xfrm>
            <a:off x="12189620" y="0"/>
            <a:ext cx="12189618" cy="13716000"/>
          </a:xfrm>
          <a:custGeom>
            <a:avLst/>
            <a:gdLst>
              <a:gd name="connsiteX0" fmla="*/ 0 w 12189618"/>
              <a:gd name="connsiteY0" fmla="*/ 0 h 13716000"/>
              <a:gd name="connsiteX1" fmla="*/ 12189618 w 12189618"/>
              <a:gd name="connsiteY1" fmla="*/ 0 h 13716000"/>
              <a:gd name="connsiteX2" fmla="*/ 12189618 w 12189618"/>
              <a:gd name="connsiteY2" fmla="*/ 13716000 h 13716000"/>
              <a:gd name="connsiteX3" fmla="*/ 0 w 12189618"/>
              <a:gd name="connsiteY3" fmla="*/ 13716000 h 13716000"/>
            </a:gdLst>
            <a:ahLst/>
            <a:cxnLst>
              <a:cxn ang="0">
                <a:pos x="connsiteX0" y="connsiteY0"/>
              </a:cxn>
              <a:cxn ang="0">
                <a:pos x="connsiteX1" y="connsiteY1"/>
              </a:cxn>
              <a:cxn ang="0">
                <a:pos x="connsiteX2" y="connsiteY2"/>
              </a:cxn>
              <a:cxn ang="0">
                <a:pos x="connsiteX3" y="connsiteY3"/>
              </a:cxn>
            </a:cxnLst>
            <a:rect l="l" t="t" r="r" b="b"/>
            <a:pathLst>
              <a:path w="12189618" h="13716000">
                <a:moveTo>
                  <a:pt x="0" y="0"/>
                </a:moveTo>
                <a:lnTo>
                  <a:pt x="12189618" y="0"/>
                </a:lnTo>
                <a:lnTo>
                  <a:pt x="12189618" y="13716000"/>
                </a:lnTo>
                <a:lnTo>
                  <a:pt x="0" y="13716000"/>
                </a:lnTo>
                <a:close/>
              </a:path>
            </a:pathLst>
          </a:custGeom>
          <a:pattFill prst="pct20">
            <a:fgClr>
              <a:schemeClr val="accent1"/>
            </a:fgClr>
            <a:bgClr>
              <a:schemeClr val="bg1"/>
            </a:bgClr>
          </a:pattFill>
        </p:spPr>
        <p:txBody>
          <a:bodyPr wrap="square">
            <a:noAutofit/>
          </a:bodyPr>
          <a:lstStyle>
            <a:lvl1pPr>
              <a:defRPr sz="4000"/>
            </a:lvl1pPr>
          </a:lstStyle>
          <a:p>
            <a:r>
              <a:rPr lang="en-US" dirty="0"/>
              <a:t>Drag Picture here</a:t>
            </a:r>
          </a:p>
        </p:txBody>
      </p:sp>
      <p:sp>
        <p:nvSpPr>
          <p:cNvPr id="8" name="Picture Placeholder 7">
            <a:extLst>
              <a:ext uri="{FF2B5EF4-FFF2-40B4-BE49-F238E27FC236}">
                <a16:creationId xmlns:a16="http://schemas.microsoft.com/office/drawing/2014/main" id="{60377721-6CC4-4428-A58A-A110F82B951B}"/>
              </a:ext>
            </a:extLst>
          </p:cNvPr>
          <p:cNvSpPr>
            <a:spLocks noGrp="1"/>
          </p:cNvSpPr>
          <p:nvPr>
            <p:ph type="pic" sz="quarter" idx="11" hasCustomPrompt="1"/>
          </p:nvPr>
        </p:nvSpPr>
        <p:spPr>
          <a:xfrm>
            <a:off x="14372260" y="2186368"/>
            <a:ext cx="7824341" cy="9343264"/>
          </a:xfrm>
          <a:custGeom>
            <a:avLst/>
            <a:gdLst>
              <a:gd name="connsiteX0" fmla="*/ 3912169 w 7824341"/>
              <a:gd name="connsiteY0" fmla="*/ 0 h 9343264"/>
              <a:gd name="connsiteX1" fmla="*/ 7824341 w 7824341"/>
              <a:gd name="connsiteY1" fmla="*/ 3912171 h 9343264"/>
              <a:gd name="connsiteX2" fmla="*/ 7824339 w 7824341"/>
              <a:gd name="connsiteY2" fmla="*/ 9343264 h 9343264"/>
              <a:gd name="connsiteX3" fmla="*/ 0 w 7824341"/>
              <a:gd name="connsiteY3" fmla="*/ 9343264 h 9343264"/>
              <a:gd name="connsiteX4" fmla="*/ 0 w 7824341"/>
              <a:gd name="connsiteY4" fmla="*/ 3912171 h 9343264"/>
              <a:gd name="connsiteX5" fmla="*/ 3912169 w 7824341"/>
              <a:gd name="connsiteY5" fmla="*/ 0 h 93432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824341" h="9343264">
                <a:moveTo>
                  <a:pt x="3912169" y="0"/>
                </a:moveTo>
                <a:cubicBezTo>
                  <a:pt x="6072801" y="0"/>
                  <a:pt x="7824341" y="1751538"/>
                  <a:pt x="7824341" y="3912171"/>
                </a:cubicBezTo>
                <a:cubicBezTo>
                  <a:pt x="7824341" y="5722535"/>
                  <a:pt x="7824339" y="7532899"/>
                  <a:pt x="7824339" y="9343264"/>
                </a:cubicBezTo>
                <a:lnTo>
                  <a:pt x="0" y="9343264"/>
                </a:lnTo>
                <a:lnTo>
                  <a:pt x="0" y="3912171"/>
                </a:lnTo>
                <a:cubicBezTo>
                  <a:pt x="0" y="1751538"/>
                  <a:pt x="1751538" y="0"/>
                  <a:pt x="3912169" y="0"/>
                </a:cubicBezTo>
                <a:close/>
              </a:path>
            </a:pathLst>
          </a:custGeom>
          <a:pattFill prst="pct20">
            <a:fgClr>
              <a:schemeClr val="accent1"/>
            </a:fgClr>
            <a:bgClr>
              <a:schemeClr val="bg1"/>
            </a:bgClr>
          </a:pattFill>
        </p:spPr>
        <p:txBody>
          <a:bodyPr wrap="square">
            <a:noAutofit/>
          </a:bodyPr>
          <a:lstStyle>
            <a:lvl1pPr>
              <a:defRPr sz="4000"/>
            </a:lvl1pPr>
          </a:lstStyle>
          <a:p>
            <a:r>
              <a:rPr lang="en-US" dirty="0"/>
              <a:t>Drag Picture here</a:t>
            </a:r>
          </a:p>
        </p:txBody>
      </p:sp>
    </p:spTree>
    <p:extLst>
      <p:ext uri="{BB962C8B-B14F-4D97-AF65-F5344CB8AC3E}">
        <p14:creationId xmlns:p14="http://schemas.microsoft.com/office/powerpoint/2010/main" val="299266412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6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DBFB7C6B-9DD1-44FD-8FEB-CD41E1C75EE8}"/>
              </a:ext>
            </a:extLst>
          </p:cNvPr>
          <p:cNvSpPr>
            <a:spLocks noGrp="1"/>
          </p:cNvSpPr>
          <p:nvPr>
            <p:ph type="pic" sz="quarter" idx="10" hasCustomPrompt="1"/>
          </p:nvPr>
        </p:nvSpPr>
        <p:spPr>
          <a:xfrm>
            <a:off x="7546181" y="1685925"/>
            <a:ext cx="9286876" cy="9886950"/>
          </a:xfrm>
          <a:custGeom>
            <a:avLst/>
            <a:gdLst>
              <a:gd name="connsiteX0" fmla="*/ 4643438 w 9286876"/>
              <a:gd name="connsiteY0" fmla="*/ 0 h 9886950"/>
              <a:gd name="connsiteX1" fmla="*/ 9286876 w 9286876"/>
              <a:gd name="connsiteY1" fmla="*/ 4643438 h 9886950"/>
              <a:gd name="connsiteX2" fmla="*/ 9286874 w 9286876"/>
              <a:gd name="connsiteY2" fmla="*/ 9886950 h 9886950"/>
              <a:gd name="connsiteX3" fmla="*/ 0 w 9286876"/>
              <a:gd name="connsiteY3" fmla="*/ 9886950 h 9886950"/>
              <a:gd name="connsiteX4" fmla="*/ 0 w 9286876"/>
              <a:gd name="connsiteY4" fmla="*/ 4643438 h 9886950"/>
              <a:gd name="connsiteX5" fmla="*/ 4643438 w 9286876"/>
              <a:gd name="connsiteY5" fmla="*/ 0 h 98869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286876" h="9886950">
                <a:moveTo>
                  <a:pt x="4643438" y="0"/>
                </a:moveTo>
                <a:cubicBezTo>
                  <a:pt x="7207938" y="0"/>
                  <a:pt x="9286876" y="2078938"/>
                  <a:pt x="9286876" y="4643438"/>
                </a:cubicBezTo>
                <a:cubicBezTo>
                  <a:pt x="9286876" y="6391275"/>
                  <a:pt x="9286874" y="8139113"/>
                  <a:pt x="9286874" y="9886950"/>
                </a:cubicBezTo>
                <a:lnTo>
                  <a:pt x="0" y="9886950"/>
                </a:lnTo>
                <a:lnTo>
                  <a:pt x="0" y="4643438"/>
                </a:lnTo>
                <a:cubicBezTo>
                  <a:pt x="0" y="2078938"/>
                  <a:pt x="2078938" y="0"/>
                  <a:pt x="4643438" y="0"/>
                </a:cubicBezTo>
                <a:close/>
              </a:path>
            </a:pathLst>
          </a:custGeom>
          <a:pattFill prst="pct20">
            <a:fgClr>
              <a:schemeClr val="accent1"/>
            </a:fgClr>
            <a:bgClr>
              <a:schemeClr val="bg1"/>
            </a:bgClr>
          </a:pattFill>
        </p:spPr>
        <p:txBody>
          <a:bodyPr wrap="square">
            <a:noAutofit/>
          </a:bodyPr>
          <a:lstStyle>
            <a:lvl1pPr>
              <a:defRPr sz="4000"/>
            </a:lvl1pPr>
          </a:lstStyle>
          <a:p>
            <a:r>
              <a:rPr lang="en-US" dirty="0"/>
              <a:t>Drag Picture here</a:t>
            </a:r>
          </a:p>
        </p:txBody>
      </p:sp>
      <p:grpSp>
        <p:nvGrpSpPr>
          <p:cNvPr id="3" name="Group 2">
            <a:extLst>
              <a:ext uri="{FF2B5EF4-FFF2-40B4-BE49-F238E27FC236}">
                <a16:creationId xmlns:a16="http://schemas.microsoft.com/office/drawing/2014/main" id="{28845FDD-44A2-4432-94C3-E5D8293D28AA}"/>
              </a:ext>
            </a:extLst>
          </p:cNvPr>
          <p:cNvGrpSpPr/>
          <p:nvPr userDrawn="1"/>
        </p:nvGrpSpPr>
        <p:grpSpPr>
          <a:xfrm>
            <a:off x="-1904633" y="4357851"/>
            <a:ext cx="3809266" cy="7618541"/>
            <a:chOff x="16307027" y="-656355"/>
            <a:chExt cx="5203654" cy="10407318"/>
          </a:xfrm>
        </p:grpSpPr>
        <p:sp>
          <p:nvSpPr>
            <p:cNvPr id="4" name="Oval 3">
              <a:extLst>
                <a:ext uri="{FF2B5EF4-FFF2-40B4-BE49-F238E27FC236}">
                  <a16:creationId xmlns:a16="http://schemas.microsoft.com/office/drawing/2014/main" id="{F8333C7A-B1F4-4559-8717-2C99BEC1BBB6}"/>
                </a:ext>
              </a:extLst>
            </p:cNvPr>
            <p:cNvSpPr/>
            <p:nvPr/>
          </p:nvSpPr>
          <p:spPr>
            <a:xfrm>
              <a:off x="16307027" y="1945477"/>
              <a:ext cx="5203654" cy="5203654"/>
            </a:xfrm>
            <a:prstGeom prst="ellipse">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6" name="Freeform: Shape 5">
              <a:extLst>
                <a:ext uri="{FF2B5EF4-FFF2-40B4-BE49-F238E27FC236}">
                  <a16:creationId xmlns:a16="http://schemas.microsoft.com/office/drawing/2014/main" id="{AB956D35-0FEE-4977-8075-1153062A1E67}"/>
                </a:ext>
              </a:extLst>
            </p:cNvPr>
            <p:cNvSpPr/>
            <p:nvPr/>
          </p:nvSpPr>
          <p:spPr>
            <a:xfrm>
              <a:off x="16307028" y="1945472"/>
              <a:ext cx="5203653" cy="5203664"/>
            </a:xfrm>
            <a:custGeom>
              <a:avLst/>
              <a:gdLst>
                <a:gd name="connsiteX0" fmla="*/ 2416199 w 4832407"/>
                <a:gd name="connsiteY0" fmla="*/ 0 h 4832418"/>
                <a:gd name="connsiteX1" fmla="*/ 2438212 w 4832407"/>
                <a:gd name="connsiteY1" fmla="*/ 1112 h 4832418"/>
                <a:gd name="connsiteX2" fmla="*/ 2450630 w 4832407"/>
                <a:gd name="connsiteY2" fmla="*/ 247043 h 4832418"/>
                <a:gd name="connsiteX3" fmla="*/ 4607321 w 4832407"/>
                <a:gd name="connsiteY3" fmla="*/ 2403735 h 4832418"/>
                <a:gd name="connsiteX4" fmla="*/ 4832351 w 4832407"/>
                <a:gd name="connsiteY4" fmla="*/ 2415098 h 4832418"/>
                <a:gd name="connsiteX5" fmla="*/ 4832407 w 4832407"/>
                <a:gd name="connsiteY5" fmla="*/ 2416209 h 4832418"/>
                <a:gd name="connsiteX6" fmla="*/ 4832351 w 4832407"/>
                <a:gd name="connsiteY6" fmla="*/ 2417321 h 4832418"/>
                <a:gd name="connsiteX7" fmla="*/ 4607322 w 4832407"/>
                <a:gd name="connsiteY7" fmla="*/ 2428684 h 4832418"/>
                <a:gd name="connsiteX8" fmla="*/ 2450631 w 4832407"/>
                <a:gd name="connsiteY8" fmla="*/ 4585375 h 4832418"/>
                <a:gd name="connsiteX9" fmla="*/ 2438213 w 4832407"/>
                <a:gd name="connsiteY9" fmla="*/ 4831307 h 4832418"/>
                <a:gd name="connsiteX10" fmla="*/ 2416199 w 4832407"/>
                <a:gd name="connsiteY10" fmla="*/ 4832418 h 4832418"/>
                <a:gd name="connsiteX11" fmla="*/ 2403725 w 4832407"/>
                <a:gd name="connsiteY11" fmla="*/ 4585375 h 4832418"/>
                <a:gd name="connsiteX12" fmla="*/ 231790 w 4832407"/>
                <a:gd name="connsiteY12" fmla="*/ 2427184 h 4832418"/>
                <a:gd name="connsiteX13" fmla="*/ 0 w 4832407"/>
                <a:gd name="connsiteY13" fmla="*/ 2416210 h 4832418"/>
                <a:gd name="connsiteX14" fmla="*/ 247034 w 4832407"/>
                <a:gd name="connsiteY14" fmla="*/ 2403735 h 4832418"/>
                <a:gd name="connsiteX15" fmla="*/ 2416199 w 4832407"/>
                <a:gd name="connsiteY15" fmla="*/ 1 h 48324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832407" h="4832418">
                  <a:moveTo>
                    <a:pt x="2416199" y="0"/>
                  </a:moveTo>
                  <a:lnTo>
                    <a:pt x="2438212" y="1112"/>
                  </a:lnTo>
                  <a:lnTo>
                    <a:pt x="2450630" y="247043"/>
                  </a:lnTo>
                  <a:cubicBezTo>
                    <a:pt x="2566115" y="1384205"/>
                    <a:pt x="3470159" y="2288249"/>
                    <a:pt x="4607321" y="2403735"/>
                  </a:cubicBezTo>
                  <a:lnTo>
                    <a:pt x="4832351" y="2415098"/>
                  </a:lnTo>
                  <a:lnTo>
                    <a:pt x="4832407" y="2416209"/>
                  </a:lnTo>
                  <a:lnTo>
                    <a:pt x="4832351" y="2417321"/>
                  </a:lnTo>
                  <a:lnTo>
                    <a:pt x="4607322" y="2428684"/>
                  </a:lnTo>
                  <a:cubicBezTo>
                    <a:pt x="3470160" y="2544169"/>
                    <a:pt x="2566116" y="3448213"/>
                    <a:pt x="2450631" y="4585375"/>
                  </a:cubicBezTo>
                  <a:lnTo>
                    <a:pt x="2438213" y="4831307"/>
                  </a:lnTo>
                  <a:lnTo>
                    <a:pt x="2416199" y="4832418"/>
                  </a:lnTo>
                  <a:lnTo>
                    <a:pt x="2403725" y="4585375"/>
                  </a:lnTo>
                  <a:cubicBezTo>
                    <a:pt x="2287725" y="3443137"/>
                    <a:pt x="1376108" y="2536102"/>
                    <a:pt x="231790" y="2427184"/>
                  </a:cubicBezTo>
                  <a:lnTo>
                    <a:pt x="0" y="2416210"/>
                  </a:lnTo>
                  <a:lnTo>
                    <a:pt x="247034" y="2403735"/>
                  </a:lnTo>
                  <a:cubicBezTo>
                    <a:pt x="1465421" y="2280001"/>
                    <a:pt x="2416199" y="1251034"/>
                    <a:pt x="2416199" y="1"/>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dirty="0"/>
            </a:p>
          </p:txBody>
        </p:sp>
        <p:sp>
          <p:nvSpPr>
            <p:cNvPr id="7" name="Oval 6">
              <a:extLst>
                <a:ext uri="{FF2B5EF4-FFF2-40B4-BE49-F238E27FC236}">
                  <a16:creationId xmlns:a16="http://schemas.microsoft.com/office/drawing/2014/main" id="{78ECB781-461C-4750-B5B7-5A288F7F2664}"/>
                </a:ext>
              </a:extLst>
            </p:cNvPr>
            <p:cNvSpPr/>
            <p:nvPr/>
          </p:nvSpPr>
          <p:spPr>
            <a:xfrm>
              <a:off x="16307027" y="4547309"/>
              <a:ext cx="5203654" cy="5203654"/>
            </a:xfrm>
            <a:prstGeom prst="ellipse">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8" name="Oval 7">
              <a:extLst>
                <a:ext uri="{FF2B5EF4-FFF2-40B4-BE49-F238E27FC236}">
                  <a16:creationId xmlns:a16="http://schemas.microsoft.com/office/drawing/2014/main" id="{51BB5DB8-E887-4858-95BF-8FF78C84D93E}"/>
                </a:ext>
              </a:extLst>
            </p:cNvPr>
            <p:cNvSpPr/>
            <p:nvPr/>
          </p:nvSpPr>
          <p:spPr>
            <a:xfrm>
              <a:off x="16307027" y="-656355"/>
              <a:ext cx="5203654" cy="5203654"/>
            </a:xfrm>
            <a:prstGeom prst="ellipse">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grpSp>
    </p:spTree>
    <p:extLst>
      <p:ext uri="{BB962C8B-B14F-4D97-AF65-F5344CB8AC3E}">
        <p14:creationId xmlns:p14="http://schemas.microsoft.com/office/powerpoint/2010/main" val="350016439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7_Title Slide">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7B226C70-8185-48EC-8ED4-1552E981D9F2}"/>
              </a:ext>
            </a:extLst>
          </p:cNvPr>
          <p:cNvSpPr/>
          <p:nvPr userDrawn="1"/>
        </p:nvSpPr>
        <p:spPr>
          <a:xfrm>
            <a:off x="0" y="2686050"/>
            <a:ext cx="11515725" cy="745807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6" name="Picture Placeholder 5">
            <a:extLst>
              <a:ext uri="{FF2B5EF4-FFF2-40B4-BE49-F238E27FC236}">
                <a16:creationId xmlns:a16="http://schemas.microsoft.com/office/drawing/2014/main" id="{745B4542-5AA7-4801-9A7F-EB2B7F0663BF}"/>
              </a:ext>
            </a:extLst>
          </p:cNvPr>
          <p:cNvSpPr>
            <a:spLocks noGrp="1"/>
          </p:cNvSpPr>
          <p:nvPr>
            <p:ph type="pic" sz="quarter" idx="10" hasCustomPrompt="1"/>
          </p:nvPr>
        </p:nvSpPr>
        <p:spPr>
          <a:xfrm>
            <a:off x="8454145" y="1"/>
            <a:ext cx="5555456" cy="7458075"/>
          </a:xfrm>
          <a:custGeom>
            <a:avLst/>
            <a:gdLst>
              <a:gd name="connsiteX0" fmla="*/ 0 w 5555456"/>
              <a:gd name="connsiteY0" fmla="*/ 0 h 7458075"/>
              <a:gd name="connsiteX1" fmla="*/ 5555456 w 5555456"/>
              <a:gd name="connsiteY1" fmla="*/ 0 h 7458075"/>
              <a:gd name="connsiteX2" fmla="*/ 5555456 w 5555456"/>
              <a:gd name="connsiteY2" fmla="*/ 7458075 h 7458075"/>
              <a:gd name="connsiteX3" fmla="*/ 0 w 5555456"/>
              <a:gd name="connsiteY3" fmla="*/ 7458075 h 7458075"/>
            </a:gdLst>
            <a:ahLst/>
            <a:cxnLst>
              <a:cxn ang="0">
                <a:pos x="connsiteX0" y="connsiteY0"/>
              </a:cxn>
              <a:cxn ang="0">
                <a:pos x="connsiteX1" y="connsiteY1"/>
              </a:cxn>
              <a:cxn ang="0">
                <a:pos x="connsiteX2" y="connsiteY2"/>
              </a:cxn>
              <a:cxn ang="0">
                <a:pos x="connsiteX3" y="connsiteY3"/>
              </a:cxn>
            </a:cxnLst>
            <a:rect l="l" t="t" r="r" b="b"/>
            <a:pathLst>
              <a:path w="5555456" h="7458075">
                <a:moveTo>
                  <a:pt x="0" y="0"/>
                </a:moveTo>
                <a:lnTo>
                  <a:pt x="5555456" y="0"/>
                </a:lnTo>
                <a:lnTo>
                  <a:pt x="5555456" y="7458075"/>
                </a:lnTo>
                <a:lnTo>
                  <a:pt x="0" y="7458075"/>
                </a:lnTo>
                <a:close/>
              </a:path>
            </a:pathLst>
          </a:custGeom>
          <a:pattFill prst="pct20">
            <a:fgClr>
              <a:schemeClr val="accent1"/>
            </a:fgClr>
            <a:bgClr>
              <a:schemeClr val="bg1"/>
            </a:bgClr>
          </a:pattFill>
        </p:spPr>
        <p:txBody>
          <a:bodyPr wrap="square">
            <a:noAutofit/>
          </a:bodyPr>
          <a:lstStyle>
            <a:lvl1pPr>
              <a:defRPr sz="4000"/>
            </a:lvl1pPr>
          </a:lstStyle>
          <a:p>
            <a:r>
              <a:rPr lang="en-US" dirty="0"/>
              <a:t>Drag Picture here</a:t>
            </a:r>
          </a:p>
        </p:txBody>
      </p:sp>
      <p:sp>
        <p:nvSpPr>
          <p:cNvPr id="7" name="Picture Placeholder 6">
            <a:extLst>
              <a:ext uri="{FF2B5EF4-FFF2-40B4-BE49-F238E27FC236}">
                <a16:creationId xmlns:a16="http://schemas.microsoft.com/office/drawing/2014/main" id="{BA1FFCB8-A827-4DF8-9060-AEF95F94FD07}"/>
              </a:ext>
            </a:extLst>
          </p:cNvPr>
          <p:cNvSpPr>
            <a:spLocks noGrp="1"/>
          </p:cNvSpPr>
          <p:nvPr>
            <p:ph type="pic" sz="quarter" idx="11" hasCustomPrompt="1"/>
          </p:nvPr>
        </p:nvSpPr>
        <p:spPr>
          <a:xfrm>
            <a:off x="1624721" y="5886451"/>
            <a:ext cx="5555456" cy="7829550"/>
          </a:xfrm>
          <a:custGeom>
            <a:avLst/>
            <a:gdLst>
              <a:gd name="connsiteX0" fmla="*/ 0 w 5555456"/>
              <a:gd name="connsiteY0" fmla="*/ 0 h 7458075"/>
              <a:gd name="connsiteX1" fmla="*/ 5555456 w 5555456"/>
              <a:gd name="connsiteY1" fmla="*/ 0 h 7458075"/>
              <a:gd name="connsiteX2" fmla="*/ 5555456 w 5555456"/>
              <a:gd name="connsiteY2" fmla="*/ 7458075 h 7458075"/>
              <a:gd name="connsiteX3" fmla="*/ 0 w 5555456"/>
              <a:gd name="connsiteY3" fmla="*/ 7458075 h 7458075"/>
            </a:gdLst>
            <a:ahLst/>
            <a:cxnLst>
              <a:cxn ang="0">
                <a:pos x="connsiteX0" y="connsiteY0"/>
              </a:cxn>
              <a:cxn ang="0">
                <a:pos x="connsiteX1" y="connsiteY1"/>
              </a:cxn>
              <a:cxn ang="0">
                <a:pos x="connsiteX2" y="connsiteY2"/>
              </a:cxn>
              <a:cxn ang="0">
                <a:pos x="connsiteX3" y="connsiteY3"/>
              </a:cxn>
            </a:cxnLst>
            <a:rect l="l" t="t" r="r" b="b"/>
            <a:pathLst>
              <a:path w="5555456" h="7458075">
                <a:moveTo>
                  <a:pt x="0" y="0"/>
                </a:moveTo>
                <a:lnTo>
                  <a:pt x="5555456" y="0"/>
                </a:lnTo>
                <a:lnTo>
                  <a:pt x="5555456" y="7458075"/>
                </a:lnTo>
                <a:lnTo>
                  <a:pt x="0" y="7458075"/>
                </a:lnTo>
                <a:close/>
              </a:path>
            </a:pathLst>
          </a:custGeom>
          <a:pattFill prst="pct20">
            <a:fgClr>
              <a:schemeClr val="accent1"/>
            </a:fgClr>
            <a:bgClr>
              <a:schemeClr val="bg1"/>
            </a:bgClr>
          </a:pattFill>
        </p:spPr>
        <p:txBody>
          <a:bodyPr wrap="square">
            <a:noAutofit/>
          </a:bodyPr>
          <a:lstStyle>
            <a:lvl1pPr>
              <a:defRPr sz="4000"/>
            </a:lvl1pPr>
          </a:lstStyle>
          <a:p>
            <a:r>
              <a:rPr lang="en-US" dirty="0"/>
              <a:t>Drag Picture here</a:t>
            </a:r>
          </a:p>
        </p:txBody>
      </p:sp>
      <p:grpSp>
        <p:nvGrpSpPr>
          <p:cNvPr id="4" name="Group 3">
            <a:extLst>
              <a:ext uri="{FF2B5EF4-FFF2-40B4-BE49-F238E27FC236}">
                <a16:creationId xmlns:a16="http://schemas.microsoft.com/office/drawing/2014/main" id="{8E51518D-F5D1-4135-A1ED-82C7CFD3ACCB}"/>
              </a:ext>
            </a:extLst>
          </p:cNvPr>
          <p:cNvGrpSpPr/>
          <p:nvPr userDrawn="1"/>
        </p:nvGrpSpPr>
        <p:grpSpPr>
          <a:xfrm>
            <a:off x="22514721" y="7043734"/>
            <a:ext cx="3729033" cy="7458075"/>
            <a:chOff x="22811667" y="7459576"/>
            <a:chExt cx="3128209" cy="6256425"/>
          </a:xfrm>
        </p:grpSpPr>
        <p:sp>
          <p:nvSpPr>
            <p:cNvPr id="5" name="Oval 4">
              <a:extLst>
                <a:ext uri="{FF2B5EF4-FFF2-40B4-BE49-F238E27FC236}">
                  <a16:creationId xmlns:a16="http://schemas.microsoft.com/office/drawing/2014/main" id="{F9A0D76C-15B8-4071-BF81-C42E14CE535F}"/>
                </a:ext>
              </a:extLst>
            </p:cNvPr>
            <p:cNvSpPr/>
            <p:nvPr/>
          </p:nvSpPr>
          <p:spPr>
            <a:xfrm>
              <a:off x="22811667" y="9023684"/>
              <a:ext cx="3128209" cy="3128209"/>
            </a:xfrm>
            <a:prstGeom prst="ellipse">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8" name="Freeform: Shape 7">
              <a:extLst>
                <a:ext uri="{FF2B5EF4-FFF2-40B4-BE49-F238E27FC236}">
                  <a16:creationId xmlns:a16="http://schemas.microsoft.com/office/drawing/2014/main" id="{88E874B8-5016-4DB0-87A9-6DE0617C0BC8}"/>
                </a:ext>
              </a:extLst>
            </p:cNvPr>
            <p:cNvSpPr/>
            <p:nvPr/>
          </p:nvSpPr>
          <p:spPr>
            <a:xfrm>
              <a:off x="22811668" y="9023681"/>
              <a:ext cx="3128208" cy="3128216"/>
            </a:xfrm>
            <a:custGeom>
              <a:avLst/>
              <a:gdLst>
                <a:gd name="connsiteX0" fmla="*/ 2416199 w 4832407"/>
                <a:gd name="connsiteY0" fmla="*/ 0 h 4832418"/>
                <a:gd name="connsiteX1" fmla="*/ 2438212 w 4832407"/>
                <a:gd name="connsiteY1" fmla="*/ 1112 h 4832418"/>
                <a:gd name="connsiteX2" fmla="*/ 2450630 w 4832407"/>
                <a:gd name="connsiteY2" fmla="*/ 247043 h 4832418"/>
                <a:gd name="connsiteX3" fmla="*/ 4607321 w 4832407"/>
                <a:gd name="connsiteY3" fmla="*/ 2403735 h 4832418"/>
                <a:gd name="connsiteX4" fmla="*/ 4832351 w 4832407"/>
                <a:gd name="connsiteY4" fmla="*/ 2415098 h 4832418"/>
                <a:gd name="connsiteX5" fmla="*/ 4832407 w 4832407"/>
                <a:gd name="connsiteY5" fmla="*/ 2416209 h 4832418"/>
                <a:gd name="connsiteX6" fmla="*/ 4832351 w 4832407"/>
                <a:gd name="connsiteY6" fmla="*/ 2417321 h 4832418"/>
                <a:gd name="connsiteX7" fmla="*/ 4607322 w 4832407"/>
                <a:gd name="connsiteY7" fmla="*/ 2428684 h 4832418"/>
                <a:gd name="connsiteX8" fmla="*/ 2450631 w 4832407"/>
                <a:gd name="connsiteY8" fmla="*/ 4585375 h 4832418"/>
                <a:gd name="connsiteX9" fmla="*/ 2438213 w 4832407"/>
                <a:gd name="connsiteY9" fmla="*/ 4831307 h 4832418"/>
                <a:gd name="connsiteX10" fmla="*/ 2416199 w 4832407"/>
                <a:gd name="connsiteY10" fmla="*/ 4832418 h 4832418"/>
                <a:gd name="connsiteX11" fmla="*/ 2403725 w 4832407"/>
                <a:gd name="connsiteY11" fmla="*/ 4585375 h 4832418"/>
                <a:gd name="connsiteX12" fmla="*/ 231790 w 4832407"/>
                <a:gd name="connsiteY12" fmla="*/ 2427184 h 4832418"/>
                <a:gd name="connsiteX13" fmla="*/ 0 w 4832407"/>
                <a:gd name="connsiteY13" fmla="*/ 2416210 h 4832418"/>
                <a:gd name="connsiteX14" fmla="*/ 247034 w 4832407"/>
                <a:gd name="connsiteY14" fmla="*/ 2403735 h 4832418"/>
                <a:gd name="connsiteX15" fmla="*/ 2416199 w 4832407"/>
                <a:gd name="connsiteY15" fmla="*/ 1 h 48324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832407" h="4832418">
                  <a:moveTo>
                    <a:pt x="2416199" y="0"/>
                  </a:moveTo>
                  <a:lnTo>
                    <a:pt x="2438212" y="1112"/>
                  </a:lnTo>
                  <a:lnTo>
                    <a:pt x="2450630" y="247043"/>
                  </a:lnTo>
                  <a:cubicBezTo>
                    <a:pt x="2566115" y="1384205"/>
                    <a:pt x="3470159" y="2288249"/>
                    <a:pt x="4607321" y="2403735"/>
                  </a:cubicBezTo>
                  <a:lnTo>
                    <a:pt x="4832351" y="2415098"/>
                  </a:lnTo>
                  <a:lnTo>
                    <a:pt x="4832407" y="2416209"/>
                  </a:lnTo>
                  <a:lnTo>
                    <a:pt x="4832351" y="2417321"/>
                  </a:lnTo>
                  <a:lnTo>
                    <a:pt x="4607322" y="2428684"/>
                  </a:lnTo>
                  <a:cubicBezTo>
                    <a:pt x="3470160" y="2544169"/>
                    <a:pt x="2566116" y="3448213"/>
                    <a:pt x="2450631" y="4585375"/>
                  </a:cubicBezTo>
                  <a:lnTo>
                    <a:pt x="2438213" y="4831307"/>
                  </a:lnTo>
                  <a:lnTo>
                    <a:pt x="2416199" y="4832418"/>
                  </a:lnTo>
                  <a:lnTo>
                    <a:pt x="2403725" y="4585375"/>
                  </a:lnTo>
                  <a:cubicBezTo>
                    <a:pt x="2287725" y="3443137"/>
                    <a:pt x="1376108" y="2536102"/>
                    <a:pt x="231790" y="2427184"/>
                  </a:cubicBezTo>
                  <a:lnTo>
                    <a:pt x="0" y="2416210"/>
                  </a:lnTo>
                  <a:lnTo>
                    <a:pt x="247034" y="2403735"/>
                  </a:lnTo>
                  <a:cubicBezTo>
                    <a:pt x="1465421" y="2280001"/>
                    <a:pt x="2416199" y="1251034"/>
                    <a:pt x="2416199" y="1"/>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dirty="0"/>
            </a:p>
          </p:txBody>
        </p:sp>
        <p:sp>
          <p:nvSpPr>
            <p:cNvPr id="9" name="Oval 8">
              <a:extLst>
                <a:ext uri="{FF2B5EF4-FFF2-40B4-BE49-F238E27FC236}">
                  <a16:creationId xmlns:a16="http://schemas.microsoft.com/office/drawing/2014/main" id="{151264EB-ADFD-4748-B9B6-D8538B8C0653}"/>
                </a:ext>
              </a:extLst>
            </p:cNvPr>
            <p:cNvSpPr/>
            <p:nvPr/>
          </p:nvSpPr>
          <p:spPr>
            <a:xfrm>
              <a:off x="22811667" y="10587792"/>
              <a:ext cx="3128209" cy="3128209"/>
            </a:xfrm>
            <a:prstGeom prst="ellipse">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10" name="Oval 9">
              <a:extLst>
                <a:ext uri="{FF2B5EF4-FFF2-40B4-BE49-F238E27FC236}">
                  <a16:creationId xmlns:a16="http://schemas.microsoft.com/office/drawing/2014/main" id="{245A2D7C-2BCA-4E55-B3A8-158543CA6AF1}"/>
                </a:ext>
              </a:extLst>
            </p:cNvPr>
            <p:cNvSpPr/>
            <p:nvPr/>
          </p:nvSpPr>
          <p:spPr>
            <a:xfrm>
              <a:off x="22811667" y="7459576"/>
              <a:ext cx="3128209" cy="3128209"/>
            </a:xfrm>
            <a:prstGeom prst="ellipse">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grpSp>
    </p:spTree>
    <p:extLst>
      <p:ext uri="{BB962C8B-B14F-4D97-AF65-F5344CB8AC3E}">
        <p14:creationId xmlns:p14="http://schemas.microsoft.com/office/powerpoint/2010/main" val="359321819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8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7131F8E2-6C1C-4A63-ACEC-49E726F81046}"/>
              </a:ext>
            </a:extLst>
          </p:cNvPr>
          <p:cNvSpPr>
            <a:spLocks noGrp="1"/>
          </p:cNvSpPr>
          <p:nvPr>
            <p:ph type="pic" sz="quarter" idx="11" hasCustomPrompt="1"/>
          </p:nvPr>
        </p:nvSpPr>
        <p:spPr>
          <a:xfrm>
            <a:off x="8623697" y="2962810"/>
            <a:ext cx="7131844" cy="10753189"/>
          </a:xfrm>
          <a:custGeom>
            <a:avLst/>
            <a:gdLst>
              <a:gd name="connsiteX0" fmla="*/ 0 w 7131844"/>
              <a:gd name="connsiteY0" fmla="*/ 0 h 10753189"/>
              <a:gd name="connsiteX1" fmla="*/ 7131844 w 7131844"/>
              <a:gd name="connsiteY1" fmla="*/ 0 h 10753189"/>
              <a:gd name="connsiteX2" fmla="*/ 7131844 w 7131844"/>
              <a:gd name="connsiteY2" fmla="*/ 10753189 h 10753189"/>
              <a:gd name="connsiteX3" fmla="*/ 0 w 7131844"/>
              <a:gd name="connsiteY3" fmla="*/ 10753189 h 10753189"/>
            </a:gdLst>
            <a:ahLst/>
            <a:cxnLst>
              <a:cxn ang="0">
                <a:pos x="connsiteX0" y="connsiteY0"/>
              </a:cxn>
              <a:cxn ang="0">
                <a:pos x="connsiteX1" y="connsiteY1"/>
              </a:cxn>
              <a:cxn ang="0">
                <a:pos x="connsiteX2" y="connsiteY2"/>
              </a:cxn>
              <a:cxn ang="0">
                <a:pos x="connsiteX3" y="connsiteY3"/>
              </a:cxn>
            </a:cxnLst>
            <a:rect l="l" t="t" r="r" b="b"/>
            <a:pathLst>
              <a:path w="7131844" h="10753189">
                <a:moveTo>
                  <a:pt x="0" y="0"/>
                </a:moveTo>
                <a:lnTo>
                  <a:pt x="7131844" y="0"/>
                </a:lnTo>
                <a:lnTo>
                  <a:pt x="7131844" y="10753189"/>
                </a:lnTo>
                <a:lnTo>
                  <a:pt x="0" y="10753189"/>
                </a:lnTo>
                <a:close/>
              </a:path>
            </a:pathLst>
          </a:custGeom>
          <a:pattFill prst="pct20">
            <a:fgClr>
              <a:schemeClr val="accent1"/>
            </a:fgClr>
            <a:bgClr>
              <a:schemeClr val="bg1"/>
            </a:bgClr>
          </a:pattFill>
        </p:spPr>
        <p:txBody>
          <a:bodyPr wrap="square">
            <a:noAutofit/>
          </a:bodyPr>
          <a:lstStyle>
            <a:lvl1pPr>
              <a:defRPr sz="4000"/>
            </a:lvl1pPr>
          </a:lstStyle>
          <a:p>
            <a:r>
              <a:rPr lang="en-US" dirty="0"/>
              <a:t>Drag Picture here</a:t>
            </a:r>
          </a:p>
        </p:txBody>
      </p:sp>
      <p:grpSp>
        <p:nvGrpSpPr>
          <p:cNvPr id="3" name="Group 2">
            <a:extLst>
              <a:ext uri="{FF2B5EF4-FFF2-40B4-BE49-F238E27FC236}">
                <a16:creationId xmlns:a16="http://schemas.microsoft.com/office/drawing/2014/main" id="{BE37FFB7-5400-4134-9051-AB06C43F7F46}"/>
              </a:ext>
            </a:extLst>
          </p:cNvPr>
          <p:cNvGrpSpPr/>
          <p:nvPr userDrawn="1"/>
        </p:nvGrpSpPr>
        <p:grpSpPr>
          <a:xfrm>
            <a:off x="-1904633" y="-850960"/>
            <a:ext cx="3809266" cy="7618541"/>
            <a:chOff x="16307027" y="-656355"/>
            <a:chExt cx="5203654" cy="10407318"/>
          </a:xfrm>
        </p:grpSpPr>
        <p:sp>
          <p:nvSpPr>
            <p:cNvPr id="4" name="Oval 3">
              <a:extLst>
                <a:ext uri="{FF2B5EF4-FFF2-40B4-BE49-F238E27FC236}">
                  <a16:creationId xmlns:a16="http://schemas.microsoft.com/office/drawing/2014/main" id="{E3A5C50F-BE1D-4B45-AF8A-4206F2602F9A}"/>
                </a:ext>
              </a:extLst>
            </p:cNvPr>
            <p:cNvSpPr/>
            <p:nvPr/>
          </p:nvSpPr>
          <p:spPr>
            <a:xfrm>
              <a:off x="16307027" y="1945477"/>
              <a:ext cx="5203654" cy="5203654"/>
            </a:xfrm>
            <a:prstGeom prst="ellipse">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6" name="Freeform: Shape 5">
              <a:extLst>
                <a:ext uri="{FF2B5EF4-FFF2-40B4-BE49-F238E27FC236}">
                  <a16:creationId xmlns:a16="http://schemas.microsoft.com/office/drawing/2014/main" id="{03AD6411-6FCF-43B6-BABD-562EC9EEC683}"/>
                </a:ext>
              </a:extLst>
            </p:cNvPr>
            <p:cNvSpPr/>
            <p:nvPr/>
          </p:nvSpPr>
          <p:spPr>
            <a:xfrm>
              <a:off x="16307028" y="1945472"/>
              <a:ext cx="5203653" cy="5203664"/>
            </a:xfrm>
            <a:custGeom>
              <a:avLst/>
              <a:gdLst>
                <a:gd name="connsiteX0" fmla="*/ 2416199 w 4832407"/>
                <a:gd name="connsiteY0" fmla="*/ 0 h 4832418"/>
                <a:gd name="connsiteX1" fmla="*/ 2438212 w 4832407"/>
                <a:gd name="connsiteY1" fmla="*/ 1112 h 4832418"/>
                <a:gd name="connsiteX2" fmla="*/ 2450630 w 4832407"/>
                <a:gd name="connsiteY2" fmla="*/ 247043 h 4832418"/>
                <a:gd name="connsiteX3" fmla="*/ 4607321 w 4832407"/>
                <a:gd name="connsiteY3" fmla="*/ 2403735 h 4832418"/>
                <a:gd name="connsiteX4" fmla="*/ 4832351 w 4832407"/>
                <a:gd name="connsiteY4" fmla="*/ 2415098 h 4832418"/>
                <a:gd name="connsiteX5" fmla="*/ 4832407 w 4832407"/>
                <a:gd name="connsiteY5" fmla="*/ 2416209 h 4832418"/>
                <a:gd name="connsiteX6" fmla="*/ 4832351 w 4832407"/>
                <a:gd name="connsiteY6" fmla="*/ 2417321 h 4832418"/>
                <a:gd name="connsiteX7" fmla="*/ 4607322 w 4832407"/>
                <a:gd name="connsiteY7" fmla="*/ 2428684 h 4832418"/>
                <a:gd name="connsiteX8" fmla="*/ 2450631 w 4832407"/>
                <a:gd name="connsiteY8" fmla="*/ 4585375 h 4832418"/>
                <a:gd name="connsiteX9" fmla="*/ 2438213 w 4832407"/>
                <a:gd name="connsiteY9" fmla="*/ 4831307 h 4832418"/>
                <a:gd name="connsiteX10" fmla="*/ 2416199 w 4832407"/>
                <a:gd name="connsiteY10" fmla="*/ 4832418 h 4832418"/>
                <a:gd name="connsiteX11" fmla="*/ 2403725 w 4832407"/>
                <a:gd name="connsiteY11" fmla="*/ 4585375 h 4832418"/>
                <a:gd name="connsiteX12" fmla="*/ 231790 w 4832407"/>
                <a:gd name="connsiteY12" fmla="*/ 2427184 h 4832418"/>
                <a:gd name="connsiteX13" fmla="*/ 0 w 4832407"/>
                <a:gd name="connsiteY13" fmla="*/ 2416210 h 4832418"/>
                <a:gd name="connsiteX14" fmla="*/ 247034 w 4832407"/>
                <a:gd name="connsiteY14" fmla="*/ 2403735 h 4832418"/>
                <a:gd name="connsiteX15" fmla="*/ 2416199 w 4832407"/>
                <a:gd name="connsiteY15" fmla="*/ 1 h 48324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832407" h="4832418">
                  <a:moveTo>
                    <a:pt x="2416199" y="0"/>
                  </a:moveTo>
                  <a:lnTo>
                    <a:pt x="2438212" y="1112"/>
                  </a:lnTo>
                  <a:lnTo>
                    <a:pt x="2450630" y="247043"/>
                  </a:lnTo>
                  <a:cubicBezTo>
                    <a:pt x="2566115" y="1384205"/>
                    <a:pt x="3470159" y="2288249"/>
                    <a:pt x="4607321" y="2403735"/>
                  </a:cubicBezTo>
                  <a:lnTo>
                    <a:pt x="4832351" y="2415098"/>
                  </a:lnTo>
                  <a:lnTo>
                    <a:pt x="4832407" y="2416209"/>
                  </a:lnTo>
                  <a:lnTo>
                    <a:pt x="4832351" y="2417321"/>
                  </a:lnTo>
                  <a:lnTo>
                    <a:pt x="4607322" y="2428684"/>
                  </a:lnTo>
                  <a:cubicBezTo>
                    <a:pt x="3470160" y="2544169"/>
                    <a:pt x="2566116" y="3448213"/>
                    <a:pt x="2450631" y="4585375"/>
                  </a:cubicBezTo>
                  <a:lnTo>
                    <a:pt x="2438213" y="4831307"/>
                  </a:lnTo>
                  <a:lnTo>
                    <a:pt x="2416199" y="4832418"/>
                  </a:lnTo>
                  <a:lnTo>
                    <a:pt x="2403725" y="4585375"/>
                  </a:lnTo>
                  <a:cubicBezTo>
                    <a:pt x="2287725" y="3443137"/>
                    <a:pt x="1376108" y="2536102"/>
                    <a:pt x="231790" y="2427184"/>
                  </a:cubicBezTo>
                  <a:lnTo>
                    <a:pt x="0" y="2416210"/>
                  </a:lnTo>
                  <a:lnTo>
                    <a:pt x="247034" y="2403735"/>
                  </a:lnTo>
                  <a:cubicBezTo>
                    <a:pt x="1465421" y="2280001"/>
                    <a:pt x="2416199" y="1251034"/>
                    <a:pt x="2416199" y="1"/>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dirty="0"/>
            </a:p>
          </p:txBody>
        </p:sp>
        <p:sp>
          <p:nvSpPr>
            <p:cNvPr id="7" name="Oval 6">
              <a:extLst>
                <a:ext uri="{FF2B5EF4-FFF2-40B4-BE49-F238E27FC236}">
                  <a16:creationId xmlns:a16="http://schemas.microsoft.com/office/drawing/2014/main" id="{B695FBA0-FCE5-46A2-9CA6-6B7CD6A81E8E}"/>
                </a:ext>
              </a:extLst>
            </p:cNvPr>
            <p:cNvSpPr/>
            <p:nvPr/>
          </p:nvSpPr>
          <p:spPr>
            <a:xfrm>
              <a:off x="16307027" y="4547309"/>
              <a:ext cx="5203654" cy="5203654"/>
            </a:xfrm>
            <a:prstGeom prst="ellipse">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8" name="Oval 7">
              <a:extLst>
                <a:ext uri="{FF2B5EF4-FFF2-40B4-BE49-F238E27FC236}">
                  <a16:creationId xmlns:a16="http://schemas.microsoft.com/office/drawing/2014/main" id="{318038D0-7DDC-4B4D-8247-3DC351165C84}"/>
                </a:ext>
              </a:extLst>
            </p:cNvPr>
            <p:cNvSpPr/>
            <p:nvPr/>
          </p:nvSpPr>
          <p:spPr>
            <a:xfrm>
              <a:off x="16307027" y="-656355"/>
              <a:ext cx="5203654" cy="5203654"/>
            </a:xfrm>
            <a:prstGeom prst="ellipse">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grpSp>
    </p:spTree>
    <p:extLst>
      <p:ext uri="{BB962C8B-B14F-4D97-AF65-F5344CB8AC3E}">
        <p14:creationId xmlns:p14="http://schemas.microsoft.com/office/powerpoint/2010/main" val="407379976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9_Title Slide">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DFFEA70C-E0BF-4965-BBA7-470FC6FCF80A}"/>
              </a:ext>
            </a:extLst>
          </p:cNvPr>
          <p:cNvSpPr/>
          <p:nvPr userDrawn="1"/>
        </p:nvSpPr>
        <p:spPr>
          <a:xfrm>
            <a:off x="15271835" y="0"/>
            <a:ext cx="4924426" cy="86868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4" name="Picture Placeholder 3">
            <a:extLst>
              <a:ext uri="{FF2B5EF4-FFF2-40B4-BE49-F238E27FC236}">
                <a16:creationId xmlns:a16="http://schemas.microsoft.com/office/drawing/2014/main" id="{8865CE87-B8D6-4027-B270-923C4BEB8DEA}"/>
              </a:ext>
            </a:extLst>
          </p:cNvPr>
          <p:cNvSpPr>
            <a:spLocks noGrp="1"/>
          </p:cNvSpPr>
          <p:nvPr>
            <p:ph type="pic" sz="quarter" idx="11" hasCustomPrompt="1"/>
          </p:nvPr>
        </p:nvSpPr>
        <p:spPr>
          <a:xfrm>
            <a:off x="16852984" y="1971678"/>
            <a:ext cx="5715000" cy="8686798"/>
          </a:xfrm>
          <a:custGeom>
            <a:avLst/>
            <a:gdLst>
              <a:gd name="connsiteX0" fmla="*/ 2857500 w 5715000"/>
              <a:gd name="connsiteY0" fmla="*/ 0 h 8686798"/>
              <a:gd name="connsiteX1" fmla="*/ 5715000 w 5715000"/>
              <a:gd name="connsiteY1" fmla="*/ 2857500 h 8686798"/>
              <a:gd name="connsiteX2" fmla="*/ 5715000 w 5715000"/>
              <a:gd name="connsiteY2" fmla="*/ 8686798 h 8686798"/>
              <a:gd name="connsiteX3" fmla="*/ 0 w 5715000"/>
              <a:gd name="connsiteY3" fmla="*/ 8686798 h 8686798"/>
              <a:gd name="connsiteX4" fmla="*/ 0 w 5715000"/>
              <a:gd name="connsiteY4" fmla="*/ 2857500 h 8686798"/>
              <a:gd name="connsiteX5" fmla="*/ 2857500 w 5715000"/>
              <a:gd name="connsiteY5" fmla="*/ 0 h 86867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715000" h="8686798">
                <a:moveTo>
                  <a:pt x="2857500" y="0"/>
                </a:moveTo>
                <a:cubicBezTo>
                  <a:pt x="4435656" y="0"/>
                  <a:pt x="5715000" y="1279346"/>
                  <a:pt x="5715000" y="2857500"/>
                </a:cubicBezTo>
                <a:lnTo>
                  <a:pt x="5715000" y="8686798"/>
                </a:lnTo>
                <a:lnTo>
                  <a:pt x="0" y="8686798"/>
                </a:lnTo>
                <a:lnTo>
                  <a:pt x="0" y="2857500"/>
                </a:lnTo>
                <a:cubicBezTo>
                  <a:pt x="0" y="1279346"/>
                  <a:pt x="1279348" y="0"/>
                  <a:pt x="2857500" y="0"/>
                </a:cubicBezTo>
                <a:close/>
              </a:path>
            </a:pathLst>
          </a:custGeom>
          <a:pattFill prst="pct20">
            <a:fgClr>
              <a:schemeClr val="accent1"/>
            </a:fgClr>
            <a:bgClr>
              <a:schemeClr val="bg1"/>
            </a:bgClr>
          </a:pattFill>
        </p:spPr>
        <p:txBody>
          <a:bodyPr wrap="square">
            <a:noAutofit/>
          </a:bodyPr>
          <a:lstStyle>
            <a:lvl1pPr>
              <a:defRPr sz="4000"/>
            </a:lvl1pPr>
          </a:lstStyle>
          <a:p>
            <a:r>
              <a:rPr lang="en-US" dirty="0"/>
              <a:t>Drag Picture here</a:t>
            </a:r>
          </a:p>
        </p:txBody>
      </p:sp>
      <p:grpSp>
        <p:nvGrpSpPr>
          <p:cNvPr id="9" name="Group 8">
            <a:extLst>
              <a:ext uri="{FF2B5EF4-FFF2-40B4-BE49-F238E27FC236}">
                <a16:creationId xmlns:a16="http://schemas.microsoft.com/office/drawing/2014/main" id="{46DA14C4-AFD3-446E-964A-62887A0F6EC8}"/>
              </a:ext>
            </a:extLst>
          </p:cNvPr>
          <p:cNvGrpSpPr/>
          <p:nvPr userDrawn="1"/>
        </p:nvGrpSpPr>
        <p:grpSpPr>
          <a:xfrm>
            <a:off x="-2270626" y="1773822"/>
            <a:ext cx="4541251" cy="9082510"/>
            <a:chOff x="16307027" y="-656355"/>
            <a:chExt cx="5203654" cy="10407318"/>
          </a:xfrm>
        </p:grpSpPr>
        <p:sp>
          <p:nvSpPr>
            <p:cNvPr id="10" name="Oval 9">
              <a:extLst>
                <a:ext uri="{FF2B5EF4-FFF2-40B4-BE49-F238E27FC236}">
                  <a16:creationId xmlns:a16="http://schemas.microsoft.com/office/drawing/2014/main" id="{541D4A16-84BC-497B-89E4-5C48853E8582}"/>
                </a:ext>
              </a:extLst>
            </p:cNvPr>
            <p:cNvSpPr/>
            <p:nvPr/>
          </p:nvSpPr>
          <p:spPr>
            <a:xfrm>
              <a:off x="16307027" y="1945477"/>
              <a:ext cx="5203654" cy="5203654"/>
            </a:xfrm>
            <a:prstGeom prst="ellipse">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11" name="Freeform: Shape 10">
              <a:extLst>
                <a:ext uri="{FF2B5EF4-FFF2-40B4-BE49-F238E27FC236}">
                  <a16:creationId xmlns:a16="http://schemas.microsoft.com/office/drawing/2014/main" id="{3B020A81-9EDC-4990-A907-A33E56F080F1}"/>
                </a:ext>
              </a:extLst>
            </p:cNvPr>
            <p:cNvSpPr/>
            <p:nvPr/>
          </p:nvSpPr>
          <p:spPr>
            <a:xfrm>
              <a:off x="16307028" y="1945472"/>
              <a:ext cx="5203653" cy="5203664"/>
            </a:xfrm>
            <a:custGeom>
              <a:avLst/>
              <a:gdLst>
                <a:gd name="connsiteX0" fmla="*/ 2416199 w 4832407"/>
                <a:gd name="connsiteY0" fmla="*/ 0 h 4832418"/>
                <a:gd name="connsiteX1" fmla="*/ 2438212 w 4832407"/>
                <a:gd name="connsiteY1" fmla="*/ 1112 h 4832418"/>
                <a:gd name="connsiteX2" fmla="*/ 2450630 w 4832407"/>
                <a:gd name="connsiteY2" fmla="*/ 247043 h 4832418"/>
                <a:gd name="connsiteX3" fmla="*/ 4607321 w 4832407"/>
                <a:gd name="connsiteY3" fmla="*/ 2403735 h 4832418"/>
                <a:gd name="connsiteX4" fmla="*/ 4832351 w 4832407"/>
                <a:gd name="connsiteY4" fmla="*/ 2415098 h 4832418"/>
                <a:gd name="connsiteX5" fmla="*/ 4832407 w 4832407"/>
                <a:gd name="connsiteY5" fmla="*/ 2416209 h 4832418"/>
                <a:gd name="connsiteX6" fmla="*/ 4832351 w 4832407"/>
                <a:gd name="connsiteY6" fmla="*/ 2417321 h 4832418"/>
                <a:gd name="connsiteX7" fmla="*/ 4607322 w 4832407"/>
                <a:gd name="connsiteY7" fmla="*/ 2428684 h 4832418"/>
                <a:gd name="connsiteX8" fmla="*/ 2450631 w 4832407"/>
                <a:gd name="connsiteY8" fmla="*/ 4585375 h 4832418"/>
                <a:gd name="connsiteX9" fmla="*/ 2438213 w 4832407"/>
                <a:gd name="connsiteY9" fmla="*/ 4831307 h 4832418"/>
                <a:gd name="connsiteX10" fmla="*/ 2416199 w 4832407"/>
                <a:gd name="connsiteY10" fmla="*/ 4832418 h 4832418"/>
                <a:gd name="connsiteX11" fmla="*/ 2403725 w 4832407"/>
                <a:gd name="connsiteY11" fmla="*/ 4585375 h 4832418"/>
                <a:gd name="connsiteX12" fmla="*/ 231790 w 4832407"/>
                <a:gd name="connsiteY12" fmla="*/ 2427184 h 4832418"/>
                <a:gd name="connsiteX13" fmla="*/ 0 w 4832407"/>
                <a:gd name="connsiteY13" fmla="*/ 2416210 h 4832418"/>
                <a:gd name="connsiteX14" fmla="*/ 247034 w 4832407"/>
                <a:gd name="connsiteY14" fmla="*/ 2403735 h 4832418"/>
                <a:gd name="connsiteX15" fmla="*/ 2416199 w 4832407"/>
                <a:gd name="connsiteY15" fmla="*/ 1 h 48324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832407" h="4832418">
                  <a:moveTo>
                    <a:pt x="2416199" y="0"/>
                  </a:moveTo>
                  <a:lnTo>
                    <a:pt x="2438212" y="1112"/>
                  </a:lnTo>
                  <a:lnTo>
                    <a:pt x="2450630" y="247043"/>
                  </a:lnTo>
                  <a:cubicBezTo>
                    <a:pt x="2566115" y="1384205"/>
                    <a:pt x="3470159" y="2288249"/>
                    <a:pt x="4607321" y="2403735"/>
                  </a:cubicBezTo>
                  <a:lnTo>
                    <a:pt x="4832351" y="2415098"/>
                  </a:lnTo>
                  <a:lnTo>
                    <a:pt x="4832407" y="2416209"/>
                  </a:lnTo>
                  <a:lnTo>
                    <a:pt x="4832351" y="2417321"/>
                  </a:lnTo>
                  <a:lnTo>
                    <a:pt x="4607322" y="2428684"/>
                  </a:lnTo>
                  <a:cubicBezTo>
                    <a:pt x="3470160" y="2544169"/>
                    <a:pt x="2566116" y="3448213"/>
                    <a:pt x="2450631" y="4585375"/>
                  </a:cubicBezTo>
                  <a:lnTo>
                    <a:pt x="2438213" y="4831307"/>
                  </a:lnTo>
                  <a:lnTo>
                    <a:pt x="2416199" y="4832418"/>
                  </a:lnTo>
                  <a:lnTo>
                    <a:pt x="2403725" y="4585375"/>
                  </a:lnTo>
                  <a:cubicBezTo>
                    <a:pt x="2287725" y="3443137"/>
                    <a:pt x="1376108" y="2536102"/>
                    <a:pt x="231790" y="2427184"/>
                  </a:cubicBezTo>
                  <a:lnTo>
                    <a:pt x="0" y="2416210"/>
                  </a:lnTo>
                  <a:lnTo>
                    <a:pt x="247034" y="2403735"/>
                  </a:lnTo>
                  <a:cubicBezTo>
                    <a:pt x="1465421" y="2280001"/>
                    <a:pt x="2416199" y="1251034"/>
                    <a:pt x="2416199" y="1"/>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12" name="Oval 11">
              <a:extLst>
                <a:ext uri="{FF2B5EF4-FFF2-40B4-BE49-F238E27FC236}">
                  <a16:creationId xmlns:a16="http://schemas.microsoft.com/office/drawing/2014/main" id="{B4343EA2-10CD-4556-8731-957D9F6E4CBE}"/>
                </a:ext>
              </a:extLst>
            </p:cNvPr>
            <p:cNvSpPr/>
            <p:nvPr/>
          </p:nvSpPr>
          <p:spPr>
            <a:xfrm>
              <a:off x="16307027" y="4547309"/>
              <a:ext cx="5203654" cy="5203654"/>
            </a:xfrm>
            <a:prstGeom prst="ellipse">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3" name="Oval 12">
              <a:extLst>
                <a:ext uri="{FF2B5EF4-FFF2-40B4-BE49-F238E27FC236}">
                  <a16:creationId xmlns:a16="http://schemas.microsoft.com/office/drawing/2014/main" id="{1D04720C-6814-4F84-BA19-881FA7E21A13}"/>
                </a:ext>
              </a:extLst>
            </p:cNvPr>
            <p:cNvSpPr/>
            <p:nvPr/>
          </p:nvSpPr>
          <p:spPr>
            <a:xfrm>
              <a:off x="16307027" y="-656355"/>
              <a:ext cx="5203654" cy="5203654"/>
            </a:xfrm>
            <a:prstGeom prst="ellipse">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spTree>
    <p:extLst>
      <p:ext uri="{BB962C8B-B14F-4D97-AF65-F5344CB8AC3E}">
        <p14:creationId xmlns:p14="http://schemas.microsoft.com/office/powerpoint/2010/main" val="204628570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0_Title Slide">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8E3CF3F9-DAB2-4526-948E-496FEACA73F1}"/>
              </a:ext>
            </a:extLst>
          </p:cNvPr>
          <p:cNvSpPr>
            <a:spLocks noGrp="1"/>
          </p:cNvSpPr>
          <p:nvPr>
            <p:ph type="pic" sz="quarter" idx="12" hasCustomPrompt="1"/>
          </p:nvPr>
        </p:nvSpPr>
        <p:spPr>
          <a:xfrm>
            <a:off x="0" y="1445343"/>
            <a:ext cx="10705915" cy="5987845"/>
          </a:xfrm>
          <a:custGeom>
            <a:avLst/>
            <a:gdLst>
              <a:gd name="connsiteX0" fmla="*/ 0 w 10705915"/>
              <a:gd name="connsiteY0" fmla="*/ 0 h 5987845"/>
              <a:gd name="connsiteX1" fmla="*/ 10705915 w 10705915"/>
              <a:gd name="connsiteY1" fmla="*/ 0 h 5987845"/>
              <a:gd name="connsiteX2" fmla="*/ 10705915 w 10705915"/>
              <a:gd name="connsiteY2" fmla="*/ 5987845 h 5987845"/>
              <a:gd name="connsiteX3" fmla="*/ 0 w 10705915"/>
              <a:gd name="connsiteY3" fmla="*/ 5987845 h 5987845"/>
            </a:gdLst>
            <a:ahLst/>
            <a:cxnLst>
              <a:cxn ang="0">
                <a:pos x="connsiteX0" y="connsiteY0"/>
              </a:cxn>
              <a:cxn ang="0">
                <a:pos x="connsiteX1" y="connsiteY1"/>
              </a:cxn>
              <a:cxn ang="0">
                <a:pos x="connsiteX2" y="connsiteY2"/>
              </a:cxn>
              <a:cxn ang="0">
                <a:pos x="connsiteX3" y="connsiteY3"/>
              </a:cxn>
            </a:cxnLst>
            <a:rect l="l" t="t" r="r" b="b"/>
            <a:pathLst>
              <a:path w="10705915" h="5987845">
                <a:moveTo>
                  <a:pt x="0" y="0"/>
                </a:moveTo>
                <a:lnTo>
                  <a:pt x="10705915" y="0"/>
                </a:lnTo>
                <a:lnTo>
                  <a:pt x="10705915" y="5987845"/>
                </a:lnTo>
                <a:lnTo>
                  <a:pt x="0" y="5987845"/>
                </a:lnTo>
                <a:close/>
              </a:path>
            </a:pathLst>
          </a:custGeom>
          <a:pattFill prst="pct20">
            <a:fgClr>
              <a:schemeClr val="accent1"/>
            </a:fgClr>
            <a:bgClr>
              <a:schemeClr val="bg1"/>
            </a:bgClr>
          </a:pattFill>
        </p:spPr>
        <p:txBody>
          <a:bodyPr wrap="square">
            <a:noAutofit/>
          </a:bodyPr>
          <a:lstStyle>
            <a:lvl1pPr>
              <a:defRPr sz="4000"/>
            </a:lvl1pPr>
          </a:lstStyle>
          <a:p>
            <a:r>
              <a:rPr lang="en-US" dirty="0"/>
              <a:t>Drag Picture here</a:t>
            </a:r>
          </a:p>
        </p:txBody>
      </p:sp>
      <p:sp>
        <p:nvSpPr>
          <p:cNvPr id="6" name="Picture Placeholder 5">
            <a:extLst>
              <a:ext uri="{FF2B5EF4-FFF2-40B4-BE49-F238E27FC236}">
                <a16:creationId xmlns:a16="http://schemas.microsoft.com/office/drawing/2014/main" id="{0D4B4AA2-79BB-4616-8D0F-1CB865841E2A}"/>
              </a:ext>
            </a:extLst>
          </p:cNvPr>
          <p:cNvSpPr>
            <a:spLocks noGrp="1"/>
          </p:cNvSpPr>
          <p:nvPr>
            <p:ph type="pic" sz="quarter" idx="11" hasCustomPrompt="1"/>
          </p:nvPr>
        </p:nvSpPr>
        <p:spPr>
          <a:xfrm>
            <a:off x="2182077" y="3698158"/>
            <a:ext cx="6341760" cy="8572500"/>
          </a:xfrm>
          <a:custGeom>
            <a:avLst/>
            <a:gdLst>
              <a:gd name="connsiteX0" fmla="*/ 3170880 w 6341760"/>
              <a:gd name="connsiteY0" fmla="*/ 0 h 8572500"/>
              <a:gd name="connsiteX1" fmla="*/ 6341760 w 6341760"/>
              <a:gd name="connsiteY1" fmla="*/ 3170880 h 8572500"/>
              <a:gd name="connsiteX2" fmla="*/ 6341760 w 6341760"/>
              <a:gd name="connsiteY2" fmla="*/ 8572500 h 8572500"/>
              <a:gd name="connsiteX3" fmla="*/ 0 w 6341760"/>
              <a:gd name="connsiteY3" fmla="*/ 8572500 h 8572500"/>
              <a:gd name="connsiteX4" fmla="*/ 0 w 6341760"/>
              <a:gd name="connsiteY4" fmla="*/ 3170880 h 8572500"/>
              <a:gd name="connsiteX5" fmla="*/ 3170880 w 6341760"/>
              <a:gd name="connsiteY5" fmla="*/ 0 h 8572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341760" h="8572500">
                <a:moveTo>
                  <a:pt x="3170880" y="0"/>
                </a:moveTo>
                <a:cubicBezTo>
                  <a:pt x="4922109" y="0"/>
                  <a:pt x="6341760" y="1419651"/>
                  <a:pt x="6341760" y="3170880"/>
                </a:cubicBezTo>
                <a:lnTo>
                  <a:pt x="6341760" y="8572500"/>
                </a:lnTo>
                <a:lnTo>
                  <a:pt x="0" y="8572500"/>
                </a:lnTo>
                <a:lnTo>
                  <a:pt x="0" y="3170880"/>
                </a:lnTo>
                <a:cubicBezTo>
                  <a:pt x="0" y="1419651"/>
                  <a:pt x="1419651" y="0"/>
                  <a:pt x="3170880" y="0"/>
                </a:cubicBezTo>
                <a:close/>
              </a:path>
            </a:pathLst>
          </a:custGeom>
          <a:pattFill prst="pct20">
            <a:fgClr>
              <a:schemeClr val="accent1"/>
            </a:fgClr>
            <a:bgClr>
              <a:schemeClr val="bg1"/>
            </a:bgClr>
          </a:pattFill>
        </p:spPr>
        <p:txBody>
          <a:bodyPr wrap="square">
            <a:noAutofit/>
          </a:bodyPr>
          <a:lstStyle>
            <a:lvl1pPr>
              <a:defRPr sz="4000"/>
            </a:lvl1pPr>
          </a:lstStyle>
          <a:p>
            <a:r>
              <a:rPr lang="en-US" dirty="0"/>
              <a:t>Drag Picture here</a:t>
            </a:r>
          </a:p>
        </p:txBody>
      </p:sp>
      <p:grpSp>
        <p:nvGrpSpPr>
          <p:cNvPr id="4" name="Group 3">
            <a:extLst>
              <a:ext uri="{FF2B5EF4-FFF2-40B4-BE49-F238E27FC236}">
                <a16:creationId xmlns:a16="http://schemas.microsoft.com/office/drawing/2014/main" id="{8BB365D6-04B9-4DC7-B872-CC877D734E13}"/>
              </a:ext>
            </a:extLst>
          </p:cNvPr>
          <p:cNvGrpSpPr/>
          <p:nvPr userDrawn="1"/>
        </p:nvGrpSpPr>
        <p:grpSpPr>
          <a:xfrm>
            <a:off x="22366473" y="2292259"/>
            <a:ext cx="4025530" cy="8051067"/>
            <a:chOff x="16307027" y="-656355"/>
            <a:chExt cx="5203654" cy="10407318"/>
          </a:xfrm>
        </p:grpSpPr>
        <p:sp>
          <p:nvSpPr>
            <p:cNvPr id="5" name="Oval 4">
              <a:extLst>
                <a:ext uri="{FF2B5EF4-FFF2-40B4-BE49-F238E27FC236}">
                  <a16:creationId xmlns:a16="http://schemas.microsoft.com/office/drawing/2014/main" id="{6E710F75-4544-41AE-99F4-489E5AFA17A4}"/>
                </a:ext>
              </a:extLst>
            </p:cNvPr>
            <p:cNvSpPr/>
            <p:nvPr/>
          </p:nvSpPr>
          <p:spPr>
            <a:xfrm>
              <a:off x="16307027" y="1945477"/>
              <a:ext cx="5203654" cy="5203654"/>
            </a:xfrm>
            <a:prstGeom prst="ellipse">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7" name="Freeform: Shape 6">
              <a:extLst>
                <a:ext uri="{FF2B5EF4-FFF2-40B4-BE49-F238E27FC236}">
                  <a16:creationId xmlns:a16="http://schemas.microsoft.com/office/drawing/2014/main" id="{60C88204-7389-425D-8B58-D6F6A6852E7A}"/>
                </a:ext>
              </a:extLst>
            </p:cNvPr>
            <p:cNvSpPr/>
            <p:nvPr/>
          </p:nvSpPr>
          <p:spPr>
            <a:xfrm>
              <a:off x="16307028" y="1945472"/>
              <a:ext cx="5203653" cy="5203664"/>
            </a:xfrm>
            <a:custGeom>
              <a:avLst/>
              <a:gdLst>
                <a:gd name="connsiteX0" fmla="*/ 2416199 w 4832407"/>
                <a:gd name="connsiteY0" fmla="*/ 0 h 4832418"/>
                <a:gd name="connsiteX1" fmla="*/ 2438212 w 4832407"/>
                <a:gd name="connsiteY1" fmla="*/ 1112 h 4832418"/>
                <a:gd name="connsiteX2" fmla="*/ 2450630 w 4832407"/>
                <a:gd name="connsiteY2" fmla="*/ 247043 h 4832418"/>
                <a:gd name="connsiteX3" fmla="*/ 4607321 w 4832407"/>
                <a:gd name="connsiteY3" fmla="*/ 2403735 h 4832418"/>
                <a:gd name="connsiteX4" fmla="*/ 4832351 w 4832407"/>
                <a:gd name="connsiteY4" fmla="*/ 2415098 h 4832418"/>
                <a:gd name="connsiteX5" fmla="*/ 4832407 w 4832407"/>
                <a:gd name="connsiteY5" fmla="*/ 2416209 h 4832418"/>
                <a:gd name="connsiteX6" fmla="*/ 4832351 w 4832407"/>
                <a:gd name="connsiteY6" fmla="*/ 2417321 h 4832418"/>
                <a:gd name="connsiteX7" fmla="*/ 4607322 w 4832407"/>
                <a:gd name="connsiteY7" fmla="*/ 2428684 h 4832418"/>
                <a:gd name="connsiteX8" fmla="*/ 2450631 w 4832407"/>
                <a:gd name="connsiteY8" fmla="*/ 4585375 h 4832418"/>
                <a:gd name="connsiteX9" fmla="*/ 2438213 w 4832407"/>
                <a:gd name="connsiteY9" fmla="*/ 4831307 h 4832418"/>
                <a:gd name="connsiteX10" fmla="*/ 2416199 w 4832407"/>
                <a:gd name="connsiteY10" fmla="*/ 4832418 h 4832418"/>
                <a:gd name="connsiteX11" fmla="*/ 2403725 w 4832407"/>
                <a:gd name="connsiteY11" fmla="*/ 4585375 h 4832418"/>
                <a:gd name="connsiteX12" fmla="*/ 231790 w 4832407"/>
                <a:gd name="connsiteY12" fmla="*/ 2427184 h 4832418"/>
                <a:gd name="connsiteX13" fmla="*/ 0 w 4832407"/>
                <a:gd name="connsiteY13" fmla="*/ 2416210 h 4832418"/>
                <a:gd name="connsiteX14" fmla="*/ 247034 w 4832407"/>
                <a:gd name="connsiteY14" fmla="*/ 2403735 h 4832418"/>
                <a:gd name="connsiteX15" fmla="*/ 2416199 w 4832407"/>
                <a:gd name="connsiteY15" fmla="*/ 1 h 48324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832407" h="4832418">
                  <a:moveTo>
                    <a:pt x="2416199" y="0"/>
                  </a:moveTo>
                  <a:lnTo>
                    <a:pt x="2438212" y="1112"/>
                  </a:lnTo>
                  <a:lnTo>
                    <a:pt x="2450630" y="247043"/>
                  </a:lnTo>
                  <a:cubicBezTo>
                    <a:pt x="2566115" y="1384205"/>
                    <a:pt x="3470159" y="2288249"/>
                    <a:pt x="4607321" y="2403735"/>
                  </a:cubicBezTo>
                  <a:lnTo>
                    <a:pt x="4832351" y="2415098"/>
                  </a:lnTo>
                  <a:lnTo>
                    <a:pt x="4832407" y="2416209"/>
                  </a:lnTo>
                  <a:lnTo>
                    <a:pt x="4832351" y="2417321"/>
                  </a:lnTo>
                  <a:lnTo>
                    <a:pt x="4607322" y="2428684"/>
                  </a:lnTo>
                  <a:cubicBezTo>
                    <a:pt x="3470160" y="2544169"/>
                    <a:pt x="2566116" y="3448213"/>
                    <a:pt x="2450631" y="4585375"/>
                  </a:cubicBezTo>
                  <a:lnTo>
                    <a:pt x="2438213" y="4831307"/>
                  </a:lnTo>
                  <a:lnTo>
                    <a:pt x="2416199" y="4832418"/>
                  </a:lnTo>
                  <a:lnTo>
                    <a:pt x="2403725" y="4585375"/>
                  </a:lnTo>
                  <a:cubicBezTo>
                    <a:pt x="2287725" y="3443137"/>
                    <a:pt x="1376108" y="2536102"/>
                    <a:pt x="231790" y="2427184"/>
                  </a:cubicBezTo>
                  <a:lnTo>
                    <a:pt x="0" y="2416210"/>
                  </a:lnTo>
                  <a:lnTo>
                    <a:pt x="247034" y="2403735"/>
                  </a:lnTo>
                  <a:cubicBezTo>
                    <a:pt x="1465421" y="2280001"/>
                    <a:pt x="2416199" y="1251034"/>
                    <a:pt x="2416199" y="1"/>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9" name="Oval 8">
              <a:extLst>
                <a:ext uri="{FF2B5EF4-FFF2-40B4-BE49-F238E27FC236}">
                  <a16:creationId xmlns:a16="http://schemas.microsoft.com/office/drawing/2014/main" id="{787EE8C0-56EF-4AD9-8312-3337CF4AEA78}"/>
                </a:ext>
              </a:extLst>
            </p:cNvPr>
            <p:cNvSpPr/>
            <p:nvPr/>
          </p:nvSpPr>
          <p:spPr>
            <a:xfrm>
              <a:off x="16307027" y="4547309"/>
              <a:ext cx="5203654" cy="5203654"/>
            </a:xfrm>
            <a:prstGeom prst="ellipse">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0" name="Oval 9">
              <a:extLst>
                <a:ext uri="{FF2B5EF4-FFF2-40B4-BE49-F238E27FC236}">
                  <a16:creationId xmlns:a16="http://schemas.microsoft.com/office/drawing/2014/main" id="{8F88F5BA-0465-4038-9756-2F04F3873F36}"/>
                </a:ext>
              </a:extLst>
            </p:cNvPr>
            <p:cNvSpPr/>
            <p:nvPr/>
          </p:nvSpPr>
          <p:spPr>
            <a:xfrm>
              <a:off x="16307027" y="-656355"/>
              <a:ext cx="5203654" cy="5203654"/>
            </a:xfrm>
            <a:prstGeom prst="ellipse">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spTree>
    <p:extLst>
      <p:ext uri="{BB962C8B-B14F-4D97-AF65-F5344CB8AC3E}">
        <p14:creationId xmlns:p14="http://schemas.microsoft.com/office/powerpoint/2010/main" val="38292161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tx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672169508"/>
      </p:ext>
    </p:extLst>
  </p:cSld>
  <p:clrMap bg1="lt1" tx1="dk1" bg2="lt2" tx2="dk2" accent1="accent1" accent2="accent2" accent3="accent3" accent4="accent4" accent5="accent5" accent6="accent6" hlink="hlink" folHlink="folHlink"/>
  <p:sldLayoutIdLst>
    <p:sldLayoutId id="2147483682" r:id="rId1"/>
    <p:sldLayoutId id="2147483681" r:id="rId2"/>
    <p:sldLayoutId id="2147483683" r:id="rId3"/>
    <p:sldLayoutId id="2147483684" r:id="rId4"/>
    <p:sldLayoutId id="2147483685" r:id="rId5"/>
    <p:sldLayoutId id="2147483686" r:id="rId6"/>
    <p:sldLayoutId id="2147483687" r:id="rId7"/>
    <p:sldLayoutId id="2147483688" r:id="rId8"/>
    <p:sldLayoutId id="2147483689" r:id="rId9"/>
    <p:sldLayoutId id="2147483690" r:id="rId10"/>
    <p:sldLayoutId id="2147483692" r:id="rId11"/>
    <p:sldLayoutId id="2147483691" r:id="rId12"/>
    <p:sldLayoutId id="2147483693" r:id="rId13"/>
    <p:sldLayoutId id="2147483694" r:id="rId14"/>
    <p:sldLayoutId id="2147483695" r:id="rId15"/>
    <p:sldLayoutId id="2147483696" r:id="rId16"/>
    <p:sldLayoutId id="2147483697" r:id="rId17"/>
    <p:sldLayoutId id="2147483698" r:id="rId18"/>
    <p:sldLayoutId id="2147483699" r:id="rId19"/>
    <p:sldLayoutId id="2147483700" r:id="rId20"/>
    <p:sldLayoutId id="2147483701" r:id="rId21"/>
    <p:sldLayoutId id="2147483702" r:id="rId22"/>
    <p:sldLayoutId id="2147483703" r:id="rId23"/>
    <p:sldLayoutId id="2147483705" r:id="rId24"/>
    <p:sldLayoutId id="2147483706" r:id="rId25"/>
    <p:sldLayoutId id="2147483708" r:id="rId26"/>
    <p:sldLayoutId id="2147483707" r:id="rId27"/>
    <p:sldLayoutId id="2147483709" r:id="rId28"/>
    <p:sldLayoutId id="2147483710" r:id="rId29"/>
    <p:sldLayoutId id="2147483680" r:id="rId30"/>
  </p:sldLayoutIdLst>
  <p:txStyles>
    <p:titleStyle>
      <a:lvl1pPr algn="l" defTabSz="1828343" rtl="0" eaLnBrk="1" latinLnBrk="0" hangingPunct="1">
        <a:lnSpc>
          <a:spcPct val="90000"/>
        </a:lnSpc>
        <a:spcBef>
          <a:spcPct val="0"/>
        </a:spcBef>
        <a:buNone/>
        <a:defRPr sz="8798" kern="1200">
          <a:solidFill>
            <a:schemeClr val="tx1"/>
          </a:solidFill>
          <a:latin typeface="+mj-lt"/>
          <a:ea typeface="+mj-ea"/>
          <a:cs typeface="+mj-cs"/>
        </a:defRPr>
      </a:lvl1pPr>
    </p:titleStyle>
    <p:bodyStyle>
      <a:lvl1pPr marL="457086" indent="-457086" algn="l" defTabSz="1828343" rtl="0" eaLnBrk="1" latinLnBrk="0" hangingPunct="1">
        <a:lnSpc>
          <a:spcPct val="90000"/>
        </a:lnSpc>
        <a:spcBef>
          <a:spcPts val="2000"/>
        </a:spcBef>
        <a:buFont typeface="Arial" panose="020B0604020202020204" pitchFamily="34" charset="0"/>
        <a:buChar char="•"/>
        <a:defRPr sz="5599" kern="1200">
          <a:solidFill>
            <a:schemeClr val="tx1"/>
          </a:solidFill>
          <a:latin typeface="+mn-lt"/>
          <a:ea typeface="+mn-ea"/>
          <a:cs typeface="+mn-cs"/>
        </a:defRPr>
      </a:lvl1pPr>
      <a:lvl2pPr marL="1371257" indent="-457086" algn="l" defTabSz="1828343" rtl="0" eaLnBrk="1" latinLnBrk="0" hangingPunct="1">
        <a:lnSpc>
          <a:spcPct val="90000"/>
        </a:lnSpc>
        <a:spcBef>
          <a:spcPts val="1000"/>
        </a:spcBef>
        <a:buFont typeface="Arial" panose="020B0604020202020204" pitchFamily="34" charset="0"/>
        <a:buChar char="•"/>
        <a:defRPr sz="4799" kern="1200">
          <a:solidFill>
            <a:schemeClr val="tx1"/>
          </a:solidFill>
          <a:latin typeface="+mn-lt"/>
          <a:ea typeface="+mn-ea"/>
          <a:cs typeface="+mn-cs"/>
        </a:defRPr>
      </a:lvl2pPr>
      <a:lvl3pPr marL="2285429" indent="-457086" algn="l" defTabSz="1828343" rtl="0" eaLnBrk="1" latinLnBrk="0" hangingPunct="1">
        <a:lnSpc>
          <a:spcPct val="90000"/>
        </a:lnSpc>
        <a:spcBef>
          <a:spcPts val="1000"/>
        </a:spcBef>
        <a:buFont typeface="Arial" panose="020B0604020202020204" pitchFamily="34" charset="0"/>
        <a:buChar char="•"/>
        <a:defRPr sz="3999" kern="1200">
          <a:solidFill>
            <a:schemeClr val="tx1"/>
          </a:solidFill>
          <a:latin typeface="+mn-lt"/>
          <a:ea typeface="+mn-ea"/>
          <a:cs typeface="+mn-cs"/>
        </a:defRPr>
      </a:lvl3pPr>
      <a:lvl4pPr marL="3199600" indent="-457086" algn="l" defTabSz="1828343"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4pPr>
      <a:lvl5pPr marL="4113771" indent="-457086" algn="l" defTabSz="1828343"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5pPr>
      <a:lvl6pPr marL="5027943" indent="-457086" algn="l" defTabSz="1828343"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6pPr>
      <a:lvl7pPr marL="5942114" indent="-457086" algn="l" defTabSz="1828343"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7pPr>
      <a:lvl8pPr marL="6856286" indent="-457086" algn="l" defTabSz="1828343"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8pPr>
      <a:lvl9pPr marL="7770457" indent="-457086" algn="l" defTabSz="1828343"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9pPr>
    </p:bodyStyle>
    <p:otherStyle>
      <a:defPPr>
        <a:defRPr lang="en-US"/>
      </a:defPPr>
      <a:lvl1pPr marL="0" algn="l" defTabSz="1828343" rtl="0" eaLnBrk="1" latinLnBrk="0" hangingPunct="1">
        <a:defRPr sz="3599" kern="1200">
          <a:solidFill>
            <a:schemeClr val="tx1"/>
          </a:solidFill>
          <a:latin typeface="+mn-lt"/>
          <a:ea typeface="+mn-ea"/>
          <a:cs typeface="+mn-cs"/>
        </a:defRPr>
      </a:lvl1pPr>
      <a:lvl2pPr marL="914171" algn="l" defTabSz="1828343" rtl="0" eaLnBrk="1" latinLnBrk="0" hangingPunct="1">
        <a:defRPr sz="3599" kern="1200">
          <a:solidFill>
            <a:schemeClr val="tx1"/>
          </a:solidFill>
          <a:latin typeface="+mn-lt"/>
          <a:ea typeface="+mn-ea"/>
          <a:cs typeface="+mn-cs"/>
        </a:defRPr>
      </a:lvl2pPr>
      <a:lvl3pPr marL="1828343" algn="l" defTabSz="1828343" rtl="0" eaLnBrk="1" latinLnBrk="0" hangingPunct="1">
        <a:defRPr sz="3599" kern="1200">
          <a:solidFill>
            <a:schemeClr val="tx1"/>
          </a:solidFill>
          <a:latin typeface="+mn-lt"/>
          <a:ea typeface="+mn-ea"/>
          <a:cs typeface="+mn-cs"/>
        </a:defRPr>
      </a:lvl3pPr>
      <a:lvl4pPr marL="2742514" algn="l" defTabSz="1828343" rtl="0" eaLnBrk="1" latinLnBrk="0" hangingPunct="1">
        <a:defRPr sz="3599" kern="1200">
          <a:solidFill>
            <a:schemeClr val="tx1"/>
          </a:solidFill>
          <a:latin typeface="+mn-lt"/>
          <a:ea typeface="+mn-ea"/>
          <a:cs typeface="+mn-cs"/>
        </a:defRPr>
      </a:lvl4pPr>
      <a:lvl5pPr marL="3656686" algn="l" defTabSz="1828343" rtl="0" eaLnBrk="1" latinLnBrk="0" hangingPunct="1">
        <a:defRPr sz="3599" kern="1200">
          <a:solidFill>
            <a:schemeClr val="tx1"/>
          </a:solidFill>
          <a:latin typeface="+mn-lt"/>
          <a:ea typeface="+mn-ea"/>
          <a:cs typeface="+mn-cs"/>
        </a:defRPr>
      </a:lvl5pPr>
      <a:lvl6pPr marL="4570857" algn="l" defTabSz="1828343" rtl="0" eaLnBrk="1" latinLnBrk="0" hangingPunct="1">
        <a:defRPr sz="3599" kern="1200">
          <a:solidFill>
            <a:schemeClr val="tx1"/>
          </a:solidFill>
          <a:latin typeface="+mn-lt"/>
          <a:ea typeface="+mn-ea"/>
          <a:cs typeface="+mn-cs"/>
        </a:defRPr>
      </a:lvl6pPr>
      <a:lvl7pPr marL="5485028" algn="l" defTabSz="1828343" rtl="0" eaLnBrk="1" latinLnBrk="0" hangingPunct="1">
        <a:defRPr sz="3599" kern="1200">
          <a:solidFill>
            <a:schemeClr val="tx1"/>
          </a:solidFill>
          <a:latin typeface="+mn-lt"/>
          <a:ea typeface="+mn-ea"/>
          <a:cs typeface="+mn-cs"/>
        </a:defRPr>
      </a:lvl7pPr>
      <a:lvl8pPr marL="6399200" algn="l" defTabSz="1828343" rtl="0" eaLnBrk="1" latinLnBrk="0" hangingPunct="1">
        <a:defRPr sz="3599" kern="1200">
          <a:solidFill>
            <a:schemeClr val="tx1"/>
          </a:solidFill>
          <a:latin typeface="+mn-lt"/>
          <a:ea typeface="+mn-ea"/>
          <a:cs typeface="+mn-cs"/>
        </a:defRPr>
      </a:lvl8pPr>
      <a:lvl9pPr marL="7313371" algn="l" defTabSz="1828343" rtl="0" eaLnBrk="1" latinLnBrk="0" hangingPunct="1">
        <a:defRPr sz="3599"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678">
          <p15:clr>
            <a:srgbClr val="F26B43"/>
          </p15:clr>
        </p15:guide>
        <p15:guide id="2" pos="9214">
          <p15:clr>
            <a:srgbClr val="F26B43"/>
          </p15:clr>
        </p15:guide>
        <p15:guide id="3" pos="15356">
          <p15:clr>
            <a:srgbClr val="F26B43"/>
          </p15:clr>
        </p15:guide>
        <p15:guide id="4" pos="8446">
          <p15:clr>
            <a:srgbClr val="F26B43"/>
          </p15:clr>
        </p15:guide>
        <p15:guide id="5" pos="9982">
          <p15:clr>
            <a:srgbClr val="F26B43"/>
          </p15:clr>
        </p15:guide>
        <p15:guide id="6" pos="10750">
          <p15:clr>
            <a:srgbClr val="F26B43"/>
          </p15:clr>
        </p15:guide>
        <p15:guide id="7" orient="horz" pos="4320">
          <p15:clr>
            <a:srgbClr val="F26B43"/>
          </p15:clr>
        </p15:guide>
        <p15:guide id="8" pos="11518">
          <p15:clr>
            <a:srgbClr val="F26B43"/>
          </p15:clr>
        </p15:guide>
        <p15:guide id="9" orient="horz" pos="8640">
          <p15:clr>
            <a:srgbClr val="F26B43"/>
          </p15:clr>
        </p15:guide>
        <p15:guide id="10" pos="12286">
          <p15:clr>
            <a:srgbClr val="F26B43"/>
          </p15:clr>
        </p15:guide>
        <p15:guide id="11" pos="13054">
          <p15:clr>
            <a:srgbClr val="F26B43"/>
          </p15:clr>
        </p15:guide>
        <p15:guide id="12" pos="13822">
          <p15:clr>
            <a:srgbClr val="F26B43"/>
          </p15:clr>
        </p15:guide>
        <p15:guide id="13" pos="14590">
          <p15:clr>
            <a:srgbClr val="F26B43"/>
          </p15:clr>
        </p15:guide>
        <p15:guide id="14" pos="6910">
          <p15:clr>
            <a:srgbClr val="F26B43"/>
          </p15:clr>
        </p15:guide>
        <p15:guide id="15" pos="6142">
          <p15:clr>
            <a:srgbClr val="F26B43"/>
          </p15:clr>
        </p15:guide>
        <p15:guide id="16" pos="5374">
          <p15:clr>
            <a:srgbClr val="F26B43"/>
          </p15:clr>
        </p15:guide>
        <p15:guide id="17" pos="4606">
          <p15:clr>
            <a:srgbClr val="F26B43"/>
          </p15:clr>
        </p15:guide>
        <p15:guide id="18" pos="3838">
          <p15:clr>
            <a:srgbClr val="F26B43"/>
          </p15:clr>
        </p15:guide>
        <p15:guide id="19" pos="3070">
          <p15:clr>
            <a:srgbClr val="F26B43"/>
          </p15:clr>
        </p15:guide>
        <p15:guide id="20" pos="2302">
          <p15:clr>
            <a:srgbClr val="F26B43"/>
          </p15:clr>
        </p15:guide>
        <p15:guide id="21" pos="1534">
          <p15:clr>
            <a:srgbClr val="F26B43"/>
          </p15:clr>
        </p15:guide>
        <p15:guide id="22" pos="766">
          <p15:clr>
            <a:srgbClr val="F26B43"/>
          </p15:clr>
        </p15:guide>
        <p15:guide id="23">
          <p15:clr>
            <a:srgbClr val="F26B43"/>
          </p15:clr>
        </p15:guide>
        <p15:guide id="24" pos="8062">
          <p15:clr>
            <a:srgbClr val="F26B43"/>
          </p15:clr>
        </p15:guide>
        <p15:guide id="25" pos="8830">
          <p15:clr>
            <a:srgbClr val="F26B43"/>
          </p15:clr>
        </p15:guide>
        <p15:guide id="26" pos="9598">
          <p15:clr>
            <a:srgbClr val="F26B43"/>
          </p15:clr>
        </p15:guide>
        <p15:guide id="27" pos="10366">
          <p15:clr>
            <a:srgbClr val="F26B43"/>
          </p15:clr>
        </p15:guide>
        <p15:guide id="28" pos="11134">
          <p15:clr>
            <a:srgbClr val="F26B43"/>
          </p15:clr>
        </p15:guide>
        <p15:guide id="29" pos="11902">
          <p15:clr>
            <a:srgbClr val="F26B43"/>
          </p15:clr>
        </p15:guide>
        <p15:guide id="30" orient="horz" pos="4704">
          <p15:clr>
            <a:srgbClr val="F26B43"/>
          </p15:clr>
        </p15:guide>
        <p15:guide id="31" pos="14974">
          <p15:clr>
            <a:srgbClr val="F26B43"/>
          </p15:clr>
        </p15:guide>
        <p15:guide id="32" orient="horz" pos="5856">
          <p15:clr>
            <a:srgbClr val="F26B43"/>
          </p15:clr>
        </p15:guide>
        <p15:guide id="33" orient="horz" pos="6624">
          <p15:clr>
            <a:srgbClr val="F26B43"/>
          </p15:clr>
        </p15:guide>
        <p15:guide id="34" orient="horz" pos="7392">
          <p15:clr>
            <a:srgbClr val="F26B43"/>
          </p15:clr>
        </p15:guide>
        <p15:guide id="35" orient="horz" pos="8160">
          <p15:clr>
            <a:srgbClr val="F26B43"/>
          </p15:clr>
        </p15:guide>
        <p15:guide id="36" orient="horz" pos="5088">
          <p15:clr>
            <a:srgbClr val="F26B43"/>
          </p15:clr>
        </p15:guide>
        <p15:guide id="37" orient="horz" pos="5472">
          <p15:clr>
            <a:srgbClr val="F26B43"/>
          </p15:clr>
        </p15:guide>
        <p15:guide id="38" orient="horz" pos="6240">
          <p15:clr>
            <a:srgbClr val="F26B43"/>
          </p15:clr>
        </p15:guide>
        <p15:guide id="39" orient="horz" pos="7008">
          <p15:clr>
            <a:srgbClr val="F26B43"/>
          </p15:clr>
        </p15:guide>
        <p15:guide id="40" orient="horz" pos="7776">
          <p15:clr>
            <a:srgbClr val="F26B43"/>
          </p15:clr>
        </p15:guide>
        <p15:guide id="41" pos="7294">
          <p15:clr>
            <a:srgbClr val="F26B43"/>
          </p15:clr>
        </p15:guide>
        <p15:guide id="42" pos="6526">
          <p15:clr>
            <a:srgbClr val="F26B43"/>
          </p15:clr>
        </p15:guide>
        <p15:guide id="43" pos="5758">
          <p15:clr>
            <a:srgbClr val="F26B43"/>
          </p15:clr>
        </p15:guide>
        <p15:guide id="44" pos="4990">
          <p15:clr>
            <a:srgbClr val="F26B43"/>
          </p15:clr>
        </p15:guide>
        <p15:guide id="45" pos="4222">
          <p15:clr>
            <a:srgbClr val="F26B43"/>
          </p15:clr>
        </p15:guide>
        <p15:guide id="46" pos="3454">
          <p15:clr>
            <a:srgbClr val="F26B43"/>
          </p15:clr>
        </p15:guide>
        <p15:guide id="47" pos="2686">
          <p15:clr>
            <a:srgbClr val="F26B43"/>
          </p15:clr>
        </p15:guide>
        <p15:guide id="48" pos="1918">
          <p15:clr>
            <a:srgbClr val="F26B43"/>
          </p15:clr>
        </p15:guide>
        <p15:guide id="49" pos="1150">
          <p15:clr>
            <a:srgbClr val="F26B43"/>
          </p15:clr>
        </p15:guide>
        <p15:guide id="50" pos="382">
          <p15:clr>
            <a:srgbClr val="F26B43"/>
          </p15:clr>
        </p15:guide>
        <p15:guide id="51" orient="horz" pos="3552">
          <p15:clr>
            <a:srgbClr val="F26B43"/>
          </p15:clr>
        </p15:guide>
        <p15:guide id="52" orient="horz" pos="2784">
          <p15:clr>
            <a:srgbClr val="F26B43"/>
          </p15:clr>
        </p15:guide>
        <p15:guide id="53" orient="horz" pos="2016">
          <p15:clr>
            <a:srgbClr val="F26B43"/>
          </p15:clr>
        </p15:guide>
        <p15:guide id="54" orient="horz" pos="1248">
          <p15:clr>
            <a:srgbClr val="F26B43"/>
          </p15:clr>
        </p15:guide>
        <p15:guide id="55" orient="horz" pos="480">
          <p15:clr>
            <a:srgbClr val="F26B43"/>
          </p15:clr>
        </p15:guide>
        <p15:guide id="56" orient="horz" pos="3168">
          <p15:clr>
            <a:srgbClr val="F26B43"/>
          </p15:clr>
        </p15:guide>
        <p15:guide id="57" orient="horz" pos="3936">
          <p15:clr>
            <a:srgbClr val="F26B43"/>
          </p15:clr>
        </p15:guide>
        <p15:guide id="58" orient="horz" pos="2400">
          <p15:clr>
            <a:srgbClr val="F26B43"/>
          </p15:clr>
        </p15:guide>
        <p15:guide id="59" orient="horz" pos="1632">
          <p15:clr>
            <a:srgbClr val="F26B43"/>
          </p15:clr>
        </p15:guide>
        <p15:guide id="60" orient="horz" pos="864">
          <p15:clr>
            <a:srgbClr val="F26B43"/>
          </p15:clr>
        </p15:guide>
        <p15:guide id="61" pos="13438">
          <p15:clr>
            <a:srgbClr val="F26B43"/>
          </p15:clr>
        </p15:guide>
        <p15:guide id="62" pos="12670">
          <p15:clr>
            <a:srgbClr val="F26B43"/>
          </p15:clr>
        </p15:guide>
        <p15:guide id="63" pos="14206">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21.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30.xml"/></Relationships>
</file>

<file path=ppt/slides/_rels/slide22.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30.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0.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0.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6.xml"/></Relationships>
</file>

<file path=ppt/slides/_rels/slide3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5.xml"/></Relationships>
</file>

<file path=ppt/slides/_rels/slide3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30.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30.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30.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30.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30.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0814E240-6D77-4CDD-8104-010AFBCA0556}"/>
              </a:ext>
            </a:extLst>
          </p:cNvPr>
          <p:cNvSpPr>
            <a:spLocks noGrp="1"/>
          </p:cNvSpPr>
          <p:nvPr>
            <p:ph type="pic" sz="quarter" idx="10"/>
          </p:nvPr>
        </p:nvSpPr>
        <p:spPr/>
      </p:sp>
      <p:sp>
        <p:nvSpPr>
          <p:cNvPr id="102" name="Rectangle: Rounded Corners 101">
            <a:extLst>
              <a:ext uri="{FF2B5EF4-FFF2-40B4-BE49-F238E27FC236}">
                <a16:creationId xmlns:a16="http://schemas.microsoft.com/office/drawing/2014/main" id="{ED1FE9C8-F43D-4934-882E-34CD0DB6295E}"/>
              </a:ext>
            </a:extLst>
          </p:cNvPr>
          <p:cNvSpPr/>
          <p:nvPr/>
        </p:nvSpPr>
        <p:spPr>
          <a:xfrm>
            <a:off x="6804012" y="7429500"/>
            <a:ext cx="15007558" cy="782775"/>
          </a:xfrm>
          <a:prstGeom prst="roundRect">
            <a:avLst>
              <a:gd name="adj" fmla="val 5000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52" name="Rectangle 51">
            <a:extLst>
              <a:ext uri="{FF2B5EF4-FFF2-40B4-BE49-F238E27FC236}">
                <a16:creationId xmlns:a16="http://schemas.microsoft.com/office/drawing/2014/main" id="{41B2D7F1-CE26-4195-AEA7-7F6DBD6BA725}"/>
              </a:ext>
            </a:extLst>
          </p:cNvPr>
          <p:cNvSpPr/>
          <p:nvPr/>
        </p:nvSpPr>
        <p:spPr>
          <a:xfrm>
            <a:off x="4766232" y="2000250"/>
            <a:ext cx="544988" cy="4521471"/>
          </a:xfrm>
          <a:prstGeom prst="rect">
            <a:avLst/>
          </a:prstGeom>
          <a:gradFill>
            <a:gsLst>
              <a:gs pos="60000">
                <a:schemeClr val="accent2">
                  <a:lumMod val="60000"/>
                  <a:lumOff val="40000"/>
                  <a:alpha val="85000"/>
                </a:schemeClr>
              </a:gs>
              <a:gs pos="100000">
                <a:schemeClr val="accent1"/>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grpSp>
        <p:nvGrpSpPr>
          <p:cNvPr id="2" name="Group 1">
            <a:extLst>
              <a:ext uri="{FF2B5EF4-FFF2-40B4-BE49-F238E27FC236}">
                <a16:creationId xmlns:a16="http://schemas.microsoft.com/office/drawing/2014/main" id="{90A87689-C446-4EAE-BF9C-7A6BB4EC764A}"/>
              </a:ext>
            </a:extLst>
          </p:cNvPr>
          <p:cNvGrpSpPr/>
          <p:nvPr/>
        </p:nvGrpSpPr>
        <p:grpSpPr>
          <a:xfrm>
            <a:off x="20991156" y="9861669"/>
            <a:ext cx="1645336" cy="3045265"/>
            <a:chOff x="20991156" y="8801220"/>
            <a:chExt cx="2327416" cy="4307691"/>
          </a:xfrm>
        </p:grpSpPr>
        <p:sp>
          <p:nvSpPr>
            <p:cNvPr id="114" name="Freeform: Shape 113">
              <a:extLst>
                <a:ext uri="{FF2B5EF4-FFF2-40B4-BE49-F238E27FC236}">
                  <a16:creationId xmlns:a16="http://schemas.microsoft.com/office/drawing/2014/main" id="{C0BC4517-CB02-43CE-8EAC-FC34B9BEED0A}"/>
                </a:ext>
              </a:extLst>
            </p:cNvPr>
            <p:cNvSpPr/>
            <p:nvPr/>
          </p:nvSpPr>
          <p:spPr>
            <a:xfrm>
              <a:off x="20991156" y="8801220"/>
              <a:ext cx="2327416" cy="4307691"/>
            </a:xfrm>
            <a:custGeom>
              <a:avLst/>
              <a:gdLst>
                <a:gd name="connsiteX0" fmla="*/ 1163708 w 2327416"/>
                <a:gd name="connsiteY0" fmla="*/ 0 h 4307691"/>
                <a:gd name="connsiteX1" fmla="*/ 2327416 w 2327416"/>
                <a:gd name="connsiteY1" fmla="*/ 1163709 h 4307691"/>
                <a:gd name="connsiteX2" fmla="*/ 2327416 w 2327416"/>
                <a:gd name="connsiteY2" fmla="*/ 4307691 h 4307691"/>
                <a:gd name="connsiteX3" fmla="*/ 0 w 2327416"/>
                <a:gd name="connsiteY3" fmla="*/ 4307691 h 4307691"/>
                <a:gd name="connsiteX4" fmla="*/ 0 w 2327416"/>
                <a:gd name="connsiteY4" fmla="*/ 1163709 h 4307691"/>
                <a:gd name="connsiteX5" fmla="*/ 1163708 w 2327416"/>
                <a:gd name="connsiteY5" fmla="*/ 0 h 43076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327416" h="4307691">
                  <a:moveTo>
                    <a:pt x="1163708" y="0"/>
                  </a:moveTo>
                  <a:cubicBezTo>
                    <a:pt x="1806408" y="0"/>
                    <a:pt x="2327416" y="521010"/>
                    <a:pt x="2327416" y="1163709"/>
                  </a:cubicBezTo>
                  <a:lnTo>
                    <a:pt x="2327416" y="4307691"/>
                  </a:lnTo>
                  <a:lnTo>
                    <a:pt x="0" y="4307691"/>
                  </a:lnTo>
                  <a:lnTo>
                    <a:pt x="0" y="1163709"/>
                  </a:lnTo>
                  <a:cubicBezTo>
                    <a:pt x="0" y="521010"/>
                    <a:pt x="521008" y="0"/>
                    <a:pt x="1163708" y="0"/>
                  </a:cubicBezTo>
                  <a:close/>
                </a:path>
              </a:pathLst>
            </a:custGeom>
            <a:solidFill>
              <a:schemeClr val="accent2"/>
            </a:solidFill>
            <a:ln>
              <a:noFill/>
            </a:ln>
            <a:effectLst>
              <a:outerShdw blurRad="850900" dist="38100" dir="2700000" sx="102000" sy="102000" algn="tl" rotWithShape="0">
                <a:prstClr val="black">
                  <a:alpha val="13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dirty="0">
                <a:solidFill>
                  <a:schemeClr val="bg1"/>
                </a:solidFill>
              </a:endParaRPr>
            </a:p>
          </p:txBody>
        </p:sp>
        <p:sp>
          <p:nvSpPr>
            <p:cNvPr id="20" name="Oval 19">
              <a:extLst>
                <a:ext uri="{FF2B5EF4-FFF2-40B4-BE49-F238E27FC236}">
                  <a16:creationId xmlns:a16="http://schemas.microsoft.com/office/drawing/2014/main" id="{926E4DBB-F34B-4130-A963-2840A0504456}"/>
                </a:ext>
              </a:extLst>
            </p:cNvPr>
            <p:cNvSpPr/>
            <p:nvPr/>
          </p:nvSpPr>
          <p:spPr>
            <a:xfrm>
              <a:off x="21160548" y="8966432"/>
              <a:ext cx="1988632" cy="1988632"/>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grpSp>
          <p:nvGrpSpPr>
            <p:cNvPr id="28" name="Graphic 26">
              <a:extLst>
                <a:ext uri="{FF2B5EF4-FFF2-40B4-BE49-F238E27FC236}">
                  <a16:creationId xmlns:a16="http://schemas.microsoft.com/office/drawing/2014/main" id="{B6C8DA89-80D4-4AFB-9326-2B4EC5F562C9}"/>
                </a:ext>
              </a:extLst>
            </p:cNvPr>
            <p:cNvGrpSpPr/>
            <p:nvPr/>
          </p:nvGrpSpPr>
          <p:grpSpPr>
            <a:xfrm>
              <a:off x="21673235" y="9479120"/>
              <a:ext cx="963257" cy="963257"/>
              <a:chOff x="20969379" y="5526998"/>
              <a:chExt cx="1614919" cy="1614919"/>
            </a:xfrm>
            <a:noFill/>
          </p:grpSpPr>
          <p:sp>
            <p:nvSpPr>
              <p:cNvPr id="29" name="Freeform: Shape 28">
                <a:extLst>
                  <a:ext uri="{FF2B5EF4-FFF2-40B4-BE49-F238E27FC236}">
                    <a16:creationId xmlns:a16="http://schemas.microsoft.com/office/drawing/2014/main" id="{37B30305-A5EF-4DBF-98BB-5A01ECF7312E}"/>
                  </a:ext>
                </a:extLst>
              </p:cNvPr>
              <p:cNvSpPr/>
              <p:nvPr/>
            </p:nvSpPr>
            <p:spPr>
              <a:xfrm>
                <a:off x="21776839" y="5526998"/>
                <a:ext cx="76900" cy="1614919"/>
              </a:xfrm>
              <a:custGeom>
                <a:avLst/>
                <a:gdLst>
                  <a:gd name="connsiteX0" fmla="*/ 0 w 76900"/>
                  <a:gd name="connsiteY0" fmla="*/ 0 h 1614919"/>
                  <a:gd name="connsiteX1" fmla="*/ 0 w 76900"/>
                  <a:gd name="connsiteY1" fmla="*/ 1614919 h 1614919"/>
                </a:gdLst>
                <a:ahLst/>
                <a:cxnLst>
                  <a:cxn ang="0">
                    <a:pos x="connsiteX0" y="connsiteY0"/>
                  </a:cxn>
                  <a:cxn ang="0">
                    <a:pos x="connsiteX1" y="connsiteY1"/>
                  </a:cxn>
                </a:cxnLst>
                <a:rect l="l" t="t" r="r" b="b"/>
                <a:pathLst>
                  <a:path w="76900" h="1614919">
                    <a:moveTo>
                      <a:pt x="0" y="0"/>
                    </a:moveTo>
                    <a:lnTo>
                      <a:pt x="0" y="1614919"/>
                    </a:lnTo>
                  </a:path>
                </a:pathLst>
              </a:custGeom>
              <a:noFill/>
              <a:ln w="50800" cap="rnd">
                <a:solidFill>
                  <a:schemeClr val="accent2"/>
                </a:solidFill>
                <a:prstDash val="solid"/>
                <a:round/>
              </a:ln>
            </p:spPr>
            <p:txBody>
              <a:bodyPr rtlCol="0" anchor="ctr"/>
              <a:lstStyle/>
              <a:p>
                <a:endParaRPr lang="en-ID" dirty="0"/>
              </a:p>
            </p:txBody>
          </p:sp>
          <p:sp>
            <p:nvSpPr>
              <p:cNvPr id="30" name="Freeform: Shape 29">
                <a:extLst>
                  <a:ext uri="{FF2B5EF4-FFF2-40B4-BE49-F238E27FC236}">
                    <a16:creationId xmlns:a16="http://schemas.microsoft.com/office/drawing/2014/main" id="{BB3E1221-2D01-4947-8FA3-AEBF40F5C2CA}"/>
                  </a:ext>
                </a:extLst>
              </p:cNvPr>
              <p:cNvSpPr/>
              <p:nvPr/>
            </p:nvSpPr>
            <p:spPr>
              <a:xfrm>
                <a:off x="20969379" y="6334458"/>
                <a:ext cx="1614919" cy="76900"/>
              </a:xfrm>
              <a:custGeom>
                <a:avLst/>
                <a:gdLst>
                  <a:gd name="connsiteX0" fmla="*/ 1614919 w 1614919"/>
                  <a:gd name="connsiteY0" fmla="*/ 0 h 76900"/>
                  <a:gd name="connsiteX1" fmla="*/ 0 w 1614919"/>
                  <a:gd name="connsiteY1" fmla="*/ 0 h 76900"/>
                </a:gdLst>
                <a:ahLst/>
                <a:cxnLst>
                  <a:cxn ang="0">
                    <a:pos x="connsiteX0" y="connsiteY0"/>
                  </a:cxn>
                  <a:cxn ang="0">
                    <a:pos x="connsiteX1" y="connsiteY1"/>
                  </a:cxn>
                </a:cxnLst>
                <a:rect l="l" t="t" r="r" b="b"/>
                <a:pathLst>
                  <a:path w="1614919" h="76900">
                    <a:moveTo>
                      <a:pt x="1614919" y="0"/>
                    </a:moveTo>
                    <a:lnTo>
                      <a:pt x="0" y="0"/>
                    </a:lnTo>
                  </a:path>
                </a:pathLst>
              </a:custGeom>
              <a:noFill/>
              <a:ln w="50800" cap="rnd">
                <a:solidFill>
                  <a:schemeClr val="accent2"/>
                </a:solidFill>
                <a:prstDash val="solid"/>
                <a:round/>
              </a:ln>
            </p:spPr>
            <p:txBody>
              <a:bodyPr rtlCol="0" anchor="ctr"/>
              <a:lstStyle/>
              <a:p>
                <a:endParaRPr lang="en-ID" dirty="0"/>
              </a:p>
            </p:txBody>
          </p:sp>
          <p:sp>
            <p:nvSpPr>
              <p:cNvPr id="31" name="Freeform: Shape 30">
                <a:extLst>
                  <a:ext uri="{FF2B5EF4-FFF2-40B4-BE49-F238E27FC236}">
                    <a16:creationId xmlns:a16="http://schemas.microsoft.com/office/drawing/2014/main" id="{C88B36BD-5768-4662-AF4C-EFDBE34147FE}"/>
                  </a:ext>
                </a:extLst>
              </p:cNvPr>
              <p:cNvSpPr/>
              <p:nvPr/>
            </p:nvSpPr>
            <p:spPr>
              <a:xfrm>
                <a:off x="21205926" y="5763468"/>
                <a:ext cx="1141824" cy="1141901"/>
              </a:xfrm>
              <a:custGeom>
                <a:avLst/>
                <a:gdLst>
                  <a:gd name="connsiteX0" fmla="*/ 1141825 w 1141824"/>
                  <a:gd name="connsiteY0" fmla="*/ 0 h 1141901"/>
                  <a:gd name="connsiteX1" fmla="*/ 0 w 1141824"/>
                  <a:gd name="connsiteY1" fmla="*/ 1141902 h 1141901"/>
                </a:gdLst>
                <a:ahLst/>
                <a:cxnLst>
                  <a:cxn ang="0">
                    <a:pos x="connsiteX0" y="connsiteY0"/>
                  </a:cxn>
                  <a:cxn ang="0">
                    <a:pos x="connsiteX1" y="connsiteY1"/>
                  </a:cxn>
                </a:cxnLst>
                <a:rect l="l" t="t" r="r" b="b"/>
                <a:pathLst>
                  <a:path w="1141824" h="1141901">
                    <a:moveTo>
                      <a:pt x="1141825" y="0"/>
                    </a:moveTo>
                    <a:lnTo>
                      <a:pt x="0" y="1141902"/>
                    </a:lnTo>
                  </a:path>
                </a:pathLst>
              </a:custGeom>
              <a:noFill/>
              <a:ln w="50800" cap="rnd">
                <a:solidFill>
                  <a:schemeClr val="accent2"/>
                </a:solidFill>
                <a:prstDash val="solid"/>
                <a:round/>
              </a:ln>
            </p:spPr>
            <p:txBody>
              <a:bodyPr rtlCol="0" anchor="ctr"/>
              <a:lstStyle/>
              <a:p>
                <a:endParaRPr lang="en-ID" dirty="0"/>
              </a:p>
            </p:txBody>
          </p:sp>
          <p:sp>
            <p:nvSpPr>
              <p:cNvPr id="32" name="Freeform: Shape 31">
                <a:extLst>
                  <a:ext uri="{FF2B5EF4-FFF2-40B4-BE49-F238E27FC236}">
                    <a16:creationId xmlns:a16="http://schemas.microsoft.com/office/drawing/2014/main" id="{CA1F8D20-A933-4A3A-9D52-C170AEA2A249}"/>
                  </a:ext>
                </a:extLst>
              </p:cNvPr>
              <p:cNvSpPr/>
              <p:nvPr/>
            </p:nvSpPr>
            <p:spPr>
              <a:xfrm>
                <a:off x="21205926" y="5763468"/>
                <a:ext cx="1141824" cy="1141901"/>
              </a:xfrm>
              <a:custGeom>
                <a:avLst/>
                <a:gdLst>
                  <a:gd name="connsiteX0" fmla="*/ 1141825 w 1141824"/>
                  <a:gd name="connsiteY0" fmla="*/ 1141902 h 1141901"/>
                  <a:gd name="connsiteX1" fmla="*/ 0 w 1141824"/>
                  <a:gd name="connsiteY1" fmla="*/ 0 h 1141901"/>
                </a:gdLst>
                <a:ahLst/>
                <a:cxnLst>
                  <a:cxn ang="0">
                    <a:pos x="connsiteX0" y="connsiteY0"/>
                  </a:cxn>
                  <a:cxn ang="0">
                    <a:pos x="connsiteX1" y="connsiteY1"/>
                  </a:cxn>
                </a:cxnLst>
                <a:rect l="l" t="t" r="r" b="b"/>
                <a:pathLst>
                  <a:path w="1141824" h="1141901">
                    <a:moveTo>
                      <a:pt x="1141825" y="1141902"/>
                    </a:moveTo>
                    <a:lnTo>
                      <a:pt x="0" y="0"/>
                    </a:lnTo>
                  </a:path>
                </a:pathLst>
              </a:custGeom>
              <a:noFill/>
              <a:ln w="50800" cap="rnd">
                <a:solidFill>
                  <a:schemeClr val="accent2"/>
                </a:solidFill>
                <a:prstDash val="solid"/>
                <a:round/>
              </a:ln>
            </p:spPr>
            <p:txBody>
              <a:bodyPr rtlCol="0" anchor="ctr"/>
              <a:lstStyle/>
              <a:p>
                <a:endParaRPr lang="en-ID" dirty="0"/>
              </a:p>
            </p:txBody>
          </p:sp>
        </p:grpSp>
        <p:sp>
          <p:nvSpPr>
            <p:cNvPr id="64" name="Freeform: Shape 63">
              <a:extLst>
                <a:ext uri="{FF2B5EF4-FFF2-40B4-BE49-F238E27FC236}">
                  <a16:creationId xmlns:a16="http://schemas.microsoft.com/office/drawing/2014/main" id="{DBCBA78D-E7B1-4A41-BFAC-C9FBE4CA35ED}"/>
                </a:ext>
              </a:extLst>
            </p:cNvPr>
            <p:cNvSpPr/>
            <p:nvPr/>
          </p:nvSpPr>
          <p:spPr>
            <a:xfrm>
              <a:off x="21291467" y="11979071"/>
              <a:ext cx="866765" cy="858656"/>
            </a:xfrm>
            <a:custGeom>
              <a:avLst/>
              <a:gdLst>
                <a:gd name="connsiteX0" fmla="*/ 0 w 1067228"/>
                <a:gd name="connsiteY0" fmla="*/ 0 h 1057245"/>
                <a:gd name="connsiteX1" fmla="*/ 1067228 w 1067228"/>
                <a:gd name="connsiteY1" fmla="*/ 1057246 h 1057245"/>
                <a:gd name="connsiteX2" fmla="*/ 1067228 w 1067228"/>
                <a:gd name="connsiteY2" fmla="*/ 1057246 h 1057245"/>
                <a:gd name="connsiteX3" fmla="*/ 1067228 w 1067228"/>
                <a:gd name="connsiteY3" fmla="*/ 1057246 h 1057245"/>
                <a:gd name="connsiteX4" fmla="*/ 1067228 w 1067228"/>
                <a:gd name="connsiteY4" fmla="*/ 0 h 10572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67228" h="1057245">
                  <a:moveTo>
                    <a:pt x="0" y="0"/>
                  </a:moveTo>
                  <a:cubicBezTo>
                    <a:pt x="5837" y="585351"/>
                    <a:pt x="481843" y="1056908"/>
                    <a:pt x="1067228" y="1057246"/>
                  </a:cubicBezTo>
                  <a:lnTo>
                    <a:pt x="1067228" y="1057246"/>
                  </a:lnTo>
                  <a:lnTo>
                    <a:pt x="1067228" y="1057246"/>
                  </a:lnTo>
                  <a:lnTo>
                    <a:pt x="1067228" y="0"/>
                  </a:lnTo>
                  <a:close/>
                </a:path>
              </a:pathLst>
            </a:custGeom>
            <a:noFill/>
            <a:ln w="16916" cap="flat">
              <a:solidFill>
                <a:schemeClr val="accent1"/>
              </a:solidFill>
              <a:prstDash val="solid"/>
              <a:miter/>
            </a:ln>
          </p:spPr>
          <p:txBody>
            <a:bodyPr rtlCol="0" anchor="ctr"/>
            <a:lstStyle/>
            <a:p>
              <a:endParaRPr lang="en-ID" dirty="0"/>
            </a:p>
          </p:txBody>
        </p:sp>
        <p:sp>
          <p:nvSpPr>
            <p:cNvPr id="65" name="Freeform: Shape 64">
              <a:extLst>
                <a:ext uri="{FF2B5EF4-FFF2-40B4-BE49-F238E27FC236}">
                  <a16:creationId xmlns:a16="http://schemas.microsoft.com/office/drawing/2014/main" id="{71408187-F881-453C-8318-10027198B916}"/>
                </a:ext>
              </a:extLst>
            </p:cNvPr>
            <p:cNvSpPr/>
            <p:nvPr/>
          </p:nvSpPr>
          <p:spPr>
            <a:xfrm>
              <a:off x="22159468" y="11979209"/>
              <a:ext cx="858795" cy="858794"/>
            </a:xfrm>
            <a:custGeom>
              <a:avLst/>
              <a:gdLst>
                <a:gd name="connsiteX0" fmla="*/ 0 w 1057415"/>
                <a:gd name="connsiteY0" fmla="*/ 0 h 1057415"/>
                <a:gd name="connsiteX1" fmla="*/ 1057415 w 1057415"/>
                <a:gd name="connsiteY1" fmla="*/ 0 h 1057415"/>
                <a:gd name="connsiteX2" fmla="*/ 1057415 w 1057415"/>
                <a:gd name="connsiteY2" fmla="*/ 1057415 h 1057415"/>
                <a:gd name="connsiteX3" fmla="*/ 0 w 1057415"/>
                <a:gd name="connsiteY3" fmla="*/ 1057415 h 1057415"/>
              </a:gdLst>
              <a:ahLst/>
              <a:cxnLst>
                <a:cxn ang="0">
                  <a:pos x="connsiteX0" y="connsiteY0"/>
                </a:cxn>
                <a:cxn ang="0">
                  <a:pos x="connsiteX1" y="connsiteY1"/>
                </a:cxn>
                <a:cxn ang="0">
                  <a:pos x="connsiteX2" y="connsiteY2"/>
                </a:cxn>
                <a:cxn ang="0">
                  <a:pos x="connsiteX3" y="connsiteY3"/>
                </a:cxn>
              </a:cxnLst>
              <a:rect l="l" t="t" r="r" b="b"/>
              <a:pathLst>
                <a:path w="1057415" h="1057415">
                  <a:moveTo>
                    <a:pt x="0" y="0"/>
                  </a:moveTo>
                  <a:lnTo>
                    <a:pt x="1057415" y="0"/>
                  </a:lnTo>
                  <a:lnTo>
                    <a:pt x="1057415" y="1057415"/>
                  </a:lnTo>
                  <a:lnTo>
                    <a:pt x="0" y="1057415"/>
                  </a:lnTo>
                  <a:close/>
                </a:path>
              </a:pathLst>
            </a:custGeom>
            <a:noFill/>
            <a:ln w="16916" cap="flat">
              <a:solidFill>
                <a:schemeClr val="accent1"/>
              </a:solidFill>
              <a:prstDash val="solid"/>
              <a:miter/>
            </a:ln>
          </p:spPr>
          <p:txBody>
            <a:bodyPr rtlCol="0" anchor="ctr"/>
            <a:lstStyle/>
            <a:p>
              <a:endParaRPr lang="en-ID" dirty="0"/>
            </a:p>
          </p:txBody>
        </p:sp>
        <p:sp>
          <p:nvSpPr>
            <p:cNvPr id="66" name="Freeform: Shape 65">
              <a:extLst>
                <a:ext uri="{FF2B5EF4-FFF2-40B4-BE49-F238E27FC236}">
                  <a16:creationId xmlns:a16="http://schemas.microsoft.com/office/drawing/2014/main" id="{7E491538-74AA-4AF7-8065-516983466084}"/>
                </a:ext>
              </a:extLst>
            </p:cNvPr>
            <p:cNvSpPr/>
            <p:nvPr/>
          </p:nvSpPr>
          <p:spPr>
            <a:xfrm>
              <a:off x="21291466" y="11120414"/>
              <a:ext cx="867314" cy="859756"/>
            </a:xfrm>
            <a:custGeom>
              <a:avLst/>
              <a:gdLst>
                <a:gd name="connsiteX0" fmla="*/ 11504 w 1067904"/>
                <a:gd name="connsiteY0" fmla="*/ 911915 h 1058599"/>
                <a:gd name="connsiteX1" fmla="*/ 6938 w 1067904"/>
                <a:gd name="connsiteY1" fmla="*/ 947106 h 1058599"/>
                <a:gd name="connsiteX2" fmla="*/ 1067904 w 1067904"/>
                <a:gd name="connsiteY2" fmla="*/ 947106 h 1058599"/>
                <a:gd name="connsiteX3" fmla="*/ 1067904 w 1067904"/>
                <a:gd name="connsiteY3" fmla="*/ 1058599 h 1058599"/>
                <a:gd name="connsiteX4" fmla="*/ 0 w 1067904"/>
                <a:gd name="connsiteY4" fmla="*/ 1058599 h 1058599"/>
                <a:gd name="connsiteX5" fmla="*/ 6936 w 1067904"/>
                <a:gd name="connsiteY5" fmla="*/ 947105 h 1058599"/>
                <a:gd name="connsiteX6" fmla="*/ 11504 w 1067904"/>
                <a:gd name="connsiteY6" fmla="*/ 911915 h 1058599"/>
                <a:gd name="connsiteX7" fmla="*/ 1066044 w 1067904"/>
                <a:gd name="connsiteY7" fmla="*/ 0 h 1058599"/>
                <a:gd name="connsiteX8" fmla="*/ 1067904 w 1067904"/>
                <a:gd name="connsiteY8" fmla="*/ 1861 h 1058599"/>
                <a:gd name="connsiteX9" fmla="*/ 1067904 w 1067904"/>
                <a:gd name="connsiteY9" fmla="*/ 93222 h 1058599"/>
                <a:gd name="connsiteX10" fmla="*/ 633942 w 1067904"/>
                <a:gd name="connsiteY10" fmla="*/ 93222 h 1058599"/>
                <a:gd name="connsiteX11" fmla="*/ 562544 w 1067904"/>
                <a:gd name="connsiteY11" fmla="*/ 128413 h 1058599"/>
                <a:gd name="connsiteX12" fmla="*/ 1067904 w 1067904"/>
                <a:gd name="connsiteY12" fmla="*/ 128413 h 1058599"/>
                <a:gd name="connsiteX13" fmla="*/ 1067904 w 1067904"/>
                <a:gd name="connsiteY13" fmla="*/ 229755 h 1058599"/>
                <a:gd name="connsiteX14" fmla="*/ 408248 w 1067904"/>
                <a:gd name="connsiteY14" fmla="*/ 229755 h 1058599"/>
                <a:gd name="connsiteX15" fmla="*/ 365952 w 1067904"/>
                <a:gd name="connsiteY15" fmla="*/ 264946 h 1058599"/>
                <a:gd name="connsiteX16" fmla="*/ 1067904 w 1067904"/>
                <a:gd name="connsiteY16" fmla="*/ 264946 h 1058599"/>
                <a:gd name="connsiteX17" fmla="*/ 1067904 w 1067904"/>
                <a:gd name="connsiteY17" fmla="*/ 366119 h 1058599"/>
                <a:gd name="connsiteX18" fmla="*/ 264100 w 1067904"/>
                <a:gd name="connsiteY18" fmla="*/ 366119 h 1058599"/>
                <a:gd name="connsiteX19" fmla="*/ 234662 w 1067904"/>
                <a:gd name="connsiteY19" fmla="*/ 401310 h 1058599"/>
                <a:gd name="connsiteX20" fmla="*/ 1067904 w 1067904"/>
                <a:gd name="connsiteY20" fmla="*/ 401310 h 1058599"/>
                <a:gd name="connsiteX21" fmla="*/ 1067904 w 1067904"/>
                <a:gd name="connsiteY21" fmla="*/ 502653 h 1058599"/>
                <a:gd name="connsiteX22" fmla="*/ 162588 w 1067904"/>
                <a:gd name="connsiteY22" fmla="*/ 502653 h 1058599"/>
                <a:gd name="connsiteX23" fmla="*/ 141440 w 1067904"/>
                <a:gd name="connsiteY23" fmla="*/ 537844 h 1058599"/>
                <a:gd name="connsiteX24" fmla="*/ 1067904 w 1067904"/>
                <a:gd name="connsiteY24" fmla="*/ 537844 h 1058599"/>
                <a:gd name="connsiteX25" fmla="*/ 1067904 w 1067904"/>
                <a:gd name="connsiteY25" fmla="*/ 639017 h 1058599"/>
                <a:gd name="connsiteX26" fmla="*/ 90176 w 1067904"/>
                <a:gd name="connsiteY26" fmla="*/ 639017 h 1058599"/>
                <a:gd name="connsiteX27" fmla="*/ 75458 w 1067904"/>
                <a:gd name="connsiteY27" fmla="*/ 674208 h 1058599"/>
                <a:gd name="connsiteX28" fmla="*/ 1067904 w 1067904"/>
                <a:gd name="connsiteY28" fmla="*/ 674208 h 1058599"/>
                <a:gd name="connsiteX29" fmla="*/ 1067904 w 1067904"/>
                <a:gd name="connsiteY29" fmla="*/ 775381 h 1058599"/>
                <a:gd name="connsiteX30" fmla="*/ 40944 w 1067904"/>
                <a:gd name="connsiteY30" fmla="*/ 775381 h 1058599"/>
                <a:gd name="connsiteX31" fmla="*/ 31468 w 1067904"/>
                <a:gd name="connsiteY31" fmla="*/ 810741 h 1058599"/>
                <a:gd name="connsiteX32" fmla="*/ 1067904 w 1067904"/>
                <a:gd name="connsiteY32" fmla="*/ 810741 h 1058599"/>
                <a:gd name="connsiteX33" fmla="*/ 1067904 w 1067904"/>
                <a:gd name="connsiteY33" fmla="*/ 911915 h 1058599"/>
                <a:gd name="connsiteX34" fmla="*/ 11504 w 1067904"/>
                <a:gd name="connsiteY34" fmla="*/ 911915 h 1058599"/>
                <a:gd name="connsiteX35" fmla="*/ 31468 w 1067904"/>
                <a:gd name="connsiteY35" fmla="*/ 810403 h 1058599"/>
                <a:gd name="connsiteX36" fmla="*/ 40944 w 1067904"/>
                <a:gd name="connsiteY36" fmla="*/ 775043 h 1058599"/>
                <a:gd name="connsiteX37" fmla="*/ 74780 w 1067904"/>
                <a:gd name="connsiteY37" fmla="*/ 673531 h 1058599"/>
                <a:gd name="connsiteX38" fmla="*/ 89500 w 1067904"/>
                <a:gd name="connsiteY38" fmla="*/ 638340 h 1058599"/>
                <a:gd name="connsiteX39" fmla="*/ 140256 w 1067904"/>
                <a:gd name="connsiteY39" fmla="*/ 536828 h 1058599"/>
                <a:gd name="connsiteX40" fmla="*/ 161404 w 1067904"/>
                <a:gd name="connsiteY40" fmla="*/ 501638 h 1058599"/>
                <a:gd name="connsiteX41" fmla="*/ 233476 w 1067904"/>
                <a:gd name="connsiteY41" fmla="*/ 400126 h 1058599"/>
                <a:gd name="connsiteX42" fmla="*/ 262916 w 1067904"/>
                <a:gd name="connsiteY42" fmla="*/ 364935 h 1058599"/>
                <a:gd name="connsiteX43" fmla="*/ 311472 w 1067904"/>
                <a:gd name="connsiteY43" fmla="*/ 312995 h 1058599"/>
                <a:gd name="connsiteX44" fmla="*/ 364260 w 1067904"/>
                <a:gd name="connsiteY44" fmla="*/ 263762 h 1058599"/>
                <a:gd name="connsiteX45" fmla="*/ 406556 w 1067904"/>
                <a:gd name="connsiteY45" fmla="*/ 228571 h 1058599"/>
                <a:gd name="connsiteX46" fmla="*/ 561360 w 1067904"/>
                <a:gd name="connsiteY46" fmla="*/ 127059 h 1058599"/>
                <a:gd name="connsiteX47" fmla="*/ 632758 w 1067904"/>
                <a:gd name="connsiteY47" fmla="*/ 91868 h 1058599"/>
                <a:gd name="connsiteX48" fmla="*/ 1066044 w 1067904"/>
                <a:gd name="connsiteY48" fmla="*/ 0 h 10585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Lst>
              <a:rect l="l" t="t" r="r" b="b"/>
              <a:pathLst>
                <a:path w="1067904" h="1058599">
                  <a:moveTo>
                    <a:pt x="11504" y="911915"/>
                  </a:moveTo>
                  <a:cubicBezTo>
                    <a:pt x="9644" y="923589"/>
                    <a:pt x="8120" y="935263"/>
                    <a:pt x="6938" y="947106"/>
                  </a:cubicBezTo>
                  <a:lnTo>
                    <a:pt x="1067904" y="947106"/>
                  </a:lnTo>
                  <a:lnTo>
                    <a:pt x="1067904" y="1058599"/>
                  </a:lnTo>
                  <a:lnTo>
                    <a:pt x="0" y="1058599"/>
                  </a:lnTo>
                  <a:cubicBezTo>
                    <a:pt x="340" y="1021344"/>
                    <a:pt x="2656" y="984124"/>
                    <a:pt x="6936" y="947105"/>
                  </a:cubicBezTo>
                  <a:cubicBezTo>
                    <a:pt x="8120" y="935263"/>
                    <a:pt x="9644" y="923589"/>
                    <a:pt x="11504" y="911915"/>
                  </a:cubicBezTo>
                  <a:close/>
                  <a:moveTo>
                    <a:pt x="1066044" y="0"/>
                  </a:moveTo>
                  <a:lnTo>
                    <a:pt x="1067904" y="1861"/>
                  </a:lnTo>
                  <a:lnTo>
                    <a:pt x="1067904" y="93222"/>
                  </a:lnTo>
                  <a:lnTo>
                    <a:pt x="633942" y="93222"/>
                  </a:lnTo>
                  <a:cubicBezTo>
                    <a:pt x="609580" y="104050"/>
                    <a:pt x="585892" y="115724"/>
                    <a:pt x="562544" y="128413"/>
                  </a:cubicBezTo>
                  <a:lnTo>
                    <a:pt x="1067904" y="128413"/>
                  </a:lnTo>
                  <a:lnTo>
                    <a:pt x="1067904" y="229755"/>
                  </a:lnTo>
                  <a:lnTo>
                    <a:pt x="408248" y="229755"/>
                  </a:lnTo>
                  <a:cubicBezTo>
                    <a:pt x="393868" y="241091"/>
                    <a:pt x="379824" y="252765"/>
                    <a:pt x="365952" y="264946"/>
                  </a:cubicBezTo>
                  <a:lnTo>
                    <a:pt x="1067904" y="264946"/>
                  </a:lnTo>
                  <a:lnTo>
                    <a:pt x="1067904" y="366119"/>
                  </a:lnTo>
                  <a:lnTo>
                    <a:pt x="264100" y="366119"/>
                  </a:lnTo>
                  <a:cubicBezTo>
                    <a:pt x="253950" y="377624"/>
                    <a:pt x="244136" y="389297"/>
                    <a:pt x="234662" y="401310"/>
                  </a:cubicBezTo>
                  <a:lnTo>
                    <a:pt x="1067904" y="401310"/>
                  </a:lnTo>
                  <a:lnTo>
                    <a:pt x="1067904" y="502653"/>
                  </a:lnTo>
                  <a:lnTo>
                    <a:pt x="162588" y="502653"/>
                  </a:lnTo>
                  <a:cubicBezTo>
                    <a:pt x="155312" y="514158"/>
                    <a:pt x="148208" y="526001"/>
                    <a:pt x="141440" y="537844"/>
                  </a:cubicBezTo>
                  <a:lnTo>
                    <a:pt x="1067904" y="537844"/>
                  </a:lnTo>
                  <a:lnTo>
                    <a:pt x="1067904" y="639017"/>
                  </a:lnTo>
                  <a:lnTo>
                    <a:pt x="90176" y="639017"/>
                  </a:lnTo>
                  <a:cubicBezTo>
                    <a:pt x="85102" y="650691"/>
                    <a:pt x="80196" y="662365"/>
                    <a:pt x="75458" y="674208"/>
                  </a:cubicBezTo>
                  <a:lnTo>
                    <a:pt x="1067904" y="674208"/>
                  </a:lnTo>
                  <a:lnTo>
                    <a:pt x="1067904" y="775381"/>
                  </a:lnTo>
                  <a:lnTo>
                    <a:pt x="40944" y="775381"/>
                  </a:lnTo>
                  <a:cubicBezTo>
                    <a:pt x="37560" y="787055"/>
                    <a:pt x="34346" y="798898"/>
                    <a:pt x="31468" y="810741"/>
                  </a:cubicBezTo>
                  <a:lnTo>
                    <a:pt x="1067904" y="810741"/>
                  </a:lnTo>
                  <a:lnTo>
                    <a:pt x="1067904" y="911915"/>
                  </a:lnTo>
                  <a:lnTo>
                    <a:pt x="11504" y="911915"/>
                  </a:lnTo>
                  <a:cubicBezTo>
                    <a:pt x="16394" y="877756"/>
                    <a:pt x="23060" y="843868"/>
                    <a:pt x="31468" y="810403"/>
                  </a:cubicBezTo>
                  <a:cubicBezTo>
                    <a:pt x="34344" y="798560"/>
                    <a:pt x="37560" y="786717"/>
                    <a:pt x="40944" y="775043"/>
                  </a:cubicBezTo>
                  <a:cubicBezTo>
                    <a:pt x="50452" y="740647"/>
                    <a:pt x="61752" y="706759"/>
                    <a:pt x="74780" y="673531"/>
                  </a:cubicBezTo>
                  <a:cubicBezTo>
                    <a:pt x="79518" y="661688"/>
                    <a:pt x="84424" y="650014"/>
                    <a:pt x="89500" y="638340"/>
                  </a:cubicBezTo>
                  <a:cubicBezTo>
                    <a:pt x="104506" y="603573"/>
                    <a:pt x="121460" y="569685"/>
                    <a:pt x="140256" y="536828"/>
                  </a:cubicBezTo>
                  <a:cubicBezTo>
                    <a:pt x="147024" y="524986"/>
                    <a:pt x="154128" y="513142"/>
                    <a:pt x="161404" y="501638"/>
                  </a:cubicBezTo>
                  <a:cubicBezTo>
                    <a:pt x="183296" y="466329"/>
                    <a:pt x="207372" y="432424"/>
                    <a:pt x="233476" y="400126"/>
                  </a:cubicBezTo>
                  <a:cubicBezTo>
                    <a:pt x="242952" y="388114"/>
                    <a:pt x="252764" y="376440"/>
                    <a:pt x="262916" y="364935"/>
                  </a:cubicBezTo>
                  <a:cubicBezTo>
                    <a:pt x="278480" y="348016"/>
                    <a:pt x="294722" y="329744"/>
                    <a:pt x="311472" y="312995"/>
                  </a:cubicBezTo>
                  <a:cubicBezTo>
                    <a:pt x="328222" y="296245"/>
                    <a:pt x="345310" y="279158"/>
                    <a:pt x="364260" y="263762"/>
                  </a:cubicBezTo>
                  <a:cubicBezTo>
                    <a:pt x="378132" y="251580"/>
                    <a:pt x="392174" y="239906"/>
                    <a:pt x="406556" y="228571"/>
                  </a:cubicBezTo>
                  <a:cubicBezTo>
                    <a:pt x="455094" y="190284"/>
                    <a:pt x="506900" y="156311"/>
                    <a:pt x="561360" y="127059"/>
                  </a:cubicBezTo>
                  <a:cubicBezTo>
                    <a:pt x="584708" y="114370"/>
                    <a:pt x="608396" y="102696"/>
                    <a:pt x="632758" y="91868"/>
                  </a:cubicBezTo>
                  <a:cubicBezTo>
                    <a:pt x="769156" y="31215"/>
                    <a:pt x="916772" y="-85"/>
                    <a:pt x="1066044" y="0"/>
                  </a:cubicBezTo>
                  <a:close/>
                </a:path>
              </a:pathLst>
            </a:custGeom>
            <a:noFill/>
            <a:ln w="16916" cap="flat">
              <a:solidFill>
                <a:schemeClr val="accent1"/>
              </a:solidFill>
              <a:prstDash val="solid"/>
              <a:miter/>
            </a:ln>
          </p:spPr>
          <p:txBody>
            <a:bodyPr rtlCol="0" anchor="ctr"/>
            <a:lstStyle/>
            <a:p>
              <a:endParaRPr lang="en-ID" dirty="0"/>
            </a:p>
          </p:txBody>
        </p:sp>
        <p:sp>
          <p:nvSpPr>
            <p:cNvPr id="67" name="Freeform: Shape 66">
              <a:extLst>
                <a:ext uri="{FF2B5EF4-FFF2-40B4-BE49-F238E27FC236}">
                  <a16:creationId xmlns:a16="http://schemas.microsoft.com/office/drawing/2014/main" id="{BAB04BEB-923A-41B8-A4D4-07A35AAFE648}"/>
                </a:ext>
              </a:extLst>
            </p:cNvPr>
            <p:cNvSpPr/>
            <p:nvPr/>
          </p:nvSpPr>
          <p:spPr>
            <a:xfrm>
              <a:off x="22158918" y="11120277"/>
              <a:ext cx="858795" cy="858794"/>
            </a:xfrm>
            <a:custGeom>
              <a:avLst/>
              <a:gdLst>
                <a:gd name="connsiteX0" fmla="*/ 1057415 w 1057415"/>
                <a:gd name="connsiteY0" fmla="*/ 1057415 h 1057415"/>
                <a:gd name="connsiteX1" fmla="*/ 0 w 1057415"/>
                <a:gd name="connsiteY1" fmla="*/ 1057415 h 1057415"/>
                <a:gd name="connsiteX2" fmla="*/ 0 w 1057415"/>
                <a:gd name="connsiteY2" fmla="*/ 0 h 1057415"/>
                <a:gd name="connsiteX3" fmla="*/ 0 w 1057415"/>
                <a:gd name="connsiteY3" fmla="*/ 0 h 1057415"/>
                <a:gd name="connsiteX4" fmla="*/ 1057415 w 1057415"/>
                <a:gd name="connsiteY4" fmla="*/ 1057415 h 105741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57415" h="1057415">
                  <a:moveTo>
                    <a:pt x="1057415" y="1057415"/>
                  </a:moveTo>
                  <a:lnTo>
                    <a:pt x="0" y="1057415"/>
                  </a:lnTo>
                  <a:lnTo>
                    <a:pt x="0" y="0"/>
                  </a:lnTo>
                  <a:lnTo>
                    <a:pt x="0" y="0"/>
                  </a:lnTo>
                  <a:cubicBezTo>
                    <a:pt x="583964" y="102"/>
                    <a:pt x="1057331" y="473451"/>
                    <a:pt x="1057415" y="1057415"/>
                  </a:cubicBezTo>
                  <a:close/>
                </a:path>
              </a:pathLst>
            </a:custGeom>
            <a:noFill/>
            <a:ln w="16916" cap="flat">
              <a:solidFill>
                <a:schemeClr val="accent1"/>
              </a:solidFill>
              <a:prstDash val="solid"/>
              <a:miter/>
            </a:ln>
          </p:spPr>
          <p:txBody>
            <a:bodyPr rtlCol="0" anchor="ctr"/>
            <a:lstStyle/>
            <a:p>
              <a:endParaRPr lang="en-ID" dirty="0"/>
            </a:p>
          </p:txBody>
        </p:sp>
      </p:grpSp>
      <p:sp>
        <p:nvSpPr>
          <p:cNvPr id="99" name="TextBox 98">
            <a:extLst>
              <a:ext uri="{FF2B5EF4-FFF2-40B4-BE49-F238E27FC236}">
                <a16:creationId xmlns:a16="http://schemas.microsoft.com/office/drawing/2014/main" id="{DB0DE873-E26A-479F-9E63-FCAFF18FAEDE}"/>
              </a:ext>
            </a:extLst>
          </p:cNvPr>
          <p:cNvSpPr txBox="1"/>
          <p:nvPr/>
        </p:nvSpPr>
        <p:spPr>
          <a:xfrm>
            <a:off x="7289103" y="7590055"/>
            <a:ext cx="14037376" cy="461665"/>
          </a:xfrm>
          <a:prstGeom prst="rect">
            <a:avLst/>
          </a:prstGeom>
          <a:noFill/>
        </p:spPr>
        <p:txBody>
          <a:bodyPr wrap="square" rtlCol="0">
            <a:spAutoFit/>
          </a:bodyPr>
          <a:lstStyle/>
          <a:p>
            <a:pPr algn="ctr"/>
            <a:r>
              <a:rPr lang="en-US" sz="2400" b="1" spc="600" dirty="0">
                <a:solidFill>
                  <a:schemeClr val="bg1"/>
                </a:solidFill>
                <a:latin typeface="Muli" panose="02000303000000000000" pitchFamily="2" charset="0"/>
                <a:ea typeface="Open Sans" panose="020B0606030504020204" pitchFamily="34" charset="0"/>
                <a:cs typeface="Open Sans" panose="020B0606030504020204" pitchFamily="34" charset="0"/>
              </a:rPr>
              <a:t>ABSTRACT GEOMETRY VAPORWAVE  PRESENTATION TEMPLATE</a:t>
            </a:r>
            <a:endParaRPr lang="id-ID" sz="2400" b="1" spc="600" dirty="0">
              <a:solidFill>
                <a:schemeClr val="bg1"/>
              </a:solidFill>
              <a:latin typeface="Muli" panose="02000303000000000000" pitchFamily="2" charset="0"/>
              <a:ea typeface="Open Sans" panose="020B0606030504020204" pitchFamily="34" charset="0"/>
              <a:cs typeface="Open Sans" panose="020B0606030504020204" pitchFamily="34" charset="0"/>
            </a:endParaRPr>
          </a:p>
        </p:txBody>
      </p:sp>
      <p:sp>
        <p:nvSpPr>
          <p:cNvPr id="23" name="TextBox 22">
            <a:extLst>
              <a:ext uri="{FF2B5EF4-FFF2-40B4-BE49-F238E27FC236}">
                <a16:creationId xmlns:a16="http://schemas.microsoft.com/office/drawing/2014/main" id="{46FB4109-D395-47BC-9839-6BF3384FFC92}"/>
              </a:ext>
            </a:extLst>
          </p:cNvPr>
          <p:cNvSpPr txBox="1"/>
          <p:nvPr/>
        </p:nvSpPr>
        <p:spPr>
          <a:xfrm>
            <a:off x="5448301" y="673480"/>
            <a:ext cx="2381250" cy="369332"/>
          </a:xfrm>
          <a:prstGeom prst="rect">
            <a:avLst/>
          </a:prstGeom>
          <a:noFill/>
        </p:spPr>
        <p:txBody>
          <a:bodyPr wrap="square" rtlCol="0">
            <a:spAutoFit/>
          </a:bodyPr>
          <a:lstStyle/>
          <a:p>
            <a:r>
              <a:rPr lang="en-US" b="1" spc="600" dirty="0">
                <a:solidFill>
                  <a:schemeClr val="bg1">
                    <a:lumMod val="75000"/>
                  </a:schemeClr>
                </a:solidFill>
                <a:latin typeface="Muli" pitchFamily="2" charset="0"/>
                <a:ea typeface="Open Sans" panose="020B0606030504020204" pitchFamily="34" charset="0"/>
                <a:cs typeface="Open Sans" panose="020B0606030504020204" pitchFamily="34" charset="0"/>
              </a:rPr>
              <a:t>ABOUT US</a:t>
            </a:r>
            <a:endParaRPr lang="id-ID" b="1" spc="600" dirty="0">
              <a:solidFill>
                <a:schemeClr val="bg1">
                  <a:lumMod val="75000"/>
                </a:schemeClr>
              </a:solidFill>
              <a:latin typeface="Muli" pitchFamily="2" charset="0"/>
              <a:ea typeface="Open Sans" panose="020B0606030504020204" pitchFamily="34" charset="0"/>
              <a:cs typeface="Open Sans" panose="020B0606030504020204" pitchFamily="34" charset="0"/>
            </a:endParaRPr>
          </a:p>
        </p:txBody>
      </p:sp>
      <p:sp>
        <p:nvSpPr>
          <p:cNvPr id="24" name="TextBox 23">
            <a:extLst>
              <a:ext uri="{FF2B5EF4-FFF2-40B4-BE49-F238E27FC236}">
                <a16:creationId xmlns:a16="http://schemas.microsoft.com/office/drawing/2014/main" id="{D9D876EE-5425-46D8-B3C5-CF48D5F2AC4D}"/>
              </a:ext>
            </a:extLst>
          </p:cNvPr>
          <p:cNvSpPr txBox="1"/>
          <p:nvPr/>
        </p:nvSpPr>
        <p:spPr>
          <a:xfrm>
            <a:off x="8889303" y="673480"/>
            <a:ext cx="2064447" cy="369332"/>
          </a:xfrm>
          <a:prstGeom prst="rect">
            <a:avLst/>
          </a:prstGeom>
          <a:noFill/>
        </p:spPr>
        <p:txBody>
          <a:bodyPr wrap="square" rtlCol="0">
            <a:spAutoFit/>
          </a:bodyPr>
          <a:lstStyle/>
          <a:p>
            <a:r>
              <a:rPr lang="en-US" b="1" spc="600" dirty="0">
                <a:solidFill>
                  <a:schemeClr val="bg1">
                    <a:lumMod val="75000"/>
                  </a:schemeClr>
                </a:solidFill>
                <a:latin typeface="Muli" pitchFamily="2" charset="0"/>
                <a:ea typeface="Open Sans" panose="020B0606030504020204" pitchFamily="34" charset="0"/>
                <a:cs typeface="Open Sans" panose="020B0606030504020204" pitchFamily="34" charset="0"/>
              </a:rPr>
              <a:t>SERVICE</a:t>
            </a:r>
            <a:endParaRPr lang="id-ID" b="1" spc="600" dirty="0">
              <a:solidFill>
                <a:schemeClr val="bg1">
                  <a:lumMod val="75000"/>
                </a:schemeClr>
              </a:solidFill>
              <a:latin typeface="Muli" pitchFamily="2" charset="0"/>
              <a:ea typeface="Open Sans" panose="020B0606030504020204" pitchFamily="34" charset="0"/>
              <a:cs typeface="Open Sans" panose="020B0606030504020204" pitchFamily="34" charset="0"/>
            </a:endParaRPr>
          </a:p>
        </p:txBody>
      </p:sp>
      <p:sp>
        <p:nvSpPr>
          <p:cNvPr id="25" name="TextBox 24">
            <a:extLst>
              <a:ext uri="{FF2B5EF4-FFF2-40B4-BE49-F238E27FC236}">
                <a16:creationId xmlns:a16="http://schemas.microsoft.com/office/drawing/2014/main" id="{2B30435F-9883-4C00-9262-E4B172FBF928}"/>
              </a:ext>
            </a:extLst>
          </p:cNvPr>
          <p:cNvSpPr txBox="1"/>
          <p:nvPr/>
        </p:nvSpPr>
        <p:spPr>
          <a:xfrm>
            <a:off x="12013502" y="673480"/>
            <a:ext cx="2654998" cy="369332"/>
          </a:xfrm>
          <a:prstGeom prst="rect">
            <a:avLst/>
          </a:prstGeom>
          <a:noFill/>
        </p:spPr>
        <p:txBody>
          <a:bodyPr wrap="square" rtlCol="0">
            <a:spAutoFit/>
          </a:bodyPr>
          <a:lstStyle/>
          <a:p>
            <a:r>
              <a:rPr lang="en-US" b="1" spc="600" dirty="0">
                <a:solidFill>
                  <a:schemeClr val="bg1">
                    <a:lumMod val="75000"/>
                  </a:schemeClr>
                </a:solidFill>
                <a:latin typeface="Muli" pitchFamily="2" charset="0"/>
                <a:ea typeface="Open Sans" panose="020B0606030504020204" pitchFamily="34" charset="0"/>
                <a:cs typeface="Open Sans" panose="020B0606030504020204" pitchFamily="34" charset="0"/>
              </a:rPr>
              <a:t>CONTACT US</a:t>
            </a:r>
            <a:endParaRPr lang="id-ID" b="1" spc="600" dirty="0">
              <a:solidFill>
                <a:schemeClr val="bg1">
                  <a:lumMod val="75000"/>
                </a:schemeClr>
              </a:solidFill>
              <a:latin typeface="Muli" pitchFamily="2" charset="0"/>
              <a:ea typeface="Open Sans" panose="020B0606030504020204" pitchFamily="34" charset="0"/>
              <a:cs typeface="Open Sans" panose="020B0606030504020204" pitchFamily="34" charset="0"/>
            </a:endParaRPr>
          </a:p>
        </p:txBody>
      </p:sp>
      <p:grpSp>
        <p:nvGrpSpPr>
          <p:cNvPr id="6" name="Graphic 4">
            <a:extLst>
              <a:ext uri="{FF2B5EF4-FFF2-40B4-BE49-F238E27FC236}">
                <a16:creationId xmlns:a16="http://schemas.microsoft.com/office/drawing/2014/main" id="{BA924077-34AA-4846-8E16-9B184EB996C0}"/>
              </a:ext>
            </a:extLst>
          </p:cNvPr>
          <p:cNvGrpSpPr/>
          <p:nvPr/>
        </p:nvGrpSpPr>
        <p:grpSpPr>
          <a:xfrm>
            <a:off x="3898767" y="738423"/>
            <a:ext cx="439114" cy="270224"/>
            <a:chOff x="3898767" y="683542"/>
            <a:chExt cx="439114" cy="270224"/>
          </a:xfrm>
          <a:noFill/>
        </p:grpSpPr>
        <p:sp>
          <p:nvSpPr>
            <p:cNvPr id="7" name="Freeform: Shape 6">
              <a:extLst>
                <a:ext uri="{FF2B5EF4-FFF2-40B4-BE49-F238E27FC236}">
                  <a16:creationId xmlns:a16="http://schemas.microsoft.com/office/drawing/2014/main" id="{E6C0C165-CA62-474D-97CD-3776192FE0BC}"/>
                </a:ext>
              </a:extLst>
            </p:cNvPr>
            <p:cNvSpPr/>
            <p:nvPr/>
          </p:nvSpPr>
          <p:spPr>
            <a:xfrm>
              <a:off x="3898767" y="953767"/>
              <a:ext cx="439114" cy="22518"/>
            </a:xfrm>
            <a:custGeom>
              <a:avLst/>
              <a:gdLst>
                <a:gd name="connsiteX0" fmla="*/ 0 w 439114"/>
                <a:gd name="connsiteY0" fmla="*/ 0 h 22518"/>
                <a:gd name="connsiteX1" fmla="*/ 439115 w 439114"/>
                <a:gd name="connsiteY1" fmla="*/ 0 h 22518"/>
              </a:gdLst>
              <a:ahLst/>
              <a:cxnLst>
                <a:cxn ang="0">
                  <a:pos x="connsiteX0" y="connsiteY0"/>
                </a:cxn>
                <a:cxn ang="0">
                  <a:pos x="connsiteX1" y="connsiteY1"/>
                </a:cxn>
              </a:cxnLst>
              <a:rect l="l" t="t" r="r" b="b"/>
              <a:pathLst>
                <a:path w="439114" h="22518">
                  <a:moveTo>
                    <a:pt x="0" y="0"/>
                  </a:moveTo>
                  <a:lnTo>
                    <a:pt x="439115" y="0"/>
                  </a:lnTo>
                </a:path>
              </a:pathLst>
            </a:custGeom>
            <a:noFill/>
            <a:ln w="33338" cap="rnd">
              <a:solidFill>
                <a:schemeClr val="bg1">
                  <a:lumMod val="75000"/>
                </a:schemeClr>
              </a:solidFill>
              <a:prstDash val="solid"/>
              <a:round/>
            </a:ln>
          </p:spPr>
          <p:txBody>
            <a:bodyPr rtlCol="0" anchor="ctr"/>
            <a:lstStyle/>
            <a:p>
              <a:endParaRPr lang="en-ID" dirty="0"/>
            </a:p>
          </p:txBody>
        </p:sp>
        <p:sp>
          <p:nvSpPr>
            <p:cNvPr id="8" name="Freeform: Shape 7">
              <a:extLst>
                <a:ext uri="{FF2B5EF4-FFF2-40B4-BE49-F238E27FC236}">
                  <a16:creationId xmlns:a16="http://schemas.microsoft.com/office/drawing/2014/main" id="{30BC932D-B101-43F0-B0FB-DA157C097561}"/>
                </a:ext>
              </a:extLst>
            </p:cNvPr>
            <p:cNvSpPr/>
            <p:nvPr/>
          </p:nvSpPr>
          <p:spPr>
            <a:xfrm>
              <a:off x="3898767" y="818655"/>
              <a:ext cx="439114" cy="22518"/>
            </a:xfrm>
            <a:custGeom>
              <a:avLst/>
              <a:gdLst>
                <a:gd name="connsiteX0" fmla="*/ 0 w 439114"/>
                <a:gd name="connsiteY0" fmla="*/ 0 h 22518"/>
                <a:gd name="connsiteX1" fmla="*/ 439115 w 439114"/>
                <a:gd name="connsiteY1" fmla="*/ 0 h 22518"/>
              </a:gdLst>
              <a:ahLst/>
              <a:cxnLst>
                <a:cxn ang="0">
                  <a:pos x="connsiteX0" y="connsiteY0"/>
                </a:cxn>
                <a:cxn ang="0">
                  <a:pos x="connsiteX1" y="connsiteY1"/>
                </a:cxn>
              </a:cxnLst>
              <a:rect l="l" t="t" r="r" b="b"/>
              <a:pathLst>
                <a:path w="439114" h="22518">
                  <a:moveTo>
                    <a:pt x="0" y="0"/>
                  </a:moveTo>
                  <a:lnTo>
                    <a:pt x="439115" y="0"/>
                  </a:lnTo>
                </a:path>
              </a:pathLst>
            </a:custGeom>
            <a:noFill/>
            <a:ln w="33338" cap="rnd">
              <a:solidFill>
                <a:schemeClr val="bg1">
                  <a:lumMod val="75000"/>
                </a:schemeClr>
              </a:solidFill>
              <a:prstDash val="solid"/>
              <a:round/>
            </a:ln>
          </p:spPr>
          <p:txBody>
            <a:bodyPr rtlCol="0" anchor="ctr"/>
            <a:lstStyle/>
            <a:p>
              <a:endParaRPr lang="en-ID" dirty="0"/>
            </a:p>
          </p:txBody>
        </p:sp>
        <p:sp>
          <p:nvSpPr>
            <p:cNvPr id="9" name="Freeform: Shape 8">
              <a:extLst>
                <a:ext uri="{FF2B5EF4-FFF2-40B4-BE49-F238E27FC236}">
                  <a16:creationId xmlns:a16="http://schemas.microsoft.com/office/drawing/2014/main" id="{8D46D811-4075-4F71-A2A4-1D68C8833611}"/>
                </a:ext>
              </a:extLst>
            </p:cNvPr>
            <p:cNvSpPr/>
            <p:nvPr/>
          </p:nvSpPr>
          <p:spPr>
            <a:xfrm>
              <a:off x="3898767" y="683542"/>
              <a:ext cx="439114" cy="22518"/>
            </a:xfrm>
            <a:custGeom>
              <a:avLst/>
              <a:gdLst>
                <a:gd name="connsiteX0" fmla="*/ 0 w 439114"/>
                <a:gd name="connsiteY0" fmla="*/ 0 h 22518"/>
                <a:gd name="connsiteX1" fmla="*/ 439115 w 439114"/>
                <a:gd name="connsiteY1" fmla="*/ 0 h 22518"/>
              </a:gdLst>
              <a:ahLst/>
              <a:cxnLst>
                <a:cxn ang="0">
                  <a:pos x="connsiteX0" y="connsiteY0"/>
                </a:cxn>
                <a:cxn ang="0">
                  <a:pos x="connsiteX1" y="connsiteY1"/>
                </a:cxn>
              </a:cxnLst>
              <a:rect l="l" t="t" r="r" b="b"/>
              <a:pathLst>
                <a:path w="439114" h="22518">
                  <a:moveTo>
                    <a:pt x="0" y="0"/>
                  </a:moveTo>
                  <a:lnTo>
                    <a:pt x="439115" y="0"/>
                  </a:lnTo>
                </a:path>
              </a:pathLst>
            </a:custGeom>
            <a:noFill/>
            <a:ln w="33338" cap="rnd">
              <a:solidFill>
                <a:schemeClr val="bg1">
                  <a:lumMod val="75000"/>
                </a:schemeClr>
              </a:solidFill>
              <a:prstDash val="solid"/>
              <a:round/>
            </a:ln>
          </p:spPr>
          <p:txBody>
            <a:bodyPr rtlCol="0" anchor="ctr"/>
            <a:lstStyle/>
            <a:p>
              <a:endParaRPr lang="en-ID" dirty="0"/>
            </a:p>
          </p:txBody>
        </p:sp>
      </p:grpSp>
      <p:sp>
        <p:nvSpPr>
          <p:cNvPr id="5" name="Graphic 2">
            <a:extLst>
              <a:ext uri="{FF2B5EF4-FFF2-40B4-BE49-F238E27FC236}">
                <a16:creationId xmlns:a16="http://schemas.microsoft.com/office/drawing/2014/main" id="{F9ECF493-69E0-429C-9F68-930397B9FAF4}"/>
              </a:ext>
            </a:extLst>
          </p:cNvPr>
          <p:cNvSpPr/>
          <p:nvPr/>
        </p:nvSpPr>
        <p:spPr>
          <a:xfrm>
            <a:off x="8361485" y="3847617"/>
            <a:ext cx="11504368" cy="2839194"/>
          </a:xfrm>
          <a:custGeom>
            <a:avLst/>
            <a:gdLst>
              <a:gd name="connsiteX0" fmla="*/ 1141458 w 9803345"/>
              <a:gd name="connsiteY0" fmla="*/ 598645 h 2419394"/>
              <a:gd name="connsiteX1" fmla="*/ 651375 w 9803345"/>
              <a:gd name="connsiteY1" fmla="*/ 787854 h 2419394"/>
              <a:gd name="connsiteX2" fmla="*/ 502490 w 9803345"/>
              <a:gd name="connsiteY2" fmla="*/ 1299649 h 2419394"/>
              <a:gd name="connsiteX3" fmla="*/ 539711 w 9803345"/>
              <a:gd name="connsiteY3" fmla="*/ 1588115 h 2419394"/>
              <a:gd name="connsiteX4" fmla="*/ 651375 w 9803345"/>
              <a:gd name="connsiteY4" fmla="*/ 1808342 h 2419394"/>
              <a:gd name="connsiteX5" fmla="*/ 837483 w 9803345"/>
              <a:gd name="connsiteY5" fmla="*/ 1954126 h 2419394"/>
              <a:gd name="connsiteX6" fmla="*/ 1098033 w 9803345"/>
              <a:gd name="connsiteY6" fmla="*/ 2003755 h 2419394"/>
              <a:gd name="connsiteX7" fmla="*/ 1234512 w 9803345"/>
              <a:gd name="connsiteY7" fmla="*/ 2000653 h 2419394"/>
              <a:gd name="connsiteX8" fmla="*/ 1336871 w 9803345"/>
              <a:gd name="connsiteY8" fmla="*/ 1988246 h 2419394"/>
              <a:gd name="connsiteX9" fmla="*/ 1336871 w 9803345"/>
              <a:gd name="connsiteY9" fmla="*/ 1240715 h 2419394"/>
              <a:gd name="connsiteX10" fmla="*/ 1820750 w 9803345"/>
              <a:gd name="connsiteY10" fmla="*/ 1240715 h 2419394"/>
              <a:gd name="connsiteX11" fmla="*/ 1820750 w 9803345"/>
              <a:gd name="connsiteY11" fmla="*/ 2304628 h 2419394"/>
              <a:gd name="connsiteX12" fmla="*/ 1541589 w 9803345"/>
              <a:gd name="connsiteY12" fmla="*/ 2375970 h 2419394"/>
              <a:gd name="connsiteX13" fmla="*/ 1067015 w 9803345"/>
              <a:gd name="connsiteY13" fmla="*/ 2416293 h 2419394"/>
              <a:gd name="connsiteX14" fmla="*/ 626561 w 9803345"/>
              <a:gd name="connsiteY14" fmla="*/ 2341850 h 2419394"/>
              <a:gd name="connsiteX15" fmla="*/ 291568 w 9803345"/>
              <a:gd name="connsiteY15" fmla="*/ 2124725 h 2419394"/>
              <a:gd name="connsiteX16" fmla="*/ 74443 w 9803345"/>
              <a:gd name="connsiteY16" fmla="*/ 1774223 h 2419394"/>
              <a:gd name="connsiteX17" fmla="*/ 0 w 9803345"/>
              <a:gd name="connsiteY17" fmla="*/ 1299649 h 2419394"/>
              <a:gd name="connsiteX18" fmla="*/ 83748 w 9803345"/>
              <a:gd name="connsiteY18" fmla="*/ 821974 h 2419394"/>
              <a:gd name="connsiteX19" fmla="*/ 313281 w 9803345"/>
              <a:gd name="connsiteY19" fmla="*/ 471472 h 2419394"/>
              <a:gd name="connsiteX20" fmla="*/ 654477 w 9803345"/>
              <a:gd name="connsiteY20" fmla="*/ 251245 h 2419394"/>
              <a:gd name="connsiteX21" fmla="*/ 1076320 w 9803345"/>
              <a:gd name="connsiteY21" fmla="*/ 176802 h 2419394"/>
              <a:gd name="connsiteX22" fmla="*/ 1349278 w 9803345"/>
              <a:gd name="connsiteY22" fmla="*/ 198515 h 2419394"/>
              <a:gd name="connsiteX23" fmla="*/ 1560199 w 9803345"/>
              <a:gd name="connsiteY23" fmla="*/ 245041 h 2419394"/>
              <a:gd name="connsiteX24" fmla="*/ 1705983 w 9803345"/>
              <a:gd name="connsiteY24" fmla="*/ 297772 h 2419394"/>
              <a:gd name="connsiteX25" fmla="*/ 1789732 w 9803345"/>
              <a:gd name="connsiteY25" fmla="*/ 341197 h 2419394"/>
              <a:gd name="connsiteX26" fmla="*/ 1650151 w 9803345"/>
              <a:gd name="connsiteY26" fmla="*/ 728920 h 2419394"/>
              <a:gd name="connsiteX27" fmla="*/ 1420619 w 9803345"/>
              <a:gd name="connsiteY27" fmla="*/ 638968 h 2419394"/>
              <a:gd name="connsiteX28" fmla="*/ 1141458 w 9803345"/>
              <a:gd name="connsiteY28" fmla="*/ 598645 h 2419394"/>
              <a:gd name="connsiteX29" fmla="*/ 3766031 w 9803345"/>
              <a:gd name="connsiteY29" fmla="*/ 1557098 h 2419394"/>
              <a:gd name="connsiteX30" fmla="*/ 3710199 w 9803345"/>
              <a:gd name="connsiteY30" fmla="*/ 1910701 h 2419394"/>
              <a:gd name="connsiteX31" fmla="*/ 3548906 w 9803345"/>
              <a:gd name="connsiteY31" fmla="*/ 2183659 h 2419394"/>
              <a:gd name="connsiteX32" fmla="*/ 3294559 w 9803345"/>
              <a:gd name="connsiteY32" fmla="*/ 2357359 h 2419394"/>
              <a:gd name="connsiteX33" fmla="*/ 2965770 w 9803345"/>
              <a:gd name="connsiteY33" fmla="*/ 2419395 h 2419394"/>
              <a:gd name="connsiteX34" fmla="*/ 2636980 w 9803345"/>
              <a:gd name="connsiteY34" fmla="*/ 2357359 h 2419394"/>
              <a:gd name="connsiteX35" fmla="*/ 2385735 w 9803345"/>
              <a:gd name="connsiteY35" fmla="*/ 2183659 h 2419394"/>
              <a:gd name="connsiteX36" fmla="*/ 2221341 w 9803345"/>
              <a:gd name="connsiteY36" fmla="*/ 1910701 h 2419394"/>
              <a:gd name="connsiteX37" fmla="*/ 2162407 w 9803345"/>
              <a:gd name="connsiteY37" fmla="*/ 1557098 h 2419394"/>
              <a:gd name="connsiteX38" fmla="*/ 2221341 w 9803345"/>
              <a:gd name="connsiteY38" fmla="*/ 1206596 h 2419394"/>
              <a:gd name="connsiteX39" fmla="*/ 2388837 w 9803345"/>
              <a:gd name="connsiteY39" fmla="*/ 936740 h 2419394"/>
              <a:gd name="connsiteX40" fmla="*/ 2643184 w 9803345"/>
              <a:gd name="connsiteY40" fmla="*/ 763040 h 2419394"/>
              <a:gd name="connsiteX41" fmla="*/ 2965770 w 9803345"/>
              <a:gd name="connsiteY41" fmla="*/ 701004 h 2419394"/>
              <a:gd name="connsiteX42" fmla="*/ 3288356 w 9803345"/>
              <a:gd name="connsiteY42" fmla="*/ 763040 h 2419394"/>
              <a:gd name="connsiteX43" fmla="*/ 3542702 w 9803345"/>
              <a:gd name="connsiteY43" fmla="*/ 936740 h 2419394"/>
              <a:gd name="connsiteX44" fmla="*/ 3707097 w 9803345"/>
              <a:gd name="connsiteY44" fmla="*/ 1206596 h 2419394"/>
              <a:gd name="connsiteX45" fmla="*/ 3766031 w 9803345"/>
              <a:gd name="connsiteY45" fmla="*/ 1557098 h 2419394"/>
              <a:gd name="connsiteX46" fmla="*/ 3294559 w 9803345"/>
              <a:gd name="connsiteY46" fmla="*/ 1557098 h 2419394"/>
              <a:gd name="connsiteX47" fmla="*/ 3207709 w 9803345"/>
              <a:gd name="connsiteY47" fmla="*/ 1222104 h 2419394"/>
              <a:gd name="connsiteX48" fmla="*/ 2965770 w 9803345"/>
              <a:gd name="connsiteY48" fmla="*/ 1098033 h 2419394"/>
              <a:gd name="connsiteX49" fmla="*/ 2720728 w 9803345"/>
              <a:gd name="connsiteY49" fmla="*/ 1222104 h 2419394"/>
              <a:gd name="connsiteX50" fmla="*/ 2633878 w 9803345"/>
              <a:gd name="connsiteY50" fmla="*/ 1557098 h 2419394"/>
              <a:gd name="connsiteX51" fmla="*/ 2720728 w 9803345"/>
              <a:gd name="connsiteY51" fmla="*/ 1898294 h 2419394"/>
              <a:gd name="connsiteX52" fmla="*/ 2965770 w 9803345"/>
              <a:gd name="connsiteY52" fmla="*/ 2022366 h 2419394"/>
              <a:gd name="connsiteX53" fmla="*/ 3207709 w 9803345"/>
              <a:gd name="connsiteY53" fmla="*/ 1898294 h 2419394"/>
              <a:gd name="connsiteX54" fmla="*/ 3294559 w 9803345"/>
              <a:gd name="connsiteY54" fmla="*/ 1557098 h 2419394"/>
              <a:gd name="connsiteX55" fmla="*/ 4525194 w 9803345"/>
              <a:gd name="connsiteY55" fmla="*/ 2375970 h 2419394"/>
              <a:gd name="connsiteX56" fmla="*/ 4202608 w 9803345"/>
              <a:gd name="connsiteY56" fmla="*/ 1650151 h 2419394"/>
              <a:gd name="connsiteX57" fmla="*/ 3895530 w 9803345"/>
              <a:gd name="connsiteY57" fmla="*/ 744429 h 2419394"/>
              <a:gd name="connsiteX58" fmla="*/ 4385613 w 9803345"/>
              <a:gd name="connsiteY58" fmla="*/ 744429 h 2419394"/>
              <a:gd name="connsiteX59" fmla="*/ 4456954 w 9803345"/>
              <a:gd name="connsiteY59" fmla="*/ 1008081 h 2419394"/>
              <a:gd name="connsiteX60" fmla="*/ 4543804 w 9803345"/>
              <a:gd name="connsiteY60" fmla="*/ 1293446 h 2419394"/>
              <a:gd name="connsiteX61" fmla="*/ 4633756 w 9803345"/>
              <a:gd name="connsiteY61" fmla="*/ 1572606 h 2419394"/>
              <a:gd name="connsiteX62" fmla="*/ 4723708 w 9803345"/>
              <a:gd name="connsiteY62" fmla="*/ 1820749 h 2419394"/>
              <a:gd name="connsiteX63" fmla="*/ 4810558 w 9803345"/>
              <a:gd name="connsiteY63" fmla="*/ 1572606 h 2419394"/>
              <a:gd name="connsiteX64" fmla="*/ 4900534 w 9803345"/>
              <a:gd name="connsiteY64" fmla="*/ 1293446 h 2419394"/>
              <a:gd name="connsiteX65" fmla="*/ 4987384 w 9803345"/>
              <a:gd name="connsiteY65" fmla="*/ 1008081 h 2419394"/>
              <a:gd name="connsiteX66" fmla="*/ 5061827 w 9803345"/>
              <a:gd name="connsiteY66" fmla="*/ 744429 h 2419394"/>
              <a:gd name="connsiteX67" fmla="*/ 5539502 w 9803345"/>
              <a:gd name="connsiteY67" fmla="*/ 744429 h 2419394"/>
              <a:gd name="connsiteX68" fmla="*/ 5229324 w 9803345"/>
              <a:gd name="connsiteY68" fmla="*/ 1650151 h 2419394"/>
              <a:gd name="connsiteX69" fmla="*/ 4909839 w 9803345"/>
              <a:gd name="connsiteY69" fmla="*/ 2375970 h 2419394"/>
              <a:gd name="connsiteX70" fmla="*/ 4525194 w 9803345"/>
              <a:gd name="connsiteY70" fmla="*/ 2375970 h 2419394"/>
              <a:gd name="connsiteX71" fmla="*/ 6380183 w 9803345"/>
              <a:gd name="connsiteY71" fmla="*/ 2053384 h 2419394"/>
              <a:gd name="connsiteX72" fmla="*/ 6510459 w 9803345"/>
              <a:gd name="connsiteY72" fmla="*/ 2050282 h 2419394"/>
              <a:gd name="connsiteX73" fmla="*/ 6609716 w 9803345"/>
              <a:gd name="connsiteY73" fmla="*/ 2040976 h 2419394"/>
              <a:gd name="connsiteX74" fmla="*/ 6609716 w 9803345"/>
              <a:gd name="connsiteY74" fmla="*/ 1690474 h 2419394"/>
              <a:gd name="connsiteX75" fmla="*/ 6525968 w 9803345"/>
              <a:gd name="connsiteY75" fmla="*/ 1678067 h 2419394"/>
              <a:gd name="connsiteX76" fmla="*/ 6423609 w 9803345"/>
              <a:gd name="connsiteY76" fmla="*/ 1671864 h 2419394"/>
              <a:gd name="connsiteX77" fmla="*/ 6299537 w 9803345"/>
              <a:gd name="connsiteY77" fmla="*/ 1681169 h 2419394"/>
              <a:gd name="connsiteX78" fmla="*/ 6200280 w 9803345"/>
              <a:gd name="connsiteY78" fmla="*/ 1709085 h 2419394"/>
              <a:gd name="connsiteX79" fmla="*/ 6132041 w 9803345"/>
              <a:gd name="connsiteY79" fmla="*/ 1768019 h 2419394"/>
              <a:gd name="connsiteX80" fmla="*/ 6107226 w 9803345"/>
              <a:gd name="connsiteY80" fmla="*/ 1861073 h 2419394"/>
              <a:gd name="connsiteX81" fmla="*/ 6178567 w 9803345"/>
              <a:gd name="connsiteY81" fmla="*/ 2013060 h 2419394"/>
              <a:gd name="connsiteX82" fmla="*/ 6380183 w 9803345"/>
              <a:gd name="connsiteY82" fmla="*/ 2053384 h 2419394"/>
              <a:gd name="connsiteX83" fmla="*/ 6342963 w 9803345"/>
              <a:gd name="connsiteY83" fmla="*/ 701004 h 2419394"/>
              <a:gd name="connsiteX84" fmla="*/ 6684159 w 9803345"/>
              <a:gd name="connsiteY84" fmla="*/ 747531 h 2419394"/>
              <a:gd name="connsiteX85" fmla="*/ 6901284 w 9803345"/>
              <a:gd name="connsiteY85" fmla="*/ 880908 h 2419394"/>
              <a:gd name="connsiteX86" fmla="*/ 7019152 w 9803345"/>
              <a:gd name="connsiteY86" fmla="*/ 1091829 h 2419394"/>
              <a:gd name="connsiteX87" fmla="*/ 7053271 w 9803345"/>
              <a:gd name="connsiteY87" fmla="*/ 1367889 h 2419394"/>
              <a:gd name="connsiteX88" fmla="*/ 7053271 w 9803345"/>
              <a:gd name="connsiteY88" fmla="*/ 2329443 h 2419394"/>
              <a:gd name="connsiteX89" fmla="*/ 6777212 w 9803345"/>
              <a:gd name="connsiteY89" fmla="*/ 2379071 h 2419394"/>
              <a:gd name="connsiteX90" fmla="*/ 6349166 w 9803345"/>
              <a:gd name="connsiteY90" fmla="*/ 2410089 h 2419394"/>
              <a:gd name="connsiteX91" fmla="*/ 6060700 w 9803345"/>
              <a:gd name="connsiteY91" fmla="*/ 2382173 h 2419394"/>
              <a:gd name="connsiteX92" fmla="*/ 5840473 w 9803345"/>
              <a:gd name="connsiteY92" fmla="*/ 2292221 h 2419394"/>
              <a:gd name="connsiteX93" fmla="*/ 5697790 w 9803345"/>
              <a:gd name="connsiteY93" fmla="*/ 2124725 h 2419394"/>
              <a:gd name="connsiteX94" fmla="*/ 5648162 w 9803345"/>
              <a:gd name="connsiteY94" fmla="*/ 1873480 h 2419394"/>
              <a:gd name="connsiteX95" fmla="*/ 5703994 w 9803345"/>
              <a:gd name="connsiteY95" fmla="*/ 1631540 h 2419394"/>
              <a:gd name="connsiteX96" fmla="*/ 5859084 w 9803345"/>
              <a:gd name="connsiteY96" fmla="*/ 1473349 h 2419394"/>
              <a:gd name="connsiteX97" fmla="*/ 6079310 w 9803345"/>
              <a:gd name="connsiteY97" fmla="*/ 1389601 h 2419394"/>
              <a:gd name="connsiteX98" fmla="*/ 6336759 w 9803345"/>
              <a:gd name="connsiteY98" fmla="*/ 1361685 h 2419394"/>
              <a:gd name="connsiteX99" fmla="*/ 6494950 w 9803345"/>
              <a:gd name="connsiteY99" fmla="*/ 1370990 h 2419394"/>
              <a:gd name="connsiteX100" fmla="*/ 6609716 w 9803345"/>
              <a:gd name="connsiteY100" fmla="*/ 1389601 h 2419394"/>
              <a:gd name="connsiteX101" fmla="*/ 6609716 w 9803345"/>
              <a:gd name="connsiteY101" fmla="*/ 1346176 h 2419394"/>
              <a:gd name="connsiteX102" fmla="*/ 6538375 w 9803345"/>
              <a:gd name="connsiteY102" fmla="*/ 1156967 h 2419394"/>
              <a:gd name="connsiteX103" fmla="*/ 6290232 w 9803345"/>
              <a:gd name="connsiteY103" fmla="*/ 1085626 h 2419394"/>
              <a:gd name="connsiteX104" fmla="*/ 6057598 w 9803345"/>
              <a:gd name="connsiteY104" fmla="*/ 1104237 h 2419394"/>
              <a:gd name="connsiteX105" fmla="*/ 5859084 w 9803345"/>
              <a:gd name="connsiteY105" fmla="*/ 1150763 h 2419394"/>
              <a:gd name="connsiteX106" fmla="*/ 5800149 w 9803345"/>
              <a:gd name="connsiteY106" fmla="*/ 778549 h 2419394"/>
              <a:gd name="connsiteX107" fmla="*/ 5899407 w 9803345"/>
              <a:gd name="connsiteY107" fmla="*/ 753735 h 2419394"/>
              <a:gd name="connsiteX108" fmla="*/ 6032784 w 9803345"/>
              <a:gd name="connsiteY108" fmla="*/ 728920 h 2419394"/>
              <a:gd name="connsiteX109" fmla="*/ 6181669 w 9803345"/>
              <a:gd name="connsiteY109" fmla="*/ 710309 h 2419394"/>
              <a:gd name="connsiteX110" fmla="*/ 6342963 w 9803345"/>
              <a:gd name="connsiteY110" fmla="*/ 701004 h 2419394"/>
              <a:gd name="connsiteX111" fmla="*/ 7471189 w 9803345"/>
              <a:gd name="connsiteY111" fmla="*/ 800261 h 2419394"/>
              <a:gd name="connsiteX112" fmla="*/ 7775164 w 9803345"/>
              <a:gd name="connsiteY112" fmla="*/ 738226 h 2419394"/>
              <a:gd name="connsiteX113" fmla="*/ 8165989 w 9803345"/>
              <a:gd name="connsiteY113" fmla="*/ 707208 h 2419394"/>
              <a:gd name="connsiteX114" fmla="*/ 8510288 w 9803345"/>
              <a:gd name="connsiteY114" fmla="*/ 763040 h 2419394"/>
              <a:gd name="connsiteX115" fmla="*/ 8730515 w 9803345"/>
              <a:gd name="connsiteY115" fmla="*/ 915028 h 2419394"/>
              <a:gd name="connsiteX116" fmla="*/ 8845281 w 9803345"/>
              <a:gd name="connsiteY116" fmla="*/ 1150763 h 2419394"/>
              <a:gd name="connsiteX117" fmla="*/ 8879400 w 9803345"/>
              <a:gd name="connsiteY117" fmla="*/ 1454739 h 2419394"/>
              <a:gd name="connsiteX118" fmla="*/ 8879400 w 9803345"/>
              <a:gd name="connsiteY118" fmla="*/ 2375970 h 2419394"/>
              <a:gd name="connsiteX119" fmla="*/ 8417234 w 9803345"/>
              <a:gd name="connsiteY119" fmla="*/ 2375970 h 2419394"/>
              <a:gd name="connsiteX120" fmla="*/ 8417234 w 9803345"/>
              <a:gd name="connsiteY120" fmla="*/ 1510571 h 2419394"/>
              <a:gd name="connsiteX121" fmla="*/ 8358300 w 9803345"/>
              <a:gd name="connsiteY121" fmla="*/ 1194188 h 2419394"/>
              <a:gd name="connsiteX122" fmla="*/ 8138074 w 9803345"/>
              <a:gd name="connsiteY122" fmla="*/ 1101135 h 2419394"/>
              <a:gd name="connsiteX123" fmla="*/ 8032613 w 9803345"/>
              <a:gd name="connsiteY123" fmla="*/ 1107338 h 2419394"/>
              <a:gd name="connsiteX124" fmla="*/ 7933356 w 9803345"/>
              <a:gd name="connsiteY124" fmla="*/ 1116644 h 2419394"/>
              <a:gd name="connsiteX125" fmla="*/ 7933356 w 9803345"/>
              <a:gd name="connsiteY125" fmla="*/ 2375970 h 2419394"/>
              <a:gd name="connsiteX126" fmla="*/ 7471189 w 9803345"/>
              <a:gd name="connsiteY126" fmla="*/ 2375970 h 2419394"/>
              <a:gd name="connsiteX127" fmla="*/ 7471189 w 9803345"/>
              <a:gd name="connsiteY127" fmla="*/ 800261 h 2419394"/>
              <a:gd name="connsiteX128" fmla="*/ 9759920 w 9803345"/>
              <a:gd name="connsiteY128" fmla="*/ 2375970 h 2419394"/>
              <a:gd name="connsiteX129" fmla="*/ 9297754 w 9803345"/>
              <a:gd name="connsiteY129" fmla="*/ 2375970 h 2419394"/>
              <a:gd name="connsiteX130" fmla="*/ 9297754 w 9803345"/>
              <a:gd name="connsiteY130" fmla="*/ 744429 h 2419394"/>
              <a:gd name="connsiteX131" fmla="*/ 9759920 w 9803345"/>
              <a:gd name="connsiteY131" fmla="*/ 744429 h 2419394"/>
              <a:gd name="connsiteX132" fmla="*/ 9759920 w 9803345"/>
              <a:gd name="connsiteY132" fmla="*/ 2375970 h 2419394"/>
              <a:gd name="connsiteX133" fmla="*/ 9803346 w 9803345"/>
              <a:gd name="connsiteY133" fmla="*/ 272957 h 2419394"/>
              <a:gd name="connsiteX134" fmla="*/ 9719597 w 9803345"/>
              <a:gd name="connsiteY134" fmla="*/ 474574 h 2419394"/>
              <a:gd name="connsiteX135" fmla="*/ 9527287 w 9803345"/>
              <a:gd name="connsiteY135" fmla="*/ 545915 h 2419394"/>
              <a:gd name="connsiteX136" fmla="*/ 9331874 w 9803345"/>
              <a:gd name="connsiteY136" fmla="*/ 474574 h 2419394"/>
              <a:gd name="connsiteX137" fmla="*/ 9251227 w 9803345"/>
              <a:gd name="connsiteY137" fmla="*/ 272957 h 2419394"/>
              <a:gd name="connsiteX138" fmla="*/ 9331874 w 9803345"/>
              <a:gd name="connsiteY138" fmla="*/ 74443 h 2419394"/>
              <a:gd name="connsiteX139" fmla="*/ 9527287 w 9803345"/>
              <a:gd name="connsiteY139" fmla="*/ 0 h 2419394"/>
              <a:gd name="connsiteX140" fmla="*/ 9719597 w 9803345"/>
              <a:gd name="connsiteY140" fmla="*/ 74443 h 2419394"/>
              <a:gd name="connsiteX141" fmla="*/ 9803346 w 9803345"/>
              <a:gd name="connsiteY141" fmla="*/ 272957 h 24193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Lst>
            <a:rect l="l" t="t" r="r" b="b"/>
            <a:pathLst>
              <a:path w="9803345" h="2419394">
                <a:moveTo>
                  <a:pt x="1141458" y="598645"/>
                </a:moveTo>
                <a:cubicBezTo>
                  <a:pt x="916060" y="598645"/>
                  <a:pt x="752702" y="661713"/>
                  <a:pt x="651375" y="787854"/>
                </a:cubicBezTo>
                <a:cubicBezTo>
                  <a:pt x="552118" y="911926"/>
                  <a:pt x="502490" y="1082524"/>
                  <a:pt x="502490" y="1299649"/>
                </a:cubicBezTo>
                <a:cubicBezTo>
                  <a:pt x="502490" y="1405110"/>
                  <a:pt x="514897" y="1501265"/>
                  <a:pt x="539711" y="1588115"/>
                </a:cubicBezTo>
                <a:cubicBezTo>
                  <a:pt x="564525" y="1672896"/>
                  <a:pt x="601747" y="1746307"/>
                  <a:pt x="651375" y="1808342"/>
                </a:cubicBezTo>
                <a:cubicBezTo>
                  <a:pt x="701004" y="1870378"/>
                  <a:pt x="763040" y="1918974"/>
                  <a:pt x="837483" y="1954126"/>
                </a:cubicBezTo>
                <a:cubicBezTo>
                  <a:pt x="911926" y="1987214"/>
                  <a:pt x="998776" y="2003755"/>
                  <a:pt x="1098033" y="2003755"/>
                </a:cubicBezTo>
                <a:cubicBezTo>
                  <a:pt x="1151796" y="2003755"/>
                  <a:pt x="1197290" y="2002723"/>
                  <a:pt x="1234512" y="2000653"/>
                </a:cubicBezTo>
                <a:cubicBezTo>
                  <a:pt x="1273803" y="1998584"/>
                  <a:pt x="1307922" y="1994450"/>
                  <a:pt x="1336871" y="1988246"/>
                </a:cubicBezTo>
                <a:lnTo>
                  <a:pt x="1336871" y="1240715"/>
                </a:lnTo>
                <a:lnTo>
                  <a:pt x="1820750" y="1240715"/>
                </a:lnTo>
                <a:lnTo>
                  <a:pt x="1820750" y="2304628"/>
                </a:lnTo>
                <a:cubicBezTo>
                  <a:pt x="1762848" y="2327373"/>
                  <a:pt x="1669794" y="2351155"/>
                  <a:pt x="1541589" y="2375970"/>
                </a:cubicBezTo>
                <a:cubicBezTo>
                  <a:pt x="1413383" y="2402853"/>
                  <a:pt x="1255192" y="2416293"/>
                  <a:pt x="1067015" y="2416293"/>
                </a:cubicBezTo>
                <a:cubicBezTo>
                  <a:pt x="905722" y="2416293"/>
                  <a:pt x="758906" y="2391478"/>
                  <a:pt x="626561" y="2341850"/>
                </a:cubicBezTo>
                <a:cubicBezTo>
                  <a:pt x="496286" y="2292221"/>
                  <a:pt x="384622" y="2219848"/>
                  <a:pt x="291568" y="2124725"/>
                </a:cubicBezTo>
                <a:cubicBezTo>
                  <a:pt x="198514" y="2029601"/>
                  <a:pt x="126140" y="1912771"/>
                  <a:pt x="74443" y="1774223"/>
                </a:cubicBezTo>
                <a:cubicBezTo>
                  <a:pt x="24814" y="1635675"/>
                  <a:pt x="0" y="1477483"/>
                  <a:pt x="0" y="1299649"/>
                </a:cubicBezTo>
                <a:cubicBezTo>
                  <a:pt x="0" y="1119745"/>
                  <a:pt x="27916" y="960522"/>
                  <a:pt x="83748" y="821974"/>
                </a:cubicBezTo>
                <a:cubicBezTo>
                  <a:pt x="139580" y="683426"/>
                  <a:pt x="216091" y="566595"/>
                  <a:pt x="313281" y="471472"/>
                </a:cubicBezTo>
                <a:cubicBezTo>
                  <a:pt x="410470" y="374283"/>
                  <a:pt x="524202" y="300874"/>
                  <a:pt x="654477" y="251245"/>
                </a:cubicBezTo>
                <a:cubicBezTo>
                  <a:pt x="786822" y="201616"/>
                  <a:pt x="927435" y="176802"/>
                  <a:pt x="1076320" y="176802"/>
                </a:cubicBezTo>
                <a:cubicBezTo>
                  <a:pt x="1177647" y="176802"/>
                  <a:pt x="1268631" y="184039"/>
                  <a:pt x="1349278" y="198515"/>
                </a:cubicBezTo>
                <a:cubicBezTo>
                  <a:pt x="1431994" y="210922"/>
                  <a:pt x="1502298" y="226431"/>
                  <a:pt x="1560199" y="245041"/>
                </a:cubicBezTo>
                <a:cubicBezTo>
                  <a:pt x="1620166" y="261584"/>
                  <a:pt x="1668762" y="279161"/>
                  <a:pt x="1705983" y="297772"/>
                </a:cubicBezTo>
                <a:cubicBezTo>
                  <a:pt x="1745274" y="316382"/>
                  <a:pt x="1773190" y="330858"/>
                  <a:pt x="1789732" y="341197"/>
                </a:cubicBezTo>
                <a:lnTo>
                  <a:pt x="1650151" y="728920"/>
                </a:lnTo>
                <a:cubicBezTo>
                  <a:pt x="1583981" y="693768"/>
                  <a:pt x="1507469" y="663783"/>
                  <a:pt x="1420619" y="638968"/>
                </a:cubicBezTo>
                <a:cubicBezTo>
                  <a:pt x="1335838" y="612085"/>
                  <a:pt x="1242785" y="598645"/>
                  <a:pt x="1141458" y="598645"/>
                </a:cubicBezTo>
                <a:close/>
                <a:moveTo>
                  <a:pt x="3766031" y="1557098"/>
                </a:moveTo>
                <a:cubicBezTo>
                  <a:pt x="3766031" y="1685303"/>
                  <a:pt x="3747420" y="1803171"/>
                  <a:pt x="3710199" y="1910701"/>
                </a:cubicBezTo>
                <a:cubicBezTo>
                  <a:pt x="3672977" y="2016162"/>
                  <a:pt x="3619214" y="2107146"/>
                  <a:pt x="3548906" y="2183659"/>
                </a:cubicBezTo>
                <a:cubicBezTo>
                  <a:pt x="3478597" y="2258102"/>
                  <a:pt x="3393816" y="2316003"/>
                  <a:pt x="3294559" y="2357359"/>
                </a:cubicBezTo>
                <a:cubicBezTo>
                  <a:pt x="3197372" y="2398714"/>
                  <a:pt x="3087772" y="2419395"/>
                  <a:pt x="2965770" y="2419395"/>
                </a:cubicBezTo>
                <a:cubicBezTo>
                  <a:pt x="2845832" y="2419395"/>
                  <a:pt x="2736237" y="2398714"/>
                  <a:pt x="2636980" y="2357359"/>
                </a:cubicBezTo>
                <a:cubicBezTo>
                  <a:pt x="2539792" y="2316003"/>
                  <a:pt x="2456044" y="2258102"/>
                  <a:pt x="2385735" y="2183659"/>
                </a:cubicBezTo>
                <a:cubicBezTo>
                  <a:pt x="2315427" y="2107146"/>
                  <a:pt x="2260632" y="2016162"/>
                  <a:pt x="2221341" y="1910701"/>
                </a:cubicBezTo>
                <a:cubicBezTo>
                  <a:pt x="2182050" y="1803171"/>
                  <a:pt x="2162407" y="1685303"/>
                  <a:pt x="2162407" y="1557098"/>
                </a:cubicBezTo>
                <a:cubicBezTo>
                  <a:pt x="2162407" y="1428892"/>
                  <a:pt x="2182050" y="1312056"/>
                  <a:pt x="2221341" y="1206596"/>
                </a:cubicBezTo>
                <a:cubicBezTo>
                  <a:pt x="2262696" y="1101135"/>
                  <a:pt x="2318528" y="1011183"/>
                  <a:pt x="2388837" y="936740"/>
                </a:cubicBezTo>
                <a:cubicBezTo>
                  <a:pt x="2461211" y="862297"/>
                  <a:pt x="2545996" y="804395"/>
                  <a:pt x="2643184" y="763040"/>
                </a:cubicBezTo>
                <a:cubicBezTo>
                  <a:pt x="2742441" y="721684"/>
                  <a:pt x="2849971" y="701004"/>
                  <a:pt x="2965770" y="701004"/>
                </a:cubicBezTo>
                <a:cubicBezTo>
                  <a:pt x="3083638" y="701004"/>
                  <a:pt x="3191168" y="721684"/>
                  <a:pt x="3288356" y="763040"/>
                </a:cubicBezTo>
                <a:cubicBezTo>
                  <a:pt x="3387613" y="804395"/>
                  <a:pt x="3472393" y="862297"/>
                  <a:pt x="3542702" y="936740"/>
                </a:cubicBezTo>
                <a:cubicBezTo>
                  <a:pt x="3613011" y="1011183"/>
                  <a:pt x="3667806" y="1101135"/>
                  <a:pt x="3707097" y="1206596"/>
                </a:cubicBezTo>
                <a:cubicBezTo>
                  <a:pt x="3746388" y="1312056"/>
                  <a:pt x="3766031" y="1428892"/>
                  <a:pt x="3766031" y="1557098"/>
                </a:cubicBezTo>
                <a:close/>
                <a:moveTo>
                  <a:pt x="3294559" y="1557098"/>
                </a:moveTo>
                <a:cubicBezTo>
                  <a:pt x="3294559" y="1414415"/>
                  <a:pt x="3265611" y="1302751"/>
                  <a:pt x="3207709" y="1222104"/>
                </a:cubicBezTo>
                <a:cubicBezTo>
                  <a:pt x="3151877" y="1139389"/>
                  <a:pt x="3071230" y="1098033"/>
                  <a:pt x="2965770" y="1098033"/>
                </a:cubicBezTo>
                <a:cubicBezTo>
                  <a:pt x="2860309" y="1098033"/>
                  <a:pt x="2778630" y="1139389"/>
                  <a:pt x="2720728" y="1222104"/>
                </a:cubicBezTo>
                <a:cubicBezTo>
                  <a:pt x="2662827" y="1302751"/>
                  <a:pt x="2633878" y="1414415"/>
                  <a:pt x="2633878" y="1557098"/>
                </a:cubicBezTo>
                <a:cubicBezTo>
                  <a:pt x="2633878" y="1699780"/>
                  <a:pt x="2662827" y="1813514"/>
                  <a:pt x="2720728" y="1898294"/>
                </a:cubicBezTo>
                <a:cubicBezTo>
                  <a:pt x="2778630" y="1981010"/>
                  <a:pt x="2860309" y="2022366"/>
                  <a:pt x="2965770" y="2022366"/>
                </a:cubicBezTo>
                <a:cubicBezTo>
                  <a:pt x="3071230" y="2022366"/>
                  <a:pt x="3151877" y="1981010"/>
                  <a:pt x="3207709" y="1898294"/>
                </a:cubicBezTo>
                <a:cubicBezTo>
                  <a:pt x="3265611" y="1813514"/>
                  <a:pt x="3294559" y="1699780"/>
                  <a:pt x="3294559" y="1557098"/>
                </a:cubicBezTo>
                <a:close/>
                <a:moveTo>
                  <a:pt x="4525194" y="2375970"/>
                </a:moveTo>
                <a:cubicBezTo>
                  <a:pt x="4419733" y="2169182"/>
                  <a:pt x="4312202" y="1927243"/>
                  <a:pt x="4202608" y="1650151"/>
                </a:cubicBezTo>
                <a:cubicBezTo>
                  <a:pt x="4095077" y="1373060"/>
                  <a:pt x="3992718" y="1071149"/>
                  <a:pt x="3895530" y="744429"/>
                </a:cubicBezTo>
                <a:lnTo>
                  <a:pt x="4385613" y="744429"/>
                </a:lnTo>
                <a:cubicBezTo>
                  <a:pt x="4406293" y="825076"/>
                  <a:pt x="4430070" y="912958"/>
                  <a:pt x="4456954" y="1008081"/>
                </a:cubicBezTo>
                <a:cubicBezTo>
                  <a:pt x="4485902" y="1101135"/>
                  <a:pt x="4514856" y="1196258"/>
                  <a:pt x="4543804" y="1293446"/>
                </a:cubicBezTo>
                <a:cubicBezTo>
                  <a:pt x="4574822" y="1388569"/>
                  <a:pt x="4604808" y="1481622"/>
                  <a:pt x="4633756" y="1572606"/>
                </a:cubicBezTo>
                <a:cubicBezTo>
                  <a:pt x="4664774" y="1663591"/>
                  <a:pt x="4694760" y="1746307"/>
                  <a:pt x="4723708" y="1820749"/>
                </a:cubicBezTo>
                <a:cubicBezTo>
                  <a:pt x="4750592" y="1746307"/>
                  <a:pt x="4779540" y="1663591"/>
                  <a:pt x="4810558" y="1572606"/>
                </a:cubicBezTo>
                <a:cubicBezTo>
                  <a:pt x="4841600" y="1481622"/>
                  <a:pt x="4871552" y="1388569"/>
                  <a:pt x="4900534" y="1293446"/>
                </a:cubicBezTo>
                <a:cubicBezTo>
                  <a:pt x="4931552" y="1196258"/>
                  <a:pt x="4960486" y="1101135"/>
                  <a:pt x="4987384" y="1008081"/>
                </a:cubicBezTo>
                <a:cubicBezTo>
                  <a:pt x="5016318" y="912958"/>
                  <a:pt x="5041132" y="825076"/>
                  <a:pt x="5061827" y="744429"/>
                </a:cubicBezTo>
                <a:lnTo>
                  <a:pt x="5539502" y="744429"/>
                </a:lnTo>
                <a:cubicBezTo>
                  <a:pt x="5442281" y="1071149"/>
                  <a:pt x="5338904" y="1373060"/>
                  <a:pt x="5229324" y="1650151"/>
                </a:cubicBezTo>
                <a:cubicBezTo>
                  <a:pt x="5121779" y="1927243"/>
                  <a:pt x="5015300" y="2169182"/>
                  <a:pt x="4909839" y="2375970"/>
                </a:cubicBezTo>
                <a:lnTo>
                  <a:pt x="4525194" y="2375970"/>
                </a:lnTo>
                <a:close/>
                <a:moveTo>
                  <a:pt x="6380183" y="2053384"/>
                </a:moveTo>
                <a:cubicBezTo>
                  <a:pt x="6425693" y="2053384"/>
                  <a:pt x="6469118" y="2052351"/>
                  <a:pt x="6510459" y="2050282"/>
                </a:cubicBezTo>
                <a:cubicBezTo>
                  <a:pt x="6551800" y="2048212"/>
                  <a:pt x="6584901" y="2045111"/>
                  <a:pt x="6609716" y="2040976"/>
                </a:cubicBezTo>
                <a:lnTo>
                  <a:pt x="6609716" y="1690474"/>
                </a:lnTo>
                <a:cubicBezTo>
                  <a:pt x="6591105" y="1686340"/>
                  <a:pt x="6563189" y="1682201"/>
                  <a:pt x="6525968" y="1678067"/>
                </a:cubicBezTo>
                <a:cubicBezTo>
                  <a:pt x="6488746" y="1673933"/>
                  <a:pt x="6454627" y="1671864"/>
                  <a:pt x="6423609" y="1671864"/>
                </a:cubicBezTo>
                <a:cubicBezTo>
                  <a:pt x="6380183" y="1671864"/>
                  <a:pt x="6338843" y="1674965"/>
                  <a:pt x="6299537" y="1681169"/>
                </a:cubicBezTo>
                <a:cubicBezTo>
                  <a:pt x="6262316" y="1685303"/>
                  <a:pt x="6229214" y="1694608"/>
                  <a:pt x="6200280" y="1709085"/>
                </a:cubicBezTo>
                <a:cubicBezTo>
                  <a:pt x="6171346" y="1723562"/>
                  <a:pt x="6148568" y="1743205"/>
                  <a:pt x="6132041" y="1768019"/>
                </a:cubicBezTo>
                <a:cubicBezTo>
                  <a:pt x="6115514" y="1792833"/>
                  <a:pt x="6107226" y="1823851"/>
                  <a:pt x="6107226" y="1861073"/>
                </a:cubicBezTo>
                <a:cubicBezTo>
                  <a:pt x="6107226" y="1933446"/>
                  <a:pt x="6131023" y="1984112"/>
                  <a:pt x="6178567" y="2013060"/>
                </a:cubicBezTo>
                <a:cubicBezTo>
                  <a:pt x="6228196" y="2039944"/>
                  <a:pt x="6295418" y="2053384"/>
                  <a:pt x="6380183" y="2053384"/>
                </a:cubicBezTo>
                <a:close/>
                <a:moveTo>
                  <a:pt x="6342963" y="701004"/>
                </a:moveTo>
                <a:cubicBezTo>
                  <a:pt x="6479441" y="701004"/>
                  <a:pt x="6593189" y="716513"/>
                  <a:pt x="6684159" y="747531"/>
                </a:cubicBezTo>
                <a:cubicBezTo>
                  <a:pt x="6775128" y="778549"/>
                  <a:pt x="6847536" y="823006"/>
                  <a:pt x="6901284" y="880908"/>
                </a:cubicBezTo>
                <a:cubicBezTo>
                  <a:pt x="6957116" y="938809"/>
                  <a:pt x="6996422" y="1009113"/>
                  <a:pt x="7019152" y="1091829"/>
                </a:cubicBezTo>
                <a:cubicBezTo>
                  <a:pt x="7041882" y="1174545"/>
                  <a:pt x="7053271" y="1266562"/>
                  <a:pt x="7053271" y="1367889"/>
                </a:cubicBezTo>
                <a:lnTo>
                  <a:pt x="7053271" y="2329443"/>
                </a:lnTo>
                <a:cubicBezTo>
                  <a:pt x="6987117" y="2343919"/>
                  <a:pt x="6895081" y="2360461"/>
                  <a:pt x="6777212" y="2379071"/>
                </a:cubicBezTo>
                <a:cubicBezTo>
                  <a:pt x="6659345" y="2399752"/>
                  <a:pt x="6516663" y="2410089"/>
                  <a:pt x="6349166" y="2410089"/>
                </a:cubicBezTo>
                <a:cubicBezTo>
                  <a:pt x="6243705" y="2410089"/>
                  <a:pt x="6147550" y="2400784"/>
                  <a:pt x="6060700" y="2382173"/>
                </a:cubicBezTo>
                <a:cubicBezTo>
                  <a:pt x="5975934" y="2363562"/>
                  <a:pt x="5902508" y="2333577"/>
                  <a:pt x="5840473" y="2292221"/>
                </a:cubicBezTo>
                <a:cubicBezTo>
                  <a:pt x="5778437" y="2248796"/>
                  <a:pt x="5730892" y="2192964"/>
                  <a:pt x="5697790" y="2124725"/>
                </a:cubicBezTo>
                <a:cubicBezTo>
                  <a:pt x="5664689" y="2056485"/>
                  <a:pt x="5648162" y="1972737"/>
                  <a:pt x="5648162" y="1873480"/>
                </a:cubicBezTo>
                <a:cubicBezTo>
                  <a:pt x="5648162" y="1778357"/>
                  <a:pt x="5666773" y="1697710"/>
                  <a:pt x="5703994" y="1631540"/>
                </a:cubicBezTo>
                <a:cubicBezTo>
                  <a:pt x="5743300" y="1565371"/>
                  <a:pt x="5794964" y="1512640"/>
                  <a:pt x="5859084" y="1473349"/>
                </a:cubicBezTo>
                <a:cubicBezTo>
                  <a:pt x="5923203" y="1434058"/>
                  <a:pt x="5996580" y="1406142"/>
                  <a:pt x="6079310" y="1389601"/>
                </a:cubicBezTo>
                <a:cubicBezTo>
                  <a:pt x="6162041" y="1370990"/>
                  <a:pt x="6247825" y="1361685"/>
                  <a:pt x="6336759" y="1361685"/>
                </a:cubicBezTo>
                <a:cubicBezTo>
                  <a:pt x="6396710" y="1361685"/>
                  <a:pt x="6449441" y="1364787"/>
                  <a:pt x="6494950" y="1370990"/>
                </a:cubicBezTo>
                <a:cubicBezTo>
                  <a:pt x="6542494" y="1375124"/>
                  <a:pt x="6580782" y="1381328"/>
                  <a:pt x="6609716" y="1389601"/>
                </a:cubicBezTo>
                <a:lnTo>
                  <a:pt x="6609716" y="1346176"/>
                </a:lnTo>
                <a:cubicBezTo>
                  <a:pt x="6609716" y="1267599"/>
                  <a:pt x="6585920" y="1204526"/>
                  <a:pt x="6538375" y="1156967"/>
                </a:cubicBezTo>
                <a:cubicBezTo>
                  <a:pt x="6490830" y="1109408"/>
                  <a:pt x="6408100" y="1085626"/>
                  <a:pt x="6290232" y="1085626"/>
                </a:cubicBezTo>
                <a:cubicBezTo>
                  <a:pt x="6211670" y="1085626"/>
                  <a:pt x="6134125" y="1091829"/>
                  <a:pt x="6057598" y="1104237"/>
                </a:cubicBezTo>
                <a:cubicBezTo>
                  <a:pt x="5981071" y="1114574"/>
                  <a:pt x="5914916" y="1130083"/>
                  <a:pt x="5859084" y="1150763"/>
                </a:cubicBezTo>
                <a:lnTo>
                  <a:pt x="5800149" y="778549"/>
                </a:lnTo>
                <a:cubicBezTo>
                  <a:pt x="5827048" y="770276"/>
                  <a:pt x="5860101" y="762008"/>
                  <a:pt x="5899407" y="753735"/>
                </a:cubicBezTo>
                <a:cubicBezTo>
                  <a:pt x="5940748" y="743397"/>
                  <a:pt x="5985239" y="735124"/>
                  <a:pt x="6032784" y="728920"/>
                </a:cubicBezTo>
                <a:cubicBezTo>
                  <a:pt x="6080328" y="720647"/>
                  <a:pt x="6129957" y="714444"/>
                  <a:pt x="6181669" y="710309"/>
                </a:cubicBezTo>
                <a:cubicBezTo>
                  <a:pt x="6235417" y="704106"/>
                  <a:pt x="6289214" y="701004"/>
                  <a:pt x="6342963" y="701004"/>
                </a:cubicBezTo>
                <a:close/>
                <a:moveTo>
                  <a:pt x="7471189" y="800261"/>
                </a:moveTo>
                <a:cubicBezTo>
                  <a:pt x="7549752" y="777516"/>
                  <a:pt x="7651093" y="756836"/>
                  <a:pt x="7775164" y="738226"/>
                </a:cubicBezTo>
                <a:cubicBezTo>
                  <a:pt x="7899236" y="717545"/>
                  <a:pt x="8029511" y="707208"/>
                  <a:pt x="8165989" y="707208"/>
                </a:cubicBezTo>
                <a:cubicBezTo>
                  <a:pt x="8304552" y="707208"/>
                  <a:pt x="8419318" y="725818"/>
                  <a:pt x="8510288" y="763040"/>
                </a:cubicBezTo>
                <a:cubicBezTo>
                  <a:pt x="8603341" y="798192"/>
                  <a:pt x="8676766" y="848858"/>
                  <a:pt x="8730515" y="915028"/>
                </a:cubicBezTo>
                <a:cubicBezTo>
                  <a:pt x="8784263" y="981197"/>
                  <a:pt x="8822551" y="1059779"/>
                  <a:pt x="8845281" y="1150763"/>
                </a:cubicBezTo>
                <a:cubicBezTo>
                  <a:pt x="8868011" y="1241747"/>
                  <a:pt x="8879400" y="1343074"/>
                  <a:pt x="8879400" y="1454739"/>
                </a:cubicBezTo>
                <a:lnTo>
                  <a:pt x="8879400" y="2375970"/>
                </a:lnTo>
                <a:lnTo>
                  <a:pt x="8417234" y="2375970"/>
                </a:lnTo>
                <a:lnTo>
                  <a:pt x="8417234" y="1510571"/>
                </a:lnTo>
                <a:cubicBezTo>
                  <a:pt x="8417234" y="1361685"/>
                  <a:pt x="8397606" y="1256224"/>
                  <a:pt x="8358300" y="1194188"/>
                </a:cubicBezTo>
                <a:cubicBezTo>
                  <a:pt x="8318995" y="1132153"/>
                  <a:pt x="8245618" y="1101135"/>
                  <a:pt x="8138074" y="1101135"/>
                </a:cubicBezTo>
                <a:cubicBezTo>
                  <a:pt x="8104972" y="1101135"/>
                  <a:pt x="8069834" y="1103204"/>
                  <a:pt x="8032613" y="1107338"/>
                </a:cubicBezTo>
                <a:cubicBezTo>
                  <a:pt x="7995392" y="1109408"/>
                  <a:pt x="7962290" y="1112510"/>
                  <a:pt x="7933356" y="1116644"/>
                </a:cubicBezTo>
                <a:lnTo>
                  <a:pt x="7933356" y="2375970"/>
                </a:lnTo>
                <a:lnTo>
                  <a:pt x="7471189" y="2375970"/>
                </a:lnTo>
                <a:lnTo>
                  <a:pt x="7471189" y="800261"/>
                </a:lnTo>
                <a:close/>
                <a:moveTo>
                  <a:pt x="9759920" y="2375970"/>
                </a:moveTo>
                <a:lnTo>
                  <a:pt x="9297754" y="2375970"/>
                </a:lnTo>
                <a:lnTo>
                  <a:pt x="9297754" y="744429"/>
                </a:lnTo>
                <a:lnTo>
                  <a:pt x="9759920" y="744429"/>
                </a:lnTo>
                <a:lnTo>
                  <a:pt x="9759920" y="2375970"/>
                </a:lnTo>
                <a:close/>
                <a:moveTo>
                  <a:pt x="9803346" y="272957"/>
                </a:moveTo>
                <a:cubicBezTo>
                  <a:pt x="9803346" y="357739"/>
                  <a:pt x="9775430" y="424945"/>
                  <a:pt x="9719597" y="474574"/>
                </a:cubicBezTo>
                <a:cubicBezTo>
                  <a:pt x="9665800" y="522133"/>
                  <a:pt x="9601729" y="545915"/>
                  <a:pt x="9527287" y="545915"/>
                </a:cubicBezTo>
                <a:cubicBezTo>
                  <a:pt x="9452843" y="545915"/>
                  <a:pt x="9387706" y="522133"/>
                  <a:pt x="9331874" y="474574"/>
                </a:cubicBezTo>
                <a:cubicBezTo>
                  <a:pt x="9278077" y="424945"/>
                  <a:pt x="9251227" y="357739"/>
                  <a:pt x="9251227" y="272957"/>
                </a:cubicBezTo>
                <a:cubicBezTo>
                  <a:pt x="9251227" y="188175"/>
                  <a:pt x="9278077" y="122004"/>
                  <a:pt x="9331874" y="74443"/>
                </a:cubicBezTo>
                <a:cubicBezTo>
                  <a:pt x="9387706" y="24814"/>
                  <a:pt x="9452843" y="0"/>
                  <a:pt x="9527287" y="0"/>
                </a:cubicBezTo>
                <a:cubicBezTo>
                  <a:pt x="9601729" y="0"/>
                  <a:pt x="9665800" y="24814"/>
                  <a:pt x="9719597" y="74443"/>
                </a:cubicBezTo>
                <a:cubicBezTo>
                  <a:pt x="9775430" y="122004"/>
                  <a:pt x="9803346" y="188175"/>
                  <a:pt x="9803346" y="272957"/>
                </a:cubicBezTo>
                <a:close/>
              </a:path>
            </a:pathLst>
          </a:custGeom>
          <a:solidFill>
            <a:schemeClr val="bg2"/>
          </a:solidFill>
          <a:ln w="48423" cap="flat">
            <a:noFill/>
            <a:prstDash val="solid"/>
            <a:miter/>
          </a:ln>
        </p:spPr>
        <p:txBody>
          <a:bodyPr rtlCol="0" anchor="ctr"/>
          <a:lstStyle/>
          <a:p>
            <a:endParaRPr lang="en-ID"/>
          </a:p>
        </p:txBody>
      </p:sp>
    </p:spTree>
    <p:extLst>
      <p:ext uri="{BB962C8B-B14F-4D97-AF65-F5344CB8AC3E}">
        <p14:creationId xmlns:p14="http://schemas.microsoft.com/office/powerpoint/2010/main" val="168717663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a:extLst>
              <a:ext uri="{FF2B5EF4-FFF2-40B4-BE49-F238E27FC236}">
                <a16:creationId xmlns:a16="http://schemas.microsoft.com/office/drawing/2014/main" id="{8C5E9CCF-EB40-4122-B90F-9E409A4E1F21}"/>
              </a:ext>
            </a:extLst>
          </p:cNvPr>
          <p:cNvSpPr txBox="1"/>
          <p:nvPr/>
        </p:nvSpPr>
        <p:spPr>
          <a:xfrm>
            <a:off x="8961988" y="11273681"/>
            <a:ext cx="4423662" cy="584775"/>
          </a:xfrm>
          <a:prstGeom prst="rect">
            <a:avLst/>
          </a:prstGeom>
          <a:noFill/>
        </p:spPr>
        <p:txBody>
          <a:bodyPr wrap="square" rtlCol="0">
            <a:spAutoFit/>
          </a:bodyPr>
          <a:lstStyle/>
          <a:p>
            <a:pPr algn="ctr"/>
            <a:r>
              <a:rPr lang="en-US" sz="3200" b="1">
                <a:solidFill>
                  <a:schemeClr val="bg1"/>
                </a:solidFill>
                <a:latin typeface="Ubuntu" panose="020B0504030602030204" pitchFamily="34" charset="0"/>
                <a:ea typeface="Roboto" panose="02000000000000000000" pitchFamily="2" charset="0"/>
                <a:cs typeface="Rubik" pitchFamily="2" charset="-79"/>
              </a:rPr>
              <a:t>Jane Doe</a:t>
            </a:r>
            <a:endParaRPr lang="id-ID" sz="3200" b="1" dirty="0">
              <a:solidFill>
                <a:schemeClr val="bg1"/>
              </a:solidFill>
              <a:latin typeface="Ubuntu" panose="020B0504030602030204" pitchFamily="34" charset="0"/>
              <a:ea typeface="Roboto" panose="02000000000000000000" pitchFamily="2" charset="0"/>
              <a:cs typeface="Rubik" pitchFamily="2" charset="-79"/>
            </a:endParaRPr>
          </a:p>
        </p:txBody>
      </p:sp>
      <p:sp>
        <p:nvSpPr>
          <p:cNvPr id="10" name="TextBox 9">
            <a:extLst>
              <a:ext uri="{FF2B5EF4-FFF2-40B4-BE49-F238E27FC236}">
                <a16:creationId xmlns:a16="http://schemas.microsoft.com/office/drawing/2014/main" id="{9745D430-9BA0-458F-8C7D-9BA7CAFF9652}"/>
              </a:ext>
            </a:extLst>
          </p:cNvPr>
          <p:cNvSpPr txBox="1"/>
          <p:nvPr/>
        </p:nvSpPr>
        <p:spPr>
          <a:xfrm>
            <a:off x="9224965" y="12044478"/>
            <a:ext cx="3897709" cy="461665"/>
          </a:xfrm>
          <a:prstGeom prst="rect">
            <a:avLst/>
          </a:prstGeom>
          <a:noFill/>
        </p:spPr>
        <p:txBody>
          <a:bodyPr wrap="square" rtlCol="0">
            <a:spAutoFit/>
          </a:bodyPr>
          <a:lstStyle/>
          <a:p>
            <a:pPr algn="ctr"/>
            <a:r>
              <a:rPr lang="id-ID" sz="2400">
                <a:solidFill>
                  <a:schemeClr val="bg1">
                    <a:lumMod val="85000"/>
                  </a:schemeClr>
                </a:solidFill>
                <a:latin typeface="Muli" pitchFamily="2" charset="0"/>
                <a:ea typeface="Roboto" panose="02000000000000000000" pitchFamily="2" charset="0"/>
                <a:cs typeface="Open Sans" panose="020B0606030504020204" pitchFamily="34" charset="0"/>
              </a:rPr>
              <a:t>Product Manager</a:t>
            </a:r>
            <a:endParaRPr lang="id-ID" sz="2400" dirty="0">
              <a:solidFill>
                <a:schemeClr val="bg1">
                  <a:lumMod val="85000"/>
                </a:schemeClr>
              </a:solidFill>
              <a:latin typeface="Muli" pitchFamily="2" charset="0"/>
              <a:ea typeface="Roboto" panose="02000000000000000000" pitchFamily="2" charset="0"/>
              <a:cs typeface="Open Sans" panose="020B0606030504020204" pitchFamily="34" charset="0"/>
            </a:endParaRPr>
          </a:p>
        </p:txBody>
      </p:sp>
      <p:sp>
        <p:nvSpPr>
          <p:cNvPr id="13" name="TextBox 12">
            <a:extLst>
              <a:ext uri="{FF2B5EF4-FFF2-40B4-BE49-F238E27FC236}">
                <a16:creationId xmlns:a16="http://schemas.microsoft.com/office/drawing/2014/main" id="{8AC8C1B4-48BA-4CE4-84E4-DAF12C6E4453}"/>
              </a:ext>
            </a:extLst>
          </p:cNvPr>
          <p:cNvSpPr txBox="1"/>
          <p:nvPr/>
        </p:nvSpPr>
        <p:spPr>
          <a:xfrm>
            <a:off x="2186140" y="9587756"/>
            <a:ext cx="4423662" cy="584775"/>
          </a:xfrm>
          <a:prstGeom prst="rect">
            <a:avLst/>
          </a:prstGeom>
          <a:noFill/>
        </p:spPr>
        <p:txBody>
          <a:bodyPr wrap="square" rtlCol="0">
            <a:spAutoFit/>
          </a:bodyPr>
          <a:lstStyle/>
          <a:p>
            <a:pPr algn="ctr"/>
            <a:r>
              <a:rPr lang="en-US" sz="3200" b="1" dirty="0">
                <a:solidFill>
                  <a:schemeClr val="bg1"/>
                </a:solidFill>
                <a:latin typeface="Ubuntu" panose="020B0504030602030204" pitchFamily="34" charset="0"/>
                <a:ea typeface="Roboto" panose="02000000000000000000" pitchFamily="2" charset="0"/>
                <a:cs typeface="Rubik" pitchFamily="2" charset="-79"/>
              </a:rPr>
              <a:t>Anna Galvin</a:t>
            </a:r>
            <a:endParaRPr lang="id-ID" sz="3200" b="1" dirty="0">
              <a:solidFill>
                <a:schemeClr val="bg1"/>
              </a:solidFill>
              <a:latin typeface="Ubuntu" panose="020B0504030602030204" pitchFamily="34" charset="0"/>
              <a:ea typeface="Roboto" panose="02000000000000000000" pitchFamily="2" charset="0"/>
              <a:cs typeface="Rubik" pitchFamily="2" charset="-79"/>
            </a:endParaRPr>
          </a:p>
        </p:txBody>
      </p:sp>
      <p:sp>
        <p:nvSpPr>
          <p:cNvPr id="14" name="TextBox 13">
            <a:extLst>
              <a:ext uri="{FF2B5EF4-FFF2-40B4-BE49-F238E27FC236}">
                <a16:creationId xmlns:a16="http://schemas.microsoft.com/office/drawing/2014/main" id="{5569534B-AA9B-4F4C-A448-861345E075D1}"/>
              </a:ext>
            </a:extLst>
          </p:cNvPr>
          <p:cNvSpPr txBox="1"/>
          <p:nvPr/>
        </p:nvSpPr>
        <p:spPr>
          <a:xfrm>
            <a:off x="2449117" y="10358553"/>
            <a:ext cx="3897709" cy="461665"/>
          </a:xfrm>
          <a:prstGeom prst="rect">
            <a:avLst/>
          </a:prstGeom>
          <a:noFill/>
        </p:spPr>
        <p:txBody>
          <a:bodyPr wrap="square" rtlCol="0">
            <a:spAutoFit/>
          </a:bodyPr>
          <a:lstStyle/>
          <a:p>
            <a:pPr algn="ctr"/>
            <a:r>
              <a:rPr lang="en-US" sz="2400">
                <a:solidFill>
                  <a:schemeClr val="bg1">
                    <a:lumMod val="85000"/>
                  </a:schemeClr>
                </a:solidFill>
                <a:latin typeface="Muli" pitchFamily="2" charset="0"/>
                <a:ea typeface="Roboto" panose="02000000000000000000" pitchFamily="2" charset="0"/>
                <a:cs typeface="Open Sans" panose="020B0606030504020204" pitchFamily="34" charset="0"/>
              </a:rPr>
              <a:t>Head of Painting</a:t>
            </a:r>
            <a:endParaRPr lang="id-ID" sz="2400" dirty="0">
              <a:solidFill>
                <a:schemeClr val="bg1">
                  <a:lumMod val="85000"/>
                </a:schemeClr>
              </a:solidFill>
              <a:latin typeface="Muli" pitchFamily="2" charset="0"/>
              <a:ea typeface="Roboto" panose="02000000000000000000" pitchFamily="2" charset="0"/>
              <a:cs typeface="Open Sans" panose="020B0606030504020204" pitchFamily="34" charset="0"/>
            </a:endParaRPr>
          </a:p>
        </p:txBody>
      </p:sp>
      <p:sp>
        <p:nvSpPr>
          <p:cNvPr id="15" name="Rectangle 14">
            <a:extLst>
              <a:ext uri="{FF2B5EF4-FFF2-40B4-BE49-F238E27FC236}">
                <a16:creationId xmlns:a16="http://schemas.microsoft.com/office/drawing/2014/main" id="{4359B01C-B0EC-494C-9CA7-3E99DA9090B1}"/>
              </a:ext>
            </a:extLst>
          </p:cNvPr>
          <p:cNvSpPr/>
          <p:nvPr/>
        </p:nvSpPr>
        <p:spPr>
          <a:xfrm rot="16200000">
            <a:off x="899988" y="11155829"/>
            <a:ext cx="544988" cy="2322286"/>
          </a:xfrm>
          <a:prstGeom prst="rect">
            <a:avLst/>
          </a:prstGeom>
          <a:gradFill>
            <a:gsLst>
              <a:gs pos="60000">
                <a:schemeClr val="accent2">
                  <a:lumMod val="60000"/>
                  <a:lumOff val="40000"/>
                  <a:alpha val="85000"/>
                </a:schemeClr>
              </a:gs>
              <a:gs pos="100000">
                <a:schemeClr val="accent1"/>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1" name="TextBox 20">
            <a:extLst>
              <a:ext uri="{FF2B5EF4-FFF2-40B4-BE49-F238E27FC236}">
                <a16:creationId xmlns:a16="http://schemas.microsoft.com/office/drawing/2014/main" id="{2192259F-C7C9-4B3E-AD83-D59712520164}"/>
              </a:ext>
            </a:extLst>
          </p:cNvPr>
          <p:cNvSpPr txBox="1"/>
          <p:nvPr/>
        </p:nvSpPr>
        <p:spPr>
          <a:xfrm>
            <a:off x="15587854" y="2558227"/>
            <a:ext cx="6040107" cy="2554545"/>
          </a:xfrm>
          <a:prstGeom prst="rect">
            <a:avLst/>
          </a:prstGeom>
          <a:noFill/>
        </p:spPr>
        <p:txBody>
          <a:bodyPr wrap="square" rtlCol="0">
            <a:spAutoFit/>
          </a:bodyPr>
          <a:lstStyle/>
          <a:p>
            <a:r>
              <a:rPr lang="en-US" sz="8000" b="1" dirty="0">
                <a:solidFill>
                  <a:schemeClr val="bg1"/>
                </a:solidFill>
                <a:latin typeface="Ubuntu" panose="020B0504030602030204" pitchFamily="34" charset="0"/>
                <a:ea typeface="Roboto" panose="02000000000000000000" pitchFamily="2" charset="0"/>
                <a:cs typeface="Rubik" pitchFamily="2" charset="-79"/>
              </a:rPr>
              <a:t>Our Best Team</a:t>
            </a:r>
            <a:endParaRPr lang="id-ID" sz="8000" b="1" dirty="0">
              <a:solidFill>
                <a:schemeClr val="bg1"/>
              </a:solidFill>
              <a:latin typeface="Ubuntu" panose="020B0504030602030204" pitchFamily="34" charset="0"/>
              <a:ea typeface="Roboto" panose="02000000000000000000" pitchFamily="2" charset="0"/>
              <a:cs typeface="Rubik" pitchFamily="2" charset="-79"/>
            </a:endParaRPr>
          </a:p>
        </p:txBody>
      </p:sp>
      <p:sp>
        <p:nvSpPr>
          <p:cNvPr id="22" name="TextBox 21">
            <a:extLst>
              <a:ext uri="{FF2B5EF4-FFF2-40B4-BE49-F238E27FC236}">
                <a16:creationId xmlns:a16="http://schemas.microsoft.com/office/drawing/2014/main" id="{D3A83471-78B6-4981-BF9B-5750780B1884}"/>
              </a:ext>
            </a:extLst>
          </p:cNvPr>
          <p:cNvSpPr txBox="1"/>
          <p:nvPr/>
        </p:nvSpPr>
        <p:spPr>
          <a:xfrm>
            <a:off x="15587854" y="6301321"/>
            <a:ext cx="5030391" cy="3351367"/>
          </a:xfrm>
          <a:prstGeom prst="rect">
            <a:avLst/>
          </a:prstGeom>
          <a:noFill/>
        </p:spPr>
        <p:txBody>
          <a:bodyPr wrap="square" rtlCol="0">
            <a:spAutoFit/>
          </a:bodyPr>
          <a:lstStyle/>
          <a:p>
            <a:pPr>
              <a:lnSpc>
                <a:spcPct val="150000"/>
              </a:lnSpc>
            </a:pPr>
            <a:r>
              <a:rPr lang="id-ID" sz="2400" dirty="0">
                <a:solidFill>
                  <a:schemeClr val="bg1">
                    <a:lumMod val="85000"/>
                  </a:schemeClr>
                </a:solidFill>
                <a:latin typeface="Muli" pitchFamily="2" charset="0"/>
                <a:ea typeface="Roboto" panose="02000000000000000000" pitchFamily="2" charset="0"/>
                <a:cs typeface="Open Sans" panose="020B0606030504020204" pitchFamily="34" charset="0"/>
              </a:rPr>
              <a:t>Fusce vehicula dolor arcu, sit amet blandit dolor mollis nec. Donec viverra eleifend lacus, vitae ullamcorper metus. Sed sollicitudin ipsum quis nunc sollicitudin ultrices. </a:t>
            </a:r>
          </a:p>
        </p:txBody>
      </p:sp>
      <p:sp>
        <p:nvSpPr>
          <p:cNvPr id="3" name="Picture Placeholder 2">
            <a:extLst>
              <a:ext uri="{FF2B5EF4-FFF2-40B4-BE49-F238E27FC236}">
                <a16:creationId xmlns:a16="http://schemas.microsoft.com/office/drawing/2014/main" id="{77EB73A4-1D14-493F-85FD-2C0E4D4D0AC3}"/>
              </a:ext>
            </a:extLst>
          </p:cNvPr>
          <p:cNvSpPr>
            <a:spLocks noGrp="1"/>
          </p:cNvSpPr>
          <p:nvPr>
            <p:ph type="pic" sz="quarter" idx="12"/>
          </p:nvPr>
        </p:nvSpPr>
        <p:spPr/>
      </p:sp>
      <p:sp>
        <p:nvSpPr>
          <p:cNvPr id="5" name="Picture Placeholder 4">
            <a:extLst>
              <a:ext uri="{FF2B5EF4-FFF2-40B4-BE49-F238E27FC236}">
                <a16:creationId xmlns:a16="http://schemas.microsoft.com/office/drawing/2014/main" id="{B95CE287-CC9C-4CB8-A9D2-895CF565670B}"/>
              </a:ext>
            </a:extLst>
          </p:cNvPr>
          <p:cNvSpPr>
            <a:spLocks noGrp="1"/>
          </p:cNvSpPr>
          <p:nvPr>
            <p:ph type="pic" sz="quarter" idx="13"/>
          </p:nvPr>
        </p:nvSpPr>
        <p:spPr/>
      </p:sp>
    </p:spTree>
    <p:extLst>
      <p:ext uri="{BB962C8B-B14F-4D97-AF65-F5344CB8AC3E}">
        <p14:creationId xmlns:p14="http://schemas.microsoft.com/office/powerpoint/2010/main" val="309976909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4D9AFFAF-D960-4DD3-9EF0-DACBAAC9B254}"/>
              </a:ext>
            </a:extLst>
          </p:cNvPr>
          <p:cNvSpPr>
            <a:spLocks noGrp="1"/>
          </p:cNvSpPr>
          <p:nvPr>
            <p:ph type="pic" sz="quarter" idx="12"/>
          </p:nvPr>
        </p:nvSpPr>
        <p:spPr/>
      </p:sp>
      <p:sp>
        <p:nvSpPr>
          <p:cNvPr id="12" name="Freeform: Shape 11">
            <a:extLst>
              <a:ext uri="{FF2B5EF4-FFF2-40B4-BE49-F238E27FC236}">
                <a16:creationId xmlns:a16="http://schemas.microsoft.com/office/drawing/2014/main" id="{7FDF78AB-DE52-47A4-9A24-98CA09F935A2}"/>
              </a:ext>
            </a:extLst>
          </p:cNvPr>
          <p:cNvSpPr/>
          <p:nvPr/>
        </p:nvSpPr>
        <p:spPr>
          <a:xfrm>
            <a:off x="4837471" y="5472987"/>
            <a:ext cx="10471356" cy="5676794"/>
          </a:xfrm>
          <a:custGeom>
            <a:avLst/>
            <a:gdLst>
              <a:gd name="connsiteX0" fmla="*/ 0 w 9822426"/>
              <a:gd name="connsiteY0" fmla="*/ 0 h 4852220"/>
              <a:gd name="connsiteX1" fmla="*/ 9822426 w 9822426"/>
              <a:gd name="connsiteY1" fmla="*/ 0 h 4852220"/>
              <a:gd name="connsiteX2" fmla="*/ 9822426 w 9822426"/>
              <a:gd name="connsiteY2" fmla="*/ 4852220 h 4852220"/>
              <a:gd name="connsiteX3" fmla="*/ 0 w 9822426"/>
              <a:gd name="connsiteY3" fmla="*/ 4852220 h 4852220"/>
            </a:gdLst>
            <a:ahLst/>
            <a:cxnLst>
              <a:cxn ang="0">
                <a:pos x="connsiteX0" y="connsiteY0"/>
              </a:cxn>
              <a:cxn ang="0">
                <a:pos x="connsiteX1" y="connsiteY1"/>
              </a:cxn>
              <a:cxn ang="0">
                <a:pos x="connsiteX2" y="connsiteY2"/>
              </a:cxn>
              <a:cxn ang="0">
                <a:pos x="connsiteX3" y="connsiteY3"/>
              </a:cxn>
            </a:cxnLst>
            <a:rect l="l" t="t" r="r" b="b"/>
            <a:pathLst>
              <a:path w="9822426" h="4852220">
                <a:moveTo>
                  <a:pt x="0" y="0"/>
                </a:moveTo>
                <a:lnTo>
                  <a:pt x="9822426" y="0"/>
                </a:lnTo>
                <a:lnTo>
                  <a:pt x="9822426" y="4852220"/>
                </a:lnTo>
                <a:lnTo>
                  <a:pt x="0" y="4852220"/>
                </a:lnTo>
                <a:close/>
              </a:path>
            </a:pathLst>
          </a:custGeom>
          <a:solidFill>
            <a:schemeClr val="accent2"/>
          </a:solidFill>
          <a:ln>
            <a:noFill/>
          </a:ln>
          <a:effectLst>
            <a:outerShdw blurRad="850900" dist="38100" dir="2700000" sx="102000" sy="102000" algn="tl" rotWithShape="0">
              <a:prstClr val="black">
                <a:alpha val="13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dirty="0">
              <a:solidFill>
                <a:schemeClr val="bg1"/>
              </a:solidFill>
            </a:endParaRPr>
          </a:p>
        </p:txBody>
      </p:sp>
      <p:sp>
        <p:nvSpPr>
          <p:cNvPr id="13" name="TextBox 12">
            <a:extLst>
              <a:ext uri="{FF2B5EF4-FFF2-40B4-BE49-F238E27FC236}">
                <a16:creationId xmlns:a16="http://schemas.microsoft.com/office/drawing/2014/main" id="{02877C2C-00FB-4C4D-93A2-A6A30EE5983F}"/>
              </a:ext>
            </a:extLst>
          </p:cNvPr>
          <p:cNvSpPr txBox="1"/>
          <p:nvPr/>
        </p:nvSpPr>
        <p:spPr>
          <a:xfrm>
            <a:off x="4837471" y="2924096"/>
            <a:ext cx="6040107" cy="1323439"/>
          </a:xfrm>
          <a:prstGeom prst="rect">
            <a:avLst/>
          </a:prstGeom>
          <a:noFill/>
        </p:spPr>
        <p:txBody>
          <a:bodyPr wrap="square" rtlCol="0">
            <a:spAutoFit/>
          </a:bodyPr>
          <a:lstStyle/>
          <a:p>
            <a:r>
              <a:rPr lang="en-US" sz="8000" b="1" dirty="0">
                <a:solidFill>
                  <a:schemeClr val="bg1"/>
                </a:solidFill>
                <a:latin typeface="Ubuntu" panose="020B0504030602030204" pitchFamily="34" charset="0"/>
                <a:ea typeface="Roboto" panose="02000000000000000000" pitchFamily="2" charset="0"/>
                <a:cs typeface="Rubik" pitchFamily="2" charset="-79"/>
              </a:rPr>
              <a:t>About Me</a:t>
            </a:r>
            <a:endParaRPr lang="id-ID" sz="8000" b="1" dirty="0">
              <a:solidFill>
                <a:schemeClr val="bg1"/>
              </a:solidFill>
              <a:latin typeface="Ubuntu" panose="020B0504030602030204" pitchFamily="34" charset="0"/>
              <a:ea typeface="Roboto" panose="02000000000000000000" pitchFamily="2" charset="0"/>
              <a:cs typeface="Rubik" pitchFamily="2" charset="-79"/>
            </a:endParaRPr>
          </a:p>
        </p:txBody>
      </p:sp>
      <p:sp>
        <p:nvSpPr>
          <p:cNvPr id="14" name="TextBox 13">
            <a:extLst>
              <a:ext uri="{FF2B5EF4-FFF2-40B4-BE49-F238E27FC236}">
                <a16:creationId xmlns:a16="http://schemas.microsoft.com/office/drawing/2014/main" id="{973AA200-62B3-4483-9803-FE221FB601F8}"/>
              </a:ext>
            </a:extLst>
          </p:cNvPr>
          <p:cNvSpPr txBox="1"/>
          <p:nvPr/>
        </p:nvSpPr>
        <p:spPr>
          <a:xfrm>
            <a:off x="5911211" y="8475590"/>
            <a:ext cx="7509820" cy="1689373"/>
          </a:xfrm>
          <a:prstGeom prst="rect">
            <a:avLst/>
          </a:prstGeom>
          <a:noFill/>
        </p:spPr>
        <p:txBody>
          <a:bodyPr wrap="square" rtlCol="0">
            <a:spAutoFit/>
          </a:bodyPr>
          <a:lstStyle/>
          <a:p>
            <a:pPr>
              <a:lnSpc>
                <a:spcPct val="150000"/>
              </a:lnSpc>
            </a:pPr>
            <a:r>
              <a:rPr lang="id-ID" sz="2400" dirty="0">
                <a:solidFill>
                  <a:schemeClr val="bg1">
                    <a:lumMod val="85000"/>
                  </a:schemeClr>
                </a:solidFill>
                <a:latin typeface="Muli" pitchFamily="2" charset="0"/>
                <a:ea typeface="Roboto" panose="02000000000000000000" pitchFamily="2" charset="0"/>
                <a:cs typeface="Open Sans" panose="020B0606030504020204" pitchFamily="34" charset="0"/>
              </a:rPr>
              <a:t>Fusce vehicula dolor arcu, sit amet blandit dolor mollis nec. Donec viverra eleifend lacus, vitae ullamcorper metus. </a:t>
            </a:r>
          </a:p>
        </p:txBody>
      </p:sp>
      <p:sp>
        <p:nvSpPr>
          <p:cNvPr id="15" name="TextBox 14">
            <a:extLst>
              <a:ext uri="{FF2B5EF4-FFF2-40B4-BE49-F238E27FC236}">
                <a16:creationId xmlns:a16="http://schemas.microsoft.com/office/drawing/2014/main" id="{3F37277B-392D-44D4-B8CC-42A8940EEA66}"/>
              </a:ext>
            </a:extLst>
          </p:cNvPr>
          <p:cNvSpPr txBox="1"/>
          <p:nvPr/>
        </p:nvSpPr>
        <p:spPr>
          <a:xfrm>
            <a:off x="5911211" y="6565612"/>
            <a:ext cx="4423662" cy="584775"/>
          </a:xfrm>
          <a:prstGeom prst="rect">
            <a:avLst/>
          </a:prstGeom>
          <a:noFill/>
        </p:spPr>
        <p:txBody>
          <a:bodyPr wrap="square" rtlCol="0">
            <a:spAutoFit/>
          </a:bodyPr>
          <a:lstStyle/>
          <a:p>
            <a:r>
              <a:rPr lang="en-US" sz="3200" b="1" dirty="0">
                <a:solidFill>
                  <a:schemeClr val="bg1"/>
                </a:solidFill>
                <a:latin typeface="Ubuntu" panose="020B0504030602030204" pitchFamily="34" charset="0"/>
                <a:ea typeface="Roboto" panose="02000000000000000000" pitchFamily="2" charset="0"/>
                <a:cs typeface="Rubik" pitchFamily="2" charset="-79"/>
              </a:rPr>
              <a:t>Allison Janney</a:t>
            </a:r>
            <a:endParaRPr lang="id-ID" sz="3200" b="1" dirty="0">
              <a:solidFill>
                <a:schemeClr val="bg1"/>
              </a:solidFill>
              <a:latin typeface="Ubuntu" panose="020B0504030602030204" pitchFamily="34" charset="0"/>
              <a:ea typeface="Roboto" panose="02000000000000000000" pitchFamily="2" charset="0"/>
              <a:cs typeface="Rubik" pitchFamily="2" charset="-79"/>
            </a:endParaRPr>
          </a:p>
        </p:txBody>
      </p:sp>
      <p:sp>
        <p:nvSpPr>
          <p:cNvPr id="16" name="TextBox 15">
            <a:extLst>
              <a:ext uri="{FF2B5EF4-FFF2-40B4-BE49-F238E27FC236}">
                <a16:creationId xmlns:a16="http://schemas.microsoft.com/office/drawing/2014/main" id="{8F9A058F-538C-4E35-978E-9B1028FDA18F}"/>
              </a:ext>
            </a:extLst>
          </p:cNvPr>
          <p:cNvSpPr txBox="1"/>
          <p:nvPr/>
        </p:nvSpPr>
        <p:spPr>
          <a:xfrm>
            <a:off x="5911211" y="7281943"/>
            <a:ext cx="2697441" cy="461665"/>
          </a:xfrm>
          <a:prstGeom prst="rect">
            <a:avLst/>
          </a:prstGeom>
          <a:noFill/>
        </p:spPr>
        <p:txBody>
          <a:bodyPr wrap="square" rtlCol="0">
            <a:spAutoFit/>
          </a:bodyPr>
          <a:lstStyle/>
          <a:p>
            <a:r>
              <a:rPr lang="en-US" sz="2400" dirty="0">
                <a:solidFill>
                  <a:schemeClr val="accent1"/>
                </a:solidFill>
                <a:latin typeface="Muli" pitchFamily="2" charset="0"/>
                <a:ea typeface="Roboto" panose="02000000000000000000" pitchFamily="2" charset="0"/>
                <a:cs typeface="Open Sans" panose="020B0606030504020204" pitchFamily="34" charset="0"/>
              </a:rPr>
              <a:t>CEO &amp; Founder</a:t>
            </a:r>
            <a:endParaRPr lang="id-ID" sz="2400" dirty="0">
              <a:solidFill>
                <a:schemeClr val="accent1"/>
              </a:solidFill>
              <a:latin typeface="Muli" pitchFamily="2" charset="0"/>
              <a:ea typeface="Roboto" panose="02000000000000000000" pitchFamily="2" charset="0"/>
              <a:cs typeface="Open Sans" panose="020B0606030504020204" pitchFamily="34" charset="0"/>
            </a:endParaRPr>
          </a:p>
        </p:txBody>
      </p:sp>
      <p:sp>
        <p:nvSpPr>
          <p:cNvPr id="18" name="Rectangle 17">
            <a:extLst>
              <a:ext uri="{FF2B5EF4-FFF2-40B4-BE49-F238E27FC236}">
                <a16:creationId xmlns:a16="http://schemas.microsoft.com/office/drawing/2014/main" id="{4BE5A35F-2293-4BFE-BB26-C116F23FD3A1}"/>
              </a:ext>
            </a:extLst>
          </p:cNvPr>
          <p:cNvSpPr/>
          <p:nvPr/>
        </p:nvSpPr>
        <p:spPr>
          <a:xfrm>
            <a:off x="13148537" y="0"/>
            <a:ext cx="544988" cy="2322286"/>
          </a:xfrm>
          <a:prstGeom prst="rect">
            <a:avLst/>
          </a:prstGeom>
          <a:gradFill>
            <a:gsLst>
              <a:gs pos="60000">
                <a:schemeClr val="accent2">
                  <a:lumMod val="60000"/>
                  <a:lumOff val="40000"/>
                  <a:alpha val="85000"/>
                </a:schemeClr>
              </a:gs>
              <a:gs pos="100000">
                <a:schemeClr val="accent1"/>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17" name="Freeform: Shape 16">
            <a:extLst>
              <a:ext uri="{FF2B5EF4-FFF2-40B4-BE49-F238E27FC236}">
                <a16:creationId xmlns:a16="http://schemas.microsoft.com/office/drawing/2014/main" id="{EE4755B2-2E3C-4BEA-9A2D-04292DB8284D}"/>
              </a:ext>
            </a:extLst>
          </p:cNvPr>
          <p:cNvSpPr/>
          <p:nvPr/>
        </p:nvSpPr>
        <p:spPr>
          <a:xfrm rot="16200000">
            <a:off x="20605768" y="1252007"/>
            <a:ext cx="2738111" cy="2714250"/>
          </a:xfrm>
          <a:custGeom>
            <a:avLst/>
            <a:gdLst>
              <a:gd name="connsiteX0" fmla="*/ 11504 w 1067904"/>
              <a:gd name="connsiteY0" fmla="*/ 911915 h 1058599"/>
              <a:gd name="connsiteX1" fmla="*/ 6938 w 1067904"/>
              <a:gd name="connsiteY1" fmla="*/ 947106 h 1058599"/>
              <a:gd name="connsiteX2" fmla="*/ 1067904 w 1067904"/>
              <a:gd name="connsiteY2" fmla="*/ 947106 h 1058599"/>
              <a:gd name="connsiteX3" fmla="*/ 1067904 w 1067904"/>
              <a:gd name="connsiteY3" fmla="*/ 1058599 h 1058599"/>
              <a:gd name="connsiteX4" fmla="*/ 0 w 1067904"/>
              <a:gd name="connsiteY4" fmla="*/ 1058599 h 1058599"/>
              <a:gd name="connsiteX5" fmla="*/ 6936 w 1067904"/>
              <a:gd name="connsiteY5" fmla="*/ 947105 h 1058599"/>
              <a:gd name="connsiteX6" fmla="*/ 11504 w 1067904"/>
              <a:gd name="connsiteY6" fmla="*/ 911915 h 1058599"/>
              <a:gd name="connsiteX7" fmla="*/ 1066044 w 1067904"/>
              <a:gd name="connsiteY7" fmla="*/ 0 h 1058599"/>
              <a:gd name="connsiteX8" fmla="*/ 1067904 w 1067904"/>
              <a:gd name="connsiteY8" fmla="*/ 1861 h 1058599"/>
              <a:gd name="connsiteX9" fmla="*/ 1067904 w 1067904"/>
              <a:gd name="connsiteY9" fmla="*/ 93222 h 1058599"/>
              <a:gd name="connsiteX10" fmla="*/ 633942 w 1067904"/>
              <a:gd name="connsiteY10" fmla="*/ 93222 h 1058599"/>
              <a:gd name="connsiteX11" fmla="*/ 562544 w 1067904"/>
              <a:gd name="connsiteY11" fmla="*/ 128413 h 1058599"/>
              <a:gd name="connsiteX12" fmla="*/ 1067904 w 1067904"/>
              <a:gd name="connsiteY12" fmla="*/ 128413 h 1058599"/>
              <a:gd name="connsiteX13" fmla="*/ 1067904 w 1067904"/>
              <a:gd name="connsiteY13" fmla="*/ 229755 h 1058599"/>
              <a:gd name="connsiteX14" fmla="*/ 408248 w 1067904"/>
              <a:gd name="connsiteY14" fmla="*/ 229755 h 1058599"/>
              <a:gd name="connsiteX15" fmla="*/ 365952 w 1067904"/>
              <a:gd name="connsiteY15" fmla="*/ 264946 h 1058599"/>
              <a:gd name="connsiteX16" fmla="*/ 1067904 w 1067904"/>
              <a:gd name="connsiteY16" fmla="*/ 264946 h 1058599"/>
              <a:gd name="connsiteX17" fmla="*/ 1067904 w 1067904"/>
              <a:gd name="connsiteY17" fmla="*/ 366119 h 1058599"/>
              <a:gd name="connsiteX18" fmla="*/ 264100 w 1067904"/>
              <a:gd name="connsiteY18" fmla="*/ 366119 h 1058599"/>
              <a:gd name="connsiteX19" fmla="*/ 234662 w 1067904"/>
              <a:gd name="connsiteY19" fmla="*/ 401310 h 1058599"/>
              <a:gd name="connsiteX20" fmla="*/ 1067904 w 1067904"/>
              <a:gd name="connsiteY20" fmla="*/ 401310 h 1058599"/>
              <a:gd name="connsiteX21" fmla="*/ 1067904 w 1067904"/>
              <a:gd name="connsiteY21" fmla="*/ 502653 h 1058599"/>
              <a:gd name="connsiteX22" fmla="*/ 162588 w 1067904"/>
              <a:gd name="connsiteY22" fmla="*/ 502653 h 1058599"/>
              <a:gd name="connsiteX23" fmla="*/ 141440 w 1067904"/>
              <a:gd name="connsiteY23" fmla="*/ 537844 h 1058599"/>
              <a:gd name="connsiteX24" fmla="*/ 1067904 w 1067904"/>
              <a:gd name="connsiteY24" fmla="*/ 537844 h 1058599"/>
              <a:gd name="connsiteX25" fmla="*/ 1067904 w 1067904"/>
              <a:gd name="connsiteY25" fmla="*/ 639017 h 1058599"/>
              <a:gd name="connsiteX26" fmla="*/ 90176 w 1067904"/>
              <a:gd name="connsiteY26" fmla="*/ 639017 h 1058599"/>
              <a:gd name="connsiteX27" fmla="*/ 75458 w 1067904"/>
              <a:gd name="connsiteY27" fmla="*/ 674208 h 1058599"/>
              <a:gd name="connsiteX28" fmla="*/ 1067904 w 1067904"/>
              <a:gd name="connsiteY28" fmla="*/ 674208 h 1058599"/>
              <a:gd name="connsiteX29" fmla="*/ 1067904 w 1067904"/>
              <a:gd name="connsiteY29" fmla="*/ 775381 h 1058599"/>
              <a:gd name="connsiteX30" fmla="*/ 40944 w 1067904"/>
              <a:gd name="connsiteY30" fmla="*/ 775381 h 1058599"/>
              <a:gd name="connsiteX31" fmla="*/ 31468 w 1067904"/>
              <a:gd name="connsiteY31" fmla="*/ 810741 h 1058599"/>
              <a:gd name="connsiteX32" fmla="*/ 1067904 w 1067904"/>
              <a:gd name="connsiteY32" fmla="*/ 810741 h 1058599"/>
              <a:gd name="connsiteX33" fmla="*/ 1067904 w 1067904"/>
              <a:gd name="connsiteY33" fmla="*/ 911915 h 1058599"/>
              <a:gd name="connsiteX34" fmla="*/ 11504 w 1067904"/>
              <a:gd name="connsiteY34" fmla="*/ 911915 h 1058599"/>
              <a:gd name="connsiteX35" fmla="*/ 31468 w 1067904"/>
              <a:gd name="connsiteY35" fmla="*/ 810403 h 1058599"/>
              <a:gd name="connsiteX36" fmla="*/ 40944 w 1067904"/>
              <a:gd name="connsiteY36" fmla="*/ 775043 h 1058599"/>
              <a:gd name="connsiteX37" fmla="*/ 74780 w 1067904"/>
              <a:gd name="connsiteY37" fmla="*/ 673531 h 1058599"/>
              <a:gd name="connsiteX38" fmla="*/ 89500 w 1067904"/>
              <a:gd name="connsiteY38" fmla="*/ 638340 h 1058599"/>
              <a:gd name="connsiteX39" fmla="*/ 140256 w 1067904"/>
              <a:gd name="connsiteY39" fmla="*/ 536828 h 1058599"/>
              <a:gd name="connsiteX40" fmla="*/ 161404 w 1067904"/>
              <a:gd name="connsiteY40" fmla="*/ 501638 h 1058599"/>
              <a:gd name="connsiteX41" fmla="*/ 233476 w 1067904"/>
              <a:gd name="connsiteY41" fmla="*/ 400126 h 1058599"/>
              <a:gd name="connsiteX42" fmla="*/ 262916 w 1067904"/>
              <a:gd name="connsiteY42" fmla="*/ 364935 h 1058599"/>
              <a:gd name="connsiteX43" fmla="*/ 311472 w 1067904"/>
              <a:gd name="connsiteY43" fmla="*/ 312995 h 1058599"/>
              <a:gd name="connsiteX44" fmla="*/ 364260 w 1067904"/>
              <a:gd name="connsiteY44" fmla="*/ 263762 h 1058599"/>
              <a:gd name="connsiteX45" fmla="*/ 406556 w 1067904"/>
              <a:gd name="connsiteY45" fmla="*/ 228571 h 1058599"/>
              <a:gd name="connsiteX46" fmla="*/ 561360 w 1067904"/>
              <a:gd name="connsiteY46" fmla="*/ 127059 h 1058599"/>
              <a:gd name="connsiteX47" fmla="*/ 632758 w 1067904"/>
              <a:gd name="connsiteY47" fmla="*/ 91868 h 1058599"/>
              <a:gd name="connsiteX48" fmla="*/ 1066044 w 1067904"/>
              <a:gd name="connsiteY48" fmla="*/ 0 h 10585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Lst>
            <a:rect l="l" t="t" r="r" b="b"/>
            <a:pathLst>
              <a:path w="1067904" h="1058599">
                <a:moveTo>
                  <a:pt x="11504" y="911915"/>
                </a:moveTo>
                <a:cubicBezTo>
                  <a:pt x="9644" y="923589"/>
                  <a:pt x="8120" y="935263"/>
                  <a:pt x="6938" y="947106"/>
                </a:cubicBezTo>
                <a:lnTo>
                  <a:pt x="1067904" y="947106"/>
                </a:lnTo>
                <a:lnTo>
                  <a:pt x="1067904" y="1058599"/>
                </a:lnTo>
                <a:lnTo>
                  <a:pt x="0" y="1058599"/>
                </a:lnTo>
                <a:cubicBezTo>
                  <a:pt x="340" y="1021344"/>
                  <a:pt x="2656" y="984124"/>
                  <a:pt x="6936" y="947105"/>
                </a:cubicBezTo>
                <a:cubicBezTo>
                  <a:pt x="8120" y="935263"/>
                  <a:pt x="9644" y="923589"/>
                  <a:pt x="11504" y="911915"/>
                </a:cubicBezTo>
                <a:close/>
                <a:moveTo>
                  <a:pt x="1066044" y="0"/>
                </a:moveTo>
                <a:lnTo>
                  <a:pt x="1067904" y="1861"/>
                </a:lnTo>
                <a:lnTo>
                  <a:pt x="1067904" y="93222"/>
                </a:lnTo>
                <a:lnTo>
                  <a:pt x="633942" y="93222"/>
                </a:lnTo>
                <a:cubicBezTo>
                  <a:pt x="609580" y="104050"/>
                  <a:pt x="585892" y="115724"/>
                  <a:pt x="562544" y="128413"/>
                </a:cubicBezTo>
                <a:lnTo>
                  <a:pt x="1067904" y="128413"/>
                </a:lnTo>
                <a:lnTo>
                  <a:pt x="1067904" y="229755"/>
                </a:lnTo>
                <a:lnTo>
                  <a:pt x="408248" y="229755"/>
                </a:lnTo>
                <a:cubicBezTo>
                  <a:pt x="393868" y="241091"/>
                  <a:pt x="379824" y="252765"/>
                  <a:pt x="365952" y="264946"/>
                </a:cubicBezTo>
                <a:lnTo>
                  <a:pt x="1067904" y="264946"/>
                </a:lnTo>
                <a:lnTo>
                  <a:pt x="1067904" y="366119"/>
                </a:lnTo>
                <a:lnTo>
                  <a:pt x="264100" y="366119"/>
                </a:lnTo>
                <a:cubicBezTo>
                  <a:pt x="253950" y="377624"/>
                  <a:pt x="244136" y="389297"/>
                  <a:pt x="234662" y="401310"/>
                </a:cubicBezTo>
                <a:lnTo>
                  <a:pt x="1067904" y="401310"/>
                </a:lnTo>
                <a:lnTo>
                  <a:pt x="1067904" y="502653"/>
                </a:lnTo>
                <a:lnTo>
                  <a:pt x="162588" y="502653"/>
                </a:lnTo>
                <a:cubicBezTo>
                  <a:pt x="155312" y="514158"/>
                  <a:pt x="148208" y="526001"/>
                  <a:pt x="141440" y="537844"/>
                </a:cubicBezTo>
                <a:lnTo>
                  <a:pt x="1067904" y="537844"/>
                </a:lnTo>
                <a:lnTo>
                  <a:pt x="1067904" y="639017"/>
                </a:lnTo>
                <a:lnTo>
                  <a:pt x="90176" y="639017"/>
                </a:lnTo>
                <a:cubicBezTo>
                  <a:pt x="85102" y="650691"/>
                  <a:pt x="80196" y="662365"/>
                  <a:pt x="75458" y="674208"/>
                </a:cubicBezTo>
                <a:lnTo>
                  <a:pt x="1067904" y="674208"/>
                </a:lnTo>
                <a:lnTo>
                  <a:pt x="1067904" y="775381"/>
                </a:lnTo>
                <a:lnTo>
                  <a:pt x="40944" y="775381"/>
                </a:lnTo>
                <a:cubicBezTo>
                  <a:pt x="37560" y="787055"/>
                  <a:pt x="34346" y="798898"/>
                  <a:pt x="31468" y="810741"/>
                </a:cubicBezTo>
                <a:lnTo>
                  <a:pt x="1067904" y="810741"/>
                </a:lnTo>
                <a:lnTo>
                  <a:pt x="1067904" y="911915"/>
                </a:lnTo>
                <a:lnTo>
                  <a:pt x="11504" y="911915"/>
                </a:lnTo>
                <a:cubicBezTo>
                  <a:pt x="16394" y="877756"/>
                  <a:pt x="23060" y="843868"/>
                  <a:pt x="31468" y="810403"/>
                </a:cubicBezTo>
                <a:cubicBezTo>
                  <a:pt x="34344" y="798560"/>
                  <a:pt x="37560" y="786717"/>
                  <a:pt x="40944" y="775043"/>
                </a:cubicBezTo>
                <a:cubicBezTo>
                  <a:pt x="50452" y="740647"/>
                  <a:pt x="61752" y="706759"/>
                  <a:pt x="74780" y="673531"/>
                </a:cubicBezTo>
                <a:cubicBezTo>
                  <a:pt x="79518" y="661688"/>
                  <a:pt x="84424" y="650014"/>
                  <a:pt x="89500" y="638340"/>
                </a:cubicBezTo>
                <a:cubicBezTo>
                  <a:pt x="104506" y="603573"/>
                  <a:pt x="121460" y="569685"/>
                  <a:pt x="140256" y="536828"/>
                </a:cubicBezTo>
                <a:cubicBezTo>
                  <a:pt x="147024" y="524986"/>
                  <a:pt x="154128" y="513142"/>
                  <a:pt x="161404" y="501638"/>
                </a:cubicBezTo>
                <a:cubicBezTo>
                  <a:pt x="183296" y="466329"/>
                  <a:pt x="207372" y="432424"/>
                  <a:pt x="233476" y="400126"/>
                </a:cubicBezTo>
                <a:cubicBezTo>
                  <a:pt x="242952" y="388114"/>
                  <a:pt x="252764" y="376440"/>
                  <a:pt x="262916" y="364935"/>
                </a:cubicBezTo>
                <a:cubicBezTo>
                  <a:pt x="278480" y="348016"/>
                  <a:pt x="294722" y="329744"/>
                  <a:pt x="311472" y="312995"/>
                </a:cubicBezTo>
                <a:cubicBezTo>
                  <a:pt x="328222" y="296245"/>
                  <a:pt x="345310" y="279158"/>
                  <a:pt x="364260" y="263762"/>
                </a:cubicBezTo>
                <a:cubicBezTo>
                  <a:pt x="378132" y="251580"/>
                  <a:pt x="392174" y="239906"/>
                  <a:pt x="406556" y="228571"/>
                </a:cubicBezTo>
                <a:cubicBezTo>
                  <a:pt x="455094" y="190284"/>
                  <a:pt x="506900" y="156311"/>
                  <a:pt x="561360" y="127059"/>
                </a:cubicBezTo>
                <a:cubicBezTo>
                  <a:pt x="584708" y="114370"/>
                  <a:pt x="608396" y="102696"/>
                  <a:pt x="632758" y="91868"/>
                </a:cubicBezTo>
                <a:cubicBezTo>
                  <a:pt x="769156" y="31215"/>
                  <a:pt x="916772" y="-85"/>
                  <a:pt x="1066044" y="0"/>
                </a:cubicBezTo>
                <a:close/>
              </a:path>
            </a:pathLst>
          </a:custGeom>
          <a:solidFill>
            <a:schemeClr val="accent1"/>
          </a:solidFill>
          <a:ln w="16916" cap="flat">
            <a:noFill/>
            <a:prstDash val="solid"/>
            <a:miter/>
          </a:ln>
        </p:spPr>
        <p:txBody>
          <a:bodyPr rtlCol="0" anchor="ctr"/>
          <a:lstStyle/>
          <a:p>
            <a:endParaRPr lang="en-ID" dirty="0"/>
          </a:p>
        </p:txBody>
      </p:sp>
    </p:spTree>
    <p:extLst>
      <p:ext uri="{BB962C8B-B14F-4D97-AF65-F5344CB8AC3E}">
        <p14:creationId xmlns:p14="http://schemas.microsoft.com/office/powerpoint/2010/main" val="284515993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883CB387-9730-4A1B-8F2A-7A018E80374C}"/>
              </a:ext>
            </a:extLst>
          </p:cNvPr>
          <p:cNvSpPr txBox="1"/>
          <p:nvPr/>
        </p:nvSpPr>
        <p:spPr>
          <a:xfrm>
            <a:off x="14133715" y="2495323"/>
            <a:ext cx="5073445" cy="2554545"/>
          </a:xfrm>
          <a:prstGeom prst="rect">
            <a:avLst/>
          </a:prstGeom>
          <a:noFill/>
        </p:spPr>
        <p:txBody>
          <a:bodyPr wrap="square" rtlCol="0">
            <a:spAutoFit/>
          </a:bodyPr>
          <a:lstStyle/>
          <a:p>
            <a:r>
              <a:rPr lang="en-US" sz="8000" b="1" dirty="0">
                <a:solidFill>
                  <a:schemeClr val="bg1"/>
                </a:solidFill>
                <a:latin typeface="Ubuntu" panose="020B0504030602030204" pitchFamily="34" charset="0"/>
                <a:ea typeface="Roboto" panose="02000000000000000000" pitchFamily="2" charset="0"/>
                <a:cs typeface="Rubik" pitchFamily="2" charset="-79"/>
              </a:rPr>
              <a:t>Our Services</a:t>
            </a:r>
            <a:endParaRPr lang="id-ID" sz="8000" b="1" dirty="0">
              <a:solidFill>
                <a:schemeClr val="bg1"/>
              </a:solidFill>
              <a:latin typeface="Ubuntu" panose="020B0504030602030204" pitchFamily="34" charset="0"/>
              <a:ea typeface="Roboto" panose="02000000000000000000" pitchFamily="2" charset="0"/>
              <a:cs typeface="Rubik" pitchFamily="2" charset="-79"/>
            </a:endParaRPr>
          </a:p>
        </p:txBody>
      </p:sp>
      <p:sp>
        <p:nvSpPr>
          <p:cNvPr id="7" name="TextBox 6">
            <a:extLst>
              <a:ext uri="{FF2B5EF4-FFF2-40B4-BE49-F238E27FC236}">
                <a16:creationId xmlns:a16="http://schemas.microsoft.com/office/drawing/2014/main" id="{E4E1FDE2-B2CF-43B9-8375-30B22D4E45AF}"/>
              </a:ext>
            </a:extLst>
          </p:cNvPr>
          <p:cNvSpPr txBox="1"/>
          <p:nvPr/>
        </p:nvSpPr>
        <p:spPr>
          <a:xfrm>
            <a:off x="8506928" y="8666132"/>
            <a:ext cx="5887498" cy="1689373"/>
          </a:xfrm>
          <a:prstGeom prst="rect">
            <a:avLst/>
          </a:prstGeom>
          <a:noFill/>
        </p:spPr>
        <p:txBody>
          <a:bodyPr wrap="square" rtlCol="0">
            <a:spAutoFit/>
          </a:bodyPr>
          <a:lstStyle/>
          <a:p>
            <a:pPr>
              <a:lnSpc>
                <a:spcPct val="150000"/>
              </a:lnSpc>
            </a:pPr>
            <a:r>
              <a:rPr lang="id-ID" sz="2400" dirty="0">
                <a:solidFill>
                  <a:schemeClr val="bg1">
                    <a:lumMod val="85000"/>
                  </a:schemeClr>
                </a:solidFill>
                <a:latin typeface="Muli" pitchFamily="2" charset="0"/>
                <a:ea typeface="Roboto" panose="02000000000000000000" pitchFamily="2" charset="0"/>
                <a:cs typeface="Open Sans" panose="020B0606030504020204" pitchFamily="34" charset="0"/>
              </a:rPr>
              <a:t>Fusce vehicula dolor arcu, sit amet blandit dolor mollis nec. Donec viverra eleifend lacus, </a:t>
            </a:r>
          </a:p>
        </p:txBody>
      </p:sp>
      <p:sp>
        <p:nvSpPr>
          <p:cNvPr id="8" name="TextBox 7">
            <a:extLst>
              <a:ext uri="{FF2B5EF4-FFF2-40B4-BE49-F238E27FC236}">
                <a16:creationId xmlns:a16="http://schemas.microsoft.com/office/drawing/2014/main" id="{AFE898B2-A622-45FB-8AB3-DC268432714A}"/>
              </a:ext>
            </a:extLst>
          </p:cNvPr>
          <p:cNvSpPr txBox="1"/>
          <p:nvPr/>
        </p:nvSpPr>
        <p:spPr>
          <a:xfrm>
            <a:off x="8506928" y="7692168"/>
            <a:ext cx="4423662" cy="584775"/>
          </a:xfrm>
          <a:prstGeom prst="rect">
            <a:avLst/>
          </a:prstGeom>
          <a:noFill/>
        </p:spPr>
        <p:txBody>
          <a:bodyPr wrap="square" rtlCol="0">
            <a:spAutoFit/>
          </a:bodyPr>
          <a:lstStyle/>
          <a:p>
            <a:r>
              <a:rPr lang="en-US" sz="3200" b="1" dirty="0">
                <a:solidFill>
                  <a:schemeClr val="bg1"/>
                </a:solidFill>
                <a:latin typeface="Ubuntu" panose="020B0504030602030204" pitchFamily="34" charset="0"/>
                <a:ea typeface="Roboto" panose="02000000000000000000" pitchFamily="2" charset="0"/>
                <a:cs typeface="Rubik" pitchFamily="2" charset="-79"/>
              </a:rPr>
              <a:t>Advertising</a:t>
            </a:r>
            <a:endParaRPr lang="id-ID" sz="3200" b="1" dirty="0">
              <a:solidFill>
                <a:schemeClr val="bg1"/>
              </a:solidFill>
              <a:latin typeface="Ubuntu" panose="020B0504030602030204" pitchFamily="34" charset="0"/>
              <a:ea typeface="Roboto" panose="02000000000000000000" pitchFamily="2" charset="0"/>
              <a:cs typeface="Rubik" pitchFamily="2" charset="-79"/>
            </a:endParaRPr>
          </a:p>
        </p:txBody>
      </p:sp>
      <p:sp>
        <p:nvSpPr>
          <p:cNvPr id="9" name="TextBox 8">
            <a:extLst>
              <a:ext uri="{FF2B5EF4-FFF2-40B4-BE49-F238E27FC236}">
                <a16:creationId xmlns:a16="http://schemas.microsoft.com/office/drawing/2014/main" id="{7FB7DA80-DF7E-4F39-ADA2-2839EE84B421}"/>
              </a:ext>
            </a:extLst>
          </p:cNvPr>
          <p:cNvSpPr txBox="1"/>
          <p:nvPr/>
        </p:nvSpPr>
        <p:spPr>
          <a:xfrm>
            <a:off x="16016748" y="8666132"/>
            <a:ext cx="5887498" cy="1689373"/>
          </a:xfrm>
          <a:prstGeom prst="rect">
            <a:avLst/>
          </a:prstGeom>
          <a:noFill/>
        </p:spPr>
        <p:txBody>
          <a:bodyPr wrap="square" rtlCol="0">
            <a:spAutoFit/>
          </a:bodyPr>
          <a:lstStyle/>
          <a:p>
            <a:pPr>
              <a:lnSpc>
                <a:spcPct val="150000"/>
              </a:lnSpc>
            </a:pPr>
            <a:r>
              <a:rPr lang="id-ID" sz="2400" dirty="0">
                <a:solidFill>
                  <a:schemeClr val="bg1">
                    <a:lumMod val="85000"/>
                  </a:schemeClr>
                </a:solidFill>
                <a:latin typeface="Muli" pitchFamily="2" charset="0"/>
                <a:ea typeface="Roboto" panose="02000000000000000000" pitchFamily="2" charset="0"/>
                <a:cs typeface="Open Sans" panose="020B0606030504020204" pitchFamily="34" charset="0"/>
              </a:rPr>
              <a:t>Fusce vehicula dolor arcu, sit amet blandit dolor mollis nec. Donec viverra eleifend lacus, </a:t>
            </a:r>
          </a:p>
        </p:txBody>
      </p:sp>
      <p:sp>
        <p:nvSpPr>
          <p:cNvPr id="10" name="TextBox 9">
            <a:extLst>
              <a:ext uri="{FF2B5EF4-FFF2-40B4-BE49-F238E27FC236}">
                <a16:creationId xmlns:a16="http://schemas.microsoft.com/office/drawing/2014/main" id="{C84381C4-D4CF-439B-920B-7F49401AEE3F}"/>
              </a:ext>
            </a:extLst>
          </p:cNvPr>
          <p:cNvSpPr txBox="1"/>
          <p:nvPr/>
        </p:nvSpPr>
        <p:spPr>
          <a:xfrm>
            <a:off x="16016748" y="7692168"/>
            <a:ext cx="4423662" cy="584775"/>
          </a:xfrm>
          <a:prstGeom prst="rect">
            <a:avLst/>
          </a:prstGeom>
          <a:noFill/>
        </p:spPr>
        <p:txBody>
          <a:bodyPr wrap="square" rtlCol="0">
            <a:spAutoFit/>
          </a:bodyPr>
          <a:lstStyle/>
          <a:p>
            <a:r>
              <a:rPr lang="en-US" sz="3200" b="1" dirty="0">
                <a:solidFill>
                  <a:schemeClr val="bg1"/>
                </a:solidFill>
                <a:latin typeface="Ubuntu" panose="020B0504030602030204" pitchFamily="34" charset="0"/>
                <a:ea typeface="Roboto" panose="02000000000000000000" pitchFamily="2" charset="0"/>
                <a:cs typeface="Rubik" pitchFamily="2" charset="-79"/>
              </a:rPr>
              <a:t>Web </a:t>
            </a:r>
            <a:r>
              <a:rPr lang="en-US" sz="3200" b="1" dirty="0" err="1">
                <a:solidFill>
                  <a:schemeClr val="bg1"/>
                </a:solidFill>
                <a:latin typeface="Ubuntu" panose="020B0504030602030204" pitchFamily="34" charset="0"/>
                <a:ea typeface="Roboto" panose="02000000000000000000" pitchFamily="2" charset="0"/>
                <a:cs typeface="Rubik" pitchFamily="2" charset="-79"/>
              </a:rPr>
              <a:t>Developmet</a:t>
            </a:r>
            <a:endParaRPr lang="id-ID" sz="3200" b="1" dirty="0">
              <a:solidFill>
                <a:schemeClr val="bg1"/>
              </a:solidFill>
              <a:latin typeface="Ubuntu" panose="020B0504030602030204" pitchFamily="34" charset="0"/>
              <a:ea typeface="Roboto" panose="02000000000000000000" pitchFamily="2" charset="0"/>
              <a:cs typeface="Rubik" pitchFamily="2" charset="-79"/>
            </a:endParaRPr>
          </a:p>
        </p:txBody>
      </p:sp>
      <p:sp>
        <p:nvSpPr>
          <p:cNvPr id="16" name="Rectangle 15">
            <a:extLst>
              <a:ext uri="{FF2B5EF4-FFF2-40B4-BE49-F238E27FC236}">
                <a16:creationId xmlns:a16="http://schemas.microsoft.com/office/drawing/2014/main" id="{D7818B22-0D67-4094-9BB6-5CACF12C10FC}"/>
              </a:ext>
            </a:extLst>
          </p:cNvPr>
          <p:cNvSpPr/>
          <p:nvPr/>
        </p:nvSpPr>
        <p:spPr>
          <a:xfrm rot="10800000">
            <a:off x="12355122" y="11393714"/>
            <a:ext cx="544988" cy="2322286"/>
          </a:xfrm>
          <a:prstGeom prst="rect">
            <a:avLst/>
          </a:prstGeom>
          <a:gradFill>
            <a:gsLst>
              <a:gs pos="60000">
                <a:schemeClr val="accent2">
                  <a:lumMod val="60000"/>
                  <a:lumOff val="40000"/>
                  <a:alpha val="85000"/>
                </a:schemeClr>
              </a:gs>
              <a:gs pos="100000">
                <a:schemeClr val="accent1"/>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 name="Picture Placeholder 2">
            <a:extLst>
              <a:ext uri="{FF2B5EF4-FFF2-40B4-BE49-F238E27FC236}">
                <a16:creationId xmlns:a16="http://schemas.microsoft.com/office/drawing/2014/main" id="{61DE5048-E3A7-45EF-971A-AA410C8476EF}"/>
              </a:ext>
            </a:extLst>
          </p:cNvPr>
          <p:cNvSpPr>
            <a:spLocks noGrp="1"/>
          </p:cNvSpPr>
          <p:nvPr>
            <p:ph type="pic" sz="quarter" idx="13"/>
          </p:nvPr>
        </p:nvSpPr>
        <p:spPr/>
      </p:sp>
      <p:sp>
        <p:nvSpPr>
          <p:cNvPr id="11" name="Picture Placeholder 10">
            <a:extLst>
              <a:ext uri="{FF2B5EF4-FFF2-40B4-BE49-F238E27FC236}">
                <a16:creationId xmlns:a16="http://schemas.microsoft.com/office/drawing/2014/main" id="{93389116-7FBA-4650-AD2E-E272F9BD6B63}"/>
              </a:ext>
            </a:extLst>
          </p:cNvPr>
          <p:cNvSpPr>
            <a:spLocks noGrp="1"/>
          </p:cNvSpPr>
          <p:nvPr>
            <p:ph type="pic" sz="quarter" idx="12"/>
          </p:nvPr>
        </p:nvSpPr>
        <p:spPr/>
      </p:sp>
    </p:spTree>
    <p:extLst>
      <p:ext uri="{BB962C8B-B14F-4D97-AF65-F5344CB8AC3E}">
        <p14:creationId xmlns:p14="http://schemas.microsoft.com/office/powerpoint/2010/main" val="39443155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AFD0FFE0-BB0C-4310-9162-DFAAB15E1AA5}"/>
              </a:ext>
            </a:extLst>
          </p:cNvPr>
          <p:cNvSpPr>
            <a:spLocks noGrp="1"/>
          </p:cNvSpPr>
          <p:nvPr>
            <p:ph type="pic" sz="quarter" idx="12"/>
          </p:nvPr>
        </p:nvSpPr>
        <p:spPr/>
      </p:sp>
      <p:sp>
        <p:nvSpPr>
          <p:cNvPr id="5" name="Freeform: Shape 4">
            <a:extLst>
              <a:ext uri="{FF2B5EF4-FFF2-40B4-BE49-F238E27FC236}">
                <a16:creationId xmlns:a16="http://schemas.microsoft.com/office/drawing/2014/main" id="{08A6C622-990F-455C-9D2B-3557C041A974}"/>
              </a:ext>
            </a:extLst>
          </p:cNvPr>
          <p:cNvSpPr/>
          <p:nvPr/>
        </p:nvSpPr>
        <p:spPr>
          <a:xfrm>
            <a:off x="20595189" y="6129665"/>
            <a:ext cx="2063427" cy="2045445"/>
          </a:xfrm>
          <a:custGeom>
            <a:avLst/>
            <a:gdLst>
              <a:gd name="connsiteX0" fmla="*/ 11504 w 1067904"/>
              <a:gd name="connsiteY0" fmla="*/ 911915 h 1058599"/>
              <a:gd name="connsiteX1" fmla="*/ 6938 w 1067904"/>
              <a:gd name="connsiteY1" fmla="*/ 947106 h 1058599"/>
              <a:gd name="connsiteX2" fmla="*/ 1067904 w 1067904"/>
              <a:gd name="connsiteY2" fmla="*/ 947106 h 1058599"/>
              <a:gd name="connsiteX3" fmla="*/ 1067904 w 1067904"/>
              <a:gd name="connsiteY3" fmla="*/ 1058599 h 1058599"/>
              <a:gd name="connsiteX4" fmla="*/ 0 w 1067904"/>
              <a:gd name="connsiteY4" fmla="*/ 1058599 h 1058599"/>
              <a:gd name="connsiteX5" fmla="*/ 6936 w 1067904"/>
              <a:gd name="connsiteY5" fmla="*/ 947105 h 1058599"/>
              <a:gd name="connsiteX6" fmla="*/ 11504 w 1067904"/>
              <a:gd name="connsiteY6" fmla="*/ 911915 h 1058599"/>
              <a:gd name="connsiteX7" fmla="*/ 1066044 w 1067904"/>
              <a:gd name="connsiteY7" fmla="*/ 0 h 1058599"/>
              <a:gd name="connsiteX8" fmla="*/ 1067904 w 1067904"/>
              <a:gd name="connsiteY8" fmla="*/ 1861 h 1058599"/>
              <a:gd name="connsiteX9" fmla="*/ 1067904 w 1067904"/>
              <a:gd name="connsiteY9" fmla="*/ 93222 h 1058599"/>
              <a:gd name="connsiteX10" fmla="*/ 633942 w 1067904"/>
              <a:gd name="connsiteY10" fmla="*/ 93222 h 1058599"/>
              <a:gd name="connsiteX11" fmla="*/ 562544 w 1067904"/>
              <a:gd name="connsiteY11" fmla="*/ 128413 h 1058599"/>
              <a:gd name="connsiteX12" fmla="*/ 1067904 w 1067904"/>
              <a:gd name="connsiteY12" fmla="*/ 128413 h 1058599"/>
              <a:gd name="connsiteX13" fmla="*/ 1067904 w 1067904"/>
              <a:gd name="connsiteY13" fmla="*/ 229755 h 1058599"/>
              <a:gd name="connsiteX14" fmla="*/ 408248 w 1067904"/>
              <a:gd name="connsiteY14" fmla="*/ 229755 h 1058599"/>
              <a:gd name="connsiteX15" fmla="*/ 365952 w 1067904"/>
              <a:gd name="connsiteY15" fmla="*/ 264946 h 1058599"/>
              <a:gd name="connsiteX16" fmla="*/ 1067904 w 1067904"/>
              <a:gd name="connsiteY16" fmla="*/ 264946 h 1058599"/>
              <a:gd name="connsiteX17" fmla="*/ 1067904 w 1067904"/>
              <a:gd name="connsiteY17" fmla="*/ 366119 h 1058599"/>
              <a:gd name="connsiteX18" fmla="*/ 264100 w 1067904"/>
              <a:gd name="connsiteY18" fmla="*/ 366119 h 1058599"/>
              <a:gd name="connsiteX19" fmla="*/ 234662 w 1067904"/>
              <a:gd name="connsiteY19" fmla="*/ 401310 h 1058599"/>
              <a:gd name="connsiteX20" fmla="*/ 1067904 w 1067904"/>
              <a:gd name="connsiteY20" fmla="*/ 401310 h 1058599"/>
              <a:gd name="connsiteX21" fmla="*/ 1067904 w 1067904"/>
              <a:gd name="connsiteY21" fmla="*/ 502653 h 1058599"/>
              <a:gd name="connsiteX22" fmla="*/ 162588 w 1067904"/>
              <a:gd name="connsiteY22" fmla="*/ 502653 h 1058599"/>
              <a:gd name="connsiteX23" fmla="*/ 141440 w 1067904"/>
              <a:gd name="connsiteY23" fmla="*/ 537844 h 1058599"/>
              <a:gd name="connsiteX24" fmla="*/ 1067904 w 1067904"/>
              <a:gd name="connsiteY24" fmla="*/ 537844 h 1058599"/>
              <a:gd name="connsiteX25" fmla="*/ 1067904 w 1067904"/>
              <a:gd name="connsiteY25" fmla="*/ 639017 h 1058599"/>
              <a:gd name="connsiteX26" fmla="*/ 90176 w 1067904"/>
              <a:gd name="connsiteY26" fmla="*/ 639017 h 1058599"/>
              <a:gd name="connsiteX27" fmla="*/ 75458 w 1067904"/>
              <a:gd name="connsiteY27" fmla="*/ 674208 h 1058599"/>
              <a:gd name="connsiteX28" fmla="*/ 1067904 w 1067904"/>
              <a:gd name="connsiteY28" fmla="*/ 674208 h 1058599"/>
              <a:gd name="connsiteX29" fmla="*/ 1067904 w 1067904"/>
              <a:gd name="connsiteY29" fmla="*/ 775381 h 1058599"/>
              <a:gd name="connsiteX30" fmla="*/ 40944 w 1067904"/>
              <a:gd name="connsiteY30" fmla="*/ 775381 h 1058599"/>
              <a:gd name="connsiteX31" fmla="*/ 31468 w 1067904"/>
              <a:gd name="connsiteY31" fmla="*/ 810741 h 1058599"/>
              <a:gd name="connsiteX32" fmla="*/ 1067904 w 1067904"/>
              <a:gd name="connsiteY32" fmla="*/ 810741 h 1058599"/>
              <a:gd name="connsiteX33" fmla="*/ 1067904 w 1067904"/>
              <a:gd name="connsiteY33" fmla="*/ 911915 h 1058599"/>
              <a:gd name="connsiteX34" fmla="*/ 11504 w 1067904"/>
              <a:gd name="connsiteY34" fmla="*/ 911915 h 1058599"/>
              <a:gd name="connsiteX35" fmla="*/ 31468 w 1067904"/>
              <a:gd name="connsiteY35" fmla="*/ 810403 h 1058599"/>
              <a:gd name="connsiteX36" fmla="*/ 40944 w 1067904"/>
              <a:gd name="connsiteY36" fmla="*/ 775043 h 1058599"/>
              <a:gd name="connsiteX37" fmla="*/ 74780 w 1067904"/>
              <a:gd name="connsiteY37" fmla="*/ 673531 h 1058599"/>
              <a:gd name="connsiteX38" fmla="*/ 89500 w 1067904"/>
              <a:gd name="connsiteY38" fmla="*/ 638340 h 1058599"/>
              <a:gd name="connsiteX39" fmla="*/ 140256 w 1067904"/>
              <a:gd name="connsiteY39" fmla="*/ 536828 h 1058599"/>
              <a:gd name="connsiteX40" fmla="*/ 161404 w 1067904"/>
              <a:gd name="connsiteY40" fmla="*/ 501638 h 1058599"/>
              <a:gd name="connsiteX41" fmla="*/ 233476 w 1067904"/>
              <a:gd name="connsiteY41" fmla="*/ 400126 h 1058599"/>
              <a:gd name="connsiteX42" fmla="*/ 262916 w 1067904"/>
              <a:gd name="connsiteY42" fmla="*/ 364935 h 1058599"/>
              <a:gd name="connsiteX43" fmla="*/ 311472 w 1067904"/>
              <a:gd name="connsiteY43" fmla="*/ 312995 h 1058599"/>
              <a:gd name="connsiteX44" fmla="*/ 364260 w 1067904"/>
              <a:gd name="connsiteY44" fmla="*/ 263762 h 1058599"/>
              <a:gd name="connsiteX45" fmla="*/ 406556 w 1067904"/>
              <a:gd name="connsiteY45" fmla="*/ 228571 h 1058599"/>
              <a:gd name="connsiteX46" fmla="*/ 561360 w 1067904"/>
              <a:gd name="connsiteY46" fmla="*/ 127059 h 1058599"/>
              <a:gd name="connsiteX47" fmla="*/ 632758 w 1067904"/>
              <a:gd name="connsiteY47" fmla="*/ 91868 h 1058599"/>
              <a:gd name="connsiteX48" fmla="*/ 1066044 w 1067904"/>
              <a:gd name="connsiteY48" fmla="*/ 0 h 10585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Lst>
            <a:rect l="l" t="t" r="r" b="b"/>
            <a:pathLst>
              <a:path w="1067904" h="1058599">
                <a:moveTo>
                  <a:pt x="11504" y="911915"/>
                </a:moveTo>
                <a:cubicBezTo>
                  <a:pt x="9644" y="923589"/>
                  <a:pt x="8120" y="935263"/>
                  <a:pt x="6938" y="947106"/>
                </a:cubicBezTo>
                <a:lnTo>
                  <a:pt x="1067904" y="947106"/>
                </a:lnTo>
                <a:lnTo>
                  <a:pt x="1067904" y="1058599"/>
                </a:lnTo>
                <a:lnTo>
                  <a:pt x="0" y="1058599"/>
                </a:lnTo>
                <a:cubicBezTo>
                  <a:pt x="340" y="1021344"/>
                  <a:pt x="2656" y="984124"/>
                  <a:pt x="6936" y="947105"/>
                </a:cubicBezTo>
                <a:cubicBezTo>
                  <a:pt x="8120" y="935263"/>
                  <a:pt x="9644" y="923589"/>
                  <a:pt x="11504" y="911915"/>
                </a:cubicBezTo>
                <a:close/>
                <a:moveTo>
                  <a:pt x="1066044" y="0"/>
                </a:moveTo>
                <a:lnTo>
                  <a:pt x="1067904" y="1861"/>
                </a:lnTo>
                <a:lnTo>
                  <a:pt x="1067904" y="93222"/>
                </a:lnTo>
                <a:lnTo>
                  <a:pt x="633942" y="93222"/>
                </a:lnTo>
                <a:cubicBezTo>
                  <a:pt x="609580" y="104050"/>
                  <a:pt x="585892" y="115724"/>
                  <a:pt x="562544" y="128413"/>
                </a:cubicBezTo>
                <a:lnTo>
                  <a:pt x="1067904" y="128413"/>
                </a:lnTo>
                <a:lnTo>
                  <a:pt x="1067904" y="229755"/>
                </a:lnTo>
                <a:lnTo>
                  <a:pt x="408248" y="229755"/>
                </a:lnTo>
                <a:cubicBezTo>
                  <a:pt x="393868" y="241091"/>
                  <a:pt x="379824" y="252765"/>
                  <a:pt x="365952" y="264946"/>
                </a:cubicBezTo>
                <a:lnTo>
                  <a:pt x="1067904" y="264946"/>
                </a:lnTo>
                <a:lnTo>
                  <a:pt x="1067904" y="366119"/>
                </a:lnTo>
                <a:lnTo>
                  <a:pt x="264100" y="366119"/>
                </a:lnTo>
                <a:cubicBezTo>
                  <a:pt x="253950" y="377624"/>
                  <a:pt x="244136" y="389297"/>
                  <a:pt x="234662" y="401310"/>
                </a:cubicBezTo>
                <a:lnTo>
                  <a:pt x="1067904" y="401310"/>
                </a:lnTo>
                <a:lnTo>
                  <a:pt x="1067904" y="502653"/>
                </a:lnTo>
                <a:lnTo>
                  <a:pt x="162588" y="502653"/>
                </a:lnTo>
                <a:cubicBezTo>
                  <a:pt x="155312" y="514158"/>
                  <a:pt x="148208" y="526001"/>
                  <a:pt x="141440" y="537844"/>
                </a:cubicBezTo>
                <a:lnTo>
                  <a:pt x="1067904" y="537844"/>
                </a:lnTo>
                <a:lnTo>
                  <a:pt x="1067904" y="639017"/>
                </a:lnTo>
                <a:lnTo>
                  <a:pt x="90176" y="639017"/>
                </a:lnTo>
                <a:cubicBezTo>
                  <a:pt x="85102" y="650691"/>
                  <a:pt x="80196" y="662365"/>
                  <a:pt x="75458" y="674208"/>
                </a:cubicBezTo>
                <a:lnTo>
                  <a:pt x="1067904" y="674208"/>
                </a:lnTo>
                <a:lnTo>
                  <a:pt x="1067904" y="775381"/>
                </a:lnTo>
                <a:lnTo>
                  <a:pt x="40944" y="775381"/>
                </a:lnTo>
                <a:cubicBezTo>
                  <a:pt x="37560" y="787055"/>
                  <a:pt x="34346" y="798898"/>
                  <a:pt x="31468" y="810741"/>
                </a:cubicBezTo>
                <a:lnTo>
                  <a:pt x="1067904" y="810741"/>
                </a:lnTo>
                <a:lnTo>
                  <a:pt x="1067904" y="911915"/>
                </a:lnTo>
                <a:lnTo>
                  <a:pt x="11504" y="911915"/>
                </a:lnTo>
                <a:cubicBezTo>
                  <a:pt x="16394" y="877756"/>
                  <a:pt x="23060" y="843868"/>
                  <a:pt x="31468" y="810403"/>
                </a:cubicBezTo>
                <a:cubicBezTo>
                  <a:pt x="34344" y="798560"/>
                  <a:pt x="37560" y="786717"/>
                  <a:pt x="40944" y="775043"/>
                </a:cubicBezTo>
                <a:cubicBezTo>
                  <a:pt x="50452" y="740647"/>
                  <a:pt x="61752" y="706759"/>
                  <a:pt x="74780" y="673531"/>
                </a:cubicBezTo>
                <a:cubicBezTo>
                  <a:pt x="79518" y="661688"/>
                  <a:pt x="84424" y="650014"/>
                  <a:pt x="89500" y="638340"/>
                </a:cubicBezTo>
                <a:cubicBezTo>
                  <a:pt x="104506" y="603573"/>
                  <a:pt x="121460" y="569685"/>
                  <a:pt x="140256" y="536828"/>
                </a:cubicBezTo>
                <a:cubicBezTo>
                  <a:pt x="147024" y="524986"/>
                  <a:pt x="154128" y="513142"/>
                  <a:pt x="161404" y="501638"/>
                </a:cubicBezTo>
                <a:cubicBezTo>
                  <a:pt x="183296" y="466329"/>
                  <a:pt x="207372" y="432424"/>
                  <a:pt x="233476" y="400126"/>
                </a:cubicBezTo>
                <a:cubicBezTo>
                  <a:pt x="242952" y="388114"/>
                  <a:pt x="252764" y="376440"/>
                  <a:pt x="262916" y="364935"/>
                </a:cubicBezTo>
                <a:cubicBezTo>
                  <a:pt x="278480" y="348016"/>
                  <a:pt x="294722" y="329744"/>
                  <a:pt x="311472" y="312995"/>
                </a:cubicBezTo>
                <a:cubicBezTo>
                  <a:pt x="328222" y="296245"/>
                  <a:pt x="345310" y="279158"/>
                  <a:pt x="364260" y="263762"/>
                </a:cubicBezTo>
                <a:cubicBezTo>
                  <a:pt x="378132" y="251580"/>
                  <a:pt x="392174" y="239906"/>
                  <a:pt x="406556" y="228571"/>
                </a:cubicBezTo>
                <a:cubicBezTo>
                  <a:pt x="455094" y="190284"/>
                  <a:pt x="506900" y="156311"/>
                  <a:pt x="561360" y="127059"/>
                </a:cubicBezTo>
                <a:cubicBezTo>
                  <a:pt x="584708" y="114370"/>
                  <a:pt x="608396" y="102696"/>
                  <a:pt x="632758" y="91868"/>
                </a:cubicBezTo>
                <a:cubicBezTo>
                  <a:pt x="769156" y="31215"/>
                  <a:pt x="916772" y="-85"/>
                  <a:pt x="1066044" y="0"/>
                </a:cubicBezTo>
                <a:close/>
              </a:path>
            </a:pathLst>
          </a:custGeom>
          <a:solidFill>
            <a:schemeClr val="accent1"/>
          </a:solidFill>
          <a:ln w="16916" cap="flat">
            <a:noFill/>
            <a:prstDash val="solid"/>
            <a:miter/>
          </a:ln>
        </p:spPr>
        <p:txBody>
          <a:bodyPr rtlCol="0" anchor="ctr"/>
          <a:lstStyle/>
          <a:p>
            <a:endParaRPr lang="en-ID" dirty="0"/>
          </a:p>
        </p:txBody>
      </p:sp>
      <p:sp>
        <p:nvSpPr>
          <p:cNvPr id="11" name="TextBox 10">
            <a:extLst>
              <a:ext uri="{FF2B5EF4-FFF2-40B4-BE49-F238E27FC236}">
                <a16:creationId xmlns:a16="http://schemas.microsoft.com/office/drawing/2014/main" id="{F5A3B57E-5462-4247-B193-A2816AAD6B94}"/>
              </a:ext>
            </a:extLst>
          </p:cNvPr>
          <p:cNvSpPr txBox="1"/>
          <p:nvPr/>
        </p:nvSpPr>
        <p:spPr>
          <a:xfrm>
            <a:off x="3818140" y="3194884"/>
            <a:ext cx="5073445" cy="2554545"/>
          </a:xfrm>
          <a:prstGeom prst="rect">
            <a:avLst/>
          </a:prstGeom>
          <a:noFill/>
        </p:spPr>
        <p:txBody>
          <a:bodyPr wrap="square" rtlCol="0">
            <a:spAutoFit/>
          </a:bodyPr>
          <a:lstStyle/>
          <a:p>
            <a:r>
              <a:rPr lang="en-US" sz="8000" b="1" dirty="0">
                <a:solidFill>
                  <a:schemeClr val="bg1"/>
                </a:solidFill>
                <a:latin typeface="Ubuntu" panose="020B0504030602030204" pitchFamily="34" charset="0"/>
                <a:ea typeface="Roboto" panose="02000000000000000000" pitchFamily="2" charset="0"/>
                <a:cs typeface="Rubik" pitchFamily="2" charset="-79"/>
              </a:rPr>
              <a:t>Best Services</a:t>
            </a:r>
            <a:endParaRPr lang="id-ID" sz="8000" b="1" dirty="0">
              <a:solidFill>
                <a:schemeClr val="bg1"/>
              </a:solidFill>
              <a:latin typeface="Ubuntu" panose="020B0504030602030204" pitchFamily="34" charset="0"/>
              <a:ea typeface="Roboto" panose="02000000000000000000" pitchFamily="2" charset="0"/>
              <a:cs typeface="Rubik" pitchFamily="2" charset="-79"/>
            </a:endParaRPr>
          </a:p>
        </p:txBody>
      </p:sp>
      <p:sp>
        <p:nvSpPr>
          <p:cNvPr id="12" name="TextBox 11">
            <a:extLst>
              <a:ext uri="{FF2B5EF4-FFF2-40B4-BE49-F238E27FC236}">
                <a16:creationId xmlns:a16="http://schemas.microsoft.com/office/drawing/2014/main" id="{A1C4DD39-C092-4F18-95B3-271402A97C81}"/>
              </a:ext>
            </a:extLst>
          </p:cNvPr>
          <p:cNvSpPr txBox="1"/>
          <p:nvPr/>
        </p:nvSpPr>
        <p:spPr>
          <a:xfrm>
            <a:off x="3818140" y="11050830"/>
            <a:ext cx="5468735" cy="1135375"/>
          </a:xfrm>
          <a:prstGeom prst="rect">
            <a:avLst/>
          </a:prstGeom>
          <a:noFill/>
        </p:spPr>
        <p:txBody>
          <a:bodyPr wrap="square" rtlCol="0">
            <a:spAutoFit/>
          </a:bodyPr>
          <a:lstStyle/>
          <a:p>
            <a:pPr>
              <a:lnSpc>
                <a:spcPct val="150000"/>
              </a:lnSpc>
            </a:pPr>
            <a:r>
              <a:rPr lang="id-ID" sz="2400" dirty="0">
                <a:solidFill>
                  <a:schemeClr val="bg1">
                    <a:lumMod val="85000"/>
                  </a:schemeClr>
                </a:solidFill>
                <a:latin typeface="Muli" pitchFamily="2" charset="0"/>
                <a:ea typeface="Roboto" panose="02000000000000000000" pitchFamily="2" charset="0"/>
                <a:cs typeface="Open Sans" panose="020B0606030504020204" pitchFamily="34" charset="0"/>
              </a:rPr>
              <a:t>Fusce vehicula dolor arcu, sit amet blandit dolor mollis nec. </a:t>
            </a:r>
          </a:p>
        </p:txBody>
      </p:sp>
      <p:sp>
        <p:nvSpPr>
          <p:cNvPr id="13" name="TextBox 12">
            <a:extLst>
              <a:ext uri="{FF2B5EF4-FFF2-40B4-BE49-F238E27FC236}">
                <a16:creationId xmlns:a16="http://schemas.microsoft.com/office/drawing/2014/main" id="{32B01092-9157-45E4-8BBD-87FA586237E1}"/>
              </a:ext>
            </a:extLst>
          </p:cNvPr>
          <p:cNvSpPr txBox="1"/>
          <p:nvPr/>
        </p:nvSpPr>
        <p:spPr>
          <a:xfrm>
            <a:off x="3818139" y="10305466"/>
            <a:ext cx="4423662" cy="584775"/>
          </a:xfrm>
          <a:prstGeom prst="rect">
            <a:avLst/>
          </a:prstGeom>
          <a:noFill/>
        </p:spPr>
        <p:txBody>
          <a:bodyPr wrap="square" rtlCol="0">
            <a:spAutoFit/>
          </a:bodyPr>
          <a:lstStyle/>
          <a:p>
            <a:r>
              <a:rPr lang="en-US" sz="3200" b="1" dirty="0">
                <a:solidFill>
                  <a:schemeClr val="bg1"/>
                </a:solidFill>
                <a:latin typeface="Ubuntu" panose="020B0504030602030204" pitchFamily="34" charset="0"/>
                <a:ea typeface="Roboto" panose="02000000000000000000" pitchFamily="2" charset="0"/>
                <a:cs typeface="Rubik" pitchFamily="2" charset="-79"/>
              </a:rPr>
              <a:t>Advertising</a:t>
            </a:r>
            <a:endParaRPr lang="id-ID" sz="3200" b="1" dirty="0">
              <a:solidFill>
                <a:schemeClr val="bg1"/>
              </a:solidFill>
              <a:latin typeface="Ubuntu" panose="020B0504030602030204" pitchFamily="34" charset="0"/>
              <a:ea typeface="Roboto" panose="02000000000000000000" pitchFamily="2" charset="0"/>
              <a:cs typeface="Rubik" pitchFamily="2" charset="-79"/>
            </a:endParaRPr>
          </a:p>
        </p:txBody>
      </p:sp>
      <p:sp>
        <p:nvSpPr>
          <p:cNvPr id="14" name="TextBox 13">
            <a:extLst>
              <a:ext uri="{FF2B5EF4-FFF2-40B4-BE49-F238E27FC236}">
                <a16:creationId xmlns:a16="http://schemas.microsoft.com/office/drawing/2014/main" id="{117FA40F-C51D-4814-90AB-0985B49F6F92}"/>
              </a:ext>
            </a:extLst>
          </p:cNvPr>
          <p:cNvSpPr txBox="1"/>
          <p:nvPr/>
        </p:nvSpPr>
        <p:spPr>
          <a:xfrm>
            <a:off x="10413702" y="11050830"/>
            <a:ext cx="5468735" cy="1135375"/>
          </a:xfrm>
          <a:prstGeom prst="rect">
            <a:avLst/>
          </a:prstGeom>
          <a:noFill/>
        </p:spPr>
        <p:txBody>
          <a:bodyPr wrap="square" rtlCol="0">
            <a:spAutoFit/>
          </a:bodyPr>
          <a:lstStyle/>
          <a:p>
            <a:pPr>
              <a:lnSpc>
                <a:spcPct val="150000"/>
              </a:lnSpc>
            </a:pPr>
            <a:r>
              <a:rPr lang="id-ID" sz="2400" dirty="0">
                <a:solidFill>
                  <a:schemeClr val="bg1">
                    <a:lumMod val="85000"/>
                  </a:schemeClr>
                </a:solidFill>
                <a:latin typeface="Muli" pitchFamily="2" charset="0"/>
                <a:ea typeface="Roboto" panose="02000000000000000000" pitchFamily="2" charset="0"/>
                <a:cs typeface="Open Sans" panose="020B0606030504020204" pitchFamily="34" charset="0"/>
              </a:rPr>
              <a:t>Fusce vehicula dolor arcu, sit amet blandit dolor mollis nec. </a:t>
            </a:r>
          </a:p>
        </p:txBody>
      </p:sp>
      <p:sp>
        <p:nvSpPr>
          <p:cNvPr id="15" name="TextBox 14">
            <a:extLst>
              <a:ext uri="{FF2B5EF4-FFF2-40B4-BE49-F238E27FC236}">
                <a16:creationId xmlns:a16="http://schemas.microsoft.com/office/drawing/2014/main" id="{583BBBB1-E64B-44C1-AF15-61D5B796F19A}"/>
              </a:ext>
            </a:extLst>
          </p:cNvPr>
          <p:cNvSpPr txBox="1"/>
          <p:nvPr/>
        </p:nvSpPr>
        <p:spPr>
          <a:xfrm>
            <a:off x="10413702" y="10305466"/>
            <a:ext cx="4423662" cy="584775"/>
          </a:xfrm>
          <a:prstGeom prst="rect">
            <a:avLst/>
          </a:prstGeom>
          <a:noFill/>
        </p:spPr>
        <p:txBody>
          <a:bodyPr wrap="square" rtlCol="0">
            <a:spAutoFit/>
          </a:bodyPr>
          <a:lstStyle/>
          <a:p>
            <a:r>
              <a:rPr lang="en-US" sz="3200" b="1" dirty="0">
                <a:solidFill>
                  <a:schemeClr val="bg1"/>
                </a:solidFill>
                <a:latin typeface="Ubuntu" panose="020B0504030602030204" pitchFamily="34" charset="0"/>
                <a:ea typeface="Roboto" panose="02000000000000000000" pitchFamily="2" charset="0"/>
                <a:cs typeface="Rubik" pitchFamily="2" charset="-79"/>
              </a:rPr>
              <a:t>Brand Messaging</a:t>
            </a:r>
            <a:endParaRPr lang="id-ID" sz="3200" b="1" dirty="0">
              <a:solidFill>
                <a:schemeClr val="bg1"/>
              </a:solidFill>
              <a:latin typeface="Ubuntu" panose="020B0504030602030204" pitchFamily="34" charset="0"/>
              <a:ea typeface="Roboto" panose="02000000000000000000" pitchFamily="2" charset="0"/>
              <a:cs typeface="Rubik" pitchFamily="2" charset="-79"/>
            </a:endParaRPr>
          </a:p>
        </p:txBody>
      </p:sp>
      <p:sp>
        <p:nvSpPr>
          <p:cNvPr id="16" name="TextBox 15">
            <a:extLst>
              <a:ext uri="{FF2B5EF4-FFF2-40B4-BE49-F238E27FC236}">
                <a16:creationId xmlns:a16="http://schemas.microsoft.com/office/drawing/2014/main" id="{F6CB29FD-28ED-45F8-9A58-DCA7AE6B4439}"/>
              </a:ext>
            </a:extLst>
          </p:cNvPr>
          <p:cNvSpPr txBox="1"/>
          <p:nvPr/>
        </p:nvSpPr>
        <p:spPr>
          <a:xfrm>
            <a:off x="17009264" y="11050830"/>
            <a:ext cx="5468735" cy="1135375"/>
          </a:xfrm>
          <a:prstGeom prst="rect">
            <a:avLst/>
          </a:prstGeom>
          <a:noFill/>
        </p:spPr>
        <p:txBody>
          <a:bodyPr wrap="square" rtlCol="0">
            <a:spAutoFit/>
          </a:bodyPr>
          <a:lstStyle/>
          <a:p>
            <a:pPr>
              <a:lnSpc>
                <a:spcPct val="150000"/>
              </a:lnSpc>
            </a:pPr>
            <a:r>
              <a:rPr lang="id-ID" sz="2400" dirty="0">
                <a:solidFill>
                  <a:schemeClr val="bg1">
                    <a:lumMod val="85000"/>
                  </a:schemeClr>
                </a:solidFill>
                <a:latin typeface="Muli" pitchFamily="2" charset="0"/>
                <a:ea typeface="Roboto" panose="02000000000000000000" pitchFamily="2" charset="0"/>
                <a:cs typeface="Open Sans" panose="020B0606030504020204" pitchFamily="34" charset="0"/>
              </a:rPr>
              <a:t>Fusce vehicula dolor arcu, sit amet blandit dolor mollis nec. </a:t>
            </a:r>
          </a:p>
        </p:txBody>
      </p:sp>
      <p:sp>
        <p:nvSpPr>
          <p:cNvPr id="17" name="TextBox 16">
            <a:extLst>
              <a:ext uri="{FF2B5EF4-FFF2-40B4-BE49-F238E27FC236}">
                <a16:creationId xmlns:a16="http://schemas.microsoft.com/office/drawing/2014/main" id="{BD3B20B0-44B0-428C-8319-E1F328387833}"/>
              </a:ext>
            </a:extLst>
          </p:cNvPr>
          <p:cNvSpPr txBox="1"/>
          <p:nvPr/>
        </p:nvSpPr>
        <p:spPr>
          <a:xfrm>
            <a:off x="17009264" y="10305466"/>
            <a:ext cx="4423662" cy="584775"/>
          </a:xfrm>
          <a:prstGeom prst="rect">
            <a:avLst/>
          </a:prstGeom>
          <a:noFill/>
        </p:spPr>
        <p:txBody>
          <a:bodyPr wrap="square" rtlCol="0">
            <a:spAutoFit/>
          </a:bodyPr>
          <a:lstStyle/>
          <a:p>
            <a:r>
              <a:rPr lang="en-US" sz="3200" b="1">
                <a:solidFill>
                  <a:schemeClr val="bg1"/>
                </a:solidFill>
                <a:latin typeface="Ubuntu" panose="020B0504030602030204" pitchFamily="34" charset="0"/>
                <a:ea typeface="Roboto" panose="02000000000000000000" pitchFamily="2" charset="0"/>
                <a:cs typeface="Rubik" pitchFamily="2" charset="-79"/>
              </a:rPr>
              <a:t>Content Marketing</a:t>
            </a:r>
            <a:endParaRPr lang="id-ID" sz="3200" b="1" dirty="0">
              <a:solidFill>
                <a:schemeClr val="bg1"/>
              </a:solidFill>
              <a:latin typeface="Ubuntu" panose="020B0504030602030204" pitchFamily="34" charset="0"/>
              <a:ea typeface="Roboto" panose="02000000000000000000" pitchFamily="2" charset="0"/>
              <a:cs typeface="Rubik" pitchFamily="2" charset="-79"/>
            </a:endParaRPr>
          </a:p>
        </p:txBody>
      </p:sp>
      <p:sp>
        <p:nvSpPr>
          <p:cNvPr id="18" name="Rectangle 17">
            <a:extLst>
              <a:ext uri="{FF2B5EF4-FFF2-40B4-BE49-F238E27FC236}">
                <a16:creationId xmlns:a16="http://schemas.microsoft.com/office/drawing/2014/main" id="{FE5B400A-8C24-4C60-8175-920A7459B5CF}"/>
              </a:ext>
            </a:extLst>
          </p:cNvPr>
          <p:cNvSpPr/>
          <p:nvPr/>
        </p:nvSpPr>
        <p:spPr>
          <a:xfrm>
            <a:off x="9898855" y="0"/>
            <a:ext cx="544988" cy="2322286"/>
          </a:xfrm>
          <a:prstGeom prst="rect">
            <a:avLst/>
          </a:prstGeom>
          <a:gradFill>
            <a:gsLst>
              <a:gs pos="60000">
                <a:schemeClr val="accent2">
                  <a:lumMod val="60000"/>
                  <a:lumOff val="40000"/>
                  <a:alpha val="85000"/>
                </a:schemeClr>
              </a:gs>
              <a:gs pos="100000">
                <a:schemeClr val="accent1"/>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27" name="Rectangle: Rounded Corners 26">
            <a:extLst>
              <a:ext uri="{FF2B5EF4-FFF2-40B4-BE49-F238E27FC236}">
                <a16:creationId xmlns:a16="http://schemas.microsoft.com/office/drawing/2014/main" id="{0005E41B-9BE3-4F46-8D68-0A38C21685F7}"/>
              </a:ext>
            </a:extLst>
          </p:cNvPr>
          <p:cNvSpPr/>
          <p:nvPr/>
        </p:nvSpPr>
        <p:spPr>
          <a:xfrm>
            <a:off x="3818139" y="8706660"/>
            <a:ext cx="1220585" cy="1096760"/>
          </a:xfrm>
          <a:prstGeom prst="roundRect">
            <a:avLst/>
          </a:prstGeom>
          <a:no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8" name="Rectangle: Rounded Corners 27">
            <a:extLst>
              <a:ext uri="{FF2B5EF4-FFF2-40B4-BE49-F238E27FC236}">
                <a16:creationId xmlns:a16="http://schemas.microsoft.com/office/drawing/2014/main" id="{9DCE117A-FB44-460D-A507-04B8BC70C1C0}"/>
              </a:ext>
            </a:extLst>
          </p:cNvPr>
          <p:cNvSpPr/>
          <p:nvPr/>
        </p:nvSpPr>
        <p:spPr>
          <a:xfrm>
            <a:off x="10413702" y="8706660"/>
            <a:ext cx="1220585" cy="1096760"/>
          </a:xfrm>
          <a:prstGeom prst="roundRect">
            <a:avLst/>
          </a:prstGeom>
          <a:no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9" name="Rectangle: Rounded Corners 28">
            <a:extLst>
              <a:ext uri="{FF2B5EF4-FFF2-40B4-BE49-F238E27FC236}">
                <a16:creationId xmlns:a16="http://schemas.microsoft.com/office/drawing/2014/main" id="{52800F56-01A6-4102-BF3D-FCA5F84D4DA5}"/>
              </a:ext>
            </a:extLst>
          </p:cNvPr>
          <p:cNvSpPr/>
          <p:nvPr/>
        </p:nvSpPr>
        <p:spPr>
          <a:xfrm>
            <a:off x="17009264" y="8706660"/>
            <a:ext cx="1220585" cy="1096760"/>
          </a:xfrm>
          <a:prstGeom prst="roundRect">
            <a:avLst/>
          </a:prstGeom>
          <a:no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nvGrpSpPr>
          <p:cNvPr id="48" name="Graphic 30">
            <a:extLst>
              <a:ext uri="{FF2B5EF4-FFF2-40B4-BE49-F238E27FC236}">
                <a16:creationId xmlns:a16="http://schemas.microsoft.com/office/drawing/2014/main" id="{1537D892-2CE0-4E92-BA88-C7B3A451129D}"/>
              </a:ext>
            </a:extLst>
          </p:cNvPr>
          <p:cNvGrpSpPr/>
          <p:nvPr/>
        </p:nvGrpSpPr>
        <p:grpSpPr>
          <a:xfrm>
            <a:off x="10783859" y="8997730"/>
            <a:ext cx="480270" cy="514621"/>
            <a:chOff x="10829698" y="9157891"/>
            <a:chExt cx="480270" cy="514621"/>
          </a:xfrm>
          <a:noFill/>
        </p:grpSpPr>
        <p:sp>
          <p:nvSpPr>
            <p:cNvPr id="49" name="Freeform: Shape 48">
              <a:extLst>
                <a:ext uri="{FF2B5EF4-FFF2-40B4-BE49-F238E27FC236}">
                  <a16:creationId xmlns:a16="http://schemas.microsoft.com/office/drawing/2014/main" id="{16C1B68A-C02F-4379-A560-33F2D927B067}"/>
                </a:ext>
              </a:extLst>
            </p:cNvPr>
            <p:cNvSpPr/>
            <p:nvPr/>
          </p:nvSpPr>
          <p:spPr>
            <a:xfrm>
              <a:off x="10898308" y="9157891"/>
              <a:ext cx="343050" cy="277390"/>
            </a:xfrm>
            <a:custGeom>
              <a:avLst/>
              <a:gdLst>
                <a:gd name="connsiteX0" fmla="*/ 343051 w 343050"/>
                <a:gd name="connsiteY0" fmla="*/ 277391 h 277390"/>
                <a:gd name="connsiteX1" fmla="*/ 343051 w 343050"/>
                <a:gd name="connsiteY1" fmla="*/ 34305 h 277390"/>
                <a:gd name="connsiteX2" fmla="*/ 308746 w 343050"/>
                <a:gd name="connsiteY2" fmla="*/ 0 h 277390"/>
                <a:gd name="connsiteX3" fmla="*/ 34305 w 343050"/>
                <a:gd name="connsiteY3" fmla="*/ 0 h 277390"/>
                <a:gd name="connsiteX4" fmla="*/ 0 w 343050"/>
                <a:gd name="connsiteY4" fmla="*/ 34305 h 277390"/>
                <a:gd name="connsiteX5" fmla="*/ 0 w 343050"/>
                <a:gd name="connsiteY5" fmla="*/ 277391 h 277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43050" h="277390">
                  <a:moveTo>
                    <a:pt x="343051" y="277391"/>
                  </a:moveTo>
                  <a:lnTo>
                    <a:pt x="343051" y="34305"/>
                  </a:lnTo>
                  <a:cubicBezTo>
                    <a:pt x="343051" y="15359"/>
                    <a:pt x="327691" y="0"/>
                    <a:pt x="308746" y="0"/>
                  </a:cubicBezTo>
                  <a:lnTo>
                    <a:pt x="34305" y="0"/>
                  </a:lnTo>
                  <a:cubicBezTo>
                    <a:pt x="15359" y="0"/>
                    <a:pt x="0" y="15359"/>
                    <a:pt x="0" y="34305"/>
                  </a:cubicBezTo>
                  <a:lnTo>
                    <a:pt x="0" y="277391"/>
                  </a:lnTo>
                </a:path>
              </a:pathLst>
            </a:custGeom>
            <a:noFill/>
            <a:ln w="41275" cap="rnd">
              <a:solidFill>
                <a:schemeClr val="accent1"/>
              </a:solidFill>
              <a:prstDash val="solid"/>
              <a:round/>
            </a:ln>
          </p:spPr>
          <p:txBody>
            <a:bodyPr rtlCol="0" anchor="ctr"/>
            <a:lstStyle/>
            <a:p>
              <a:endParaRPr lang="en-ID"/>
            </a:p>
          </p:txBody>
        </p:sp>
        <p:sp>
          <p:nvSpPr>
            <p:cNvPr id="50" name="Freeform: Shape 49">
              <a:extLst>
                <a:ext uri="{FF2B5EF4-FFF2-40B4-BE49-F238E27FC236}">
                  <a16:creationId xmlns:a16="http://schemas.microsoft.com/office/drawing/2014/main" id="{A0331E2D-C6F6-4A8F-9B52-B19C7B3ACA9E}"/>
                </a:ext>
              </a:extLst>
            </p:cNvPr>
            <p:cNvSpPr/>
            <p:nvPr/>
          </p:nvSpPr>
          <p:spPr>
            <a:xfrm>
              <a:off x="10829698" y="9399231"/>
              <a:ext cx="480270" cy="273281"/>
            </a:xfrm>
            <a:custGeom>
              <a:avLst/>
              <a:gdLst>
                <a:gd name="connsiteX0" fmla="*/ 452461 w 480270"/>
                <a:gd name="connsiteY0" fmla="*/ 3689 h 273281"/>
                <a:gd name="connsiteX1" fmla="*/ 476582 w 480270"/>
                <a:gd name="connsiteY1" fmla="*/ 6541 h 273281"/>
                <a:gd name="connsiteX2" fmla="*/ 480271 w 480270"/>
                <a:gd name="connsiteY2" fmla="*/ 17137 h 273281"/>
                <a:gd name="connsiteX3" fmla="*/ 480271 w 480270"/>
                <a:gd name="connsiteY3" fmla="*/ 238976 h 273281"/>
                <a:gd name="connsiteX4" fmla="*/ 445966 w 480270"/>
                <a:gd name="connsiteY4" fmla="*/ 273281 h 273281"/>
                <a:gd name="connsiteX5" fmla="*/ 34305 w 480270"/>
                <a:gd name="connsiteY5" fmla="*/ 273281 h 273281"/>
                <a:gd name="connsiteX6" fmla="*/ 0 w 480270"/>
                <a:gd name="connsiteY6" fmla="*/ 238976 h 273281"/>
                <a:gd name="connsiteX7" fmla="*/ 0 w 480270"/>
                <a:gd name="connsiteY7" fmla="*/ 17137 h 273281"/>
                <a:gd name="connsiteX8" fmla="*/ 17215 w 480270"/>
                <a:gd name="connsiteY8" fmla="*/ 0 h 273281"/>
                <a:gd name="connsiteX9" fmla="*/ 27810 w 480270"/>
                <a:gd name="connsiteY9" fmla="*/ 3689 h 273281"/>
                <a:gd name="connsiteX10" fmla="*/ 197757 w 480270"/>
                <a:gd name="connsiteY10" fmla="*/ 138622 h 273281"/>
                <a:gd name="connsiteX11" fmla="*/ 282514 w 480270"/>
                <a:gd name="connsiteY11" fmla="*/ 138622 h 2732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480270" h="273281">
                  <a:moveTo>
                    <a:pt x="452461" y="3689"/>
                  </a:moveTo>
                  <a:cubicBezTo>
                    <a:pt x="459910" y="-2184"/>
                    <a:pt x="470709" y="-908"/>
                    <a:pt x="476582" y="6541"/>
                  </a:cubicBezTo>
                  <a:cubicBezTo>
                    <a:pt x="478963" y="9560"/>
                    <a:pt x="480262" y="13292"/>
                    <a:pt x="480271" y="17137"/>
                  </a:cubicBezTo>
                  <a:lnTo>
                    <a:pt x="480271" y="238976"/>
                  </a:lnTo>
                  <a:cubicBezTo>
                    <a:pt x="480271" y="257922"/>
                    <a:pt x="464911" y="273281"/>
                    <a:pt x="445966" y="273281"/>
                  </a:cubicBezTo>
                  <a:lnTo>
                    <a:pt x="34305" y="273281"/>
                  </a:lnTo>
                  <a:cubicBezTo>
                    <a:pt x="15359" y="273281"/>
                    <a:pt x="0" y="257922"/>
                    <a:pt x="0" y="238976"/>
                  </a:cubicBezTo>
                  <a:lnTo>
                    <a:pt x="0" y="17137"/>
                  </a:lnTo>
                  <a:cubicBezTo>
                    <a:pt x="22" y="7650"/>
                    <a:pt x="7729" y="-20"/>
                    <a:pt x="17215" y="0"/>
                  </a:cubicBezTo>
                  <a:cubicBezTo>
                    <a:pt x="21060" y="9"/>
                    <a:pt x="24791" y="1308"/>
                    <a:pt x="27810" y="3689"/>
                  </a:cubicBezTo>
                  <a:lnTo>
                    <a:pt x="197757" y="138622"/>
                  </a:lnTo>
                  <a:cubicBezTo>
                    <a:pt x="222633" y="158158"/>
                    <a:pt x="257638" y="158158"/>
                    <a:pt x="282514" y="138622"/>
                  </a:cubicBezTo>
                  <a:close/>
                </a:path>
              </a:pathLst>
            </a:custGeom>
            <a:noFill/>
            <a:ln w="41275" cap="rnd">
              <a:solidFill>
                <a:schemeClr val="accent1"/>
              </a:solidFill>
              <a:prstDash val="solid"/>
              <a:round/>
            </a:ln>
          </p:spPr>
          <p:txBody>
            <a:bodyPr rtlCol="0" anchor="ctr"/>
            <a:lstStyle/>
            <a:p>
              <a:endParaRPr lang="en-ID"/>
            </a:p>
          </p:txBody>
        </p:sp>
        <p:sp>
          <p:nvSpPr>
            <p:cNvPr id="51" name="Freeform: Shape 50">
              <a:extLst>
                <a:ext uri="{FF2B5EF4-FFF2-40B4-BE49-F238E27FC236}">
                  <a16:creationId xmlns:a16="http://schemas.microsoft.com/office/drawing/2014/main" id="{9F5C8655-264A-46D3-9342-99DDC639B111}"/>
                </a:ext>
              </a:extLst>
            </p:cNvPr>
            <p:cNvSpPr/>
            <p:nvPr/>
          </p:nvSpPr>
          <p:spPr>
            <a:xfrm>
              <a:off x="11156922" y="9502268"/>
              <a:ext cx="67283" cy="67283"/>
            </a:xfrm>
            <a:custGeom>
              <a:avLst/>
              <a:gdLst>
                <a:gd name="connsiteX0" fmla="*/ 0 w 67283"/>
                <a:gd name="connsiteY0" fmla="*/ 0 h 67283"/>
                <a:gd name="connsiteX1" fmla="*/ 67284 w 67283"/>
                <a:gd name="connsiteY1" fmla="*/ 67284 h 67283"/>
              </a:gdLst>
              <a:ahLst/>
              <a:cxnLst>
                <a:cxn ang="0">
                  <a:pos x="connsiteX0" y="connsiteY0"/>
                </a:cxn>
                <a:cxn ang="0">
                  <a:pos x="connsiteX1" y="connsiteY1"/>
                </a:cxn>
              </a:cxnLst>
              <a:rect l="l" t="t" r="r" b="b"/>
              <a:pathLst>
                <a:path w="67283" h="67283">
                  <a:moveTo>
                    <a:pt x="0" y="0"/>
                  </a:moveTo>
                  <a:lnTo>
                    <a:pt x="67284" y="67284"/>
                  </a:lnTo>
                </a:path>
              </a:pathLst>
            </a:custGeom>
            <a:noFill/>
            <a:ln w="41275" cap="rnd">
              <a:solidFill>
                <a:schemeClr val="accent1"/>
              </a:solidFill>
              <a:prstDash val="solid"/>
              <a:round/>
            </a:ln>
          </p:spPr>
          <p:txBody>
            <a:bodyPr rtlCol="0" anchor="ctr"/>
            <a:lstStyle/>
            <a:p>
              <a:endParaRPr lang="en-ID"/>
            </a:p>
          </p:txBody>
        </p:sp>
        <p:sp>
          <p:nvSpPr>
            <p:cNvPr id="52" name="Freeform: Shape 51">
              <a:extLst>
                <a:ext uri="{FF2B5EF4-FFF2-40B4-BE49-F238E27FC236}">
                  <a16:creationId xmlns:a16="http://schemas.microsoft.com/office/drawing/2014/main" id="{7779AE69-BF24-4935-9648-6EF5A1598300}"/>
                </a:ext>
              </a:extLst>
            </p:cNvPr>
            <p:cNvSpPr/>
            <p:nvPr/>
          </p:nvSpPr>
          <p:spPr>
            <a:xfrm>
              <a:off x="10915460" y="9502268"/>
              <a:ext cx="67283" cy="67283"/>
            </a:xfrm>
            <a:custGeom>
              <a:avLst/>
              <a:gdLst>
                <a:gd name="connsiteX0" fmla="*/ 67284 w 67283"/>
                <a:gd name="connsiteY0" fmla="*/ 0 h 67283"/>
                <a:gd name="connsiteX1" fmla="*/ 0 w 67283"/>
                <a:gd name="connsiteY1" fmla="*/ 67284 h 67283"/>
              </a:gdLst>
              <a:ahLst/>
              <a:cxnLst>
                <a:cxn ang="0">
                  <a:pos x="connsiteX0" y="connsiteY0"/>
                </a:cxn>
                <a:cxn ang="0">
                  <a:pos x="connsiteX1" y="connsiteY1"/>
                </a:cxn>
              </a:cxnLst>
              <a:rect l="l" t="t" r="r" b="b"/>
              <a:pathLst>
                <a:path w="67283" h="67283">
                  <a:moveTo>
                    <a:pt x="67284" y="0"/>
                  </a:moveTo>
                  <a:lnTo>
                    <a:pt x="0" y="67284"/>
                  </a:lnTo>
                </a:path>
              </a:pathLst>
            </a:custGeom>
            <a:noFill/>
            <a:ln w="41275" cap="rnd">
              <a:solidFill>
                <a:schemeClr val="accent1"/>
              </a:solidFill>
              <a:prstDash val="solid"/>
              <a:round/>
            </a:ln>
          </p:spPr>
          <p:txBody>
            <a:bodyPr rtlCol="0" anchor="ctr"/>
            <a:lstStyle/>
            <a:p>
              <a:endParaRPr lang="en-ID"/>
            </a:p>
          </p:txBody>
        </p:sp>
        <p:sp>
          <p:nvSpPr>
            <p:cNvPr id="53" name="Freeform: Shape 52">
              <a:extLst>
                <a:ext uri="{FF2B5EF4-FFF2-40B4-BE49-F238E27FC236}">
                  <a16:creationId xmlns:a16="http://schemas.microsoft.com/office/drawing/2014/main" id="{70D9A796-205B-4F62-9329-F55F572FA9CC}"/>
                </a:ext>
              </a:extLst>
            </p:cNvPr>
            <p:cNvSpPr/>
            <p:nvPr/>
          </p:nvSpPr>
          <p:spPr>
            <a:xfrm>
              <a:off x="10966918" y="9224123"/>
              <a:ext cx="208254" cy="156751"/>
            </a:xfrm>
            <a:custGeom>
              <a:avLst/>
              <a:gdLst>
                <a:gd name="connsiteX0" fmla="*/ 208255 w 208254"/>
                <a:gd name="connsiteY0" fmla="*/ 0 h 156751"/>
                <a:gd name="connsiteX1" fmla="*/ 161234 w 208254"/>
                <a:gd name="connsiteY1" fmla="*/ 156751 h 156751"/>
                <a:gd name="connsiteX2" fmla="*/ 34305 w 208254"/>
                <a:gd name="connsiteY2" fmla="*/ 156751 h 156751"/>
                <a:gd name="connsiteX3" fmla="*/ 0 w 208254"/>
                <a:gd name="connsiteY3" fmla="*/ 53836 h 156751"/>
                <a:gd name="connsiteX4" fmla="*/ 192108 w 208254"/>
                <a:gd name="connsiteY4" fmla="*/ 53836 h 15675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8254" h="156751">
                  <a:moveTo>
                    <a:pt x="208255" y="0"/>
                  </a:moveTo>
                  <a:lnTo>
                    <a:pt x="161234" y="156751"/>
                  </a:lnTo>
                  <a:lnTo>
                    <a:pt x="34305" y="156751"/>
                  </a:lnTo>
                  <a:lnTo>
                    <a:pt x="0" y="53836"/>
                  </a:lnTo>
                  <a:lnTo>
                    <a:pt x="192108" y="53836"/>
                  </a:lnTo>
                </a:path>
              </a:pathLst>
            </a:custGeom>
            <a:noFill/>
            <a:ln w="41275" cap="rnd">
              <a:solidFill>
                <a:schemeClr val="accent1"/>
              </a:solidFill>
              <a:prstDash val="solid"/>
              <a:round/>
            </a:ln>
          </p:spPr>
          <p:txBody>
            <a:bodyPr rtlCol="0" anchor="ctr"/>
            <a:lstStyle/>
            <a:p>
              <a:endParaRPr lang="en-ID"/>
            </a:p>
          </p:txBody>
        </p:sp>
        <p:sp>
          <p:nvSpPr>
            <p:cNvPr id="54" name="Freeform: Shape 53">
              <a:extLst>
                <a:ext uri="{FF2B5EF4-FFF2-40B4-BE49-F238E27FC236}">
                  <a16:creationId xmlns:a16="http://schemas.microsoft.com/office/drawing/2014/main" id="{36B1D1C9-3F49-4EAE-AE34-A0136048268C}"/>
                </a:ext>
              </a:extLst>
            </p:cNvPr>
            <p:cNvSpPr/>
            <p:nvPr/>
          </p:nvSpPr>
          <p:spPr>
            <a:xfrm>
              <a:off x="11001223" y="9432332"/>
              <a:ext cx="17152" cy="17152"/>
            </a:xfrm>
            <a:custGeom>
              <a:avLst/>
              <a:gdLst>
                <a:gd name="connsiteX0" fmla="*/ 8576 w 17152"/>
                <a:gd name="connsiteY0" fmla="*/ 0 h 17152"/>
                <a:gd name="connsiteX1" fmla="*/ 17153 w 17152"/>
                <a:gd name="connsiteY1" fmla="*/ 8576 h 17152"/>
                <a:gd name="connsiteX2" fmla="*/ 8576 w 17152"/>
                <a:gd name="connsiteY2" fmla="*/ 17153 h 17152"/>
                <a:gd name="connsiteX3" fmla="*/ 0 w 17152"/>
                <a:gd name="connsiteY3" fmla="*/ 8576 h 17152"/>
                <a:gd name="connsiteX4" fmla="*/ 8576 w 17152"/>
                <a:gd name="connsiteY4" fmla="*/ 0 h 171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152" h="17152">
                  <a:moveTo>
                    <a:pt x="8576" y="0"/>
                  </a:moveTo>
                  <a:cubicBezTo>
                    <a:pt x="13313" y="0"/>
                    <a:pt x="17153" y="3840"/>
                    <a:pt x="17153" y="8576"/>
                  </a:cubicBezTo>
                  <a:cubicBezTo>
                    <a:pt x="17153" y="13313"/>
                    <a:pt x="13313" y="17153"/>
                    <a:pt x="8576" y="17153"/>
                  </a:cubicBezTo>
                  <a:cubicBezTo>
                    <a:pt x="3840" y="17153"/>
                    <a:pt x="0" y="13313"/>
                    <a:pt x="0" y="8576"/>
                  </a:cubicBezTo>
                  <a:cubicBezTo>
                    <a:pt x="0" y="3840"/>
                    <a:pt x="3840" y="0"/>
                    <a:pt x="8576" y="0"/>
                  </a:cubicBezTo>
                </a:path>
              </a:pathLst>
            </a:custGeom>
            <a:noFill/>
            <a:ln w="41275" cap="rnd">
              <a:solidFill>
                <a:schemeClr val="accent1"/>
              </a:solidFill>
              <a:prstDash val="solid"/>
              <a:round/>
            </a:ln>
          </p:spPr>
          <p:txBody>
            <a:bodyPr rtlCol="0" anchor="ctr"/>
            <a:lstStyle/>
            <a:p>
              <a:endParaRPr lang="en-ID"/>
            </a:p>
          </p:txBody>
        </p:sp>
        <p:sp>
          <p:nvSpPr>
            <p:cNvPr id="55" name="Freeform: Shape 54">
              <a:extLst>
                <a:ext uri="{FF2B5EF4-FFF2-40B4-BE49-F238E27FC236}">
                  <a16:creationId xmlns:a16="http://schemas.microsoft.com/office/drawing/2014/main" id="{A7F80AB3-80D8-4962-8ADE-228FC5E66C5B}"/>
                </a:ext>
              </a:extLst>
            </p:cNvPr>
            <p:cNvSpPr/>
            <p:nvPr/>
          </p:nvSpPr>
          <p:spPr>
            <a:xfrm>
              <a:off x="11110999" y="9432332"/>
              <a:ext cx="17152" cy="17152"/>
            </a:xfrm>
            <a:custGeom>
              <a:avLst/>
              <a:gdLst>
                <a:gd name="connsiteX0" fmla="*/ 8576 w 17152"/>
                <a:gd name="connsiteY0" fmla="*/ 0 h 17152"/>
                <a:gd name="connsiteX1" fmla="*/ 17153 w 17152"/>
                <a:gd name="connsiteY1" fmla="*/ 8576 h 17152"/>
                <a:gd name="connsiteX2" fmla="*/ 8576 w 17152"/>
                <a:gd name="connsiteY2" fmla="*/ 17153 h 17152"/>
                <a:gd name="connsiteX3" fmla="*/ 0 w 17152"/>
                <a:gd name="connsiteY3" fmla="*/ 8576 h 17152"/>
                <a:gd name="connsiteX4" fmla="*/ 8576 w 17152"/>
                <a:gd name="connsiteY4" fmla="*/ 0 h 171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152" h="17152">
                  <a:moveTo>
                    <a:pt x="8576" y="0"/>
                  </a:moveTo>
                  <a:cubicBezTo>
                    <a:pt x="13313" y="0"/>
                    <a:pt x="17153" y="3840"/>
                    <a:pt x="17153" y="8576"/>
                  </a:cubicBezTo>
                  <a:cubicBezTo>
                    <a:pt x="17153" y="13313"/>
                    <a:pt x="13313" y="17153"/>
                    <a:pt x="8576" y="17153"/>
                  </a:cubicBezTo>
                  <a:cubicBezTo>
                    <a:pt x="3840" y="17153"/>
                    <a:pt x="0" y="13313"/>
                    <a:pt x="0" y="8576"/>
                  </a:cubicBezTo>
                  <a:cubicBezTo>
                    <a:pt x="0" y="3840"/>
                    <a:pt x="3840" y="0"/>
                    <a:pt x="8576" y="0"/>
                  </a:cubicBezTo>
                </a:path>
              </a:pathLst>
            </a:custGeom>
            <a:noFill/>
            <a:ln w="41275" cap="rnd">
              <a:solidFill>
                <a:schemeClr val="accent1"/>
              </a:solidFill>
              <a:prstDash val="solid"/>
              <a:round/>
            </a:ln>
          </p:spPr>
          <p:txBody>
            <a:bodyPr rtlCol="0" anchor="ctr"/>
            <a:lstStyle/>
            <a:p>
              <a:endParaRPr lang="en-ID"/>
            </a:p>
          </p:txBody>
        </p:sp>
      </p:grpSp>
      <p:grpSp>
        <p:nvGrpSpPr>
          <p:cNvPr id="42" name="Graphic 32">
            <a:extLst>
              <a:ext uri="{FF2B5EF4-FFF2-40B4-BE49-F238E27FC236}">
                <a16:creationId xmlns:a16="http://schemas.microsoft.com/office/drawing/2014/main" id="{D936150D-9AE4-4072-97B8-592D8FEE8C75}"/>
              </a:ext>
            </a:extLst>
          </p:cNvPr>
          <p:cNvGrpSpPr/>
          <p:nvPr/>
        </p:nvGrpSpPr>
        <p:grpSpPr>
          <a:xfrm>
            <a:off x="4171145" y="8997763"/>
            <a:ext cx="514572" cy="514554"/>
            <a:chOff x="4433676" y="9157878"/>
            <a:chExt cx="514572" cy="514554"/>
          </a:xfrm>
          <a:noFill/>
        </p:grpSpPr>
        <p:sp>
          <p:nvSpPr>
            <p:cNvPr id="43" name="Freeform: Shape 42">
              <a:extLst>
                <a:ext uri="{FF2B5EF4-FFF2-40B4-BE49-F238E27FC236}">
                  <a16:creationId xmlns:a16="http://schemas.microsoft.com/office/drawing/2014/main" id="{AFE0B811-90B1-491C-A7B5-A051ACCCC879}"/>
                </a:ext>
              </a:extLst>
            </p:cNvPr>
            <p:cNvSpPr/>
            <p:nvPr/>
          </p:nvSpPr>
          <p:spPr>
            <a:xfrm>
              <a:off x="4473092" y="9157878"/>
              <a:ext cx="475156" cy="492725"/>
            </a:xfrm>
            <a:custGeom>
              <a:avLst/>
              <a:gdLst>
                <a:gd name="connsiteX0" fmla="*/ 15060 w 475156"/>
                <a:gd name="connsiteY0" fmla="*/ 275597 h 492725"/>
                <a:gd name="connsiteX1" fmla="*/ 25306 w 475156"/>
                <a:gd name="connsiteY1" fmla="*/ 248725 h 492725"/>
                <a:gd name="connsiteX2" fmla="*/ 1384 w 475156"/>
                <a:gd name="connsiteY2" fmla="*/ 185970 h 492725"/>
                <a:gd name="connsiteX3" fmla="*/ 9617 w 475156"/>
                <a:gd name="connsiteY3" fmla="*/ 160653 h 492725"/>
                <a:gd name="connsiteX4" fmla="*/ 65832 w 475156"/>
                <a:gd name="connsiteY4" fmla="*/ 123946 h 492725"/>
                <a:gd name="connsiteX5" fmla="*/ 83373 w 475156"/>
                <a:gd name="connsiteY5" fmla="*/ 59133 h 492725"/>
                <a:gd name="connsiteX6" fmla="*/ 104917 w 475156"/>
                <a:gd name="connsiteY6" fmla="*/ 43489 h 492725"/>
                <a:gd name="connsiteX7" fmla="*/ 171972 w 475156"/>
                <a:gd name="connsiteY7" fmla="*/ 46897 h 492725"/>
                <a:gd name="connsiteX8" fmla="*/ 224253 w 475156"/>
                <a:gd name="connsiteY8" fmla="*/ 4702 h 492725"/>
                <a:gd name="connsiteX9" fmla="*/ 250896 w 475156"/>
                <a:gd name="connsiteY9" fmla="*/ 4702 h 492725"/>
                <a:gd name="connsiteX10" fmla="*/ 303177 w 475156"/>
                <a:gd name="connsiteY10" fmla="*/ 46897 h 492725"/>
                <a:gd name="connsiteX11" fmla="*/ 370232 w 475156"/>
                <a:gd name="connsiteY11" fmla="*/ 43558 h 492725"/>
                <a:gd name="connsiteX12" fmla="*/ 391776 w 475156"/>
                <a:gd name="connsiteY12" fmla="*/ 59201 h 492725"/>
                <a:gd name="connsiteX13" fmla="*/ 409317 w 475156"/>
                <a:gd name="connsiteY13" fmla="*/ 124015 h 492725"/>
                <a:gd name="connsiteX14" fmla="*/ 465532 w 475156"/>
                <a:gd name="connsiteY14" fmla="*/ 160721 h 492725"/>
                <a:gd name="connsiteX15" fmla="*/ 473765 w 475156"/>
                <a:gd name="connsiteY15" fmla="*/ 186038 h 492725"/>
                <a:gd name="connsiteX16" fmla="*/ 449866 w 475156"/>
                <a:gd name="connsiteY16" fmla="*/ 248794 h 492725"/>
                <a:gd name="connsiteX17" fmla="*/ 473765 w 475156"/>
                <a:gd name="connsiteY17" fmla="*/ 311526 h 492725"/>
                <a:gd name="connsiteX18" fmla="*/ 465532 w 475156"/>
                <a:gd name="connsiteY18" fmla="*/ 336866 h 492725"/>
                <a:gd name="connsiteX19" fmla="*/ 409317 w 475156"/>
                <a:gd name="connsiteY19" fmla="*/ 373458 h 492725"/>
                <a:gd name="connsiteX20" fmla="*/ 391684 w 475156"/>
                <a:gd name="connsiteY20" fmla="*/ 438295 h 492725"/>
                <a:gd name="connsiteX21" fmla="*/ 370141 w 475156"/>
                <a:gd name="connsiteY21" fmla="*/ 453961 h 492725"/>
                <a:gd name="connsiteX22" fmla="*/ 303086 w 475156"/>
                <a:gd name="connsiteY22" fmla="*/ 450622 h 492725"/>
                <a:gd name="connsiteX23" fmla="*/ 250805 w 475156"/>
                <a:gd name="connsiteY23" fmla="*/ 492726 h 4927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475156" h="492725">
                  <a:moveTo>
                    <a:pt x="15060" y="275597"/>
                  </a:moveTo>
                  <a:lnTo>
                    <a:pt x="25306" y="248725"/>
                  </a:lnTo>
                  <a:lnTo>
                    <a:pt x="1384" y="185970"/>
                  </a:lnTo>
                  <a:cubicBezTo>
                    <a:pt x="-2154" y="176644"/>
                    <a:pt x="1270" y="166113"/>
                    <a:pt x="9617" y="160653"/>
                  </a:cubicBezTo>
                  <a:lnTo>
                    <a:pt x="65832" y="123946"/>
                  </a:lnTo>
                  <a:lnTo>
                    <a:pt x="83373" y="59133"/>
                  </a:lnTo>
                  <a:cubicBezTo>
                    <a:pt x="85984" y="49502"/>
                    <a:pt x="94951" y="42991"/>
                    <a:pt x="104917" y="43489"/>
                  </a:cubicBezTo>
                  <a:lnTo>
                    <a:pt x="171972" y="46897"/>
                  </a:lnTo>
                  <a:lnTo>
                    <a:pt x="224253" y="4702"/>
                  </a:lnTo>
                  <a:cubicBezTo>
                    <a:pt x="232028" y="-1567"/>
                    <a:pt x="243120" y="-1567"/>
                    <a:pt x="250896" y="4702"/>
                  </a:cubicBezTo>
                  <a:lnTo>
                    <a:pt x="303177" y="46897"/>
                  </a:lnTo>
                  <a:lnTo>
                    <a:pt x="370232" y="43558"/>
                  </a:lnTo>
                  <a:cubicBezTo>
                    <a:pt x="380197" y="43060"/>
                    <a:pt x="389164" y="49571"/>
                    <a:pt x="391776" y="59201"/>
                  </a:cubicBezTo>
                  <a:lnTo>
                    <a:pt x="409317" y="124015"/>
                  </a:lnTo>
                  <a:lnTo>
                    <a:pt x="465532" y="160721"/>
                  </a:lnTo>
                  <a:cubicBezTo>
                    <a:pt x="473886" y="166176"/>
                    <a:pt x="477312" y="176713"/>
                    <a:pt x="473765" y="186038"/>
                  </a:cubicBezTo>
                  <a:lnTo>
                    <a:pt x="449866" y="248794"/>
                  </a:lnTo>
                  <a:lnTo>
                    <a:pt x="473765" y="311526"/>
                  </a:lnTo>
                  <a:cubicBezTo>
                    <a:pt x="477317" y="320857"/>
                    <a:pt x="473888" y="331403"/>
                    <a:pt x="465532" y="336866"/>
                  </a:cubicBezTo>
                  <a:lnTo>
                    <a:pt x="409317" y="373458"/>
                  </a:lnTo>
                  <a:lnTo>
                    <a:pt x="391684" y="438295"/>
                  </a:lnTo>
                  <a:cubicBezTo>
                    <a:pt x="389091" y="447939"/>
                    <a:pt x="380117" y="454466"/>
                    <a:pt x="370141" y="453961"/>
                  </a:cubicBezTo>
                  <a:lnTo>
                    <a:pt x="303086" y="450622"/>
                  </a:lnTo>
                  <a:lnTo>
                    <a:pt x="250805" y="492726"/>
                  </a:lnTo>
                </a:path>
              </a:pathLst>
            </a:custGeom>
            <a:noFill/>
            <a:ln w="41275" cap="rnd">
              <a:solidFill>
                <a:schemeClr val="accent1"/>
              </a:solidFill>
              <a:prstDash val="solid"/>
              <a:round/>
            </a:ln>
          </p:spPr>
          <p:txBody>
            <a:bodyPr rtlCol="0" anchor="ctr"/>
            <a:lstStyle/>
            <a:p>
              <a:endParaRPr lang="en-ID"/>
            </a:p>
          </p:txBody>
        </p:sp>
        <p:sp>
          <p:nvSpPr>
            <p:cNvPr id="44" name="Freeform: Shape 43">
              <a:extLst>
                <a:ext uri="{FF2B5EF4-FFF2-40B4-BE49-F238E27FC236}">
                  <a16:creationId xmlns:a16="http://schemas.microsoft.com/office/drawing/2014/main" id="{2AB77A70-3C5C-485A-BA17-F882BD9DE4CD}"/>
                </a:ext>
              </a:extLst>
            </p:cNvPr>
            <p:cNvSpPr/>
            <p:nvPr/>
          </p:nvSpPr>
          <p:spPr>
            <a:xfrm>
              <a:off x="4433676" y="9592856"/>
              <a:ext cx="37872" cy="59667"/>
            </a:xfrm>
            <a:custGeom>
              <a:avLst/>
              <a:gdLst>
                <a:gd name="connsiteX0" fmla="*/ 0 w 37872"/>
                <a:gd name="connsiteY0" fmla="*/ 0 h 59667"/>
                <a:gd name="connsiteX1" fmla="*/ 37873 w 37872"/>
                <a:gd name="connsiteY1" fmla="*/ 59668 h 59667"/>
              </a:gdLst>
              <a:ahLst/>
              <a:cxnLst>
                <a:cxn ang="0">
                  <a:pos x="connsiteX0" y="connsiteY0"/>
                </a:cxn>
                <a:cxn ang="0">
                  <a:pos x="connsiteX1" y="connsiteY1"/>
                </a:cxn>
              </a:cxnLst>
              <a:rect l="l" t="t" r="r" b="b"/>
              <a:pathLst>
                <a:path w="37872" h="59667">
                  <a:moveTo>
                    <a:pt x="0" y="0"/>
                  </a:moveTo>
                  <a:lnTo>
                    <a:pt x="37873" y="59668"/>
                  </a:lnTo>
                </a:path>
              </a:pathLst>
            </a:custGeom>
            <a:noFill/>
            <a:ln w="41275" cap="rnd">
              <a:solidFill>
                <a:schemeClr val="accent1"/>
              </a:solidFill>
              <a:prstDash val="solid"/>
              <a:round/>
            </a:ln>
          </p:spPr>
          <p:txBody>
            <a:bodyPr rtlCol="0" anchor="ctr"/>
            <a:lstStyle/>
            <a:p>
              <a:endParaRPr lang="en-ID"/>
            </a:p>
          </p:txBody>
        </p:sp>
        <p:sp>
          <p:nvSpPr>
            <p:cNvPr id="45" name="Freeform: Shape 44">
              <a:extLst>
                <a:ext uri="{FF2B5EF4-FFF2-40B4-BE49-F238E27FC236}">
                  <a16:creationId xmlns:a16="http://schemas.microsoft.com/office/drawing/2014/main" id="{B69CFCE4-3C60-4EDD-A101-5B5107661284}"/>
                </a:ext>
              </a:extLst>
            </p:cNvPr>
            <p:cNvSpPr/>
            <p:nvPr/>
          </p:nvSpPr>
          <p:spPr>
            <a:xfrm>
              <a:off x="4643120" y="9327061"/>
              <a:ext cx="143944" cy="226779"/>
            </a:xfrm>
            <a:custGeom>
              <a:avLst/>
              <a:gdLst>
                <a:gd name="connsiteX0" fmla="*/ 0 w 143944"/>
                <a:gd name="connsiteY0" fmla="*/ 0 h 226779"/>
                <a:gd name="connsiteX1" fmla="*/ 143944 w 143944"/>
                <a:gd name="connsiteY1" fmla="*/ 226779 h 226779"/>
              </a:gdLst>
              <a:ahLst/>
              <a:cxnLst>
                <a:cxn ang="0">
                  <a:pos x="connsiteX0" y="connsiteY0"/>
                </a:cxn>
                <a:cxn ang="0">
                  <a:pos x="connsiteX1" y="connsiteY1"/>
                </a:cxn>
              </a:cxnLst>
              <a:rect l="l" t="t" r="r" b="b"/>
              <a:pathLst>
                <a:path w="143944" h="226779">
                  <a:moveTo>
                    <a:pt x="0" y="0"/>
                  </a:moveTo>
                  <a:lnTo>
                    <a:pt x="143944" y="226779"/>
                  </a:lnTo>
                </a:path>
              </a:pathLst>
            </a:custGeom>
            <a:noFill/>
            <a:ln w="41275" cap="rnd">
              <a:solidFill>
                <a:schemeClr val="accent1"/>
              </a:solidFill>
              <a:prstDash val="solid"/>
              <a:round/>
            </a:ln>
          </p:spPr>
          <p:txBody>
            <a:bodyPr rtlCol="0" anchor="ctr"/>
            <a:lstStyle/>
            <a:p>
              <a:endParaRPr lang="en-ID"/>
            </a:p>
          </p:txBody>
        </p:sp>
        <p:sp>
          <p:nvSpPr>
            <p:cNvPr id="46" name="Freeform: Shape 45">
              <a:extLst>
                <a:ext uri="{FF2B5EF4-FFF2-40B4-BE49-F238E27FC236}">
                  <a16:creationId xmlns:a16="http://schemas.microsoft.com/office/drawing/2014/main" id="{B6CEB1FE-6B4C-427C-8CEF-F977DFFD1FF2}"/>
                </a:ext>
              </a:extLst>
            </p:cNvPr>
            <p:cNvSpPr/>
            <p:nvPr/>
          </p:nvSpPr>
          <p:spPr>
            <a:xfrm>
              <a:off x="4441246" y="9338999"/>
              <a:ext cx="338247" cy="301610"/>
            </a:xfrm>
            <a:custGeom>
              <a:avLst/>
              <a:gdLst>
                <a:gd name="connsiteX0" fmla="*/ 338248 w 338247"/>
                <a:gd name="connsiteY0" fmla="*/ 202903 h 301610"/>
                <a:gd name="connsiteX1" fmla="*/ 22733 w 338247"/>
                <a:gd name="connsiteY1" fmla="*/ 301610 h 301610"/>
                <a:gd name="connsiteX2" fmla="*/ 0 w 338247"/>
                <a:gd name="connsiteY2" fmla="*/ 265796 h 301610"/>
                <a:gd name="connsiteX3" fmla="*/ 209444 w 338247"/>
                <a:gd name="connsiteY3" fmla="*/ 0 h 301610"/>
                <a:gd name="connsiteX4" fmla="*/ 338248 w 338247"/>
                <a:gd name="connsiteY4" fmla="*/ 202903 h 3016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8247" h="301610">
                  <a:moveTo>
                    <a:pt x="338248" y="202903"/>
                  </a:moveTo>
                  <a:lnTo>
                    <a:pt x="22733" y="301610"/>
                  </a:lnTo>
                  <a:lnTo>
                    <a:pt x="0" y="265796"/>
                  </a:lnTo>
                  <a:lnTo>
                    <a:pt x="209444" y="0"/>
                  </a:lnTo>
                  <a:lnTo>
                    <a:pt x="338248" y="202903"/>
                  </a:lnTo>
                  <a:close/>
                </a:path>
              </a:pathLst>
            </a:custGeom>
            <a:noFill/>
            <a:ln w="41275" cap="rnd">
              <a:solidFill>
                <a:schemeClr val="accent1"/>
              </a:solidFill>
              <a:prstDash val="solid"/>
              <a:round/>
            </a:ln>
          </p:spPr>
          <p:txBody>
            <a:bodyPr rtlCol="0" anchor="ctr"/>
            <a:lstStyle/>
            <a:p>
              <a:endParaRPr lang="en-ID"/>
            </a:p>
          </p:txBody>
        </p:sp>
        <p:sp>
          <p:nvSpPr>
            <p:cNvPr id="47" name="Freeform: Shape 46">
              <a:extLst>
                <a:ext uri="{FF2B5EF4-FFF2-40B4-BE49-F238E27FC236}">
                  <a16:creationId xmlns:a16="http://schemas.microsoft.com/office/drawing/2014/main" id="{7BA37BE0-6E16-4D63-B4E6-81ADAC00F2AE}"/>
                </a:ext>
              </a:extLst>
            </p:cNvPr>
            <p:cNvSpPr/>
            <p:nvPr/>
          </p:nvSpPr>
          <p:spPr>
            <a:xfrm>
              <a:off x="4532154" y="9589174"/>
              <a:ext cx="107956" cy="83257"/>
            </a:xfrm>
            <a:custGeom>
              <a:avLst/>
              <a:gdLst>
                <a:gd name="connsiteX0" fmla="*/ 0 w 107956"/>
                <a:gd name="connsiteY0" fmla="*/ 30097 h 83257"/>
                <a:gd name="connsiteX1" fmla="*/ 20034 w 107956"/>
                <a:gd name="connsiteY1" fmla="*/ 60880 h 83257"/>
                <a:gd name="connsiteX2" fmla="*/ 84191 w 107956"/>
                <a:gd name="connsiteY2" fmla="*/ 76423 h 83257"/>
                <a:gd name="connsiteX3" fmla="*/ 86495 w 107956"/>
                <a:gd name="connsiteY3" fmla="*/ 74922 h 83257"/>
                <a:gd name="connsiteX4" fmla="*/ 99919 w 107956"/>
                <a:gd name="connsiteY4" fmla="*/ 5397 h 83257"/>
                <a:gd name="connsiteX5" fmla="*/ 96191 w 107956"/>
                <a:gd name="connsiteY5" fmla="*/ 0 h 832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7956" h="83257">
                  <a:moveTo>
                    <a:pt x="0" y="30097"/>
                  </a:moveTo>
                  <a:lnTo>
                    <a:pt x="20034" y="60880"/>
                  </a:lnTo>
                  <a:cubicBezTo>
                    <a:pt x="33459" y="82888"/>
                    <a:pt x="62182" y="89847"/>
                    <a:pt x="84191" y="76423"/>
                  </a:cubicBezTo>
                  <a:cubicBezTo>
                    <a:pt x="84973" y="75945"/>
                    <a:pt x="85741" y="75444"/>
                    <a:pt x="86495" y="74922"/>
                  </a:cubicBezTo>
                  <a:cubicBezTo>
                    <a:pt x="108675" y="58959"/>
                    <a:pt x="114563" y="28471"/>
                    <a:pt x="99919" y="5397"/>
                  </a:cubicBezTo>
                  <a:lnTo>
                    <a:pt x="96191" y="0"/>
                  </a:lnTo>
                </a:path>
              </a:pathLst>
            </a:custGeom>
            <a:noFill/>
            <a:ln w="41275" cap="rnd">
              <a:solidFill>
                <a:schemeClr val="accent1"/>
              </a:solidFill>
              <a:prstDash val="solid"/>
              <a:round/>
            </a:ln>
          </p:spPr>
          <p:txBody>
            <a:bodyPr rtlCol="0" anchor="ctr"/>
            <a:lstStyle/>
            <a:p>
              <a:endParaRPr lang="en-ID"/>
            </a:p>
          </p:txBody>
        </p:sp>
      </p:grpSp>
      <p:grpSp>
        <p:nvGrpSpPr>
          <p:cNvPr id="36" name="Graphic 34">
            <a:extLst>
              <a:ext uri="{FF2B5EF4-FFF2-40B4-BE49-F238E27FC236}">
                <a16:creationId xmlns:a16="http://schemas.microsoft.com/office/drawing/2014/main" id="{9D5245D2-C011-4F34-B1F2-3A6D91BF5667}"/>
              </a:ext>
            </a:extLst>
          </p:cNvPr>
          <p:cNvGrpSpPr/>
          <p:nvPr/>
        </p:nvGrpSpPr>
        <p:grpSpPr>
          <a:xfrm>
            <a:off x="17362269" y="8997753"/>
            <a:ext cx="514575" cy="514575"/>
            <a:chOff x="17636707" y="9157891"/>
            <a:chExt cx="514575" cy="514575"/>
          </a:xfrm>
          <a:noFill/>
        </p:grpSpPr>
        <p:sp>
          <p:nvSpPr>
            <p:cNvPr id="37" name="Freeform: Shape 36">
              <a:extLst>
                <a:ext uri="{FF2B5EF4-FFF2-40B4-BE49-F238E27FC236}">
                  <a16:creationId xmlns:a16="http://schemas.microsoft.com/office/drawing/2014/main" id="{09C467CC-7AA0-408B-BA10-A3AB5C9A2518}"/>
                </a:ext>
              </a:extLst>
            </p:cNvPr>
            <p:cNvSpPr/>
            <p:nvPr/>
          </p:nvSpPr>
          <p:spPr>
            <a:xfrm>
              <a:off x="17636707" y="9192196"/>
              <a:ext cx="445965" cy="411660"/>
            </a:xfrm>
            <a:custGeom>
              <a:avLst/>
              <a:gdLst>
                <a:gd name="connsiteX0" fmla="*/ 318786 w 445965"/>
                <a:gd name="connsiteY0" fmla="*/ 401621 h 411660"/>
                <a:gd name="connsiteX1" fmla="*/ 294543 w 445965"/>
                <a:gd name="connsiteY1" fmla="*/ 411661 h 411660"/>
                <a:gd name="connsiteX2" fmla="*/ 34305 w 445965"/>
                <a:gd name="connsiteY2" fmla="*/ 411661 h 411660"/>
                <a:gd name="connsiteX3" fmla="*/ 0 w 445965"/>
                <a:gd name="connsiteY3" fmla="*/ 377356 h 411660"/>
                <a:gd name="connsiteX4" fmla="*/ 0 w 445965"/>
                <a:gd name="connsiteY4" fmla="*/ 34305 h 411660"/>
                <a:gd name="connsiteX5" fmla="*/ 34305 w 445965"/>
                <a:gd name="connsiteY5" fmla="*/ 0 h 411660"/>
                <a:gd name="connsiteX6" fmla="*/ 411661 w 445965"/>
                <a:gd name="connsiteY6" fmla="*/ 0 h 411660"/>
                <a:gd name="connsiteX7" fmla="*/ 445966 w 445965"/>
                <a:gd name="connsiteY7" fmla="*/ 34305 h 411660"/>
                <a:gd name="connsiteX8" fmla="*/ 445966 w 445965"/>
                <a:gd name="connsiteY8" fmla="*/ 260238 h 411660"/>
                <a:gd name="connsiteX9" fmla="*/ 435926 w 445965"/>
                <a:gd name="connsiteY9" fmla="*/ 284480 h 4116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45965" h="411660">
                  <a:moveTo>
                    <a:pt x="318786" y="401621"/>
                  </a:moveTo>
                  <a:cubicBezTo>
                    <a:pt x="312354" y="408047"/>
                    <a:pt x="303634" y="411658"/>
                    <a:pt x="294543" y="411661"/>
                  </a:cubicBezTo>
                  <a:lnTo>
                    <a:pt x="34305" y="411661"/>
                  </a:lnTo>
                  <a:cubicBezTo>
                    <a:pt x="15359" y="411661"/>
                    <a:pt x="0" y="396301"/>
                    <a:pt x="0" y="377356"/>
                  </a:cubicBezTo>
                  <a:lnTo>
                    <a:pt x="0" y="34305"/>
                  </a:lnTo>
                  <a:cubicBezTo>
                    <a:pt x="0" y="15359"/>
                    <a:pt x="15359" y="0"/>
                    <a:pt x="34305" y="0"/>
                  </a:cubicBezTo>
                  <a:lnTo>
                    <a:pt x="411661" y="0"/>
                  </a:lnTo>
                  <a:cubicBezTo>
                    <a:pt x="430606" y="0"/>
                    <a:pt x="445966" y="15359"/>
                    <a:pt x="445966" y="34305"/>
                  </a:cubicBezTo>
                  <a:lnTo>
                    <a:pt x="445966" y="260238"/>
                  </a:lnTo>
                  <a:cubicBezTo>
                    <a:pt x="445964" y="269329"/>
                    <a:pt x="442352" y="278049"/>
                    <a:pt x="435926" y="284480"/>
                  </a:cubicBezTo>
                  <a:close/>
                </a:path>
              </a:pathLst>
            </a:custGeom>
            <a:noFill/>
            <a:ln w="41275" cap="rnd">
              <a:solidFill>
                <a:schemeClr val="accent1"/>
              </a:solidFill>
              <a:prstDash val="solid"/>
              <a:round/>
            </a:ln>
          </p:spPr>
          <p:txBody>
            <a:bodyPr rtlCol="0" anchor="ctr"/>
            <a:lstStyle/>
            <a:p>
              <a:endParaRPr lang="en-ID"/>
            </a:p>
          </p:txBody>
        </p:sp>
        <p:sp>
          <p:nvSpPr>
            <p:cNvPr id="38" name="Freeform: Shape 37">
              <a:extLst>
                <a:ext uri="{FF2B5EF4-FFF2-40B4-BE49-F238E27FC236}">
                  <a16:creationId xmlns:a16="http://schemas.microsoft.com/office/drawing/2014/main" id="{4957040B-ACAB-4CB7-B13E-ABDB8D8EED12}"/>
                </a:ext>
              </a:extLst>
            </p:cNvPr>
            <p:cNvSpPr/>
            <p:nvPr/>
          </p:nvSpPr>
          <p:spPr>
            <a:xfrm>
              <a:off x="17739622" y="9157891"/>
              <a:ext cx="22870" cy="68610"/>
            </a:xfrm>
            <a:custGeom>
              <a:avLst/>
              <a:gdLst>
                <a:gd name="connsiteX0" fmla="*/ 0 w 22870"/>
                <a:gd name="connsiteY0" fmla="*/ 0 h 68610"/>
                <a:gd name="connsiteX1" fmla="*/ 0 w 22870"/>
                <a:gd name="connsiteY1" fmla="*/ 68610 h 68610"/>
              </a:gdLst>
              <a:ahLst/>
              <a:cxnLst>
                <a:cxn ang="0">
                  <a:pos x="connsiteX0" y="connsiteY0"/>
                </a:cxn>
                <a:cxn ang="0">
                  <a:pos x="connsiteX1" y="connsiteY1"/>
                </a:cxn>
              </a:cxnLst>
              <a:rect l="l" t="t" r="r" b="b"/>
              <a:pathLst>
                <a:path w="22870" h="68610">
                  <a:moveTo>
                    <a:pt x="0" y="0"/>
                  </a:moveTo>
                  <a:lnTo>
                    <a:pt x="0" y="68610"/>
                  </a:lnTo>
                </a:path>
              </a:pathLst>
            </a:custGeom>
            <a:noFill/>
            <a:ln w="41275" cap="rnd">
              <a:solidFill>
                <a:schemeClr val="accent1"/>
              </a:solidFill>
              <a:prstDash val="solid"/>
              <a:round/>
            </a:ln>
          </p:spPr>
          <p:txBody>
            <a:bodyPr rtlCol="0" anchor="ctr"/>
            <a:lstStyle/>
            <a:p>
              <a:endParaRPr lang="en-ID"/>
            </a:p>
          </p:txBody>
        </p:sp>
        <p:sp>
          <p:nvSpPr>
            <p:cNvPr id="39" name="Freeform: Shape 38">
              <a:extLst>
                <a:ext uri="{FF2B5EF4-FFF2-40B4-BE49-F238E27FC236}">
                  <a16:creationId xmlns:a16="http://schemas.microsoft.com/office/drawing/2014/main" id="{80635373-D28F-4C8A-AA0E-FCBD241C1465}"/>
                </a:ext>
              </a:extLst>
            </p:cNvPr>
            <p:cNvSpPr/>
            <p:nvPr/>
          </p:nvSpPr>
          <p:spPr>
            <a:xfrm>
              <a:off x="17979758" y="9157891"/>
              <a:ext cx="22870" cy="68610"/>
            </a:xfrm>
            <a:custGeom>
              <a:avLst/>
              <a:gdLst>
                <a:gd name="connsiteX0" fmla="*/ 0 w 22870"/>
                <a:gd name="connsiteY0" fmla="*/ 0 h 68610"/>
                <a:gd name="connsiteX1" fmla="*/ 0 w 22870"/>
                <a:gd name="connsiteY1" fmla="*/ 68610 h 68610"/>
              </a:gdLst>
              <a:ahLst/>
              <a:cxnLst>
                <a:cxn ang="0">
                  <a:pos x="connsiteX0" y="connsiteY0"/>
                </a:cxn>
                <a:cxn ang="0">
                  <a:pos x="connsiteX1" y="connsiteY1"/>
                </a:cxn>
              </a:cxnLst>
              <a:rect l="l" t="t" r="r" b="b"/>
              <a:pathLst>
                <a:path w="22870" h="68610">
                  <a:moveTo>
                    <a:pt x="0" y="0"/>
                  </a:moveTo>
                  <a:lnTo>
                    <a:pt x="0" y="68610"/>
                  </a:lnTo>
                </a:path>
              </a:pathLst>
            </a:custGeom>
            <a:noFill/>
            <a:ln w="41275" cap="rnd">
              <a:solidFill>
                <a:schemeClr val="accent1"/>
              </a:solidFill>
              <a:prstDash val="solid"/>
              <a:round/>
            </a:ln>
          </p:spPr>
          <p:txBody>
            <a:bodyPr rtlCol="0" anchor="ctr"/>
            <a:lstStyle/>
            <a:p>
              <a:endParaRPr lang="en-ID"/>
            </a:p>
          </p:txBody>
        </p:sp>
        <p:sp>
          <p:nvSpPr>
            <p:cNvPr id="40" name="Freeform: Shape 39">
              <a:extLst>
                <a:ext uri="{FF2B5EF4-FFF2-40B4-BE49-F238E27FC236}">
                  <a16:creationId xmlns:a16="http://schemas.microsoft.com/office/drawing/2014/main" id="{0ADEF781-4CD0-4F85-99C4-4322614D6D39}"/>
                </a:ext>
              </a:extLst>
            </p:cNvPr>
            <p:cNvSpPr/>
            <p:nvPr/>
          </p:nvSpPr>
          <p:spPr>
            <a:xfrm>
              <a:off x="17945453" y="9466637"/>
              <a:ext cx="134132" cy="134132"/>
            </a:xfrm>
            <a:custGeom>
              <a:avLst/>
              <a:gdLst>
                <a:gd name="connsiteX0" fmla="*/ 134133 w 134132"/>
                <a:gd name="connsiteY0" fmla="*/ 0 h 134132"/>
                <a:gd name="connsiteX1" fmla="*/ 34305 w 134132"/>
                <a:gd name="connsiteY1" fmla="*/ 0 h 134132"/>
                <a:gd name="connsiteX2" fmla="*/ 0 w 134132"/>
                <a:gd name="connsiteY2" fmla="*/ 34305 h 134132"/>
                <a:gd name="connsiteX3" fmla="*/ 0 w 134132"/>
                <a:gd name="connsiteY3" fmla="*/ 134133 h 134132"/>
              </a:gdLst>
              <a:ahLst/>
              <a:cxnLst>
                <a:cxn ang="0">
                  <a:pos x="connsiteX0" y="connsiteY0"/>
                </a:cxn>
                <a:cxn ang="0">
                  <a:pos x="connsiteX1" y="connsiteY1"/>
                </a:cxn>
                <a:cxn ang="0">
                  <a:pos x="connsiteX2" y="connsiteY2"/>
                </a:cxn>
                <a:cxn ang="0">
                  <a:pos x="connsiteX3" y="connsiteY3"/>
                </a:cxn>
              </a:cxnLst>
              <a:rect l="l" t="t" r="r" b="b"/>
              <a:pathLst>
                <a:path w="134132" h="134132">
                  <a:moveTo>
                    <a:pt x="134133" y="0"/>
                  </a:moveTo>
                  <a:lnTo>
                    <a:pt x="34305" y="0"/>
                  </a:lnTo>
                  <a:cubicBezTo>
                    <a:pt x="15360" y="0"/>
                    <a:pt x="0" y="15360"/>
                    <a:pt x="0" y="34305"/>
                  </a:cubicBezTo>
                  <a:lnTo>
                    <a:pt x="0" y="134133"/>
                  </a:lnTo>
                </a:path>
              </a:pathLst>
            </a:custGeom>
            <a:noFill/>
            <a:ln w="41275" cap="rnd">
              <a:solidFill>
                <a:schemeClr val="accent1"/>
              </a:solidFill>
              <a:prstDash val="solid"/>
              <a:round/>
            </a:ln>
          </p:spPr>
          <p:txBody>
            <a:bodyPr rtlCol="0" anchor="ctr"/>
            <a:lstStyle/>
            <a:p>
              <a:endParaRPr lang="en-ID"/>
            </a:p>
          </p:txBody>
        </p:sp>
        <p:sp>
          <p:nvSpPr>
            <p:cNvPr id="41" name="Freeform: Shape 40">
              <a:extLst>
                <a:ext uri="{FF2B5EF4-FFF2-40B4-BE49-F238E27FC236}">
                  <a16:creationId xmlns:a16="http://schemas.microsoft.com/office/drawing/2014/main" id="{7BB7ED34-148F-43D3-8C12-4BD1DBA730A8}"/>
                </a:ext>
              </a:extLst>
            </p:cNvPr>
            <p:cNvSpPr/>
            <p:nvPr/>
          </p:nvSpPr>
          <p:spPr>
            <a:xfrm>
              <a:off x="17773927" y="9380874"/>
              <a:ext cx="377355" cy="291593"/>
            </a:xfrm>
            <a:custGeom>
              <a:avLst/>
              <a:gdLst>
                <a:gd name="connsiteX0" fmla="*/ 377356 w 377355"/>
                <a:gd name="connsiteY0" fmla="*/ 0 h 291593"/>
                <a:gd name="connsiteX1" fmla="*/ 377356 w 377355"/>
                <a:gd name="connsiteY1" fmla="*/ 257288 h 291593"/>
                <a:gd name="connsiteX2" fmla="*/ 343051 w 377355"/>
                <a:gd name="connsiteY2" fmla="*/ 291593 h 291593"/>
                <a:gd name="connsiteX3" fmla="*/ 0 w 377355"/>
                <a:gd name="connsiteY3" fmla="*/ 291593 h 291593"/>
              </a:gdLst>
              <a:ahLst/>
              <a:cxnLst>
                <a:cxn ang="0">
                  <a:pos x="connsiteX0" y="connsiteY0"/>
                </a:cxn>
                <a:cxn ang="0">
                  <a:pos x="connsiteX1" y="connsiteY1"/>
                </a:cxn>
                <a:cxn ang="0">
                  <a:pos x="connsiteX2" y="connsiteY2"/>
                </a:cxn>
                <a:cxn ang="0">
                  <a:pos x="connsiteX3" y="connsiteY3"/>
                </a:cxn>
              </a:cxnLst>
              <a:rect l="l" t="t" r="r" b="b"/>
              <a:pathLst>
                <a:path w="377355" h="291593">
                  <a:moveTo>
                    <a:pt x="377356" y="0"/>
                  </a:moveTo>
                  <a:lnTo>
                    <a:pt x="377356" y="257288"/>
                  </a:lnTo>
                  <a:cubicBezTo>
                    <a:pt x="377356" y="276234"/>
                    <a:pt x="361996" y="291593"/>
                    <a:pt x="343051" y="291593"/>
                  </a:cubicBezTo>
                  <a:lnTo>
                    <a:pt x="0" y="291593"/>
                  </a:lnTo>
                </a:path>
              </a:pathLst>
            </a:custGeom>
            <a:noFill/>
            <a:ln w="41275" cap="rnd">
              <a:solidFill>
                <a:schemeClr val="accent1"/>
              </a:solidFill>
              <a:prstDash val="solid"/>
              <a:round/>
            </a:ln>
          </p:spPr>
          <p:txBody>
            <a:bodyPr rtlCol="0" anchor="ctr"/>
            <a:lstStyle/>
            <a:p>
              <a:endParaRPr lang="en-ID"/>
            </a:p>
          </p:txBody>
        </p:sp>
      </p:grpSp>
    </p:spTree>
    <p:extLst>
      <p:ext uri="{BB962C8B-B14F-4D97-AF65-F5344CB8AC3E}">
        <p14:creationId xmlns:p14="http://schemas.microsoft.com/office/powerpoint/2010/main" val="419561791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extBox 14">
            <a:extLst>
              <a:ext uri="{FF2B5EF4-FFF2-40B4-BE49-F238E27FC236}">
                <a16:creationId xmlns:a16="http://schemas.microsoft.com/office/drawing/2014/main" id="{EC54ECC3-E623-4102-BC36-F69AF5F5A267}"/>
              </a:ext>
            </a:extLst>
          </p:cNvPr>
          <p:cNvSpPr txBox="1"/>
          <p:nvPr/>
        </p:nvSpPr>
        <p:spPr>
          <a:xfrm>
            <a:off x="13052321" y="1645245"/>
            <a:ext cx="6887498" cy="2554545"/>
          </a:xfrm>
          <a:prstGeom prst="rect">
            <a:avLst/>
          </a:prstGeom>
          <a:noFill/>
        </p:spPr>
        <p:txBody>
          <a:bodyPr wrap="square" rtlCol="0">
            <a:spAutoFit/>
          </a:bodyPr>
          <a:lstStyle/>
          <a:p>
            <a:r>
              <a:rPr lang="en-US" sz="8000" b="1" dirty="0">
                <a:solidFill>
                  <a:schemeClr val="bg1"/>
                </a:solidFill>
                <a:latin typeface="Ubuntu" panose="020B0504030602030204" pitchFamily="34" charset="0"/>
                <a:ea typeface="Roboto" panose="02000000000000000000" pitchFamily="2" charset="0"/>
                <a:cs typeface="Rubik" pitchFamily="2" charset="-79"/>
              </a:rPr>
              <a:t>Our Amazing Services</a:t>
            </a:r>
            <a:endParaRPr lang="id-ID" sz="8000" b="1" dirty="0">
              <a:solidFill>
                <a:schemeClr val="bg1"/>
              </a:solidFill>
              <a:latin typeface="Ubuntu" panose="020B0504030602030204" pitchFamily="34" charset="0"/>
              <a:ea typeface="Roboto" panose="02000000000000000000" pitchFamily="2" charset="0"/>
              <a:cs typeface="Rubik" pitchFamily="2" charset="-79"/>
            </a:endParaRPr>
          </a:p>
        </p:txBody>
      </p:sp>
      <p:sp>
        <p:nvSpPr>
          <p:cNvPr id="16" name="TextBox 15">
            <a:extLst>
              <a:ext uri="{FF2B5EF4-FFF2-40B4-BE49-F238E27FC236}">
                <a16:creationId xmlns:a16="http://schemas.microsoft.com/office/drawing/2014/main" id="{D668646C-86C1-44F1-A762-A15C190022EB}"/>
              </a:ext>
            </a:extLst>
          </p:cNvPr>
          <p:cNvSpPr txBox="1"/>
          <p:nvPr/>
        </p:nvSpPr>
        <p:spPr>
          <a:xfrm>
            <a:off x="1533831" y="10355505"/>
            <a:ext cx="5468735" cy="1135375"/>
          </a:xfrm>
          <a:prstGeom prst="rect">
            <a:avLst/>
          </a:prstGeom>
          <a:noFill/>
        </p:spPr>
        <p:txBody>
          <a:bodyPr wrap="square" rtlCol="0">
            <a:spAutoFit/>
          </a:bodyPr>
          <a:lstStyle/>
          <a:p>
            <a:pPr>
              <a:lnSpc>
                <a:spcPct val="150000"/>
              </a:lnSpc>
            </a:pPr>
            <a:r>
              <a:rPr lang="id-ID" sz="2400" dirty="0">
                <a:solidFill>
                  <a:schemeClr val="bg1">
                    <a:lumMod val="85000"/>
                  </a:schemeClr>
                </a:solidFill>
                <a:latin typeface="Muli" pitchFamily="2" charset="0"/>
                <a:ea typeface="Roboto" panose="02000000000000000000" pitchFamily="2" charset="0"/>
                <a:cs typeface="Open Sans" panose="020B0606030504020204" pitchFamily="34" charset="0"/>
              </a:rPr>
              <a:t>Fusce vehicula dolor arcu, sit amet blandit dolor mollis nec. </a:t>
            </a:r>
          </a:p>
        </p:txBody>
      </p:sp>
      <p:sp>
        <p:nvSpPr>
          <p:cNvPr id="17" name="TextBox 16">
            <a:extLst>
              <a:ext uri="{FF2B5EF4-FFF2-40B4-BE49-F238E27FC236}">
                <a16:creationId xmlns:a16="http://schemas.microsoft.com/office/drawing/2014/main" id="{4AD736EB-5DA2-4F6A-8B4A-FBB82381C505}"/>
              </a:ext>
            </a:extLst>
          </p:cNvPr>
          <p:cNvSpPr txBox="1"/>
          <p:nvPr/>
        </p:nvSpPr>
        <p:spPr>
          <a:xfrm>
            <a:off x="1533831" y="9381541"/>
            <a:ext cx="4423662" cy="584775"/>
          </a:xfrm>
          <a:prstGeom prst="rect">
            <a:avLst/>
          </a:prstGeom>
          <a:noFill/>
        </p:spPr>
        <p:txBody>
          <a:bodyPr wrap="square" rtlCol="0">
            <a:spAutoFit/>
          </a:bodyPr>
          <a:lstStyle/>
          <a:p>
            <a:r>
              <a:rPr lang="en-US" sz="3200" b="1" dirty="0">
                <a:solidFill>
                  <a:schemeClr val="bg1"/>
                </a:solidFill>
                <a:latin typeface="Ubuntu" panose="020B0504030602030204" pitchFamily="34" charset="0"/>
                <a:ea typeface="Roboto" panose="02000000000000000000" pitchFamily="2" charset="0"/>
                <a:cs typeface="Rubik" pitchFamily="2" charset="-79"/>
              </a:rPr>
              <a:t>Brand Messaging</a:t>
            </a:r>
            <a:endParaRPr lang="id-ID" sz="3200" b="1" dirty="0">
              <a:solidFill>
                <a:schemeClr val="bg1"/>
              </a:solidFill>
              <a:latin typeface="Ubuntu" panose="020B0504030602030204" pitchFamily="34" charset="0"/>
              <a:ea typeface="Roboto" panose="02000000000000000000" pitchFamily="2" charset="0"/>
              <a:cs typeface="Rubik" pitchFamily="2" charset="-79"/>
            </a:endParaRPr>
          </a:p>
        </p:txBody>
      </p:sp>
      <p:sp>
        <p:nvSpPr>
          <p:cNvPr id="18" name="TextBox 17">
            <a:extLst>
              <a:ext uri="{FF2B5EF4-FFF2-40B4-BE49-F238E27FC236}">
                <a16:creationId xmlns:a16="http://schemas.microsoft.com/office/drawing/2014/main" id="{B59B6A12-C5D8-45F4-9538-BF7A826B04FB}"/>
              </a:ext>
            </a:extLst>
          </p:cNvPr>
          <p:cNvSpPr txBox="1"/>
          <p:nvPr/>
        </p:nvSpPr>
        <p:spPr>
          <a:xfrm>
            <a:off x="8129393" y="10355505"/>
            <a:ext cx="5468735" cy="1135375"/>
          </a:xfrm>
          <a:prstGeom prst="rect">
            <a:avLst/>
          </a:prstGeom>
          <a:noFill/>
        </p:spPr>
        <p:txBody>
          <a:bodyPr wrap="square" rtlCol="0">
            <a:spAutoFit/>
          </a:bodyPr>
          <a:lstStyle/>
          <a:p>
            <a:pPr>
              <a:lnSpc>
                <a:spcPct val="150000"/>
              </a:lnSpc>
            </a:pPr>
            <a:r>
              <a:rPr lang="id-ID" sz="2400" dirty="0">
                <a:solidFill>
                  <a:schemeClr val="bg1">
                    <a:lumMod val="85000"/>
                  </a:schemeClr>
                </a:solidFill>
                <a:latin typeface="Muli" pitchFamily="2" charset="0"/>
                <a:ea typeface="Roboto" panose="02000000000000000000" pitchFamily="2" charset="0"/>
                <a:cs typeface="Open Sans" panose="020B0606030504020204" pitchFamily="34" charset="0"/>
              </a:rPr>
              <a:t>Fusce vehicula dolor arcu, sit amet blandit dolor mollis nec. </a:t>
            </a:r>
          </a:p>
        </p:txBody>
      </p:sp>
      <p:sp>
        <p:nvSpPr>
          <p:cNvPr id="19" name="TextBox 18">
            <a:extLst>
              <a:ext uri="{FF2B5EF4-FFF2-40B4-BE49-F238E27FC236}">
                <a16:creationId xmlns:a16="http://schemas.microsoft.com/office/drawing/2014/main" id="{6C4340AF-9673-4253-8EC9-2E7779003567}"/>
              </a:ext>
            </a:extLst>
          </p:cNvPr>
          <p:cNvSpPr txBox="1"/>
          <p:nvPr/>
        </p:nvSpPr>
        <p:spPr>
          <a:xfrm>
            <a:off x="8129393" y="9381541"/>
            <a:ext cx="4423662" cy="584775"/>
          </a:xfrm>
          <a:prstGeom prst="rect">
            <a:avLst/>
          </a:prstGeom>
          <a:noFill/>
        </p:spPr>
        <p:txBody>
          <a:bodyPr wrap="square" rtlCol="0">
            <a:spAutoFit/>
          </a:bodyPr>
          <a:lstStyle/>
          <a:p>
            <a:r>
              <a:rPr lang="en-US" sz="3200" b="1">
                <a:solidFill>
                  <a:schemeClr val="bg1"/>
                </a:solidFill>
                <a:latin typeface="Ubuntu" panose="020B0504030602030204" pitchFamily="34" charset="0"/>
                <a:ea typeface="Roboto" panose="02000000000000000000" pitchFamily="2" charset="0"/>
                <a:cs typeface="Rubik" pitchFamily="2" charset="-79"/>
              </a:rPr>
              <a:t>Content Marketing</a:t>
            </a:r>
            <a:endParaRPr lang="id-ID" sz="3200" b="1" dirty="0">
              <a:solidFill>
                <a:schemeClr val="bg1"/>
              </a:solidFill>
              <a:latin typeface="Ubuntu" panose="020B0504030602030204" pitchFamily="34" charset="0"/>
              <a:ea typeface="Roboto" panose="02000000000000000000" pitchFamily="2" charset="0"/>
              <a:cs typeface="Rubik" pitchFamily="2" charset="-79"/>
            </a:endParaRPr>
          </a:p>
        </p:txBody>
      </p:sp>
      <p:sp>
        <p:nvSpPr>
          <p:cNvPr id="5" name="Rectangle: Rounded Corners 4">
            <a:extLst>
              <a:ext uri="{FF2B5EF4-FFF2-40B4-BE49-F238E27FC236}">
                <a16:creationId xmlns:a16="http://schemas.microsoft.com/office/drawing/2014/main" id="{9F67640B-EEB4-4458-8D95-237977A4C999}"/>
              </a:ext>
            </a:extLst>
          </p:cNvPr>
          <p:cNvSpPr/>
          <p:nvPr/>
        </p:nvSpPr>
        <p:spPr>
          <a:xfrm>
            <a:off x="1533831" y="7686775"/>
            <a:ext cx="1209367" cy="1209367"/>
          </a:xfrm>
          <a:prstGeom prst="roundRect">
            <a:avLst>
              <a:gd name="adj" fmla="val 14147"/>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1" name="Rectangle: Rounded Corners 20">
            <a:extLst>
              <a:ext uri="{FF2B5EF4-FFF2-40B4-BE49-F238E27FC236}">
                <a16:creationId xmlns:a16="http://schemas.microsoft.com/office/drawing/2014/main" id="{B2BAB149-02B2-4825-B150-D45A9CC5D45D}"/>
              </a:ext>
            </a:extLst>
          </p:cNvPr>
          <p:cNvSpPr/>
          <p:nvPr/>
        </p:nvSpPr>
        <p:spPr>
          <a:xfrm>
            <a:off x="8129393" y="7686774"/>
            <a:ext cx="1209367" cy="1209367"/>
          </a:xfrm>
          <a:prstGeom prst="roundRect">
            <a:avLst>
              <a:gd name="adj" fmla="val 14147"/>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2" name="TextBox 21">
            <a:extLst>
              <a:ext uri="{FF2B5EF4-FFF2-40B4-BE49-F238E27FC236}">
                <a16:creationId xmlns:a16="http://schemas.microsoft.com/office/drawing/2014/main" id="{85394578-6C05-49D7-BE25-BF100C7D56C1}"/>
              </a:ext>
            </a:extLst>
          </p:cNvPr>
          <p:cNvSpPr txBox="1"/>
          <p:nvPr/>
        </p:nvSpPr>
        <p:spPr>
          <a:xfrm>
            <a:off x="1650552" y="7968293"/>
            <a:ext cx="975925" cy="646331"/>
          </a:xfrm>
          <a:prstGeom prst="rect">
            <a:avLst/>
          </a:prstGeom>
          <a:noFill/>
        </p:spPr>
        <p:txBody>
          <a:bodyPr wrap="square" rtlCol="0">
            <a:spAutoFit/>
          </a:bodyPr>
          <a:lstStyle/>
          <a:p>
            <a:pPr algn="ctr"/>
            <a:r>
              <a:rPr lang="en-US" sz="3600" b="1" dirty="0">
                <a:solidFill>
                  <a:schemeClr val="bg1"/>
                </a:solidFill>
                <a:latin typeface="Ubuntu" panose="020B0504030602030204" pitchFamily="34" charset="0"/>
                <a:ea typeface="Roboto" panose="02000000000000000000" pitchFamily="2" charset="0"/>
                <a:cs typeface="Rubik" pitchFamily="2" charset="-79"/>
              </a:rPr>
              <a:t>01</a:t>
            </a:r>
            <a:endParaRPr lang="id-ID" sz="3600" b="1" dirty="0">
              <a:solidFill>
                <a:schemeClr val="bg1"/>
              </a:solidFill>
              <a:latin typeface="Ubuntu" panose="020B0504030602030204" pitchFamily="34" charset="0"/>
              <a:ea typeface="Roboto" panose="02000000000000000000" pitchFamily="2" charset="0"/>
              <a:cs typeface="Rubik" pitchFamily="2" charset="-79"/>
            </a:endParaRPr>
          </a:p>
        </p:txBody>
      </p:sp>
      <p:sp>
        <p:nvSpPr>
          <p:cNvPr id="23" name="TextBox 22">
            <a:extLst>
              <a:ext uri="{FF2B5EF4-FFF2-40B4-BE49-F238E27FC236}">
                <a16:creationId xmlns:a16="http://schemas.microsoft.com/office/drawing/2014/main" id="{7381B1A4-DECD-4111-AE38-D0931CDE5502}"/>
              </a:ext>
            </a:extLst>
          </p:cNvPr>
          <p:cNvSpPr txBox="1"/>
          <p:nvPr/>
        </p:nvSpPr>
        <p:spPr>
          <a:xfrm>
            <a:off x="8246113" y="7968293"/>
            <a:ext cx="975925" cy="646331"/>
          </a:xfrm>
          <a:prstGeom prst="rect">
            <a:avLst/>
          </a:prstGeom>
          <a:noFill/>
        </p:spPr>
        <p:txBody>
          <a:bodyPr wrap="square" rtlCol="0">
            <a:spAutoFit/>
          </a:bodyPr>
          <a:lstStyle/>
          <a:p>
            <a:pPr algn="ctr"/>
            <a:r>
              <a:rPr lang="en-US" sz="3600" b="1" dirty="0">
                <a:solidFill>
                  <a:schemeClr val="bg1"/>
                </a:solidFill>
                <a:latin typeface="Ubuntu" panose="020B0504030602030204" pitchFamily="34" charset="0"/>
                <a:ea typeface="Roboto" panose="02000000000000000000" pitchFamily="2" charset="0"/>
                <a:cs typeface="Rubik" pitchFamily="2" charset="-79"/>
              </a:rPr>
              <a:t>02</a:t>
            </a:r>
            <a:endParaRPr lang="id-ID" sz="3600" b="1" dirty="0">
              <a:solidFill>
                <a:schemeClr val="bg1"/>
              </a:solidFill>
              <a:latin typeface="Ubuntu" panose="020B0504030602030204" pitchFamily="34" charset="0"/>
              <a:ea typeface="Roboto" panose="02000000000000000000" pitchFamily="2" charset="0"/>
              <a:cs typeface="Rubik" pitchFamily="2" charset="-79"/>
            </a:endParaRPr>
          </a:p>
        </p:txBody>
      </p:sp>
      <p:sp>
        <p:nvSpPr>
          <p:cNvPr id="3" name="Picture Placeholder 2">
            <a:extLst>
              <a:ext uri="{FF2B5EF4-FFF2-40B4-BE49-F238E27FC236}">
                <a16:creationId xmlns:a16="http://schemas.microsoft.com/office/drawing/2014/main" id="{69C2EB8B-BD09-42D7-99FB-D550D1054AF8}"/>
              </a:ext>
            </a:extLst>
          </p:cNvPr>
          <p:cNvSpPr>
            <a:spLocks noGrp="1"/>
          </p:cNvSpPr>
          <p:nvPr>
            <p:ph type="pic" sz="quarter" idx="13"/>
          </p:nvPr>
        </p:nvSpPr>
        <p:spPr/>
      </p:sp>
      <p:sp>
        <p:nvSpPr>
          <p:cNvPr id="6" name="Picture Placeholder 5">
            <a:extLst>
              <a:ext uri="{FF2B5EF4-FFF2-40B4-BE49-F238E27FC236}">
                <a16:creationId xmlns:a16="http://schemas.microsoft.com/office/drawing/2014/main" id="{C6EA3B2F-F137-4400-AD31-50B1980A3E1C}"/>
              </a:ext>
            </a:extLst>
          </p:cNvPr>
          <p:cNvSpPr>
            <a:spLocks noGrp="1"/>
          </p:cNvSpPr>
          <p:nvPr>
            <p:ph type="pic" sz="quarter" idx="12"/>
          </p:nvPr>
        </p:nvSpPr>
        <p:spPr/>
      </p:sp>
    </p:spTree>
    <p:extLst>
      <p:ext uri="{BB962C8B-B14F-4D97-AF65-F5344CB8AC3E}">
        <p14:creationId xmlns:p14="http://schemas.microsoft.com/office/powerpoint/2010/main" val="33445540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Freeform: Shape 7">
            <a:extLst>
              <a:ext uri="{FF2B5EF4-FFF2-40B4-BE49-F238E27FC236}">
                <a16:creationId xmlns:a16="http://schemas.microsoft.com/office/drawing/2014/main" id="{68D6181D-DE4F-4EE8-B753-13D38F26AAF1}"/>
              </a:ext>
            </a:extLst>
          </p:cNvPr>
          <p:cNvSpPr/>
          <p:nvPr/>
        </p:nvSpPr>
        <p:spPr>
          <a:xfrm>
            <a:off x="16757138" y="7345779"/>
            <a:ext cx="4797082" cy="4797094"/>
          </a:xfrm>
          <a:custGeom>
            <a:avLst/>
            <a:gdLst>
              <a:gd name="connsiteX0" fmla="*/ 2416199 w 4832407"/>
              <a:gd name="connsiteY0" fmla="*/ 0 h 4832418"/>
              <a:gd name="connsiteX1" fmla="*/ 2438212 w 4832407"/>
              <a:gd name="connsiteY1" fmla="*/ 1112 h 4832418"/>
              <a:gd name="connsiteX2" fmla="*/ 2450630 w 4832407"/>
              <a:gd name="connsiteY2" fmla="*/ 247043 h 4832418"/>
              <a:gd name="connsiteX3" fmla="*/ 4607321 w 4832407"/>
              <a:gd name="connsiteY3" fmla="*/ 2403735 h 4832418"/>
              <a:gd name="connsiteX4" fmla="*/ 4832351 w 4832407"/>
              <a:gd name="connsiteY4" fmla="*/ 2415098 h 4832418"/>
              <a:gd name="connsiteX5" fmla="*/ 4832407 w 4832407"/>
              <a:gd name="connsiteY5" fmla="*/ 2416209 h 4832418"/>
              <a:gd name="connsiteX6" fmla="*/ 4832351 w 4832407"/>
              <a:gd name="connsiteY6" fmla="*/ 2417321 h 4832418"/>
              <a:gd name="connsiteX7" fmla="*/ 4607322 w 4832407"/>
              <a:gd name="connsiteY7" fmla="*/ 2428684 h 4832418"/>
              <a:gd name="connsiteX8" fmla="*/ 2450631 w 4832407"/>
              <a:gd name="connsiteY8" fmla="*/ 4585375 h 4832418"/>
              <a:gd name="connsiteX9" fmla="*/ 2438213 w 4832407"/>
              <a:gd name="connsiteY9" fmla="*/ 4831307 h 4832418"/>
              <a:gd name="connsiteX10" fmla="*/ 2416199 w 4832407"/>
              <a:gd name="connsiteY10" fmla="*/ 4832418 h 4832418"/>
              <a:gd name="connsiteX11" fmla="*/ 2403725 w 4832407"/>
              <a:gd name="connsiteY11" fmla="*/ 4585375 h 4832418"/>
              <a:gd name="connsiteX12" fmla="*/ 231790 w 4832407"/>
              <a:gd name="connsiteY12" fmla="*/ 2427184 h 4832418"/>
              <a:gd name="connsiteX13" fmla="*/ 0 w 4832407"/>
              <a:gd name="connsiteY13" fmla="*/ 2416210 h 4832418"/>
              <a:gd name="connsiteX14" fmla="*/ 247034 w 4832407"/>
              <a:gd name="connsiteY14" fmla="*/ 2403735 h 4832418"/>
              <a:gd name="connsiteX15" fmla="*/ 2416199 w 4832407"/>
              <a:gd name="connsiteY15" fmla="*/ 1 h 48324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832407" h="4832418">
                <a:moveTo>
                  <a:pt x="2416199" y="0"/>
                </a:moveTo>
                <a:lnTo>
                  <a:pt x="2438212" y="1112"/>
                </a:lnTo>
                <a:lnTo>
                  <a:pt x="2450630" y="247043"/>
                </a:lnTo>
                <a:cubicBezTo>
                  <a:pt x="2566115" y="1384205"/>
                  <a:pt x="3470159" y="2288249"/>
                  <a:pt x="4607321" y="2403735"/>
                </a:cubicBezTo>
                <a:lnTo>
                  <a:pt x="4832351" y="2415098"/>
                </a:lnTo>
                <a:lnTo>
                  <a:pt x="4832407" y="2416209"/>
                </a:lnTo>
                <a:lnTo>
                  <a:pt x="4832351" y="2417321"/>
                </a:lnTo>
                <a:lnTo>
                  <a:pt x="4607322" y="2428684"/>
                </a:lnTo>
                <a:cubicBezTo>
                  <a:pt x="3470160" y="2544169"/>
                  <a:pt x="2566116" y="3448213"/>
                  <a:pt x="2450631" y="4585375"/>
                </a:cubicBezTo>
                <a:lnTo>
                  <a:pt x="2438213" y="4831307"/>
                </a:lnTo>
                <a:lnTo>
                  <a:pt x="2416199" y="4832418"/>
                </a:lnTo>
                <a:lnTo>
                  <a:pt x="2403725" y="4585375"/>
                </a:lnTo>
                <a:cubicBezTo>
                  <a:pt x="2287725" y="3443137"/>
                  <a:pt x="1376108" y="2536102"/>
                  <a:pt x="231790" y="2427184"/>
                </a:cubicBezTo>
                <a:lnTo>
                  <a:pt x="0" y="2416210"/>
                </a:lnTo>
                <a:lnTo>
                  <a:pt x="247034" y="2403735"/>
                </a:lnTo>
                <a:cubicBezTo>
                  <a:pt x="1465421" y="2280001"/>
                  <a:pt x="2416199" y="1251034"/>
                  <a:pt x="2416199" y="1"/>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dirty="0"/>
          </a:p>
        </p:txBody>
      </p:sp>
      <p:grpSp>
        <p:nvGrpSpPr>
          <p:cNvPr id="15" name="Group 14">
            <a:extLst>
              <a:ext uri="{FF2B5EF4-FFF2-40B4-BE49-F238E27FC236}">
                <a16:creationId xmlns:a16="http://schemas.microsoft.com/office/drawing/2014/main" id="{C31A7AEC-995C-451A-81DC-66CDADA2A43D}"/>
              </a:ext>
            </a:extLst>
          </p:cNvPr>
          <p:cNvGrpSpPr/>
          <p:nvPr/>
        </p:nvGrpSpPr>
        <p:grpSpPr>
          <a:xfrm>
            <a:off x="11746740" y="2091499"/>
            <a:ext cx="4248123" cy="4248123"/>
            <a:chOff x="21160548" y="8966432"/>
            <a:chExt cx="1988632" cy="1988632"/>
          </a:xfrm>
        </p:grpSpPr>
        <p:sp>
          <p:nvSpPr>
            <p:cNvPr id="9" name="Oval 8">
              <a:extLst>
                <a:ext uri="{FF2B5EF4-FFF2-40B4-BE49-F238E27FC236}">
                  <a16:creationId xmlns:a16="http://schemas.microsoft.com/office/drawing/2014/main" id="{14AB1AE1-CCF0-4B77-864A-CC97FBAA614D}"/>
                </a:ext>
              </a:extLst>
            </p:cNvPr>
            <p:cNvSpPr/>
            <p:nvPr/>
          </p:nvSpPr>
          <p:spPr>
            <a:xfrm>
              <a:off x="21160548" y="8966432"/>
              <a:ext cx="1988632" cy="1988632"/>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grpSp>
          <p:nvGrpSpPr>
            <p:cNvPr id="10" name="Graphic 26">
              <a:extLst>
                <a:ext uri="{FF2B5EF4-FFF2-40B4-BE49-F238E27FC236}">
                  <a16:creationId xmlns:a16="http://schemas.microsoft.com/office/drawing/2014/main" id="{E2808E28-B7F0-4855-BDF8-5E24864E13FD}"/>
                </a:ext>
              </a:extLst>
            </p:cNvPr>
            <p:cNvGrpSpPr/>
            <p:nvPr/>
          </p:nvGrpSpPr>
          <p:grpSpPr>
            <a:xfrm>
              <a:off x="21673235" y="9479120"/>
              <a:ext cx="963257" cy="963257"/>
              <a:chOff x="20969379" y="5526998"/>
              <a:chExt cx="1614919" cy="1614919"/>
            </a:xfrm>
            <a:noFill/>
          </p:grpSpPr>
          <p:sp>
            <p:nvSpPr>
              <p:cNvPr id="11" name="Freeform: Shape 10">
                <a:extLst>
                  <a:ext uri="{FF2B5EF4-FFF2-40B4-BE49-F238E27FC236}">
                    <a16:creationId xmlns:a16="http://schemas.microsoft.com/office/drawing/2014/main" id="{85D9AE49-3D95-4727-BE3E-71566B3E5B09}"/>
                  </a:ext>
                </a:extLst>
              </p:cNvPr>
              <p:cNvSpPr/>
              <p:nvPr/>
            </p:nvSpPr>
            <p:spPr>
              <a:xfrm>
                <a:off x="21776839" y="5526998"/>
                <a:ext cx="76900" cy="1614919"/>
              </a:xfrm>
              <a:custGeom>
                <a:avLst/>
                <a:gdLst>
                  <a:gd name="connsiteX0" fmla="*/ 0 w 76900"/>
                  <a:gd name="connsiteY0" fmla="*/ 0 h 1614919"/>
                  <a:gd name="connsiteX1" fmla="*/ 0 w 76900"/>
                  <a:gd name="connsiteY1" fmla="*/ 1614919 h 1614919"/>
                </a:gdLst>
                <a:ahLst/>
                <a:cxnLst>
                  <a:cxn ang="0">
                    <a:pos x="connsiteX0" y="connsiteY0"/>
                  </a:cxn>
                  <a:cxn ang="0">
                    <a:pos x="connsiteX1" y="connsiteY1"/>
                  </a:cxn>
                </a:cxnLst>
                <a:rect l="l" t="t" r="r" b="b"/>
                <a:pathLst>
                  <a:path w="76900" h="1614919">
                    <a:moveTo>
                      <a:pt x="0" y="0"/>
                    </a:moveTo>
                    <a:lnTo>
                      <a:pt x="0" y="1614919"/>
                    </a:lnTo>
                  </a:path>
                </a:pathLst>
              </a:custGeom>
              <a:noFill/>
              <a:ln w="50800" cap="rnd">
                <a:solidFill>
                  <a:schemeClr val="accent2"/>
                </a:solidFill>
                <a:prstDash val="solid"/>
                <a:round/>
              </a:ln>
            </p:spPr>
            <p:txBody>
              <a:bodyPr rtlCol="0" anchor="ctr"/>
              <a:lstStyle/>
              <a:p>
                <a:endParaRPr lang="en-ID" dirty="0"/>
              </a:p>
            </p:txBody>
          </p:sp>
          <p:sp>
            <p:nvSpPr>
              <p:cNvPr id="12" name="Freeform: Shape 11">
                <a:extLst>
                  <a:ext uri="{FF2B5EF4-FFF2-40B4-BE49-F238E27FC236}">
                    <a16:creationId xmlns:a16="http://schemas.microsoft.com/office/drawing/2014/main" id="{7AA8BA62-58EF-46B9-BE76-9AF769AE0C82}"/>
                  </a:ext>
                </a:extLst>
              </p:cNvPr>
              <p:cNvSpPr/>
              <p:nvPr/>
            </p:nvSpPr>
            <p:spPr>
              <a:xfrm>
                <a:off x="20969379" y="6334458"/>
                <a:ext cx="1614919" cy="76900"/>
              </a:xfrm>
              <a:custGeom>
                <a:avLst/>
                <a:gdLst>
                  <a:gd name="connsiteX0" fmla="*/ 1614919 w 1614919"/>
                  <a:gd name="connsiteY0" fmla="*/ 0 h 76900"/>
                  <a:gd name="connsiteX1" fmla="*/ 0 w 1614919"/>
                  <a:gd name="connsiteY1" fmla="*/ 0 h 76900"/>
                </a:gdLst>
                <a:ahLst/>
                <a:cxnLst>
                  <a:cxn ang="0">
                    <a:pos x="connsiteX0" y="connsiteY0"/>
                  </a:cxn>
                  <a:cxn ang="0">
                    <a:pos x="connsiteX1" y="connsiteY1"/>
                  </a:cxn>
                </a:cxnLst>
                <a:rect l="l" t="t" r="r" b="b"/>
                <a:pathLst>
                  <a:path w="1614919" h="76900">
                    <a:moveTo>
                      <a:pt x="1614919" y="0"/>
                    </a:moveTo>
                    <a:lnTo>
                      <a:pt x="0" y="0"/>
                    </a:lnTo>
                  </a:path>
                </a:pathLst>
              </a:custGeom>
              <a:noFill/>
              <a:ln w="50800" cap="rnd">
                <a:solidFill>
                  <a:schemeClr val="accent2"/>
                </a:solidFill>
                <a:prstDash val="solid"/>
                <a:round/>
              </a:ln>
            </p:spPr>
            <p:txBody>
              <a:bodyPr rtlCol="0" anchor="ctr"/>
              <a:lstStyle/>
              <a:p>
                <a:endParaRPr lang="en-ID" dirty="0"/>
              </a:p>
            </p:txBody>
          </p:sp>
          <p:sp>
            <p:nvSpPr>
              <p:cNvPr id="13" name="Freeform: Shape 12">
                <a:extLst>
                  <a:ext uri="{FF2B5EF4-FFF2-40B4-BE49-F238E27FC236}">
                    <a16:creationId xmlns:a16="http://schemas.microsoft.com/office/drawing/2014/main" id="{AE1223A3-5D3F-4741-B3AC-209F5CA36267}"/>
                  </a:ext>
                </a:extLst>
              </p:cNvPr>
              <p:cNvSpPr/>
              <p:nvPr/>
            </p:nvSpPr>
            <p:spPr>
              <a:xfrm>
                <a:off x="21205926" y="5763468"/>
                <a:ext cx="1141824" cy="1141901"/>
              </a:xfrm>
              <a:custGeom>
                <a:avLst/>
                <a:gdLst>
                  <a:gd name="connsiteX0" fmla="*/ 1141825 w 1141824"/>
                  <a:gd name="connsiteY0" fmla="*/ 0 h 1141901"/>
                  <a:gd name="connsiteX1" fmla="*/ 0 w 1141824"/>
                  <a:gd name="connsiteY1" fmla="*/ 1141902 h 1141901"/>
                </a:gdLst>
                <a:ahLst/>
                <a:cxnLst>
                  <a:cxn ang="0">
                    <a:pos x="connsiteX0" y="connsiteY0"/>
                  </a:cxn>
                  <a:cxn ang="0">
                    <a:pos x="connsiteX1" y="connsiteY1"/>
                  </a:cxn>
                </a:cxnLst>
                <a:rect l="l" t="t" r="r" b="b"/>
                <a:pathLst>
                  <a:path w="1141824" h="1141901">
                    <a:moveTo>
                      <a:pt x="1141825" y="0"/>
                    </a:moveTo>
                    <a:lnTo>
                      <a:pt x="0" y="1141902"/>
                    </a:lnTo>
                  </a:path>
                </a:pathLst>
              </a:custGeom>
              <a:noFill/>
              <a:ln w="50800" cap="rnd">
                <a:solidFill>
                  <a:schemeClr val="accent2"/>
                </a:solidFill>
                <a:prstDash val="solid"/>
                <a:round/>
              </a:ln>
            </p:spPr>
            <p:txBody>
              <a:bodyPr rtlCol="0" anchor="ctr"/>
              <a:lstStyle/>
              <a:p>
                <a:endParaRPr lang="en-ID" dirty="0"/>
              </a:p>
            </p:txBody>
          </p:sp>
          <p:sp>
            <p:nvSpPr>
              <p:cNvPr id="14" name="Freeform: Shape 13">
                <a:extLst>
                  <a:ext uri="{FF2B5EF4-FFF2-40B4-BE49-F238E27FC236}">
                    <a16:creationId xmlns:a16="http://schemas.microsoft.com/office/drawing/2014/main" id="{7AC26149-2A1B-4EE5-B94E-1FFC53F636B9}"/>
                  </a:ext>
                </a:extLst>
              </p:cNvPr>
              <p:cNvSpPr/>
              <p:nvPr/>
            </p:nvSpPr>
            <p:spPr>
              <a:xfrm>
                <a:off x="21205926" y="5763468"/>
                <a:ext cx="1141824" cy="1141901"/>
              </a:xfrm>
              <a:custGeom>
                <a:avLst/>
                <a:gdLst>
                  <a:gd name="connsiteX0" fmla="*/ 1141825 w 1141824"/>
                  <a:gd name="connsiteY0" fmla="*/ 1141902 h 1141901"/>
                  <a:gd name="connsiteX1" fmla="*/ 0 w 1141824"/>
                  <a:gd name="connsiteY1" fmla="*/ 0 h 1141901"/>
                </a:gdLst>
                <a:ahLst/>
                <a:cxnLst>
                  <a:cxn ang="0">
                    <a:pos x="connsiteX0" y="connsiteY0"/>
                  </a:cxn>
                  <a:cxn ang="0">
                    <a:pos x="connsiteX1" y="connsiteY1"/>
                  </a:cxn>
                </a:cxnLst>
                <a:rect l="l" t="t" r="r" b="b"/>
                <a:pathLst>
                  <a:path w="1141824" h="1141901">
                    <a:moveTo>
                      <a:pt x="1141825" y="1141902"/>
                    </a:moveTo>
                    <a:lnTo>
                      <a:pt x="0" y="0"/>
                    </a:lnTo>
                  </a:path>
                </a:pathLst>
              </a:custGeom>
              <a:noFill/>
              <a:ln w="50800" cap="rnd">
                <a:solidFill>
                  <a:schemeClr val="accent2"/>
                </a:solidFill>
                <a:prstDash val="solid"/>
                <a:round/>
              </a:ln>
            </p:spPr>
            <p:txBody>
              <a:bodyPr rtlCol="0" anchor="ctr"/>
              <a:lstStyle/>
              <a:p>
                <a:endParaRPr lang="en-ID" dirty="0"/>
              </a:p>
            </p:txBody>
          </p:sp>
        </p:grpSp>
      </p:grpSp>
      <p:sp>
        <p:nvSpPr>
          <p:cNvPr id="16" name="TextBox 15">
            <a:extLst>
              <a:ext uri="{FF2B5EF4-FFF2-40B4-BE49-F238E27FC236}">
                <a16:creationId xmlns:a16="http://schemas.microsoft.com/office/drawing/2014/main" id="{0565194B-88DF-4425-AD4B-1BA7DF261648}"/>
              </a:ext>
            </a:extLst>
          </p:cNvPr>
          <p:cNvSpPr txBox="1"/>
          <p:nvPr/>
        </p:nvSpPr>
        <p:spPr>
          <a:xfrm>
            <a:off x="3932098" y="2801446"/>
            <a:ext cx="6040107" cy="2554545"/>
          </a:xfrm>
          <a:prstGeom prst="rect">
            <a:avLst/>
          </a:prstGeom>
          <a:noFill/>
        </p:spPr>
        <p:txBody>
          <a:bodyPr wrap="square" rtlCol="0">
            <a:spAutoFit/>
          </a:bodyPr>
          <a:lstStyle/>
          <a:p>
            <a:r>
              <a:rPr lang="en-US" sz="8000" b="1" dirty="0">
                <a:solidFill>
                  <a:schemeClr val="bg1"/>
                </a:solidFill>
                <a:latin typeface="Ubuntu" panose="020B0504030602030204" pitchFamily="34" charset="0"/>
                <a:ea typeface="Roboto" panose="02000000000000000000" pitchFamily="2" charset="0"/>
                <a:cs typeface="Rubik" pitchFamily="2" charset="-79"/>
              </a:rPr>
              <a:t>Art Exhibition</a:t>
            </a:r>
            <a:endParaRPr lang="id-ID" sz="8000" b="1" dirty="0">
              <a:solidFill>
                <a:schemeClr val="bg1"/>
              </a:solidFill>
              <a:latin typeface="Ubuntu" panose="020B0504030602030204" pitchFamily="34" charset="0"/>
              <a:ea typeface="Roboto" panose="02000000000000000000" pitchFamily="2" charset="0"/>
              <a:cs typeface="Rubik" pitchFamily="2" charset="-79"/>
            </a:endParaRPr>
          </a:p>
        </p:txBody>
      </p:sp>
      <p:sp>
        <p:nvSpPr>
          <p:cNvPr id="17" name="TextBox 16">
            <a:extLst>
              <a:ext uri="{FF2B5EF4-FFF2-40B4-BE49-F238E27FC236}">
                <a16:creationId xmlns:a16="http://schemas.microsoft.com/office/drawing/2014/main" id="{171AECEA-49D6-4CEF-A068-F5E269B0B964}"/>
              </a:ext>
            </a:extLst>
          </p:cNvPr>
          <p:cNvSpPr txBox="1"/>
          <p:nvPr/>
        </p:nvSpPr>
        <p:spPr>
          <a:xfrm>
            <a:off x="3932098" y="6339622"/>
            <a:ext cx="5030391" cy="3351367"/>
          </a:xfrm>
          <a:prstGeom prst="rect">
            <a:avLst/>
          </a:prstGeom>
          <a:noFill/>
        </p:spPr>
        <p:txBody>
          <a:bodyPr wrap="square" rtlCol="0">
            <a:spAutoFit/>
          </a:bodyPr>
          <a:lstStyle/>
          <a:p>
            <a:pPr>
              <a:lnSpc>
                <a:spcPct val="150000"/>
              </a:lnSpc>
            </a:pPr>
            <a:r>
              <a:rPr lang="id-ID" sz="2400" dirty="0">
                <a:solidFill>
                  <a:schemeClr val="bg1">
                    <a:lumMod val="85000"/>
                  </a:schemeClr>
                </a:solidFill>
                <a:latin typeface="Muli" pitchFamily="2" charset="0"/>
                <a:ea typeface="Roboto" panose="02000000000000000000" pitchFamily="2" charset="0"/>
                <a:cs typeface="Open Sans" panose="020B0606030504020204" pitchFamily="34" charset="0"/>
              </a:rPr>
              <a:t>Fusce vehicula dolor arcu, sit amet blandit dolor mollis nec. Donec viverra eleifend lacus, vitae ullamcorper metus. Sed sollicitudin ipsum quis nunc sollicitudin ultrices. </a:t>
            </a:r>
          </a:p>
        </p:txBody>
      </p:sp>
      <p:sp>
        <p:nvSpPr>
          <p:cNvPr id="3" name="Picture Placeholder 2">
            <a:extLst>
              <a:ext uri="{FF2B5EF4-FFF2-40B4-BE49-F238E27FC236}">
                <a16:creationId xmlns:a16="http://schemas.microsoft.com/office/drawing/2014/main" id="{74788609-2B2C-4E79-804C-A744ECBB79D8}"/>
              </a:ext>
            </a:extLst>
          </p:cNvPr>
          <p:cNvSpPr>
            <a:spLocks noGrp="1"/>
          </p:cNvSpPr>
          <p:nvPr>
            <p:ph type="pic" sz="quarter" idx="13"/>
          </p:nvPr>
        </p:nvSpPr>
        <p:spPr/>
      </p:sp>
      <p:sp>
        <p:nvSpPr>
          <p:cNvPr id="5" name="Picture Placeholder 4">
            <a:extLst>
              <a:ext uri="{FF2B5EF4-FFF2-40B4-BE49-F238E27FC236}">
                <a16:creationId xmlns:a16="http://schemas.microsoft.com/office/drawing/2014/main" id="{28238BCD-FF1F-48E7-B2FE-32CF9AA3A11B}"/>
              </a:ext>
            </a:extLst>
          </p:cNvPr>
          <p:cNvSpPr>
            <a:spLocks noGrp="1"/>
          </p:cNvSpPr>
          <p:nvPr>
            <p:ph type="pic" sz="quarter" idx="14"/>
          </p:nvPr>
        </p:nvSpPr>
        <p:spPr/>
      </p:sp>
    </p:spTree>
    <p:extLst>
      <p:ext uri="{BB962C8B-B14F-4D97-AF65-F5344CB8AC3E}">
        <p14:creationId xmlns:p14="http://schemas.microsoft.com/office/powerpoint/2010/main" val="74124236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Freeform: Shape 34">
            <a:extLst>
              <a:ext uri="{FF2B5EF4-FFF2-40B4-BE49-F238E27FC236}">
                <a16:creationId xmlns:a16="http://schemas.microsoft.com/office/drawing/2014/main" id="{3DBBC53D-0B34-4943-A7AB-51402322A844}"/>
              </a:ext>
            </a:extLst>
          </p:cNvPr>
          <p:cNvSpPr/>
          <p:nvPr/>
        </p:nvSpPr>
        <p:spPr>
          <a:xfrm rot="16200000">
            <a:off x="1946165" y="2851103"/>
            <a:ext cx="4206454" cy="4206502"/>
          </a:xfrm>
          <a:custGeom>
            <a:avLst/>
            <a:gdLst>
              <a:gd name="connsiteX0" fmla="*/ 11504 w 1067904"/>
              <a:gd name="connsiteY0" fmla="*/ 911915 h 1058599"/>
              <a:gd name="connsiteX1" fmla="*/ 6938 w 1067904"/>
              <a:gd name="connsiteY1" fmla="*/ 947106 h 1058599"/>
              <a:gd name="connsiteX2" fmla="*/ 1067904 w 1067904"/>
              <a:gd name="connsiteY2" fmla="*/ 947106 h 1058599"/>
              <a:gd name="connsiteX3" fmla="*/ 1067904 w 1067904"/>
              <a:gd name="connsiteY3" fmla="*/ 1058599 h 1058599"/>
              <a:gd name="connsiteX4" fmla="*/ 0 w 1067904"/>
              <a:gd name="connsiteY4" fmla="*/ 1058599 h 1058599"/>
              <a:gd name="connsiteX5" fmla="*/ 6936 w 1067904"/>
              <a:gd name="connsiteY5" fmla="*/ 947105 h 1058599"/>
              <a:gd name="connsiteX6" fmla="*/ 11504 w 1067904"/>
              <a:gd name="connsiteY6" fmla="*/ 911915 h 1058599"/>
              <a:gd name="connsiteX7" fmla="*/ 1066044 w 1067904"/>
              <a:gd name="connsiteY7" fmla="*/ 0 h 1058599"/>
              <a:gd name="connsiteX8" fmla="*/ 1067904 w 1067904"/>
              <a:gd name="connsiteY8" fmla="*/ 1861 h 1058599"/>
              <a:gd name="connsiteX9" fmla="*/ 1067904 w 1067904"/>
              <a:gd name="connsiteY9" fmla="*/ 93222 h 1058599"/>
              <a:gd name="connsiteX10" fmla="*/ 633942 w 1067904"/>
              <a:gd name="connsiteY10" fmla="*/ 93222 h 1058599"/>
              <a:gd name="connsiteX11" fmla="*/ 562544 w 1067904"/>
              <a:gd name="connsiteY11" fmla="*/ 128413 h 1058599"/>
              <a:gd name="connsiteX12" fmla="*/ 1067904 w 1067904"/>
              <a:gd name="connsiteY12" fmla="*/ 128413 h 1058599"/>
              <a:gd name="connsiteX13" fmla="*/ 1067904 w 1067904"/>
              <a:gd name="connsiteY13" fmla="*/ 229755 h 1058599"/>
              <a:gd name="connsiteX14" fmla="*/ 408248 w 1067904"/>
              <a:gd name="connsiteY14" fmla="*/ 229755 h 1058599"/>
              <a:gd name="connsiteX15" fmla="*/ 365952 w 1067904"/>
              <a:gd name="connsiteY15" fmla="*/ 264946 h 1058599"/>
              <a:gd name="connsiteX16" fmla="*/ 1067904 w 1067904"/>
              <a:gd name="connsiteY16" fmla="*/ 264946 h 1058599"/>
              <a:gd name="connsiteX17" fmla="*/ 1067904 w 1067904"/>
              <a:gd name="connsiteY17" fmla="*/ 366119 h 1058599"/>
              <a:gd name="connsiteX18" fmla="*/ 264100 w 1067904"/>
              <a:gd name="connsiteY18" fmla="*/ 366119 h 1058599"/>
              <a:gd name="connsiteX19" fmla="*/ 234662 w 1067904"/>
              <a:gd name="connsiteY19" fmla="*/ 401310 h 1058599"/>
              <a:gd name="connsiteX20" fmla="*/ 1067904 w 1067904"/>
              <a:gd name="connsiteY20" fmla="*/ 401310 h 1058599"/>
              <a:gd name="connsiteX21" fmla="*/ 1067904 w 1067904"/>
              <a:gd name="connsiteY21" fmla="*/ 502653 h 1058599"/>
              <a:gd name="connsiteX22" fmla="*/ 162588 w 1067904"/>
              <a:gd name="connsiteY22" fmla="*/ 502653 h 1058599"/>
              <a:gd name="connsiteX23" fmla="*/ 141440 w 1067904"/>
              <a:gd name="connsiteY23" fmla="*/ 537844 h 1058599"/>
              <a:gd name="connsiteX24" fmla="*/ 1067904 w 1067904"/>
              <a:gd name="connsiteY24" fmla="*/ 537844 h 1058599"/>
              <a:gd name="connsiteX25" fmla="*/ 1067904 w 1067904"/>
              <a:gd name="connsiteY25" fmla="*/ 639017 h 1058599"/>
              <a:gd name="connsiteX26" fmla="*/ 90176 w 1067904"/>
              <a:gd name="connsiteY26" fmla="*/ 639017 h 1058599"/>
              <a:gd name="connsiteX27" fmla="*/ 75458 w 1067904"/>
              <a:gd name="connsiteY27" fmla="*/ 674208 h 1058599"/>
              <a:gd name="connsiteX28" fmla="*/ 1067904 w 1067904"/>
              <a:gd name="connsiteY28" fmla="*/ 674208 h 1058599"/>
              <a:gd name="connsiteX29" fmla="*/ 1067904 w 1067904"/>
              <a:gd name="connsiteY29" fmla="*/ 775381 h 1058599"/>
              <a:gd name="connsiteX30" fmla="*/ 40944 w 1067904"/>
              <a:gd name="connsiteY30" fmla="*/ 775381 h 1058599"/>
              <a:gd name="connsiteX31" fmla="*/ 31468 w 1067904"/>
              <a:gd name="connsiteY31" fmla="*/ 810741 h 1058599"/>
              <a:gd name="connsiteX32" fmla="*/ 1067904 w 1067904"/>
              <a:gd name="connsiteY32" fmla="*/ 810741 h 1058599"/>
              <a:gd name="connsiteX33" fmla="*/ 1067904 w 1067904"/>
              <a:gd name="connsiteY33" fmla="*/ 911915 h 1058599"/>
              <a:gd name="connsiteX34" fmla="*/ 11504 w 1067904"/>
              <a:gd name="connsiteY34" fmla="*/ 911915 h 1058599"/>
              <a:gd name="connsiteX35" fmla="*/ 31468 w 1067904"/>
              <a:gd name="connsiteY35" fmla="*/ 810403 h 1058599"/>
              <a:gd name="connsiteX36" fmla="*/ 40944 w 1067904"/>
              <a:gd name="connsiteY36" fmla="*/ 775043 h 1058599"/>
              <a:gd name="connsiteX37" fmla="*/ 74780 w 1067904"/>
              <a:gd name="connsiteY37" fmla="*/ 673531 h 1058599"/>
              <a:gd name="connsiteX38" fmla="*/ 89500 w 1067904"/>
              <a:gd name="connsiteY38" fmla="*/ 638340 h 1058599"/>
              <a:gd name="connsiteX39" fmla="*/ 140256 w 1067904"/>
              <a:gd name="connsiteY39" fmla="*/ 536828 h 1058599"/>
              <a:gd name="connsiteX40" fmla="*/ 161404 w 1067904"/>
              <a:gd name="connsiteY40" fmla="*/ 501638 h 1058599"/>
              <a:gd name="connsiteX41" fmla="*/ 233476 w 1067904"/>
              <a:gd name="connsiteY41" fmla="*/ 400126 h 1058599"/>
              <a:gd name="connsiteX42" fmla="*/ 262916 w 1067904"/>
              <a:gd name="connsiteY42" fmla="*/ 364935 h 1058599"/>
              <a:gd name="connsiteX43" fmla="*/ 311472 w 1067904"/>
              <a:gd name="connsiteY43" fmla="*/ 312995 h 1058599"/>
              <a:gd name="connsiteX44" fmla="*/ 364260 w 1067904"/>
              <a:gd name="connsiteY44" fmla="*/ 263762 h 1058599"/>
              <a:gd name="connsiteX45" fmla="*/ 406556 w 1067904"/>
              <a:gd name="connsiteY45" fmla="*/ 228571 h 1058599"/>
              <a:gd name="connsiteX46" fmla="*/ 561360 w 1067904"/>
              <a:gd name="connsiteY46" fmla="*/ 127059 h 1058599"/>
              <a:gd name="connsiteX47" fmla="*/ 632758 w 1067904"/>
              <a:gd name="connsiteY47" fmla="*/ 91868 h 1058599"/>
              <a:gd name="connsiteX48" fmla="*/ 1066044 w 1067904"/>
              <a:gd name="connsiteY48" fmla="*/ 0 h 10585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Lst>
            <a:rect l="l" t="t" r="r" b="b"/>
            <a:pathLst>
              <a:path w="1067904" h="1058599">
                <a:moveTo>
                  <a:pt x="11504" y="911915"/>
                </a:moveTo>
                <a:cubicBezTo>
                  <a:pt x="9644" y="923589"/>
                  <a:pt x="8120" y="935263"/>
                  <a:pt x="6938" y="947106"/>
                </a:cubicBezTo>
                <a:lnTo>
                  <a:pt x="1067904" y="947106"/>
                </a:lnTo>
                <a:lnTo>
                  <a:pt x="1067904" y="1058599"/>
                </a:lnTo>
                <a:lnTo>
                  <a:pt x="0" y="1058599"/>
                </a:lnTo>
                <a:cubicBezTo>
                  <a:pt x="340" y="1021344"/>
                  <a:pt x="2656" y="984124"/>
                  <a:pt x="6936" y="947105"/>
                </a:cubicBezTo>
                <a:cubicBezTo>
                  <a:pt x="8120" y="935263"/>
                  <a:pt x="9644" y="923589"/>
                  <a:pt x="11504" y="911915"/>
                </a:cubicBezTo>
                <a:close/>
                <a:moveTo>
                  <a:pt x="1066044" y="0"/>
                </a:moveTo>
                <a:lnTo>
                  <a:pt x="1067904" y="1861"/>
                </a:lnTo>
                <a:lnTo>
                  <a:pt x="1067904" y="93222"/>
                </a:lnTo>
                <a:lnTo>
                  <a:pt x="633942" y="93222"/>
                </a:lnTo>
                <a:cubicBezTo>
                  <a:pt x="609580" y="104050"/>
                  <a:pt x="585892" y="115724"/>
                  <a:pt x="562544" y="128413"/>
                </a:cubicBezTo>
                <a:lnTo>
                  <a:pt x="1067904" y="128413"/>
                </a:lnTo>
                <a:lnTo>
                  <a:pt x="1067904" y="229755"/>
                </a:lnTo>
                <a:lnTo>
                  <a:pt x="408248" y="229755"/>
                </a:lnTo>
                <a:cubicBezTo>
                  <a:pt x="393868" y="241091"/>
                  <a:pt x="379824" y="252765"/>
                  <a:pt x="365952" y="264946"/>
                </a:cubicBezTo>
                <a:lnTo>
                  <a:pt x="1067904" y="264946"/>
                </a:lnTo>
                <a:lnTo>
                  <a:pt x="1067904" y="366119"/>
                </a:lnTo>
                <a:lnTo>
                  <a:pt x="264100" y="366119"/>
                </a:lnTo>
                <a:cubicBezTo>
                  <a:pt x="253950" y="377624"/>
                  <a:pt x="244136" y="389297"/>
                  <a:pt x="234662" y="401310"/>
                </a:cubicBezTo>
                <a:lnTo>
                  <a:pt x="1067904" y="401310"/>
                </a:lnTo>
                <a:lnTo>
                  <a:pt x="1067904" y="502653"/>
                </a:lnTo>
                <a:lnTo>
                  <a:pt x="162588" y="502653"/>
                </a:lnTo>
                <a:cubicBezTo>
                  <a:pt x="155312" y="514158"/>
                  <a:pt x="148208" y="526001"/>
                  <a:pt x="141440" y="537844"/>
                </a:cubicBezTo>
                <a:lnTo>
                  <a:pt x="1067904" y="537844"/>
                </a:lnTo>
                <a:lnTo>
                  <a:pt x="1067904" y="639017"/>
                </a:lnTo>
                <a:lnTo>
                  <a:pt x="90176" y="639017"/>
                </a:lnTo>
                <a:cubicBezTo>
                  <a:pt x="85102" y="650691"/>
                  <a:pt x="80196" y="662365"/>
                  <a:pt x="75458" y="674208"/>
                </a:cubicBezTo>
                <a:lnTo>
                  <a:pt x="1067904" y="674208"/>
                </a:lnTo>
                <a:lnTo>
                  <a:pt x="1067904" y="775381"/>
                </a:lnTo>
                <a:lnTo>
                  <a:pt x="40944" y="775381"/>
                </a:lnTo>
                <a:cubicBezTo>
                  <a:pt x="37560" y="787055"/>
                  <a:pt x="34346" y="798898"/>
                  <a:pt x="31468" y="810741"/>
                </a:cubicBezTo>
                <a:lnTo>
                  <a:pt x="1067904" y="810741"/>
                </a:lnTo>
                <a:lnTo>
                  <a:pt x="1067904" y="911915"/>
                </a:lnTo>
                <a:lnTo>
                  <a:pt x="11504" y="911915"/>
                </a:lnTo>
                <a:cubicBezTo>
                  <a:pt x="16394" y="877756"/>
                  <a:pt x="23060" y="843868"/>
                  <a:pt x="31468" y="810403"/>
                </a:cubicBezTo>
                <a:cubicBezTo>
                  <a:pt x="34344" y="798560"/>
                  <a:pt x="37560" y="786717"/>
                  <a:pt x="40944" y="775043"/>
                </a:cubicBezTo>
                <a:cubicBezTo>
                  <a:pt x="50452" y="740647"/>
                  <a:pt x="61752" y="706759"/>
                  <a:pt x="74780" y="673531"/>
                </a:cubicBezTo>
                <a:cubicBezTo>
                  <a:pt x="79518" y="661688"/>
                  <a:pt x="84424" y="650014"/>
                  <a:pt x="89500" y="638340"/>
                </a:cubicBezTo>
                <a:cubicBezTo>
                  <a:pt x="104506" y="603573"/>
                  <a:pt x="121460" y="569685"/>
                  <a:pt x="140256" y="536828"/>
                </a:cubicBezTo>
                <a:cubicBezTo>
                  <a:pt x="147024" y="524986"/>
                  <a:pt x="154128" y="513142"/>
                  <a:pt x="161404" y="501638"/>
                </a:cubicBezTo>
                <a:cubicBezTo>
                  <a:pt x="183296" y="466329"/>
                  <a:pt x="207372" y="432424"/>
                  <a:pt x="233476" y="400126"/>
                </a:cubicBezTo>
                <a:cubicBezTo>
                  <a:pt x="242952" y="388114"/>
                  <a:pt x="252764" y="376440"/>
                  <a:pt x="262916" y="364935"/>
                </a:cubicBezTo>
                <a:cubicBezTo>
                  <a:pt x="278480" y="348016"/>
                  <a:pt x="294722" y="329744"/>
                  <a:pt x="311472" y="312995"/>
                </a:cubicBezTo>
                <a:cubicBezTo>
                  <a:pt x="328222" y="296245"/>
                  <a:pt x="345310" y="279158"/>
                  <a:pt x="364260" y="263762"/>
                </a:cubicBezTo>
                <a:cubicBezTo>
                  <a:pt x="378132" y="251580"/>
                  <a:pt x="392174" y="239906"/>
                  <a:pt x="406556" y="228571"/>
                </a:cubicBezTo>
                <a:cubicBezTo>
                  <a:pt x="455094" y="190284"/>
                  <a:pt x="506900" y="156311"/>
                  <a:pt x="561360" y="127059"/>
                </a:cubicBezTo>
                <a:cubicBezTo>
                  <a:pt x="584708" y="114370"/>
                  <a:pt x="608396" y="102696"/>
                  <a:pt x="632758" y="91868"/>
                </a:cubicBezTo>
                <a:cubicBezTo>
                  <a:pt x="769156" y="31215"/>
                  <a:pt x="916772" y="-85"/>
                  <a:pt x="1066044" y="0"/>
                </a:cubicBezTo>
                <a:close/>
              </a:path>
            </a:pathLst>
          </a:custGeom>
          <a:solidFill>
            <a:schemeClr val="accent1"/>
          </a:solidFill>
          <a:ln w="16916" cap="flat">
            <a:noFill/>
            <a:prstDash val="solid"/>
            <a:miter/>
          </a:ln>
        </p:spPr>
        <p:txBody>
          <a:bodyPr rtlCol="0" anchor="ctr"/>
          <a:lstStyle/>
          <a:p>
            <a:endParaRPr lang="en-ID" dirty="0"/>
          </a:p>
        </p:txBody>
      </p:sp>
      <p:sp>
        <p:nvSpPr>
          <p:cNvPr id="32" name="Freeform: Shape 31">
            <a:extLst>
              <a:ext uri="{FF2B5EF4-FFF2-40B4-BE49-F238E27FC236}">
                <a16:creationId xmlns:a16="http://schemas.microsoft.com/office/drawing/2014/main" id="{7CC24B1E-67C0-4503-B375-484DBCDAEF76}"/>
              </a:ext>
            </a:extLst>
          </p:cNvPr>
          <p:cNvSpPr/>
          <p:nvPr/>
        </p:nvSpPr>
        <p:spPr>
          <a:xfrm>
            <a:off x="6158206" y="2851128"/>
            <a:ext cx="4206503" cy="8412955"/>
          </a:xfrm>
          <a:custGeom>
            <a:avLst/>
            <a:gdLst>
              <a:gd name="connsiteX0" fmla="*/ 0 w 16754169"/>
              <a:gd name="connsiteY0" fmla="*/ 0 h 10677833"/>
              <a:gd name="connsiteX1" fmla="*/ 16754169 w 16754169"/>
              <a:gd name="connsiteY1" fmla="*/ 0 h 10677833"/>
              <a:gd name="connsiteX2" fmla="*/ 16754169 w 16754169"/>
              <a:gd name="connsiteY2" fmla="*/ 10677833 h 10677833"/>
              <a:gd name="connsiteX3" fmla="*/ 0 w 16754169"/>
              <a:gd name="connsiteY3" fmla="*/ 10677833 h 10677833"/>
            </a:gdLst>
            <a:ahLst/>
            <a:cxnLst>
              <a:cxn ang="0">
                <a:pos x="connsiteX0" y="connsiteY0"/>
              </a:cxn>
              <a:cxn ang="0">
                <a:pos x="connsiteX1" y="connsiteY1"/>
              </a:cxn>
              <a:cxn ang="0">
                <a:pos x="connsiteX2" y="connsiteY2"/>
              </a:cxn>
              <a:cxn ang="0">
                <a:pos x="connsiteX3" y="connsiteY3"/>
              </a:cxn>
            </a:cxnLst>
            <a:rect l="l" t="t" r="r" b="b"/>
            <a:pathLst>
              <a:path w="16754169" h="10677833">
                <a:moveTo>
                  <a:pt x="0" y="0"/>
                </a:moveTo>
                <a:lnTo>
                  <a:pt x="16754169" y="0"/>
                </a:lnTo>
                <a:lnTo>
                  <a:pt x="16754169" y="10677833"/>
                </a:lnTo>
                <a:lnTo>
                  <a:pt x="0" y="10677833"/>
                </a:lnTo>
                <a:close/>
              </a:path>
            </a:pathLst>
          </a:custGeom>
          <a:solidFill>
            <a:schemeClr val="accent2"/>
          </a:solidFill>
          <a:ln>
            <a:noFill/>
          </a:ln>
          <a:effectLst>
            <a:outerShdw blurRad="850900" dist="38100" dir="2700000" sx="102000" sy="102000" algn="tl" rotWithShape="0">
              <a:prstClr val="black">
                <a:alpha val="13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dirty="0">
              <a:solidFill>
                <a:schemeClr val="bg1"/>
              </a:solidFill>
            </a:endParaRPr>
          </a:p>
        </p:txBody>
      </p:sp>
      <p:sp>
        <p:nvSpPr>
          <p:cNvPr id="16" name="Freeform: Shape 15">
            <a:extLst>
              <a:ext uri="{FF2B5EF4-FFF2-40B4-BE49-F238E27FC236}">
                <a16:creationId xmlns:a16="http://schemas.microsoft.com/office/drawing/2014/main" id="{CEC65A8B-027F-4849-A017-19C2E8B5DB01}"/>
              </a:ext>
            </a:extLst>
          </p:cNvPr>
          <p:cNvSpPr/>
          <p:nvPr/>
        </p:nvSpPr>
        <p:spPr>
          <a:xfrm>
            <a:off x="12141994" y="6736511"/>
            <a:ext cx="2836378" cy="642189"/>
          </a:xfrm>
          <a:custGeom>
            <a:avLst/>
            <a:gdLst>
              <a:gd name="connsiteX0" fmla="*/ 41010 w 2836378"/>
              <a:gd name="connsiteY0" fmla="*/ 0 h 642189"/>
              <a:gd name="connsiteX1" fmla="*/ 2795368 w 2836378"/>
              <a:gd name="connsiteY1" fmla="*/ 0 h 642189"/>
              <a:gd name="connsiteX2" fmla="*/ 2836378 w 2836378"/>
              <a:gd name="connsiteY2" fmla="*/ 41010 h 642189"/>
              <a:gd name="connsiteX3" fmla="*/ 2836378 w 2836378"/>
              <a:gd name="connsiteY3" fmla="*/ 601179 h 642189"/>
              <a:gd name="connsiteX4" fmla="*/ 2795368 w 2836378"/>
              <a:gd name="connsiteY4" fmla="*/ 642189 h 642189"/>
              <a:gd name="connsiteX5" fmla="*/ 41010 w 2836378"/>
              <a:gd name="connsiteY5" fmla="*/ 642189 h 642189"/>
              <a:gd name="connsiteX6" fmla="*/ 0 w 2836378"/>
              <a:gd name="connsiteY6" fmla="*/ 601179 h 642189"/>
              <a:gd name="connsiteX7" fmla="*/ 0 w 2836378"/>
              <a:gd name="connsiteY7" fmla="*/ 41010 h 642189"/>
              <a:gd name="connsiteX8" fmla="*/ 41010 w 2836378"/>
              <a:gd name="connsiteY8" fmla="*/ 0 h 6421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836378" h="642189">
                <a:moveTo>
                  <a:pt x="41010" y="0"/>
                </a:moveTo>
                <a:lnTo>
                  <a:pt x="2795368" y="0"/>
                </a:lnTo>
                <a:cubicBezTo>
                  <a:pt x="2818017" y="0"/>
                  <a:pt x="2836378" y="18361"/>
                  <a:pt x="2836378" y="41010"/>
                </a:cubicBezTo>
                <a:lnTo>
                  <a:pt x="2836378" y="601179"/>
                </a:lnTo>
                <a:cubicBezTo>
                  <a:pt x="2836378" y="623828"/>
                  <a:pt x="2818017" y="642189"/>
                  <a:pt x="2795368" y="642189"/>
                </a:cubicBezTo>
                <a:lnTo>
                  <a:pt x="41010" y="642189"/>
                </a:lnTo>
                <a:cubicBezTo>
                  <a:pt x="18361" y="642189"/>
                  <a:pt x="0" y="623828"/>
                  <a:pt x="0" y="601179"/>
                </a:cubicBezTo>
                <a:lnTo>
                  <a:pt x="0" y="41010"/>
                </a:lnTo>
                <a:cubicBezTo>
                  <a:pt x="0" y="18361"/>
                  <a:pt x="18361" y="0"/>
                  <a:pt x="41010" y="0"/>
                </a:cubicBezTo>
                <a:close/>
              </a:path>
            </a:pathLst>
          </a:custGeom>
          <a:solidFill>
            <a:schemeClr val="accent2"/>
          </a:solidFill>
          <a:ln>
            <a:noFill/>
          </a:ln>
          <a:effectLst>
            <a:outerShdw blurRad="850900" dist="38100" dir="2700000" sx="102000" sy="102000" algn="tl" rotWithShape="0">
              <a:prstClr val="black">
                <a:alpha val="13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dirty="0">
              <a:solidFill>
                <a:schemeClr val="bg1"/>
              </a:solidFill>
            </a:endParaRPr>
          </a:p>
        </p:txBody>
      </p:sp>
      <p:sp>
        <p:nvSpPr>
          <p:cNvPr id="3" name="TextBox 2">
            <a:extLst>
              <a:ext uri="{FF2B5EF4-FFF2-40B4-BE49-F238E27FC236}">
                <a16:creationId xmlns:a16="http://schemas.microsoft.com/office/drawing/2014/main" id="{E1C63792-CE15-49CE-8529-04338EE0CA09}"/>
              </a:ext>
            </a:extLst>
          </p:cNvPr>
          <p:cNvSpPr txBox="1"/>
          <p:nvPr/>
        </p:nvSpPr>
        <p:spPr>
          <a:xfrm>
            <a:off x="12141994" y="2535721"/>
            <a:ext cx="5152786" cy="2554545"/>
          </a:xfrm>
          <a:prstGeom prst="rect">
            <a:avLst/>
          </a:prstGeom>
          <a:noFill/>
        </p:spPr>
        <p:txBody>
          <a:bodyPr wrap="square" rtlCol="0">
            <a:spAutoFit/>
          </a:bodyPr>
          <a:lstStyle/>
          <a:p>
            <a:r>
              <a:rPr lang="en-US" sz="8000" b="1" dirty="0">
                <a:solidFill>
                  <a:schemeClr val="bg1"/>
                </a:solidFill>
                <a:latin typeface="Ubuntu" panose="020B0504030602030204" pitchFamily="34" charset="0"/>
                <a:ea typeface="Roboto" panose="02000000000000000000" pitchFamily="2" charset="0"/>
                <a:cs typeface="Rubik" pitchFamily="2" charset="-79"/>
              </a:rPr>
              <a:t>Digital Branding</a:t>
            </a:r>
            <a:endParaRPr lang="id-ID" sz="8000" b="1" dirty="0">
              <a:solidFill>
                <a:schemeClr val="bg1"/>
              </a:solidFill>
              <a:latin typeface="Ubuntu" panose="020B0504030602030204" pitchFamily="34" charset="0"/>
              <a:ea typeface="Roboto" panose="02000000000000000000" pitchFamily="2" charset="0"/>
              <a:cs typeface="Rubik" pitchFamily="2" charset="-79"/>
            </a:endParaRPr>
          </a:p>
        </p:txBody>
      </p:sp>
      <p:sp>
        <p:nvSpPr>
          <p:cNvPr id="4" name="TextBox 3">
            <a:extLst>
              <a:ext uri="{FF2B5EF4-FFF2-40B4-BE49-F238E27FC236}">
                <a16:creationId xmlns:a16="http://schemas.microsoft.com/office/drawing/2014/main" id="{768A3842-7F8F-44C0-8AB3-8A82C051E83D}"/>
              </a:ext>
            </a:extLst>
          </p:cNvPr>
          <p:cNvSpPr txBox="1"/>
          <p:nvPr/>
        </p:nvSpPr>
        <p:spPr>
          <a:xfrm>
            <a:off x="12141994" y="8001000"/>
            <a:ext cx="8412956" cy="2243371"/>
          </a:xfrm>
          <a:prstGeom prst="rect">
            <a:avLst/>
          </a:prstGeom>
          <a:noFill/>
        </p:spPr>
        <p:txBody>
          <a:bodyPr wrap="square" rtlCol="0">
            <a:spAutoFit/>
          </a:bodyPr>
          <a:lstStyle/>
          <a:p>
            <a:pPr>
              <a:lnSpc>
                <a:spcPct val="150000"/>
              </a:lnSpc>
            </a:pPr>
            <a:r>
              <a:rPr lang="id-ID" sz="2400" dirty="0">
                <a:solidFill>
                  <a:schemeClr val="bg1">
                    <a:lumMod val="85000"/>
                  </a:schemeClr>
                </a:solidFill>
                <a:latin typeface="Muli" pitchFamily="2" charset="0"/>
                <a:ea typeface="Roboto" panose="02000000000000000000" pitchFamily="2" charset="0"/>
                <a:cs typeface="Open Sans" panose="020B0606030504020204" pitchFamily="34" charset="0"/>
              </a:rPr>
              <a:t>Fusce vehicula dolor arcu, sit amet blandit dolor mollis nec. Donec viverra eleifend lacus, vitae ullamcorper metus. Sed sollicitudin ipsum quis nunc sollicitudin ultrices. Donec euismod scelerisque ligula maecenas eu </a:t>
            </a:r>
            <a:r>
              <a:rPr lang="en-US" sz="2400" dirty="0">
                <a:solidFill>
                  <a:schemeClr val="bg1">
                    <a:lumMod val="85000"/>
                  </a:schemeClr>
                </a:solidFill>
                <a:latin typeface="Muli" pitchFamily="2" charset="0"/>
                <a:ea typeface="Roboto" panose="02000000000000000000" pitchFamily="2" charset="0"/>
                <a:cs typeface="Open Sans" panose="020B0606030504020204" pitchFamily="34" charset="0"/>
              </a:rPr>
              <a:t>.</a:t>
            </a:r>
            <a:endParaRPr lang="id-ID" sz="2400" dirty="0">
              <a:solidFill>
                <a:schemeClr val="bg1">
                  <a:lumMod val="85000"/>
                </a:schemeClr>
              </a:solidFill>
              <a:latin typeface="Muli" pitchFamily="2" charset="0"/>
              <a:ea typeface="Roboto" panose="02000000000000000000" pitchFamily="2" charset="0"/>
              <a:cs typeface="Open Sans" panose="020B0606030504020204" pitchFamily="34" charset="0"/>
            </a:endParaRPr>
          </a:p>
        </p:txBody>
      </p:sp>
      <p:sp>
        <p:nvSpPr>
          <p:cNvPr id="6" name="TextBox 5">
            <a:extLst>
              <a:ext uri="{FF2B5EF4-FFF2-40B4-BE49-F238E27FC236}">
                <a16:creationId xmlns:a16="http://schemas.microsoft.com/office/drawing/2014/main" id="{25AB7B98-08DA-41CC-9AAD-86F49D1AB043}"/>
              </a:ext>
            </a:extLst>
          </p:cNvPr>
          <p:cNvSpPr txBox="1"/>
          <p:nvPr/>
        </p:nvSpPr>
        <p:spPr>
          <a:xfrm>
            <a:off x="12575226" y="6857550"/>
            <a:ext cx="1860068" cy="400110"/>
          </a:xfrm>
          <a:prstGeom prst="rect">
            <a:avLst/>
          </a:prstGeom>
          <a:noFill/>
        </p:spPr>
        <p:txBody>
          <a:bodyPr wrap="square" rtlCol="0">
            <a:spAutoFit/>
          </a:bodyPr>
          <a:lstStyle/>
          <a:p>
            <a:pPr algn="ctr"/>
            <a:r>
              <a:rPr lang="en-US" sz="2000" b="1">
                <a:solidFill>
                  <a:schemeClr val="bg1"/>
                </a:solidFill>
                <a:latin typeface="Muli" pitchFamily="2" charset="0"/>
                <a:ea typeface="Roboto" panose="02000000000000000000" pitchFamily="2" charset="0"/>
                <a:cs typeface="Rubik" pitchFamily="2" charset="-79"/>
              </a:rPr>
              <a:t>Website</a:t>
            </a:r>
            <a:endParaRPr lang="id-ID" sz="2000" b="1" dirty="0">
              <a:solidFill>
                <a:schemeClr val="bg1"/>
              </a:solidFill>
              <a:latin typeface="Muli" pitchFamily="2" charset="0"/>
              <a:ea typeface="Roboto" panose="02000000000000000000" pitchFamily="2" charset="0"/>
              <a:cs typeface="Rubik" pitchFamily="2" charset="-79"/>
            </a:endParaRPr>
          </a:p>
        </p:txBody>
      </p:sp>
      <p:sp>
        <p:nvSpPr>
          <p:cNvPr id="12" name="Rectangle: Rounded Corners 11">
            <a:extLst>
              <a:ext uri="{FF2B5EF4-FFF2-40B4-BE49-F238E27FC236}">
                <a16:creationId xmlns:a16="http://schemas.microsoft.com/office/drawing/2014/main" id="{AB25EEB7-5B6B-4C77-97F1-32240D4143A4}"/>
              </a:ext>
            </a:extLst>
          </p:cNvPr>
          <p:cNvSpPr/>
          <p:nvPr/>
        </p:nvSpPr>
        <p:spPr>
          <a:xfrm>
            <a:off x="15301758" y="6736511"/>
            <a:ext cx="2836378" cy="642189"/>
          </a:xfrm>
          <a:prstGeom prst="roundRect">
            <a:avLst>
              <a:gd name="adj" fmla="val 6386"/>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3" name="TextBox 12">
            <a:extLst>
              <a:ext uri="{FF2B5EF4-FFF2-40B4-BE49-F238E27FC236}">
                <a16:creationId xmlns:a16="http://schemas.microsoft.com/office/drawing/2014/main" id="{81A08B78-A9E5-41A5-8583-AB9D73C88F64}"/>
              </a:ext>
            </a:extLst>
          </p:cNvPr>
          <p:cNvSpPr txBox="1"/>
          <p:nvPr/>
        </p:nvSpPr>
        <p:spPr>
          <a:xfrm>
            <a:off x="15734990" y="6857550"/>
            <a:ext cx="1860068" cy="400110"/>
          </a:xfrm>
          <a:prstGeom prst="rect">
            <a:avLst/>
          </a:prstGeom>
          <a:noFill/>
        </p:spPr>
        <p:txBody>
          <a:bodyPr wrap="square" rtlCol="0">
            <a:spAutoFit/>
          </a:bodyPr>
          <a:lstStyle/>
          <a:p>
            <a:pPr algn="ctr"/>
            <a:r>
              <a:rPr lang="en-US" sz="2000" b="1" dirty="0">
                <a:solidFill>
                  <a:schemeClr val="bg1"/>
                </a:solidFill>
                <a:latin typeface="Muli" pitchFamily="2" charset="0"/>
                <a:ea typeface="Roboto" panose="02000000000000000000" pitchFamily="2" charset="0"/>
                <a:cs typeface="Rubik" pitchFamily="2" charset="-79"/>
              </a:rPr>
              <a:t>Social Media</a:t>
            </a:r>
            <a:endParaRPr lang="id-ID" sz="2000" b="1" dirty="0">
              <a:solidFill>
                <a:schemeClr val="bg1"/>
              </a:solidFill>
              <a:latin typeface="Muli" pitchFamily="2" charset="0"/>
              <a:ea typeface="Roboto" panose="02000000000000000000" pitchFamily="2" charset="0"/>
              <a:cs typeface="Rubik" pitchFamily="2" charset="-79"/>
            </a:endParaRPr>
          </a:p>
        </p:txBody>
      </p:sp>
      <p:sp>
        <p:nvSpPr>
          <p:cNvPr id="8" name="Picture Placeholder 7">
            <a:extLst>
              <a:ext uri="{FF2B5EF4-FFF2-40B4-BE49-F238E27FC236}">
                <a16:creationId xmlns:a16="http://schemas.microsoft.com/office/drawing/2014/main" id="{97CFF03E-9149-49AB-829D-C3E7A91D9D96}"/>
              </a:ext>
            </a:extLst>
          </p:cNvPr>
          <p:cNvSpPr>
            <a:spLocks noGrp="1"/>
          </p:cNvSpPr>
          <p:nvPr>
            <p:ph type="pic" sz="quarter" idx="12"/>
          </p:nvPr>
        </p:nvSpPr>
        <p:spPr/>
      </p:sp>
    </p:spTree>
    <p:extLst>
      <p:ext uri="{BB962C8B-B14F-4D97-AF65-F5344CB8AC3E}">
        <p14:creationId xmlns:p14="http://schemas.microsoft.com/office/powerpoint/2010/main" val="75981944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Freeform: Shape 14">
            <a:extLst>
              <a:ext uri="{FF2B5EF4-FFF2-40B4-BE49-F238E27FC236}">
                <a16:creationId xmlns:a16="http://schemas.microsoft.com/office/drawing/2014/main" id="{B8EC89E3-A1C9-41F5-8CD6-E01E3FEF2622}"/>
              </a:ext>
            </a:extLst>
          </p:cNvPr>
          <p:cNvSpPr/>
          <p:nvPr/>
        </p:nvSpPr>
        <p:spPr>
          <a:xfrm rot="10800000">
            <a:off x="1889185" y="1924158"/>
            <a:ext cx="4644505" cy="4644559"/>
          </a:xfrm>
          <a:custGeom>
            <a:avLst/>
            <a:gdLst>
              <a:gd name="connsiteX0" fmla="*/ 11504 w 1067904"/>
              <a:gd name="connsiteY0" fmla="*/ 911915 h 1058599"/>
              <a:gd name="connsiteX1" fmla="*/ 6938 w 1067904"/>
              <a:gd name="connsiteY1" fmla="*/ 947106 h 1058599"/>
              <a:gd name="connsiteX2" fmla="*/ 1067904 w 1067904"/>
              <a:gd name="connsiteY2" fmla="*/ 947106 h 1058599"/>
              <a:gd name="connsiteX3" fmla="*/ 1067904 w 1067904"/>
              <a:gd name="connsiteY3" fmla="*/ 1058599 h 1058599"/>
              <a:gd name="connsiteX4" fmla="*/ 0 w 1067904"/>
              <a:gd name="connsiteY4" fmla="*/ 1058599 h 1058599"/>
              <a:gd name="connsiteX5" fmla="*/ 6936 w 1067904"/>
              <a:gd name="connsiteY5" fmla="*/ 947105 h 1058599"/>
              <a:gd name="connsiteX6" fmla="*/ 11504 w 1067904"/>
              <a:gd name="connsiteY6" fmla="*/ 911915 h 1058599"/>
              <a:gd name="connsiteX7" fmla="*/ 1066044 w 1067904"/>
              <a:gd name="connsiteY7" fmla="*/ 0 h 1058599"/>
              <a:gd name="connsiteX8" fmla="*/ 1067904 w 1067904"/>
              <a:gd name="connsiteY8" fmla="*/ 1861 h 1058599"/>
              <a:gd name="connsiteX9" fmla="*/ 1067904 w 1067904"/>
              <a:gd name="connsiteY9" fmla="*/ 93222 h 1058599"/>
              <a:gd name="connsiteX10" fmla="*/ 633942 w 1067904"/>
              <a:gd name="connsiteY10" fmla="*/ 93222 h 1058599"/>
              <a:gd name="connsiteX11" fmla="*/ 562544 w 1067904"/>
              <a:gd name="connsiteY11" fmla="*/ 128413 h 1058599"/>
              <a:gd name="connsiteX12" fmla="*/ 1067904 w 1067904"/>
              <a:gd name="connsiteY12" fmla="*/ 128413 h 1058599"/>
              <a:gd name="connsiteX13" fmla="*/ 1067904 w 1067904"/>
              <a:gd name="connsiteY13" fmla="*/ 229755 h 1058599"/>
              <a:gd name="connsiteX14" fmla="*/ 408248 w 1067904"/>
              <a:gd name="connsiteY14" fmla="*/ 229755 h 1058599"/>
              <a:gd name="connsiteX15" fmla="*/ 365952 w 1067904"/>
              <a:gd name="connsiteY15" fmla="*/ 264946 h 1058599"/>
              <a:gd name="connsiteX16" fmla="*/ 1067904 w 1067904"/>
              <a:gd name="connsiteY16" fmla="*/ 264946 h 1058599"/>
              <a:gd name="connsiteX17" fmla="*/ 1067904 w 1067904"/>
              <a:gd name="connsiteY17" fmla="*/ 366119 h 1058599"/>
              <a:gd name="connsiteX18" fmla="*/ 264100 w 1067904"/>
              <a:gd name="connsiteY18" fmla="*/ 366119 h 1058599"/>
              <a:gd name="connsiteX19" fmla="*/ 234662 w 1067904"/>
              <a:gd name="connsiteY19" fmla="*/ 401310 h 1058599"/>
              <a:gd name="connsiteX20" fmla="*/ 1067904 w 1067904"/>
              <a:gd name="connsiteY20" fmla="*/ 401310 h 1058599"/>
              <a:gd name="connsiteX21" fmla="*/ 1067904 w 1067904"/>
              <a:gd name="connsiteY21" fmla="*/ 502653 h 1058599"/>
              <a:gd name="connsiteX22" fmla="*/ 162588 w 1067904"/>
              <a:gd name="connsiteY22" fmla="*/ 502653 h 1058599"/>
              <a:gd name="connsiteX23" fmla="*/ 141440 w 1067904"/>
              <a:gd name="connsiteY23" fmla="*/ 537844 h 1058599"/>
              <a:gd name="connsiteX24" fmla="*/ 1067904 w 1067904"/>
              <a:gd name="connsiteY24" fmla="*/ 537844 h 1058599"/>
              <a:gd name="connsiteX25" fmla="*/ 1067904 w 1067904"/>
              <a:gd name="connsiteY25" fmla="*/ 639017 h 1058599"/>
              <a:gd name="connsiteX26" fmla="*/ 90176 w 1067904"/>
              <a:gd name="connsiteY26" fmla="*/ 639017 h 1058599"/>
              <a:gd name="connsiteX27" fmla="*/ 75458 w 1067904"/>
              <a:gd name="connsiteY27" fmla="*/ 674208 h 1058599"/>
              <a:gd name="connsiteX28" fmla="*/ 1067904 w 1067904"/>
              <a:gd name="connsiteY28" fmla="*/ 674208 h 1058599"/>
              <a:gd name="connsiteX29" fmla="*/ 1067904 w 1067904"/>
              <a:gd name="connsiteY29" fmla="*/ 775381 h 1058599"/>
              <a:gd name="connsiteX30" fmla="*/ 40944 w 1067904"/>
              <a:gd name="connsiteY30" fmla="*/ 775381 h 1058599"/>
              <a:gd name="connsiteX31" fmla="*/ 31468 w 1067904"/>
              <a:gd name="connsiteY31" fmla="*/ 810741 h 1058599"/>
              <a:gd name="connsiteX32" fmla="*/ 1067904 w 1067904"/>
              <a:gd name="connsiteY32" fmla="*/ 810741 h 1058599"/>
              <a:gd name="connsiteX33" fmla="*/ 1067904 w 1067904"/>
              <a:gd name="connsiteY33" fmla="*/ 911915 h 1058599"/>
              <a:gd name="connsiteX34" fmla="*/ 11504 w 1067904"/>
              <a:gd name="connsiteY34" fmla="*/ 911915 h 1058599"/>
              <a:gd name="connsiteX35" fmla="*/ 31468 w 1067904"/>
              <a:gd name="connsiteY35" fmla="*/ 810403 h 1058599"/>
              <a:gd name="connsiteX36" fmla="*/ 40944 w 1067904"/>
              <a:gd name="connsiteY36" fmla="*/ 775043 h 1058599"/>
              <a:gd name="connsiteX37" fmla="*/ 74780 w 1067904"/>
              <a:gd name="connsiteY37" fmla="*/ 673531 h 1058599"/>
              <a:gd name="connsiteX38" fmla="*/ 89500 w 1067904"/>
              <a:gd name="connsiteY38" fmla="*/ 638340 h 1058599"/>
              <a:gd name="connsiteX39" fmla="*/ 140256 w 1067904"/>
              <a:gd name="connsiteY39" fmla="*/ 536828 h 1058599"/>
              <a:gd name="connsiteX40" fmla="*/ 161404 w 1067904"/>
              <a:gd name="connsiteY40" fmla="*/ 501638 h 1058599"/>
              <a:gd name="connsiteX41" fmla="*/ 233476 w 1067904"/>
              <a:gd name="connsiteY41" fmla="*/ 400126 h 1058599"/>
              <a:gd name="connsiteX42" fmla="*/ 262916 w 1067904"/>
              <a:gd name="connsiteY42" fmla="*/ 364935 h 1058599"/>
              <a:gd name="connsiteX43" fmla="*/ 311472 w 1067904"/>
              <a:gd name="connsiteY43" fmla="*/ 312995 h 1058599"/>
              <a:gd name="connsiteX44" fmla="*/ 364260 w 1067904"/>
              <a:gd name="connsiteY44" fmla="*/ 263762 h 1058599"/>
              <a:gd name="connsiteX45" fmla="*/ 406556 w 1067904"/>
              <a:gd name="connsiteY45" fmla="*/ 228571 h 1058599"/>
              <a:gd name="connsiteX46" fmla="*/ 561360 w 1067904"/>
              <a:gd name="connsiteY46" fmla="*/ 127059 h 1058599"/>
              <a:gd name="connsiteX47" fmla="*/ 632758 w 1067904"/>
              <a:gd name="connsiteY47" fmla="*/ 91868 h 1058599"/>
              <a:gd name="connsiteX48" fmla="*/ 1066044 w 1067904"/>
              <a:gd name="connsiteY48" fmla="*/ 0 h 10585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Lst>
            <a:rect l="l" t="t" r="r" b="b"/>
            <a:pathLst>
              <a:path w="1067904" h="1058599">
                <a:moveTo>
                  <a:pt x="11504" y="911915"/>
                </a:moveTo>
                <a:cubicBezTo>
                  <a:pt x="9644" y="923589"/>
                  <a:pt x="8120" y="935263"/>
                  <a:pt x="6938" y="947106"/>
                </a:cubicBezTo>
                <a:lnTo>
                  <a:pt x="1067904" y="947106"/>
                </a:lnTo>
                <a:lnTo>
                  <a:pt x="1067904" y="1058599"/>
                </a:lnTo>
                <a:lnTo>
                  <a:pt x="0" y="1058599"/>
                </a:lnTo>
                <a:cubicBezTo>
                  <a:pt x="340" y="1021344"/>
                  <a:pt x="2656" y="984124"/>
                  <a:pt x="6936" y="947105"/>
                </a:cubicBezTo>
                <a:cubicBezTo>
                  <a:pt x="8120" y="935263"/>
                  <a:pt x="9644" y="923589"/>
                  <a:pt x="11504" y="911915"/>
                </a:cubicBezTo>
                <a:close/>
                <a:moveTo>
                  <a:pt x="1066044" y="0"/>
                </a:moveTo>
                <a:lnTo>
                  <a:pt x="1067904" y="1861"/>
                </a:lnTo>
                <a:lnTo>
                  <a:pt x="1067904" y="93222"/>
                </a:lnTo>
                <a:lnTo>
                  <a:pt x="633942" y="93222"/>
                </a:lnTo>
                <a:cubicBezTo>
                  <a:pt x="609580" y="104050"/>
                  <a:pt x="585892" y="115724"/>
                  <a:pt x="562544" y="128413"/>
                </a:cubicBezTo>
                <a:lnTo>
                  <a:pt x="1067904" y="128413"/>
                </a:lnTo>
                <a:lnTo>
                  <a:pt x="1067904" y="229755"/>
                </a:lnTo>
                <a:lnTo>
                  <a:pt x="408248" y="229755"/>
                </a:lnTo>
                <a:cubicBezTo>
                  <a:pt x="393868" y="241091"/>
                  <a:pt x="379824" y="252765"/>
                  <a:pt x="365952" y="264946"/>
                </a:cubicBezTo>
                <a:lnTo>
                  <a:pt x="1067904" y="264946"/>
                </a:lnTo>
                <a:lnTo>
                  <a:pt x="1067904" y="366119"/>
                </a:lnTo>
                <a:lnTo>
                  <a:pt x="264100" y="366119"/>
                </a:lnTo>
                <a:cubicBezTo>
                  <a:pt x="253950" y="377624"/>
                  <a:pt x="244136" y="389297"/>
                  <a:pt x="234662" y="401310"/>
                </a:cubicBezTo>
                <a:lnTo>
                  <a:pt x="1067904" y="401310"/>
                </a:lnTo>
                <a:lnTo>
                  <a:pt x="1067904" y="502653"/>
                </a:lnTo>
                <a:lnTo>
                  <a:pt x="162588" y="502653"/>
                </a:lnTo>
                <a:cubicBezTo>
                  <a:pt x="155312" y="514158"/>
                  <a:pt x="148208" y="526001"/>
                  <a:pt x="141440" y="537844"/>
                </a:cubicBezTo>
                <a:lnTo>
                  <a:pt x="1067904" y="537844"/>
                </a:lnTo>
                <a:lnTo>
                  <a:pt x="1067904" y="639017"/>
                </a:lnTo>
                <a:lnTo>
                  <a:pt x="90176" y="639017"/>
                </a:lnTo>
                <a:cubicBezTo>
                  <a:pt x="85102" y="650691"/>
                  <a:pt x="80196" y="662365"/>
                  <a:pt x="75458" y="674208"/>
                </a:cubicBezTo>
                <a:lnTo>
                  <a:pt x="1067904" y="674208"/>
                </a:lnTo>
                <a:lnTo>
                  <a:pt x="1067904" y="775381"/>
                </a:lnTo>
                <a:lnTo>
                  <a:pt x="40944" y="775381"/>
                </a:lnTo>
                <a:cubicBezTo>
                  <a:pt x="37560" y="787055"/>
                  <a:pt x="34346" y="798898"/>
                  <a:pt x="31468" y="810741"/>
                </a:cubicBezTo>
                <a:lnTo>
                  <a:pt x="1067904" y="810741"/>
                </a:lnTo>
                <a:lnTo>
                  <a:pt x="1067904" y="911915"/>
                </a:lnTo>
                <a:lnTo>
                  <a:pt x="11504" y="911915"/>
                </a:lnTo>
                <a:cubicBezTo>
                  <a:pt x="16394" y="877756"/>
                  <a:pt x="23060" y="843868"/>
                  <a:pt x="31468" y="810403"/>
                </a:cubicBezTo>
                <a:cubicBezTo>
                  <a:pt x="34344" y="798560"/>
                  <a:pt x="37560" y="786717"/>
                  <a:pt x="40944" y="775043"/>
                </a:cubicBezTo>
                <a:cubicBezTo>
                  <a:pt x="50452" y="740647"/>
                  <a:pt x="61752" y="706759"/>
                  <a:pt x="74780" y="673531"/>
                </a:cubicBezTo>
                <a:cubicBezTo>
                  <a:pt x="79518" y="661688"/>
                  <a:pt x="84424" y="650014"/>
                  <a:pt x="89500" y="638340"/>
                </a:cubicBezTo>
                <a:cubicBezTo>
                  <a:pt x="104506" y="603573"/>
                  <a:pt x="121460" y="569685"/>
                  <a:pt x="140256" y="536828"/>
                </a:cubicBezTo>
                <a:cubicBezTo>
                  <a:pt x="147024" y="524986"/>
                  <a:pt x="154128" y="513142"/>
                  <a:pt x="161404" y="501638"/>
                </a:cubicBezTo>
                <a:cubicBezTo>
                  <a:pt x="183296" y="466329"/>
                  <a:pt x="207372" y="432424"/>
                  <a:pt x="233476" y="400126"/>
                </a:cubicBezTo>
                <a:cubicBezTo>
                  <a:pt x="242952" y="388114"/>
                  <a:pt x="252764" y="376440"/>
                  <a:pt x="262916" y="364935"/>
                </a:cubicBezTo>
                <a:cubicBezTo>
                  <a:pt x="278480" y="348016"/>
                  <a:pt x="294722" y="329744"/>
                  <a:pt x="311472" y="312995"/>
                </a:cubicBezTo>
                <a:cubicBezTo>
                  <a:pt x="328222" y="296245"/>
                  <a:pt x="345310" y="279158"/>
                  <a:pt x="364260" y="263762"/>
                </a:cubicBezTo>
                <a:cubicBezTo>
                  <a:pt x="378132" y="251580"/>
                  <a:pt x="392174" y="239906"/>
                  <a:pt x="406556" y="228571"/>
                </a:cubicBezTo>
                <a:cubicBezTo>
                  <a:pt x="455094" y="190284"/>
                  <a:pt x="506900" y="156311"/>
                  <a:pt x="561360" y="127059"/>
                </a:cubicBezTo>
                <a:cubicBezTo>
                  <a:pt x="584708" y="114370"/>
                  <a:pt x="608396" y="102696"/>
                  <a:pt x="632758" y="91868"/>
                </a:cubicBezTo>
                <a:cubicBezTo>
                  <a:pt x="769156" y="31215"/>
                  <a:pt x="916772" y="-85"/>
                  <a:pt x="1066044" y="0"/>
                </a:cubicBezTo>
                <a:close/>
              </a:path>
            </a:pathLst>
          </a:custGeom>
          <a:solidFill>
            <a:schemeClr val="accent1"/>
          </a:solidFill>
          <a:ln w="16916" cap="flat">
            <a:noFill/>
            <a:prstDash val="solid"/>
            <a:miter/>
          </a:ln>
        </p:spPr>
        <p:txBody>
          <a:bodyPr rtlCol="0" anchor="ctr"/>
          <a:lstStyle/>
          <a:p>
            <a:endParaRPr lang="en-ID" dirty="0"/>
          </a:p>
        </p:txBody>
      </p:sp>
      <p:sp>
        <p:nvSpPr>
          <p:cNvPr id="2" name="TextBox 1">
            <a:extLst>
              <a:ext uri="{FF2B5EF4-FFF2-40B4-BE49-F238E27FC236}">
                <a16:creationId xmlns:a16="http://schemas.microsoft.com/office/drawing/2014/main" id="{55C9E541-7192-4D8E-AC2F-59C7032F20C5}"/>
              </a:ext>
            </a:extLst>
          </p:cNvPr>
          <p:cNvSpPr txBox="1"/>
          <p:nvPr/>
        </p:nvSpPr>
        <p:spPr>
          <a:xfrm>
            <a:off x="13559055" y="3610224"/>
            <a:ext cx="4541251" cy="2554545"/>
          </a:xfrm>
          <a:prstGeom prst="rect">
            <a:avLst/>
          </a:prstGeom>
          <a:noFill/>
        </p:spPr>
        <p:txBody>
          <a:bodyPr wrap="square" rtlCol="0">
            <a:spAutoFit/>
          </a:bodyPr>
          <a:lstStyle/>
          <a:p>
            <a:r>
              <a:rPr lang="en-US" sz="8000" b="1" dirty="0">
                <a:solidFill>
                  <a:schemeClr val="bg1"/>
                </a:solidFill>
                <a:latin typeface="Ubuntu" panose="020B0504030602030204" pitchFamily="34" charset="0"/>
                <a:ea typeface="Roboto" panose="02000000000000000000" pitchFamily="2" charset="0"/>
                <a:cs typeface="Rubik" pitchFamily="2" charset="-79"/>
              </a:rPr>
              <a:t>Special Art</a:t>
            </a:r>
            <a:endParaRPr lang="id-ID" sz="8000" b="1" dirty="0">
              <a:solidFill>
                <a:schemeClr val="bg1"/>
              </a:solidFill>
              <a:latin typeface="Ubuntu" panose="020B0504030602030204" pitchFamily="34" charset="0"/>
              <a:ea typeface="Roboto" panose="02000000000000000000" pitchFamily="2" charset="0"/>
              <a:cs typeface="Rubik" pitchFamily="2" charset="-79"/>
            </a:endParaRPr>
          </a:p>
        </p:txBody>
      </p:sp>
      <p:sp>
        <p:nvSpPr>
          <p:cNvPr id="3" name="TextBox 2">
            <a:extLst>
              <a:ext uri="{FF2B5EF4-FFF2-40B4-BE49-F238E27FC236}">
                <a16:creationId xmlns:a16="http://schemas.microsoft.com/office/drawing/2014/main" id="{79E8661A-E385-4BC7-BFF6-0EF628E2A6DB}"/>
              </a:ext>
            </a:extLst>
          </p:cNvPr>
          <p:cNvSpPr txBox="1"/>
          <p:nvPr/>
        </p:nvSpPr>
        <p:spPr>
          <a:xfrm>
            <a:off x="13559055" y="6858000"/>
            <a:ext cx="6855933" cy="2797369"/>
          </a:xfrm>
          <a:prstGeom prst="rect">
            <a:avLst/>
          </a:prstGeom>
          <a:noFill/>
        </p:spPr>
        <p:txBody>
          <a:bodyPr wrap="square" rtlCol="0">
            <a:spAutoFit/>
          </a:bodyPr>
          <a:lstStyle/>
          <a:p>
            <a:pPr>
              <a:lnSpc>
                <a:spcPct val="150000"/>
              </a:lnSpc>
            </a:pPr>
            <a:r>
              <a:rPr lang="id-ID" sz="2400" dirty="0">
                <a:solidFill>
                  <a:schemeClr val="bg1">
                    <a:lumMod val="85000"/>
                  </a:schemeClr>
                </a:solidFill>
                <a:latin typeface="Muli" pitchFamily="2" charset="0"/>
                <a:ea typeface="Roboto" panose="02000000000000000000" pitchFamily="2" charset="0"/>
                <a:cs typeface="Open Sans" panose="020B0606030504020204" pitchFamily="34" charset="0"/>
              </a:rPr>
              <a:t>Fusce vehicula dolor arcu, sit amet blandit dolor mollis nec. Donec viverra eleifend lacus, vitae ullamcorper metus. Sed sollicitudin ipsum quis nunc sollicitudin ultrices. Donec euismod scelerisque ligula maecenas eu </a:t>
            </a:r>
            <a:r>
              <a:rPr lang="en-US" sz="2400" dirty="0">
                <a:solidFill>
                  <a:schemeClr val="bg1">
                    <a:lumMod val="85000"/>
                  </a:schemeClr>
                </a:solidFill>
                <a:latin typeface="Muli" pitchFamily="2" charset="0"/>
                <a:ea typeface="Roboto" panose="02000000000000000000" pitchFamily="2" charset="0"/>
                <a:cs typeface="Open Sans" panose="020B0606030504020204" pitchFamily="34" charset="0"/>
              </a:rPr>
              <a:t>.</a:t>
            </a:r>
            <a:endParaRPr lang="id-ID" sz="2400" dirty="0">
              <a:solidFill>
                <a:schemeClr val="bg1">
                  <a:lumMod val="85000"/>
                </a:schemeClr>
              </a:solidFill>
              <a:latin typeface="Muli" pitchFamily="2" charset="0"/>
              <a:ea typeface="Roboto" panose="02000000000000000000" pitchFamily="2" charset="0"/>
              <a:cs typeface="Open Sans" panose="020B0606030504020204" pitchFamily="34" charset="0"/>
            </a:endParaRPr>
          </a:p>
        </p:txBody>
      </p:sp>
      <p:sp>
        <p:nvSpPr>
          <p:cNvPr id="5" name="Picture Placeholder 4">
            <a:extLst>
              <a:ext uri="{FF2B5EF4-FFF2-40B4-BE49-F238E27FC236}">
                <a16:creationId xmlns:a16="http://schemas.microsoft.com/office/drawing/2014/main" id="{243B448C-F989-4A78-AA92-F9DDA8CC156E}"/>
              </a:ext>
            </a:extLst>
          </p:cNvPr>
          <p:cNvSpPr>
            <a:spLocks noGrp="1"/>
          </p:cNvSpPr>
          <p:nvPr>
            <p:ph type="pic" sz="quarter" idx="13"/>
          </p:nvPr>
        </p:nvSpPr>
        <p:spPr/>
      </p:sp>
    </p:spTree>
    <p:extLst>
      <p:ext uri="{BB962C8B-B14F-4D97-AF65-F5344CB8AC3E}">
        <p14:creationId xmlns:p14="http://schemas.microsoft.com/office/powerpoint/2010/main" val="245387249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68E84221-246A-4460-9A99-16CBBCDBD7C2}"/>
              </a:ext>
            </a:extLst>
          </p:cNvPr>
          <p:cNvSpPr>
            <a:spLocks noGrp="1"/>
          </p:cNvSpPr>
          <p:nvPr>
            <p:ph type="pic" sz="quarter" idx="14"/>
          </p:nvPr>
        </p:nvSpPr>
        <p:spPr/>
      </p:sp>
      <p:sp>
        <p:nvSpPr>
          <p:cNvPr id="3" name="Picture Placeholder 2">
            <a:extLst>
              <a:ext uri="{FF2B5EF4-FFF2-40B4-BE49-F238E27FC236}">
                <a16:creationId xmlns:a16="http://schemas.microsoft.com/office/drawing/2014/main" id="{098FBEB2-8E99-486C-8F9B-1901B2180465}"/>
              </a:ext>
            </a:extLst>
          </p:cNvPr>
          <p:cNvSpPr>
            <a:spLocks noGrp="1"/>
          </p:cNvSpPr>
          <p:nvPr>
            <p:ph type="pic" sz="quarter" idx="13"/>
          </p:nvPr>
        </p:nvSpPr>
        <p:spPr/>
      </p:sp>
      <p:sp>
        <p:nvSpPr>
          <p:cNvPr id="15" name="TextBox 14">
            <a:extLst>
              <a:ext uri="{FF2B5EF4-FFF2-40B4-BE49-F238E27FC236}">
                <a16:creationId xmlns:a16="http://schemas.microsoft.com/office/drawing/2014/main" id="{75D502DF-225A-4CE4-885B-FB5C8B8AF0A4}"/>
              </a:ext>
            </a:extLst>
          </p:cNvPr>
          <p:cNvSpPr txBox="1"/>
          <p:nvPr/>
        </p:nvSpPr>
        <p:spPr>
          <a:xfrm>
            <a:off x="17067955" y="9302148"/>
            <a:ext cx="5615065" cy="1689373"/>
          </a:xfrm>
          <a:prstGeom prst="rect">
            <a:avLst/>
          </a:prstGeom>
          <a:noFill/>
        </p:spPr>
        <p:txBody>
          <a:bodyPr wrap="square" rtlCol="0">
            <a:spAutoFit/>
          </a:bodyPr>
          <a:lstStyle/>
          <a:p>
            <a:pPr>
              <a:lnSpc>
                <a:spcPct val="150000"/>
              </a:lnSpc>
            </a:pPr>
            <a:r>
              <a:rPr lang="id-ID" sz="2400" dirty="0">
                <a:solidFill>
                  <a:schemeClr val="bg1">
                    <a:lumMod val="85000"/>
                  </a:schemeClr>
                </a:solidFill>
                <a:latin typeface="Muli" pitchFamily="2" charset="0"/>
                <a:ea typeface="Roboto" panose="02000000000000000000" pitchFamily="2" charset="0"/>
                <a:cs typeface="Open Sans" panose="020B0606030504020204" pitchFamily="34" charset="0"/>
              </a:rPr>
              <a:t>Fusce vehicula dolor arcu, sit amet blandit dolor mollis nec. Donec viverra eleifend lacus, </a:t>
            </a:r>
          </a:p>
        </p:txBody>
      </p:sp>
      <p:sp>
        <p:nvSpPr>
          <p:cNvPr id="16" name="TextBox 15">
            <a:extLst>
              <a:ext uri="{FF2B5EF4-FFF2-40B4-BE49-F238E27FC236}">
                <a16:creationId xmlns:a16="http://schemas.microsoft.com/office/drawing/2014/main" id="{4D863BFF-BE05-4D13-9196-9E70AA7C187D}"/>
              </a:ext>
            </a:extLst>
          </p:cNvPr>
          <p:cNvSpPr txBox="1"/>
          <p:nvPr/>
        </p:nvSpPr>
        <p:spPr>
          <a:xfrm>
            <a:off x="4122995" y="1904387"/>
            <a:ext cx="6040107" cy="2554545"/>
          </a:xfrm>
          <a:prstGeom prst="rect">
            <a:avLst/>
          </a:prstGeom>
          <a:noFill/>
        </p:spPr>
        <p:txBody>
          <a:bodyPr wrap="square" rtlCol="0">
            <a:spAutoFit/>
          </a:bodyPr>
          <a:lstStyle/>
          <a:p>
            <a:r>
              <a:rPr lang="en-US" sz="8000" b="1" dirty="0" err="1">
                <a:solidFill>
                  <a:schemeClr val="bg1"/>
                </a:solidFill>
                <a:latin typeface="Ubuntu" panose="020B0504030602030204" pitchFamily="34" charset="0"/>
                <a:ea typeface="Roboto" panose="02000000000000000000" pitchFamily="2" charset="0"/>
                <a:cs typeface="Rubik" pitchFamily="2" charset="-79"/>
              </a:rPr>
              <a:t>Gallery</a:t>
            </a:r>
            <a:r>
              <a:rPr lang="en-US" sz="8000" b="1" dirty="0">
                <a:solidFill>
                  <a:schemeClr val="bg1"/>
                </a:solidFill>
                <a:latin typeface="Ubuntu" panose="020B0504030602030204" pitchFamily="34" charset="0"/>
                <a:ea typeface="Roboto" panose="02000000000000000000" pitchFamily="2" charset="0"/>
                <a:cs typeface="Rubik" pitchFamily="2" charset="-79"/>
              </a:rPr>
              <a:t> Slide</a:t>
            </a:r>
            <a:endParaRPr lang="id-ID" sz="8000" b="1" dirty="0">
              <a:solidFill>
                <a:schemeClr val="bg1"/>
              </a:solidFill>
              <a:latin typeface="Ubuntu" panose="020B0504030602030204" pitchFamily="34" charset="0"/>
              <a:ea typeface="Roboto" panose="02000000000000000000" pitchFamily="2" charset="0"/>
              <a:cs typeface="Rubik" pitchFamily="2" charset="-79"/>
            </a:endParaRPr>
          </a:p>
        </p:txBody>
      </p:sp>
      <p:sp>
        <p:nvSpPr>
          <p:cNvPr id="7" name="Picture Placeholder 6">
            <a:extLst>
              <a:ext uri="{FF2B5EF4-FFF2-40B4-BE49-F238E27FC236}">
                <a16:creationId xmlns:a16="http://schemas.microsoft.com/office/drawing/2014/main" id="{37E84725-DF45-4BBB-A487-ABC5EE91BF4A}"/>
              </a:ext>
            </a:extLst>
          </p:cNvPr>
          <p:cNvSpPr>
            <a:spLocks noGrp="1"/>
          </p:cNvSpPr>
          <p:nvPr>
            <p:ph type="pic" sz="quarter" idx="15"/>
          </p:nvPr>
        </p:nvSpPr>
        <p:spPr/>
      </p:sp>
    </p:spTree>
    <p:extLst>
      <p:ext uri="{BB962C8B-B14F-4D97-AF65-F5344CB8AC3E}">
        <p14:creationId xmlns:p14="http://schemas.microsoft.com/office/powerpoint/2010/main" val="54518537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4F408779-BDE8-4F13-BE34-3E433BFCABE1}"/>
              </a:ext>
            </a:extLst>
          </p:cNvPr>
          <p:cNvSpPr txBox="1"/>
          <p:nvPr/>
        </p:nvSpPr>
        <p:spPr>
          <a:xfrm>
            <a:off x="1878209" y="2847545"/>
            <a:ext cx="5800727" cy="1135375"/>
          </a:xfrm>
          <a:prstGeom prst="rect">
            <a:avLst/>
          </a:prstGeom>
          <a:noFill/>
        </p:spPr>
        <p:txBody>
          <a:bodyPr wrap="square" rtlCol="0">
            <a:spAutoFit/>
          </a:bodyPr>
          <a:lstStyle/>
          <a:p>
            <a:pPr>
              <a:lnSpc>
                <a:spcPct val="150000"/>
              </a:lnSpc>
            </a:pPr>
            <a:r>
              <a:rPr lang="id-ID" sz="2400" dirty="0">
                <a:solidFill>
                  <a:schemeClr val="bg1">
                    <a:lumMod val="85000"/>
                  </a:schemeClr>
                </a:solidFill>
                <a:latin typeface="Muli" pitchFamily="2" charset="0"/>
                <a:ea typeface="Roboto" panose="02000000000000000000" pitchFamily="2" charset="0"/>
                <a:cs typeface="Open Sans" panose="020B0606030504020204" pitchFamily="34" charset="0"/>
              </a:rPr>
              <a:t>Fusce vehicula dolor arcu, sit amet blandit dolor mollis nec. </a:t>
            </a:r>
          </a:p>
        </p:txBody>
      </p:sp>
      <p:sp>
        <p:nvSpPr>
          <p:cNvPr id="8" name="TextBox 7">
            <a:extLst>
              <a:ext uri="{FF2B5EF4-FFF2-40B4-BE49-F238E27FC236}">
                <a16:creationId xmlns:a16="http://schemas.microsoft.com/office/drawing/2014/main" id="{B6DC5E84-29BD-400C-8339-9B832E4E6856}"/>
              </a:ext>
            </a:extLst>
          </p:cNvPr>
          <p:cNvSpPr txBox="1"/>
          <p:nvPr/>
        </p:nvSpPr>
        <p:spPr>
          <a:xfrm>
            <a:off x="11557398" y="7495644"/>
            <a:ext cx="5073445" cy="2554545"/>
          </a:xfrm>
          <a:prstGeom prst="rect">
            <a:avLst/>
          </a:prstGeom>
          <a:noFill/>
        </p:spPr>
        <p:txBody>
          <a:bodyPr wrap="square" rtlCol="0">
            <a:spAutoFit/>
          </a:bodyPr>
          <a:lstStyle/>
          <a:p>
            <a:r>
              <a:rPr lang="en-US" sz="8000" b="1" dirty="0">
                <a:solidFill>
                  <a:schemeClr val="bg1"/>
                </a:solidFill>
                <a:latin typeface="Ubuntu" panose="020B0504030602030204" pitchFamily="34" charset="0"/>
                <a:ea typeface="Roboto" panose="02000000000000000000" pitchFamily="2" charset="0"/>
                <a:cs typeface="Rubik" pitchFamily="2" charset="-79"/>
              </a:rPr>
              <a:t>Our Portfolio</a:t>
            </a:r>
            <a:endParaRPr lang="id-ID" sz="8000" b="1" dirty="0">
              <a:solidFill>
                <a:schemeClr val="bg1"/>
              </a:solidFill>
              <a:latin typeface="Ubuntu" panose="020B0504030602030204" pitchFamily="34" charset="0"/>
              <a:ea typeface="Roboto" panose="02000000000000000000" pitchFamily="2" charset="0"/>
              <a:cs typeface="Rubik" pitchFamily="2" charset="-79"/>
            </a:endParaRPr>
          </a:p>
        </p:txBody>
      </p:sp>
      <p:sp>
        <p:nvSpPr>
          <p:cNvPr id="14" name="TextBox 13">
            <a:extLst>
              <a:ext uri="{FF2B5EF4-FFF2-40B4-BE49-F238E27FC236}">
                <a16:creationId xmlns:a16="http://schemas.microsoft.com/office/drawing/2014/main" id="{BCAEAD76-D869-458C-8E9F-2F49F90999EE}"/>
              </a:ext>
            </a:extLst>
          </p:cNvPr>
          <p:cNvSpPr txBox="1"/>
          <p:nvPr/>
        </p:nvSpPr>
        <p:spPr>
          <a:xfrm>
            <a:off x="11557398" y="10655026"/>
            <a:ext cx="7873602" cy="1689373"/>
          </a:xfrm>
          <a:prstGeom prst="rect">
            <a:avLst/>
          </a:prstGeom>
          <a:noFill/>
        </p:spPr>
        <p:txBody>
          <a:bodyPr wrap="square" rtlCol="0">
            <a:spAutoFit/>
          </a:bodyPr>
          <a:lstStyle/>
          <a:p>
            <a:pPr>
              <a:lnSpc>
                <a:spcPct val="150000"/>
              </a:lnSpc>
            </a:pPr>
            <a:r>
              <a:rPr lang="id-ID" sz="2400" dirty="0">
                <a:solidFill>
                  <a:schemeClr val="bg1">
                    <a:lumMod val="85000"/>
                  </a:schemeClr>
                </a:solidFill>
                <a:latin typeface="Muli" pitchFamily="2" charset="0"/>
                <a:ea typeface="Roboto" panose="02000000000000000000" pitchFamily="2" charset="0"/>
                <a:cs typeface="Open Sans" panose="020B0606030504020204" pitchFamily="34" charset="0"/>
              </a:rPr>
              <a:t>Fusce vehicula dolor arcu, sit amet blandit dolor mollis nec. Donec viverra eleifend lacus, vitae ullamcorper metus. </a:t>
            </a:r>
          </a:p>
        </p:txBody>
      </p:sp>
      <p:sp>
        <p:nvSpPr>
          <p:cNvPr id="15" name="TextBox 14">
            <a:extLst>
              <a:ext uri="{FF2B5EF4-FFF2-40B4-BE49-F238E27FC236}">
                <a16:creationId xmlns:a16="http://schemas.microsoft.com/office/drawing/2014/main" id="{869F5AB6-18CC-452A-A43A-C81F38F9E5D3}"/>
              </a:ext>
            </a:extLst>
          </p:cNvPr>
          <p:cNvSpPr txBox="1"/>
          <p:nvPr/>
        </p:nvSpPr>
        <p:spPr>
          <a:xfrm>
            <a:off x="1878209" y="2103456"/>
            <a:ext cx="4423662" cy="584775"/>
          </a:xfrm>
          <a:prstGeom prst="rect">
            <a:avLst/>
          </a:prstGeom>
          <a:noFill/>
        </p:spPr>
        <p:txBody>
          <a:bodyPr wrap="square" rtlCol="0">
            <a:spAutoFit/>
          </a:bodyPr>
          <a:lstStyle/>
          <a:p>
            <a:r>
              <a:rPr lang="en-US" sz="3200" b="1">
                <a:solidFill>
                  <a:schemeClr val="bg1"/>
                </a:solidFill>
                <a:latin typeface="Ubuntu" panose="020B0504030602030204" pitchFamily="34" charset="0"/>
                <a:ea typeface="Roboto" panose="02000000000000000000" pitchFamily="2" charset="0"/>
                <a:cs typeface="Rubik" pitchFamily="2" charset="-79"/>
              </a:rPr>
              <a:t>Content Marketing</a:t>
            </a:r>
            <a:endParaRPr lang="id-ID" sz="3200" b="1" dirty="0">
              <a:solidFill>
                <a:schemeClr val="bg1"/>
              </a:solidFill>
              <a:latin typeface="Ubuntu" panose="020B0504030602030204" pitchFamily="34" charset="0"/>
              <a:ea typeface="Roboto" panose="02000000000000000000" pitchFamily="2" charset="0"/>
              <a:cs typeface="Rubik" pitchFamily="2" charset="-79"/>
            </a:endParaRPr>
          </a:p>
        </p:txBody>
      </p:sp>
      <p:sp>
        <p:nvSpPr>
          <p:cNvPr id="16" name="Rectangle 15">
            <a:extLst>
              <a:ext uri="{FF2B5EF4-FFF2-40B4-BE49-F238E27FC236}">
                <a16:creationId xmlns:a16="http://schemas.microsoft.com/office/drawing/2014/main" id="{A8E0980B-7E69-4BA8-A91A-0D8C39A4FB16}"/>
              </a:ext>
            </a:extLst>
          </p:cNvPr>
          <p:cNvSpPr/>
          <p:nvPr/>
        </p:nvSpPr>
        <p:spPr>
          <a:xfrm>
            <a:off x="8800685" y="0"/>
            <a:ext cx="544988" cy="2322286"/>
          </a:xfrm>
          <a:prstGeom prst="rect">
            <a:avLst/>
          </a:prstGeom>
          <a:gradFill>
            <a:gsLst>
              <a:gs pos="60000">
                <a:schemeClr val="accent2">
                  <a:lumMod val="60000"/>
                  <a:lumOff val="40000"/>
                  <a:alpha val="85000"/>
                </a:schemeClr>
              </a:gs>
              <a:gs pos="100000">
                <a:schemeClr val="accent1"/>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3" name="Picture Placeholder 2">
            <a:extLst>
              <a:ext uri="{FF2B5EF4-FFF2-40B4-BE49-F238E27FC236}">
                <a16:creationId xmlns:a16="http://schemas.microsoft.com/office/drawing/2014/main" id="{4727FA3D-EFFF-49D6-A66B-8ACD8329E0A6}"/>
              </a:ext>
            </a:extLst>
          </p:cNvPr>
          <p:cNvSpPr>
            <a:spLocks noGrp="1"/>
          </p:cNvSpPr>
          <p:nvPr>
            <p:ph type="pic" sz="quarter" idx="13"/>
          </p:nvPr>
        </p:nvSpPr>
        <p:spPr/>
      </p:sp>
      <p:sp>
        <p:nvSpPr>
          <p:cNvPr id="5" name="Picture Placeholder 4">
            <a:extLst>
              <a:ext uri="{FF2B5EF4-FFF2-40B4-BE49-F238E27FC236}">
                <a16:creationId xmlns:a16="http://schemas.microsoft.com/office/drawing/2014/main" id="{04ED4230-89CD-407A-BF94-28B2CEEA2443}"/>
              </a:ext>
            </a:extLst>
          </p:cNvPr>
          <p:cNvSpPr>
            <a:spLocks noGrp="1"/>
          </p:cNvSpPr>
          <p:nvPr>
            <p:ph type="pic" sz="quarter" idx="14"/>
          </p:nvPr>
        </p:nvSpPr>
        <p:spPr/>
      </p:sp>
    </p:spTree>
    <p:extLst>
      <p:ext uri="{BB962C8B-B14F-4D97-AF65-F5344CB8AC3E}">
        <p14:creationId xmlns:p14="http://schemas.microsoft.com/office/powerpoint/2010/main" val="55626475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B7808287-85EB-411A-9286-5254D167210C}"/>
              </a:ext>
            </a:extLst>
          </p:cNvPr>
          <p:cNvSpPr txBox="1"/>
          <p:nvPr/>
        </p:nvSpPr>
        <p:spPr>
          <a:xfrm>
            <a:off x="11854564" y="4224572"/>
            <a:ext cx="9750594" cy="1323439"/>
          </a:xfrm>
          <a:prstGeom prst="rect">
            <a:avLst/>
          </a:prstGeom>
          <a:noFill/>
        </p:spPr>
        <p:txBody>
          <a:bodyPr wrap="square" rtlCol="0">
            <a:spAutoFit/>
          </a:bodyPr>
          <a:lstStyle/>
          <a:p>
            <a:r>
              <a:rPr lang="en-US" sz="8000" b="1" dirty="0">
                <a:solidFill>
                  <a:schemeClr val="bg1"/>
                </a:solidFill>
                <a:latin typeface="Ubuntu" panose="020B0504030602030204" pitchFamily="34" charset="0"/>
                <a:ea typeface="Roboto" panose="02000000000000000000" pitchFamily="2" charset="0"/>
                <a:cs typeface="Rubik" pitchFamily="2" charset="-79"/>
              </a:rPr>
              <a:t>Welcome Messages</a:t>
            </a:r>
            <a:endParaRPr lang="id-ID" sz="8000" b="1" dirty="0">
              <a:solidFill>
                <a:schemeClr val="bg1"/>
              </a:solidFill>
              <a:latin typeface="Ubuntu" panose="020B0504030602030204" pitchFamily="34" charset="0"/>
              <a:ea typeface="Roboto" panose="02000000000000000000" pitchFamily="2" charset="0"/>
              <a:cs typeface="Rubik" pitchFamily="2" charset="-79"/>
            </a:endParaRPr>
          </a:p>
        </p:txBody>
      </p:sp>
      <p:sp>
        <p:nvSpPr>
          <p:cNvPr id="3" name="TextBox 2">
            <a:extLst>
              <a:ext uri="{FF2B5EF4-FFF2-40B4-BE49-F238E27FC236}">
                <a16:creationId xmlns:a16="http://schemas.microsoft.com/office/drawing/2014/main" id="{88AC9645-AFB7-4894-A624-7AC59F88F08E}"/>
              </a:ext>
            </a:extLst>
          </p:cNvPr>
          <p:cNvSpPr txBox="1"/>
          <p:nvPr/>
        </p:nvSpPr>
        <p:spPr>
          <a:xfrm>
            <a:off x="11854564" y="6338190"/>
            <a:ext cx="10969794" cy="3351367"/>
          </a:xfrm>
          <a:prstGeom prst="rect">
            <a:avLst/>
          </a:prstGeom>
          <a:noFill/>
        </p:spPr>
        <p:txBody>
          <a:bodyPr wrap="square" rtlCol="0">
            <a:spAutoFit/>
          </a:bodyPr>
          <a:lstStyle/>
          <a:p>
            <a:pPr>
              <a:lnSpc>
                <a:spcPct val="150000"/>
              </a:lnSpc>
            </a:pPr>
            <a:r>
              <a:rPr lang="id-ID" sz="2400" dirty="0">
                <a:solidFill>
                  <a:schemeClr val="bg1">
                    <a:lumMod val="85000"/>
                  </a:schemeClr>
                </a:solidFill>
                <a:latin typeface="Muli" panose="02000303000000000000" pitchFamily="2" charset="0"/>
                <a:ea typeface="Roboto" panose="02000000000000000000" pitchFamily="2" charset="0"/>
                <a:cs typeface="Open Sans" panose="020B0606030504020204" pitchFamily="34" charset="0"/>
              </a:rPr>
              <a:t>Fusce vehicula dolor arcu, sit amet blandit dolor mollis nec. Donec viverra eleifend lacus, vitae ullamcorper metus. Sed sollicitudin ipsum quis nunc sollicitudin ultrices. Donec euismod scelerisque ligula. Maecenas eu varius risus, eu aliquet arcu. Curabitur fermentum suscipit est, tincidunt mattis lorem luctus id. Donec eget massa a diam condimentum pretium. Aliquam erat volutpat. Integer ut tincidunt orci. Emattis justo, </a:t>
            </a:r>
          </a:p>
        </p:txBody>
      </p:sp>
      <p:sp>
        <p:nvSpPr>
          <p:cNvPr id="10" name="Freeform: Shape 9">
            <a:extLst>
              <a:ext uri="{FF2B5EF4-FFF2-40B4-BE49-F238E27FC236}">
                <a16:creationId xmlns:a16="http://schemas.microsoft.com/office/drawing/2014/main" id="{4D70129B-F94C-4ECF-88EA-818E85294244}"/>
              </a:ext>
            </a:extLst>
          </p:cNvPr>
          <p:cNvSpPr/>
          <p:nvPr/>
        </p:nvSpPr>
        <p:spPr>
          <a:xfrm rot="16200000">
            <a:off x="21562298" y="12328"/>
            <a:ext cx="2829269" cy="2804614"/>
          </a:xfrm>
          <a:custGeom>
            <a:avLst/>
            <a:gdLst>
              <a:gd name="connsiteX0" fmla="*/ 11504 w 1067904"/>
              <a:gd name="connsiteY0" fmla="*/ 911915 h 1058599"/>
              <a:gd name="connsiteX1" fmla="*/ 6938 w 1067904"/>
              <a:gd name="connsiteY1" fmla="*/ 947106 h 1058599"/>
              <a:gd name="connsiteX2" fmla="*/ 1067904 w 1067904"/>
              <a:gd name="connsiteY2" fmla="*/ 947106 h 1058599"/>
              <a:gd name="connsiteX3" fmla="*/ 1067904 w 1067904"/>
              <a:gd name="connsiteY3" fmla="*/ 1058599 h 1058599"/>
              <a:gd name="connsiteX4" fmla="*/ 0 w 1067904"/>
              <a:gd name="connsiteY4" fmla="*/ 1058599 h 1058599"/>
              <a:gd name="connsiteX5" fmla="*/ 6936 w 1067904"/>
              <a:gd name="connsiteY5" fmla="*/ 947105 h 1058599"/>
              <a:gd name="connsiteX6" fmla="*/ 11504 w 1067904"/>
              <a:gd name="connsiteY6" fmla="*/ 911915 h 1058599"/>
              <a:gd name="connsiteX7" fmla="*/ 1066044 w 1067904"/>
              <a:gd name="connsiteY7" fmla="*/ 0 h 1058599"/>
              <a:gd name="connsiteX8" fmla="*/ 1067904 w 1067904"/>
              <a:gd name="connsiteY8" fmla="*/ 1861 h 1058599"/>
              <a:gd name="connsiteX9" fmla="*/ 1067904 w 1067904"/>
              <a:gd name="connsiteY9" fmla="*/ 93222 h 1058599"/>
              <a:gd name="connsiteX10" fmla="*/ 633942 w 1067904"/>
              <a:gd name="connsiteY10" fmla="*/ 93222 h 1058599"/>
              <a:gd name="connsiteX11" fmla="*/ 562544 w 1067904"/>
              <a:gd name="connsiteY11" fmla="*/ 128413 h 1058599"/>
              <a:gd name="connsiteX12" fmla="*/ 1067904 w 1067904"/>
              <a:gd name="connsiteY12" fmla="*/ 128413 h 1058599"/>
              <a:gd name="connsiteX13" fmla="*/ 1067904 w 1067904"/>
              <a:gd name="connsiteY13" fmla="*/ 229755 h 1058599"/>
              <a:gd name="connsiteX14" fmla="*/ 408248 w 1067904"/>
              <a:gd name="connsiteY14" fmla="*/ 229755 h 1058599"/>
              <a:gd name="connsiteX15" fmla="*/ 365952 w 1067904"/>
              <a:gd name="connsiteY15" fmla="*/ 264946 h 1058599"/>
              <a:gd name="connsiteX16" fmla="*/ 1067904 w 1067904"/>
              <a:gd name="connsiteY16" fmla="*/ 264946 h 1058599"/>
              <a:gd name="connsiteX17" fmla="*/ 1067904 w 1067904"/>
              <a:gd name="connsiteY17" fmla="*/ 366119 h 1058599"/>
              <a:gd name="connsiteX18" fmla="*/ 264100 w 1067904"/>
              <a:gd name="connsiteY18" fmla="*/ 366119 h 1058599"/>
              <a:gd name="connsiteX19" fmla="*/ 234662 w 1067904"/>
              <a:gd name="connsiteY19" fmla="*/ 401310 h 1058599"/>
              <a:gd name="connsiteX20" fmla="*/ 1067904 w 1067904"/>
              <a:gd name="connsiteY20" fmla="*/ 401310 h 1058599"/>
              <a:gd name="connsiteX21" fmla="*/ 1067904 w 1067904"/>
              <a:gd name="connsiteY21" fmla="*/ 502653 h 1058599"/>
              <a:gd name="connsiteX22" fmla="*/ 162588 w 1067904"/>
              <a:gd name="connsiteY22" fmla="*/ 502653 h 1058599"/>
              <a:gd name="connsiteX23" fmla="*/ 141440 w 1067904"/>
              <a:gd name="connsiteY23" fmla="*/ 537844 h 1058599"/>
              <a:gd name="connsiteX24" fmla="*/ 1067904 w 1067904"/>
              <a:gd name="connsiteY24" fmla="*/ 537844 h 1058599"/>
              <a:gd name="connsiteX25" fmla="*/ 1067904 w 1067904"/>
              <a:gd name="connsiteY25" fmla="*/ 639017 h 1058599"/>
              <a:gd name="connsiteX26" fmla="*/ 90176 w 1067904"/>
              <a:gd name="connsiteY26" fmla="*/ 639017 h 1058599"/>
              <a:gd name="connsiteX27" fmla="*/ 75458 w 1067904"/>
              <a:gd name="connsiteY27" fmla="*/ 674208 h 1058599"/>
              <a:gd name="connsiteX28" fmla="*/ 1067904 w 1067904"/>
              <a:gd name="connsiteY28" fmla="*/ 674208 h 1058599"/>
              <a:gd name="connsiteX29" fmla="*/ 1067904 w 1067904"/>
              <a:gd name="connsiteY29" fmla="*/ 775381 h 1058599"/>
              <a:gd name="connsiteX30" fmla="*/ 40944 w 1067904"/>
              <a:gd name="connsiteY30" fmla="*/ 775381 h 1058599"/>
              <a:gd name="connsiteX31" fmla="*/ 31468 w 1067904"/>
              <a:gd name="connsiteY31" fmla="*/ 810741 h 1058599"/>
              <a:gd name="connsiteX32" fmla="*/ 1067904 w 1067904"/>
              <a:gd name="connsiteY32" fmla="*/ 810741 h 1058599"/>
              <a:gd name="connsiteX33" fmla="*/ 1067904 w 1067904"/>
              <a:gd name="connsiteY33" fmla="*/ 911915 h 1058599"/>
              <a:gd name="connsiteX34" fmla="*/ 11504 w 1067904"/>
              <a:gd name="connsiteY34" fmla="*/ 911915 h 1058599"/>
              <a:gd name="connsiteX35" fmla="*/ 31468 w 1067904"/>
              <a:gd name="connsiteY35" fmla="*/ 810403 h 1058599"/>
              <a:gd name="connsiteX36" fmla="*/ 40944 w 1067904"/>
              <a:gd name="connsiteY36" fmla="*/ 775043 h 1058599"/>
              <a:gd name="connsiteX37" fmla="*/ 74780 w 1067904"/>
              <a:gd name="connsiteY37" fmla="*/ 673531 h 1058599"/>
              <a:gd name="connsiteX38" fmla="*/ 89500 w 1067904"/>
              <a:gd name="connsiteY38" fmla="*/ 638340 h 1058599"/>
              <a:gd name="connsiteX39" fmla="*/ 140256 w 1067904"/>
              <a:gd name="connsiteY39" fmla="*/ 536828 h 1058599"/>
              <a:gd name="connsiteX40" fmla="*/ 161404 w 1067904"/>
              <a:gd name="connsiteY40" fmla="*/ 501638 h 1058599"/>
              <a:gd name="connsiteX41" fmla="*/ 233476 w 1067904"/>
              <a:gd name="connsiteY41" fmla="*/ 400126 h 1058599"/>
              <a:gd name="connsiteX42" fmla="*/ 262916 w 1067904"/>
              <a:gd name="connsiteY42" fmla="*/ 364935 h 1058599"/>
              <a:gd name="connsiteX43" fmla="*/ 311472 w 1067904"/>
              <a:gd name="connsiteY43" fmla="*/ 312995 h 1058599"/>
              <a:gd name="connsiteX44" fmla="*/ 364260 w 1067904"/>
              <a:gd name="connsiteY44" fmla="*/ 263762 h 1058599"/>
              <a:gd name="connsiteX45" fmla="*/ 406556 w 1067904"/>
              <a:gd name="connsiteY45" fmla="*/ 228571 h 1058599"/>
              <a:gd name="connsiteX46" fmla="*/ 561360 w 1067904"/>
              <a:gd name="connsiteY46" fmla="*/ 127059 h 1058599"/>
              <a:gd name="connsiteX47" fmla="*/ 632758 w 1067904"/>
              <a:gd name="connsiteY47" fmla="*/ 91868 h 1058599"/>
              <a:gd name="connsiteX48" fmla="*/ 1066044 w 1067904"/>
              <a:gd name="connsiteY48" fmla="*/ 0 h 10585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Lst>
            <a:rect l="l" t="t" r="r" b="b"/>
            <a:pathLst>
              <a:path w="1067904" h="1058599">
                <a:moveTo>
                  <a:pt x="11504" y="911915"/>
                </a:moveTo>
                <a:cubicBezTo>
                  <a:pt x="9644" y="923589"/>
                  <a:pt x="8120" y="935263"/>
                  <a:pt x="6938" y="947106"/>
                </a:cubicBezTo>
                <a:lnTo>
                  <a:pt x="1067904" y="947106"/>
                </a:lnTo>
                <a:lnTo>
                  <a:pt x="1067904" y="1058599"/>
                </a:lnTo>
                <a:lnTo>
                  <a:pt x="0" y="1058599"/>
                </a:lnTo>
                <a:cubicBezTo>
                  <a:pt x="340" y="1021344"/>
                  <a:pt x="2656" y="984124"/>
                  <a:pt x="6936" y="947105"/>
                </a:cubicBezTo>
                <a:cubicBezTo>
                  <a:pt x="8120" y="935263"/>
                  <a:pt x="9644" y="923589"/>
                  <a:pt x="11504" y="911915"/>
                </a:cubicBezTo>
                <a:close/>
                <a:moveTo>
                  <a:pt x="1066044" y="0"/>
                </a:moveTo>
                <a:lnTo>
                  <a:pt x="1067904" y="1861"/>
                </a:lnTo>
                <a:lnTo>
                  <a:pt x="1067904" y="93222"/>
                </a:lnTo>
                <a:lnTo>
                  <a:pt x="633942" y="93222"/>
                </a:lnTo>
                <a:cubicBezTo>
                  <a:pt x="609580" y="104050"/>
                  <a:pt x="585892" y="115724"/>
                  <a:pt x="562544" y="128413"/>
                </a:cubicBezTo>
                <a:lnTo>
                  <a:pt x="1067904" y="128413"/>
                </a:lnTo>
                <a:lnTo>
                  <a:pt x="1067904" y="229755"/>
                </a:lnTo>
                <a:lnTo>
                  <a:pt x="408248" y="229755"/>
                </a:lnTo>
                <a:cubicBezTo>
                  <a:pt x="393868" y="241091"/>
                  <a:pt x="379824" y="252765"/>
                  <a:pt x="365952" y="264946"/>
                </a:cubicBezTo>
                <a:lnTo>
                  <a:pt x="1067904" y="264946"/>
                </a:lnTo>
                <a:lnTo>
                  <a:pt x="1067904" y="366119"/>
                </a:lnTo>
                <a:lnTo>
                  <a:pt x="264100" y="366119"/>
                </a:lnTo>
                <a:cubicBezTo>
                  <a:pt x="253950" y="377624"/>
                  <a:pt x="244136" y="389297"/>
                  <a:pt x="234662" y="401310"/>
                </a:cubicBezTo>
                <a:lnTo>
                  <a:pt x="1067904" y="401310"/>
                </a:lnTo>
                <a:lnTo>
                  <a:pt x="1067904" y="502653"/>
                </a:lnTo>
                <a:lnTo>
                  <a:pt x="162588" y="502653"/>
                </a:lnTo>
                <a:cubicBezTo>
                  <a:pt x="155312" y="514158"/>
                  <a:pt x="148208" y="526001"/>
                  <a:pt x="141440" y="537844"/>
                </a:cubicBezTo>
                <a:lnTo>
                  <a:pt x="1067904" y="537844"/>
                </a:lnTo>
                <a:lnTo>
                  <a:pt x="1067904" y="639017"/>
                </a:lnTo>
                <a:lnTo>
                  <a:pt x="90176" y="639017"/>
                </a:lnTo>
                <a:cubicBezTo>
                  <a:pt x="85102" y="650691"/>
                  <a:pt x="80196" y="662365"/>
                  <a:pt x="75458" y="674208"/>
                </a:cubicBezTo>
                <a:lnTo>
                  <a:pt x="1067904" y="674208"/>
                </a:lnTo>
                <a:lnTo>
                  <a:pt x="1067904" y="775381"/>
                </a:lnTo>
                <a:lnTo>
                  <a:pt x="40944" y="775381"/>
                </a:lnTo>
                <a:cubicBezTo>
                  <a:pt x="37560" y="787055"/>
                  <a:pt x="34346" y="798898"/>
                  <a:pt x="31468" y="810741"/>
                </a:cubicBezTo>
                <a:lnTo>
                  <a:pt x="1067904" y="810741"/>
                </a:lnTo>
                <a:lnTo>
                  <a:pt x="1067904" y="911915"/>
                </a:lnTo>
                <a:lnTo>
                  <a:pt x="11504" y="911915"/>
                </a:lnTo>
                <a:cubicBezTo>
                  <a:pt x="16394" y="877756"/>
                  <a:pt x="23060" y="843868"/>
                  <a:pt x="31468" y="810403"/>
                </a:cubicBezTo>
                <a:cubicBezTo>
                  <a:pt x="34344" y="798560"/>
                  <a:pt x="37560" y="786717"/>
                  <a:pt x="40944" y="775043"/>
                </a:cubicBezTo>
                <a:cubicBezTo>
                  <a:pt x="50452" y="740647"/>
                  <a:pt x="61752" y="706759"/>
                  <a:pt x="74780" y="673531"/>
                </a:cubicBezTo>
                <a:cubicBezTo>
                  <a:pt x="79518" y="661688"/>
                  <a:pt x="84424" y="650014"/>
                  <a:pt x="89500" y="638340"/>
                </a:cubicBezTo>
                <a:cubicBezTo>
                  <a:pt x="104506" y="603573"/>
                  <a:pt x="121460" y="569685"/>
                  <a:pt x="140256" y="536828"/>
                </a:cubicBezTo>
                <a:cubicBezTo>
                  <a:pt x="147024" y="524986"/>
                  <a:pt x="154128" y="513142"/>
                  <a:pt x="161404" y="501638"/>
                </a:cubicBezTo>
                <a:cubicBezTo>
                  <a:pt x="183296" y="466329"/>
                  <a:pt x="207372" y="432424"/>
                  <a:pt x="233476" y="400126"/>
                </a:cubicBezTo>
                <a:cubicBezTo>
                  <a:pt x="242952" y="388114"/>
                  <a:pt x="252764" y="376440"/>
                  <a:pt x="262916" y="364935"/>
                </a:cubicBezTo>
                <a:cubicBezTo>
                  <a:pt x="278480" y="348016"/>
                  <a:pt x="294722" y="329744"/>
                  <a:pt x="311472" y="312995"/>
                </a:cubicBezTo>
                <a:cubicBezTo>
                  <a:pt x="328222" y="296245"/>
                  <a:pt x="345310" y="279158"/>
                  <a:pt x="364260" y="263762"/>
                </a:cubicBezTo>
                <a:cubicBezTo>
                  <a:pt x="378132" y="251580"/>
                  <a:pt x="392174" y="239906"/>
                  <a:pt x="406556" y="228571"/>
                </a:cubicBezTo>
                <a:cubicBezTo>
                  <a:pt x="455094" y="190284"/>
                  <a:pt x="506900" y="156311"/>
                  <a:pt x="561360" y="127059"/>
                </a:cubicBezTo>
                <a:cubicBezTo>
                  <a:pt x="584708" y="114370"/>
                  <a:pt x="608396" y="102696"/>
                  <a:pt x="632758" y="91868"/>
                </a:cubicBezTo>
                <a:cubicBezTo>
                  <a:pt x="769156" y="31215"/>
                  <a:pt x="916772" y="-85"/>
                  <a:pt x="1066044" y="0"/>
                </a:cubicBezTo>
                <a:close/>
              </a:path>
            </a:pathLst>
          </a:custGeom>
          <a:solidFill>
            <a:schemeClr val="accent1"/>
          </a:solidFill>
          <a:ln w="16916" cap="flat">
            <a:noFill/>
            <a:prstDash val="solid"/>
            <a:miter/>
          </a:ln>
        </p:spPr>
        <p:txBody>
          <a:bodyPr rtlCol="0" anchor="ctr"/>
          <a:lstStyle/>
          <a:p>
            <a:endParaRPr lang="en-ID" dirty="0"/>
          </a:p>
        </p:txBody>
      </p:sp>
      <p:sp>
        <p:nvSpPr>
          <p:cNvPr id="76" name="Rectangle 75">
            <a:extLst>
              <a:ext uri="{FF2B5EF4-FFF2-40B4-BE49-F238E27FC236}">
                <a16:creationId xmlns:a16="http://schemas.microsoft.com/office/drawing/2014/main" id="{5D3ED04C-7528-4694-B2DD-A4CE4785F419}"/>
              </a:ext>
            </a:extLst>
          </p:cNvPr>
          <p:cNvSpPr/>
          <p:nvPr/>
        </p:nvSpPr>
        <p:spPr>
          <a:xfrm rot="10800000">
            <a:off x="20660361" y="11393713"/>
            <a:ext cx="544988" cy="2322286"/>
          </a:xfrm>
          <a:prstGeom prst="rect">
            <a:avLst/>
          </a:prstGeom>
          <a:gradFill>
            <a:gsLst>
              <a:gs pos="60000">
                <a:schemeClr val="accent2">
                  <a:lumMod val="60000"/>
                  <a:lumOff val="40000"/>
                  <a:alpha val="85000"/>
                </a:schemeClr>
              </a:gs>
              <a:gs pos="100000">
                <a:schemeClr val="accent1"/>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5" name="Picture Placeholder 4">
            <a:extLst>
              <a:ext uri="{FF2B5EF4-FFF2-40B4-BE49-F238E27FC236}">
                <a16:creationId xmlns:a16="http://schemas.microsoft.com/office/drawing/2014/main" id="{5C46964E-21A3-4744-8343-36E315BB7C45}"/>
              </a:ext>
            </a:extLst>
          </p:cNvPr>
          <p:cNvSpPr>
            <a:spLocks noGrp="1"/>
          </p:cNvSpPr>
          <p:nvPr>
            <p:ph type="pic" sz="quarter" idx="10"/>
          </p:nvPr>
        </p:nvSpPr>
        <p:spPr/>
      </p:sp>
    </p:spTree>
    <p:extLst>
      <p:ext uri="{BB962C8B-B14F-4D97-AF65-F5344CB8AC3E}">
        <p14:creationId xmlns:p14="http://schemas.microsoft.com/office/powerpoint/2010/main" val="386735079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CF7EB5DB-CFA6-424D-BE7B-9EEBC6B8216A}"/>
              </a:ext>
            </a:extLst>
          </p:cNvPr>
          <p:cNvSpPr>
            <a:spLocks noGrp="1"/>
          </p:cNvSpPr>
          <p:nvPr>
            <p:ph type="pic" sz="quarter" idx="13"/>
          </p:nvPr>
        </p:nvSpPr>
        <p:spPr/>
      </p:sp>
      <p:sp>
        <p:nvSpPr>
          <p:cNvPr id="8" name="TextBox 7">
            <a:extLst>
              <a:ext uri="{FF2B5EF4-FFF2-40B4-BE49-F238E27FC236}">
                <a16:creationId xmlns:a16="http://schemas.microsoft.com/office/drawing/2014/main" id="{149C126C-FE0A-4DFE-8DA6-92FCC65C6628}"/>
              </a:ext>
            </a:extLst>
          </p:cNvPr>
          <p:cNvSpPr txBox="1"/>
          <p:nvPr/>
        </p:nvSpPr>
        <p:spPr>
          <a:xfrm>
            <a:off x="6772632" y="890111"/>
            <a:ext cx="10833974" cy="1323439"/>
          </a:xfrm>
          <a:prstGeom prst="rect">
            <a:avLst/>
          </a:prstGeom>
          <a:noFill/>
        </p:spPr>
        <p:txBody>
          <a:bodyPr wrap="square" rtlCol="0">
            <a:spAutoFit/>
          </a:bodyPr>
          <a:lstStyle/>
          <a:p>
            <a:pPr algn="ctr"/>
            <a:r>
              <a:rPr lang="en-US" sz="8000" b="1" dirty="0">
                <a:solidFill>
                  <a:schemeClr val="bg1"/>
                </a:solidFill>
                <a:latin typeface="Ubuntu" panose="020B0504030602030204" pitchFamily="34" charset="0"/>
                <a:ea typeface="Roboto" panose="02000000000000000000" pitchFamily="2" charset="0"/>
                <a:cs typeface="Rubik" pitchFamily="2" charset="-79"/>
              </a:rPr>
              <a:t>Our Best Portfolio</a:t>
            </a:r>
            <a:endParaRPr lang="id-ID" sz="8000" b="1" dirty="0">
              <a:solidFill>
                <a:schemeClr val="bg1"/>
              </a:solidFill>
              <a:latin typeface="Ubuntu" panose="020B0504030602030204" pitchFamily="34" charset="0"/>
              <a:ea typeface="Roboto" panose="02000000000000000000" pitchFamily="2" charset="0"/>
              <a:cs typeface="Rubik" pitchFamily="2" charset="-79"/>
            </a:endParaRPr>
          </a:p>
        </p:txBody>
      </p:sp>
      <p:sp>
        <p:nvSpPr>
          <p:cNvPr id="9" name="TextBox 8">
            <a:extLst>
              <a:ext uri="{FF2B5EF4-FFF2-40B4-BE49-F238E27FC236}">
                <a16:creationId xmlns:a16="http://schemas.microsoft.com/office/drawing/2014/main" id="{171750EF-8BDF-4B88-80CF-179CA2175EA5}"/>
              </a:ext>
            </a:extLst>
          </p:cNvPr>
          <p:cNvSpPr txBox="1"/>
          <p:nvPr/>
        </p:nvSpPr>
        <p:spPr>
          <a:xfrm>
            <a:off x="3178596" y="11375387"/>
            <a:ext cx="4114318" cy="1135375"/>
          </a:xfrm>
          <a:prstGeom prst="rect">
            <a:avLst/>
          </a:prstGeom>
          <a:noFill/>
        </p:spPr>
        <p:txBody>
          <a:bodyPr wrap="square" rtlCol="0">
            <a:spAutoFit/>
          </a:bodyPr>
          <a:lstStyle/>
          <a:p>
            <a:pPr algn="ctr">
              <a:lnSpc>
                <a:spcPct val="150000"/>
              </a:lnSpc>
            </a:pPr>
            <a:r>
              <a:rPr lang="id-ID" sz="2400" dirty="0">
                <a:solidFill>
                  <a:schemeClr val="bg1">
                    <a:lumMod val="85000"/>
                  </a:schemeClr>
                </a:solidFill>
                <a:latin typeface="Muli" pitchFamily="2" charset="0"/>
                <a:ea typeface="Roboto" panose="02000000000000000000" pitchFamily="2" charset="0"/>
                <a:cs typeface="Open Sans" panose="020B0606030504020204" pitchFamily="34" charset="0"/>
              </a:rPr>
              <a:t>Fusce vehicula dolor arcu, sit amet blandit</a:t>
            </a:r>
          </a:p>
        </p:txBody>
      </p:sp>
      <p:sp>
        <p:nvSpPr>
          <p:cNvPr id="10" name="TextBox 9">
            <a:extLst>
              <a:ext uri="{FF2B5EF4-FFF2-40B4-BE49-F238E27FC236}">
                <a16:creationId xmlns:a16="http://schemas.microsoft.com/office/drawing/2014/main" id="{6DB2186B-709F-42AD-BE3F-EF859E54E152}"/>
              </a:ext>
            </a:extLst>
          </p:cNvPr>
          <p:cNvSpPr txBox="1"/>
          <p:nvPr/>
        </p:nvSpPr>
        <p:spPr>
          <a:xfrm>
            <a:off x="3023924" y="10542110"/>
            <a:ext cx="4423662" cy="584775"/>
          </a:xfrm>
          <a:prstGeom prst="rect">
            <a:avLst/>
          </a:prstGeom>
          <a:noFill/>
        </p:spPr>
        <p:txBody>
          <a:bodyPr wrap="square" rtlCol="0">
            <a:spAutoFit/>
          </a:bodyPr>
          <a:lstStyle/>
          <a:p>
            <a:pPr algn="ctr"/>
            <a:r>
              <a:rPr lang="en-US" sz="3200" b="1" dirty="0">
                <a:solidFill>
                  <a:schemeClr val="bg1"/>
                </a:solidFill>
                <a:latin typeface="Ubuntu" panose="020B0504030602030204" pitchFamily="34" charset="0"/>
                <a:ea typeface="Roboto" panose="02000000000000000000" pitchFamily="2" charset="0"/>
                <a:cs typeface="Rubik" pitchFamily="2" charset="-79"/>
              </a:rPr>
              <a:t>Content Marketing</a:t>
            </a:r>
            <a:endParaRPr lang="id-ID" sz="3200" b="1" dirty="0">
              <a:solidFill>
                <a:schemeClr val="bg1"/>
              </a:solidFill>
              <a:latin typeface="Ubuntu" panose="020B0504030602030204" pitchFamily="34" charset="0"/>
              <a:ea typeface="Roboto" panose="02000000000000000000" pitchFamily="2" charset="0"/>
              <a:cs typeface="Rubik" pitchFamily="2" charset="-79"/>
            </a:endParaRPr>
          </a:p>
        </p:txBody>
      </p:sp>
      <p:sp>
        <p:nvSpPr>
          <p:cNvPr id="12" name="TextBox 11">
            <a:extLst>
              <a:ext uri="{FF2B5EF4-FFF2-40B4-BE49-F238E27FC236}">
                <a16:creationId xmlns:a16="http://schemas.microsoft.com/office/drawing/2014/main" id="{CE22F411-D512-43CC-BF63-D6F153B55F6D}"/>
              </a:ext>
            </a:extLst>
          </p:cNvPr>
          <p:cNvSpPr txBox="1"/>
          <p:nvPr/>
        </p:nvSpPr>
        <p:spPr>
          <a:xfrm>
            <a:off x="10447092" y="11375387"/>
            <a:ext cx="4114318" cy="1135375"/>
          </a:xfrm>
          <a:prstGeom prst="rect">
            <a:avLst/>
          </a:prstGeom>
          <a:noFill/>
        </p:spPr>
        <p:txBody>
          <a:bodyPr wrap="square" rtlCol="0">
            <a:spAutoFit/>
          </a:bodyPr>
          <a:lstStyle/>
          <a:p>
            <a:pPr algn="ctr">
              <a:lnSpc>
                <a:spcPct val="150000"/>
              </a:lnSpc>
            </a:pPr>
            <a:r>
              <a:rPr lang="id-ID" sz="2400" dirty="0">
                <a:solidFill>
                  <a:schemeClr val="bg1">
                    <a:lumMod val="85000"/>
                  </a:schemeClr>
                </a:solidFill>
                <a:latin typeface="Muli" pitchFamily="2" charset="0"/>
                <a:ea typeface="Roboto" panose="02000000000000000000" pitchFamily="2" charset="0"/>
                <a:cs typeface="Open Sans" panose="020B0606030504020204" pitchFamily="34" charset="0"/>
              </a:rPr>
              <a:t>Fusce vehicula dolor arcu, sit amet blandit</a:t>
            </a:r>
          </a:p>
        </p:txBody>
      </p:sp>
      <p:sp>
        <p:nvSpPr>
          <p:cNvPr id="13" name="TextBox 12">
            <a:extLst>
              <a:ext uri="{FF2B5EF4-FFF2-40B4-BE49-F238E27FC236}">
                <a16:creationId xmlns:a16="http://schemas.microsoft.com/office/drawing/2014/main" id="{5C1904C2-6F7F-411B-8969-2288C2F6A867}"/>
              </a:ext>
            </a:extLst>
          </p:cNvPr>
          <p:cNvSpPr txBox="1"/>
          <p:nvPr/>
        </p:nvSpPr>
        <p:spPr>
          <a:xfrm>
            <a:off x="10292420" y="10542110"/>
            <a:ext cx="4423662" cy="584775"/>
          </a:xfrm>
          <a:prstGeom prst="rect">
            <a:avLst/>
          </a:prstGeom>
          <a:noFill/>
        </p:spPr>
        <p:txBody>
          <a:bodyPr wrap="square" rtlCol="0">
            <a:spAutoFit/>
          </a:bodyPr>
          <a:lstStyle/>
          <a:p>
            <a:pPr algn="ctr"/>
            <a:r>
              <a:rPr lang="en-US" sz="3200" b="1" dirty="0">
                <a:solidFill>
                  <a:schemeClr val="bg1"/>
                </a:solidFill>
                <a:latin typeface="Ubuntu" panose="020B0504030602030204" pitchFamily="34" charset="0"/>
                <a:ea typeface="Roboto" panose="02000000000000000000" pitchFamily="2" charset="0"/>
                <a:cs typeface="Rubik" pitchFamily="2" charset="-79"/>
              </a:rPr>
              <a:t>Content Marketing</a:t>
            </a:r>
            <a:endParaRPr lang="id-ID" sz="3200" b="1" dirty="0">
              <a:solidFill>
                <a:schemeClr val="bg1"/>
              </a:solidFill>
              <a:latin typeface="Ubuntu" panose="020B0504030602030204" pitchFamily="34" charset="0"/>
              <a:ea typeface="Roboto" panose="02000000000000000000" pitchFamily="2" charset="0"/>
              <a:cs typeface="Rubik" pitchFamily="2" charset="-79"/>
            </a:endParaRPr>
          </a:p>
        </p:txBody>
      </p:sp>
      <p:sp>
        <p:nvSpPr>
          <p:cNvPr id="14" name="TextBox 13">
            <a:extLst>
              <a:ext uri="{FF2B5EF4-FFF2-40B4-BE49-F238E27FC236}">
                <a16:creationId xmlns:a16="http://schemas.microsoft.com/office/drawing/2014/main" id="{6480A789-FCA7-4CB3-8AD9-13EBE2019C43}"/>
              </a:ext>
            </a:extLst>
          </p:cNvPr>
          <p:cNvSpPr txBox="1"/>
          <p:nvPr/>
        </p:nvSpPr>
        <p:spPr>
          <a:xfrm>
            <a:off x="17400957" y="11379517"/>
            <a:ext cx="4114318" cy="1135375"/>
          </a:xfrm>
          <a:prstGeom prst="rect">
            <a:avLst/>
          </a:prstGeom>
          <a:noFill/>
        </p:spPr>
        <p:txBody>
          <a:bodyPr wrap="square" rtlCol="0">
            <a:spAutoFit/>
          </a:bodyPr>
          <a:lstStyle/>
          <a:p>
            <a:pPr algn="ctr">
              <a:lnSpc>
                <a:spcPct val="150000"/>
              </a:lnSpc>
            </a:pPr>
            <a:r>
              <a:rPr lang="id-ID" sz="2400" dirty="0">
                <a:solidFill>
                  <a:schemeClr val="bg1">
                    <a:lumMod val="85000"/>
                  </a:schemeClr>
                </a:solidFill>
                <a:latin typeface="Muli" pitchFamily="2" charset="0"/>
                <a:ea typeface="Roboto" panose="02000000000000000000" pitchFamily="2" charset="0"/>
                <a:cs typeface="Open Sans" panose="020B0606030504020204" pitchFamily="34" charset="0"/>
              </a:rPr>
              <a:t>Fusce vehicula dolor arcu, sit amet blandit</a:t>
            </a:r>
          </a:p>
        </p:txBody>
      </p:sp>
      <p:sp>
        <p:nvSpPr>
          <p:cNvPr id="15" name="TextBox 14">
            <a:extLst>
              <a:ext uri="{FF2B5EF4-FFF2-40B4-BE49-F238E27FC236}">
                <a16:creationId xmlns:a16="http://schemas.microsoft.com/office/drawing/2014/main" id="{077E038F-5949-464C-98CE-AA3BDD7D5B8B}"/>
              </a:ext>
            </a:extLst>
          </p:cNvPr>
          <p:cNvSpPr txBox="1"/>
          <p:nvPr/>
        </p:nvSpPr>
        <p:spPr>
          <a:xfrm>
            <a:off x="17246285" y="10546240"/>
            <a:ext cx="4423662" cy="584775"/>
          </a:xfrm>
          <a:prstGeom prst="rect">
            <a:avLst/>
          </a:prstGeom>
          <a:noFill/>
        </p:spPr>
        <p:txBody>
          <a:bodyPr wrap="square" rtlCol="0">
            <a:spAutoFit/>
          </a:bodyPr>
          <a:lstStyle/>
          <a:p>
            <a:pPr algn="ctr"/>
            <a:r>
              <a:rPr lang="en-US" sz="3200" b="1" dirty="0">
                <a:solidFill>
                  <a:schemeClr val="bg1"/>
                </a:solidFill>
                <a:latin typeface="Ubuntu" panose="020B0504030602030204" pitchFamily="34" charset="0"/>
                <a:ea typeface="Roboto" panose="02000000000000000000" pitchFamily="2" charset="0"/>
                <a:cs typeface="Rubik" pitchFamily="2" charset="-79"/>
              </a:rPr>
              <a:t>Content Marketing</a:t>
            </a:r>
            <a:endParaRPr lang="id-ID" sz="3200" b="1" dirty="0">
              <a:solidFill>
                <a:schemeClr val="bg1"/>
              </a:solidFill>
              <a:latin typeface="Ubuntu" panose="020B0504030602030204" pitchFamily="34" charset="0"/>
              <a:ea typeface="Roboto" panose="02000000000000000000" pitchFamily="2" charset="0"/>
              <a:cs typeface="Rubik" pitchFamily="2" charset="-79"/>
            </a:endParaRPr>
          </a:p>
        </p:txBody>
      </p:sp>
      <p:sp>
        <p:nvSpPr>
          <p:cNvPr id="16" name="Rectangle 15">
            <a:extLst>
              <a:ext uri="{FF2B5EF4-FFF2-40B4-BE49-F238E27FC236}">
                <a16:creationId xmlns:a16="http://schemas.microsoft.com/office/drawing/2014/main" id="{1F016CBB-6C50-44FF-B90E-E01CB7E96A70}"/>
              </a:ext>
            </a:extLst>
          </p:cNvPr>
          <p:cNvSpPr/>
          <p:nvPr/>
        </p:nvSpPr>
        <p:spPr>
          <a:xfrm>
            <a:off x="21659765" y="39965"/>
            <a:ext cx="544988" cy="2322286"/>
          </a:xfrm>
          <a:prstGeom prst="rect">
            <a:avLst/>
          </a:prstGeom>
          <a:gradFill>
            <a:gsLst>
              <a:gs pos="60000">
                <a:schemeClr val="accent2">
                  <a:lumMod val="60000"/>
                  <a:lumOff val="40000"/>
                  <a:alpha val="85000"/>
                </a:schemeClr>
              </a:gs>
              <a:gs pos="100000">
                <a:schemeClr val="accent1"/>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17" name="Freeform: Shape 16">
            <a:extLst>
              <a:ext uri="{FF2B5EF4-FFF2-40B4-BE49-F238E27FC236}">
                <a16:creationId xmlns:a16="http://schemas.microsoft.com/office/drawing/2014/main" id="{14070351-E594-4BC3-A169-126C4AB8AEB3}"/>
              </a:ext>
            </a:extLst>
          </p:cNvPr>
          <p:cNvSpPr/>
          <p:nvPr/>
        </p:nvSpPr>
        <p:spPr>
          <a:xfrm rot="10800000">
            <a:off x="1606742" y="2811852"/>
            <a:ext cx="2063427" cy="2045445"/>
          </a:xfrm>
          <a:custGeom>
            <a:avLst/>
            <a:gdLst>
              <a:gd name="connsiteX0" fmla="*/ 11504 w 1067904"/>
              <a:gd name="connsiteY0" fmla="*/ 911915 h 1058599"/>
              <a:gd name="connsiteX1" fmla="*/ 6938 w 1067904"/>
              <a:gd name="connsiteY1" fmla="*/ 947106 h 1058599"/>
              <a:gd name="connsiteX2" fmla="*/ 1067904 w 1067904"/>
              <a:gd name="connsiteY2" fmla="*/ 947106 h 1058599"/>
              <a:gd name="connsiteX3" fmla="*/ 1067904 w 1067904"/>
              <a:gd name="connsiteY3" fmla="*/ 1058599 h 1058599"/>
              <a:gd name="connsiteX4" fmla="*/ 0 w 1067904"/>
              <a:gd name="connsiteY4" fmla="*/ 1058599 h 1058599"/>
              <a:gd name="connsiteX5" fmla="*/ 6936 w 1067904"/>
              <a:gd name="connsiteY5" fmla="*/ 947105 h 1058599"/>
              <a:gd name="connsiteX6" fmla="*/ 11504 w 1067904"/>
              <a:gd name="connsiteY6" fmla="*/ 911915 h 1058599"/>
              <a:gd name="connsiteX7" fmla="*/ 1066044 w 1067904"/>
              <a:gd name="connsiteY7" fmla="*/ 0 h 1058599"/>
              <a:gd name="connsiteX8" fmla="*/ 1067904 w 1067904"/>
              <a:gd name="connsiteY8" fmla="*/ 1861 h 1058599"/>
              <a:gd name="connsiteX9" fmla="*/ 1067904 w 1067904"/>
              <a:gd name="connsiteY9" fmla="*/ 93222 h 1058599"/>
              <a:gd name="connsiteX10" fmla="*/ 633942 w 1067904"/>
              <a:gd name="connsiteY10" fmla="*/ 93222 h 1058599"/>
              <a:gd name="connsiteX11" fmla="*/ 562544 w 1067904"/>
              <a:gd name="connsiteY11" fmla="*/ 128413 h 1058599"/>
              <a:gd name="connsiteX12" fmla="*/ 1067904 w 1067904"/>
              <a:gd name="connsiteY12" fmla="*/ 128413 h 1058599"/>
              <a:gd name="connsiteX13" fmla="*/ 1067904 w 1067904"/>
              <a:gd name="connsiteY13" fmla="*/ 229755 h 1058599"/>
              <a:gd name="connsiteX14" fmla="*/ 408248 w 1067904"/>
              <a:gd name="connsiteY14" fmla="*/ 229755 h 1058599"/>
              <a:gd name="connsiteX15" fmla="*/ 365952 w 1067904"/>
              <a:gd name="connsiteY15" fmla="*/ 264946 h 1058599"/>
              <a:gd name="connsiteX16" fmla="*/ 1067904 w 1067904"/>
              <a:gd name="connsiteY16" fmla="*/ 264946 h 1058599"/>
              <a:gd name="connsiteX17" fmla="*/ 1067904 w 1067904"/>
              <a:gd name="connsiteY17" fmla="*/ 366119 h 1058599"/>
              <a:gd name="connsiteX18" fmla="*/ 264100 w 1067904"/>
              <a:gd name="connsiteY18" fmla="*/ 366119 h 1058599"/>
              <a:gd name="connsiteX19" fmla="*/ 234662 w 1067904"/>
              <a:gd name="connsiteY19" fmla="*/ 401310 h 1058599"/>
              <a:gd name="connsiteX20" fmla="*/ 1067904 w 1067904"/>
              <a:gd name="connsiteY20" fmla="*/ 401310 h 1058599"/>
              <a:gd name="connsiteX21" fmla="*/ 1067904 w 1067904"/>
              <a:gd name="connsiteY21" fmla="*/ 502653 h 1058599"/>
              <a:gd name="connsiteX22" fmla="*/ 162588 w 1067904"/>
              <a:gd name="connsiteY22" fmla="*/ 502653 h 1058599"/>
              <a:gd name="connsiteX23" fmla="*/ 141440 w 1067904"/>
              <a:gd name="connsiteY23" fmla="*/ 537844 h 1058599"/>
              <a:gd name="connsiteX24" fmla="*/ 1067904 w 1067904"/>
              <a:gd name="connsiteY24" fmla="*/ 537844 h 1058599"/>
              <a:gd name="connsiteX25" fmla="*/ 1067904 w 1067904"/>
              <a:gd name="connsiteY25" fmla="*/ 639017 h 1058599"/>
              <a:gd name="connsiteX26" fmla="*/ 90176 w 1067904"/>
              <a:gd name="connsiteY26" fmla="*/ 639017 h 1058599"/>
              <a:gd name="connsiteX27" fmla="*/ 75458 w 1067904"/>
              <a:gd name="connsiteY27" fmla="*/ 674208 h 1058599"/>
              <a:gd name="connsiteX28" fmla="*/ 1067904 w 1067904"/>
              <a:gd name="connsiteY28" fmla="*/ 674208 h 1058599"/>
              <a:gd name="connsiteX29" fmla="*/ 1067904 w 1067904"/>
              <a:gd name="connsiteY29" fmla="*/ 775381 h 1058599"/>
              <a:gd name="connsiteX30" fmla="*/ 40944 w 1067904"/>
              <a:gd name="connsiteY30" fmla="*/ 775381 h 1058599"/>
              <a:gd name="connsiteX31" fmla="*/ 31468 w 1067904"/>
              <a:gd name="connsiteY31" fmla="*/ 810741 h 1058599"/>
              <a:gd name="connsiteX32" fmla="*/ 1067904 w 1067904"/>
              <a:gd name="connsiteY32" fmla="*/ 810741 h 1058599"/>
              <a:gd name="connsiteX33" fmla="*/ 1067904 w 1067904"/>
              <a:gd name="connsiteY33" fmla="*/ 911915 h 1058599"/>
              <a:gd name="connsiteX34" fmla="*/ 11504 w 1067904"/>
              <a:gd name="connsiteY34" fmla="*/ 911915 h 1058599"/>
              <a:gd name="connsiteX35" fmla="*/ 31468 w 1067904"/>
              <a:gd name="connsiteY35" fmla="*/ 810403 h 1058599"/>
              <a:gd name="connsiteX36" fmla="*/ 40944 w 1067904"/>
              <a:gd name="connsiteY36" fmla="*/ 775043 h 1058599"/>
              <a:gd name="connsiteX37" fmla="*/ 74780 w 1067904"/>
              <a:gd name="connsiteY37" fmla="*/ 673531 h 1058599"/>
              <a:gd name="connsiteX38" fmla="*/ 89500 w 1067904"/>
              <a:gd name="connsiteY38" fmla="*/ 638340 h 1058599"/>
              <a:gd name="connsiteX39" fmla="*/ 140256 w 1067904"/>
              <a:gd name="connsiteY39" fmla="*/ 536828 h 1058599"/>
              <a:gd name="connsiteX40" fmla="*/ 161404 w 1067904"/>
              <a:gd name="connsiteY40" fmla="*/ 501638 h 1058599"/>
              <a:gd name="connsiteX41" fmla="*/ 233476 w 1067904"/>
              <a:gd name="connsiteY41" fmla="*/ 400126 h 1058599"/>
              <a:gd name="connsiteX42" fmla="*/ 262916 w 1067904"/>
              <a:gd name="connsiteY42" fmla="*/ 364935 h 1058599"/>
              <a:gd name="connsiteX43" fmla="*/ 311472 w 1067904"/>
              <a:gd name="connsiteY43" fmla="*/ 312995 h 1058599"/>
              <a:gd name="connsiteX44" fmla="*/ 364260 w 1067904"/>
              <a:gd name="connsiteY44" fmla="*/ 263762 h 1058599"/>
              <a:gd name="connsiteX45" fmla="*/ 406556 w 1067904"/>
              <a:gd name="connsiteY45" fmla="*/ 228571 h 1058599"/>
              <a:gd name="connsiteX46" fmla="*/ 561360 w 1067904"/>
              <a:gd name="connsiteY46" fmla="*/ 127059 h 1058599"/>
              <a:gd name="connsiteX47" fmla="*/ 632758 w 1067904"/>
              <a:gd name="connsiteY47" fmla="*/ 91868 h 1058599"/>
              <a:gd name="connsiteX48" fmla="*/ 1066044 w 1067904"/>
              <a:gd name="connsiteY48" fmla="*/ 0 h 10585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Lst>
            <a:rect l="l" t="t" r="r" b="b"/>
            <a:pathLst>
              <a:path w="1067904" h="1058599">
                <a:moveTo>
                  <a:pt x="11504" y="911915"/>
                </a:moveTo>
                <a:cubicBezTo>
                  <a:pt x="9644" y="923589"/>
                  <a:pt x="8120" y="935263"/>
                  <a:pt x="6938" y="947106"/>
                </a:cubicBezTo>
                <a:lnTo>
                  <a:pt x="1067904" y="947106"/>
                </a:lnTo>
                <a:lnTo>
                  <a:pt x="1067904" y="1058599"/>
                </a:lnTo>
                <a:lnTo>
                  <a:pt x="0" y="1058599"/>
                </a:lnTo>
                <a:cubicBezTo>
                  <a:pt x="340" y="1021344"/>
                  <a:pt x="2656" y="984124"/>
                  <a:pt x="6936" y="947105"/>
                </a:cubicBezTo>
                <a:cubicBezTo>
                  <a:pt x="8120" y="935263"/>
                  <a:pt x="9644" y="923589"/>
                  <a:pt x="11504" y="911915"/>
                </a:cubicBezTo>
                <a:close/>
                <a:moveTo>
                  <a:pt x="1066044" y="0"/>
                </a:moveTo>
                <a:lnTo>
                  <a:pt x="1067904" y="1861"/>
                </a:lnTo>
                <a:lnTo>
                  <a:pt x="1067904" y="93222"/>
                </a:lnTo>
                <a:lnTo>
                  <a:pt x="633942" y="93222"/>
                </a:lnTo>
                <a:cubicBezTo>
                  <a:pt x="609580" y="104050"/>
                  <a:pt x="585892" y="115724"/>
                  <a:pt x="562544" y="128413"/>
                </a:cubicBezTo>
                <a:lnTo>
                  <a:pt x="1067904" y="128413"/>
                </a:lnTo>
                <a:lnTo>
                  <a:pt x="1067904" y="229755"/>
                </a:lnTo>
                <a:lnTo>
                  <a:pt x="408248" y="229755"/>
                </a:lnTo>
                <a:cubicBezTo>
                  <a:pt x="393868" y="241091"/>
                  <a:pt x="379824" y="252765"/>
                  <a:pt x="365952" y="264946"/>
                </a:cubicBezTo>
                <a:lnTo>
                  <a:pt x="1067904" y="264946"/>
                </a:lnTo>
                <a:lnTo>
                  <a:pt x="1067904" y="366119"/>
                </a:lnTo>
                <a:lnTo>
                  <a:pt x="264100" y="366119"/>
                </a:lnTo>
                <a:cubicBezTo>
                  <a:pt x="253950" y="377624"/>
                  <a:pt x="244136" y="389297"/>
                  <a:pt x="234662" y="401310"/>
                </a:cubicBezTo>
                <a:lnTo>
                  <a:pt x="1067904" y="401310"/>
                </a:lnTo>
                <a:lnTo>
                  <a:pt x="1067904" y="502653"/>
                </a:lnTo>
                <a:lnTo>
                  <a:pt x="162588" y="502653"/>
                </a:lnTo>
                <a:cubicBezTo>
                  <a:pt x="155312" y="514158"/>
                  <a:pt x="148208" y="526001"/>
                  <a:pt x="141440" y="537844"/>
                </a:cubicBezTo>
                <a:lnTo>
                  <a:pt x="1067904" y="537844"/>
                </a:lnTo>
                <a:lnTo>
                  <a:pt x="1067904" y="639017"/>
                </a:lnTo>
                <a:lnTo>
                  <a:pt x="90176" y="639017"/>
                </a:lnTo>
                <a:cubicBezTo>
                  <a:pt x="85102" y="650691"/>
                  <a:pt x="80196" y="662365"/>
                  <a:pt x="75458" y="674208"/>
                </a:cubicBezTo>
                <a:lnTo>
                  <a:pt x="1067904" y="674208"/>
                </a:lnTo>
                <a:lnTo>
                  <a:pt x="1067904" y="775381"/>
                </a:lnTo>
                <a:lnTo>
                  <a:pt x="40944" y="775381"/>
                </a:lnTo>
                <a:cubicBezTo>
                  <a:pt x="37560" y="787055"/>
                  <a:pt x="34346" y="798898"/>
                  <a:pt x="31468" y="810741"/>
                </a:cubicBezTo>
                <a:lnTo>
                  <a:pt x="1067904" y="810741"/>
                </a:lnTo>
                <a:lnTo>
                  <a:pt x="1067904" y="911915"/>
                </a:lnTo>
                <a:lnTo>
                  <a:pt x="11504" y="911915"/>
                </a:lnTo>
                <a:cubicBezTo>
                  <a:pt x="16394" y="877756"/>
                  <a:pt x="23060" y="843868"/>
                  <a:pt x="31468" y="810403"/>
                </a:cubicBezTo>
                <a:cubicBezTo>
                  <a:pt x="34344" y="798560"/>
                  <a:pt x="37560" y="786717"/>
                  <a:pt x="40944" y="775043"/>
                </a:cubicBezTo>
                <a:cubicBezTo>
                  <a:pt x="50452" y="740647"/>
                  <a:pt x="61752" y="706759"/>
                  <a:pt x="74780" y="673531"/>
                </a:cubicBezTo>
                <a:cubicBezTo>
                  <a:pt x="79518" y="661688"/>
                  <a:pt x="84424" y="650014"/>
                  <a:pt x="89500" y="638340"/>
                </a:cubicBezTo>
                <a:cubicBezTo>
                  <a:pt x="104506" y="603573"/>
                  <a:pt x="121460" y="569685"/>
                  <a:pt x="140256" y="536828"/>
                </a:cubicBezTo>
                <a:cubicBezTo>
                  <a:pt x="147024" y="524986"/>
                  <a:pt x="154128" y="513142"/>
                  <a:pt x="161404" y="501638"/>
                </a:cubicBezTo>
                <a:cubicBezTo>
                  <a:pt x="183296" y="466329"/>
                  <a:pt x="207372" y="432424"/>
                  <a:pt x="233476" y="400126"/>
                </a:cubicBezTo>
                <a:cubicBezTo>
                  <a:pt x="242952" y="388114"/>
                  <a:pt x="252764" y="376440"/>
                  <a:pt x="262916" y="364935"/>
                </a:cubicBezTo>
                <a:cubicBezTo>
                  <a:pt x="278480" y="348016"/>
                  <a:pt x="294722" y="329744"/>
                  <a:pt x="311472" y="312995"/>
                </a:cubicBezTo>
                <a:cubicBezTo>
                  <a:pt x="328222" y="296245"/>
                  <a:pt x="345310" y="279158"/>
                  <a:pt x="364260" y="263762"/>
                </a:cubicBezTo>
                <a:cubicBezTo>
                  <a:pt x="378132" y="251580"/>
                  <a:pt x="392174" y="239906"/>
                  <a:pt x="406556" y="228571"/>
                </a:cubicBezTo>
                <a:cubicBezTo>
                  <a:pt x="455094" y="190284"/>
                  <a:pt x="506900" y="156311"/>
                  <a:pt x="561360" y="127059"/>
                </a:cubicBezTo>
                <a:cubicBezTo>
                  <a:pt x="584708" y="114370"/>
                  <a:pt x="608396" y="102696"/>
                  <a:pt x="632758" y="91868"/>
                </a:cubicBezTo>
                <a:cubicBezTo>
                  <a:pt x="769156" y="31215"/>
                  <a:pt x="916772" y="-85"/>
                  <a:pt x="1066044" y="0"/>
                </a:cubicBezTo>
                <a:close/>
              </a:path>
            </a:pathLst>
          </a:custGeom>
          <a:solidFill>
            <a:schemeClr val="accent1"/>
          </a:solidFill>
          <a:ln w="16916" cap="flat">
            <a:noFill/>
            <a:prstDash val="solid"/>
            <a:miter/>
          </a:ln>
        </p:spPr>
        <p:txBody>
          <a:bodyPr rtlCol="0" anchor="ctr"/>
          <a:lstStyle/>
          <a:p>
            <a:endParaRPr lang="en-ID" dirty="0"/>
          </a:p>
        </p:txBody>
      </p:sp>
      <p:sp>
        <p:nvSpPr>
          <p:cNvPr id="5" name="Picture Placeholder 4">
            <a:extLst>
              <a:ext uri="{FF2B5EF4-FFF2-40B4-BE49-F238E27FC236}">
                <a16:creationId xmlns:a16="http://schemas.microsoft.com/office/drawing/2014/main" id="{CA937AFE-10C6-4BF4-9E5E-9FCE254096B0}"/>
              </a:ext>
            </a:extLst>
          </p:cNvPr>
          <p:cNvSpPr>
            <a:spLocks noGrp="1"/>
          </p:cNvSpPr>
          <p:nvPr>
            <p:ph type="pic" sz="quarter" idx="14"/>
          </p:nvPr>
        </p:nvSpPr>
        <p:spPr/>
      </p:sp>
      <p:sp>
        <p:nvSpPr>
          <p:cNvPr id="7" name="Picture Placeholder 6">
            <a:extLst>
              <a:ext uri="{FF2B5EF4-FFF2-40B4-BE49-F238E27FC236}">
                <a16:creationId xmlns:a16="http://schemas.microsoft.com/office/drawing/2014/main" id="{15797529-0EDB-4803-84DF-AEC7E6660DE2}"/>
              </a:ext>
            </a:extLst>
          </p:cNvPr>
          <p:cNvSpPr>
            <a:spLocks noGrp="1"/>
          </p:cNvSpPr>
          <p:nvPr>
            <p:ph type="pic" sz="quarter" idx="15"/>
          </p:nvPr>
        </p:nvSpPr>
        <p:spPr/>
      </p:sp>
    </p:spTree>
    <p:extLst>
      <p:ext uri="{BB962C8B-B14F-4D97-AF65-F5344CB8AC3E}">
        <p14:creationId xmlns:p14="http://schemas.microsoft.com/office/powerpoint/2010/main" val="419579075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2EB0F9BC-1A35-4722-8EF2-4020784B8DE4}"/>
              </a:ext>
            </a:extLst>
          </p:cNvPr>
          <p:cNvSpPr txBox="1"/>
          <p:nvPr/>
        </p:nvSpPr>
        <p:spPr>
          <a:xfrm>
            <a:off x="8928865" y="1070325"/>
            <a:ext cx="6521509" cy="1323439"/>
          </a:xfrm>
          <a:prstGeom prst="rect">
            <a:avLst/>
          </a:prstGeom>
          <a:noFill/>
        </p:spPr>
        <p:txBody>
          <a:bodyPr wrap="square" rtlCol="0">
            <a:spAutoFit/>
          </a:bodyPr>
          <a:lstStyle/>
          <a:p>
            <a:pPr algn="ctr"/>
            <a:r>
              <a:rPr lang="en-US" sz="8000" b="1" dirty="0">
                <a:solidFill>
                  <a:schemeClr val="bg1"/>
                </a:solidFill>
                <a:latin typeface="Ubuntu" panose="020B0504030602030204" pitchFamily="34" charset="0"/>
                <a:ea typeface="Roboto" panose="02000000000000000000" pitchFamily="2" charset="0"/>
                <a:cs typeface="Rubik" pitchFamily="2" charset="-79"/>
              </a:rPr>
              <a:t>Chart Layout</a:t>
            </a:r>
            <a:endParaRPr lang="id-ID" sz="8000" b="1" dirty="0">
              <a:solidFill>
                <a:schemeClr val="bg1"/>
              </a:solidFill>
              <a:latin typeface="Ubuntu" panose="020B0504030602030204" pitchFamily="34" charset="0"/>
              <a:ea typeface="Roboto" panose="02000000000000000000" pitchFamily="2" charset="0"/>
              <a:cs typeface="Rubik" pitchFamily="2" charset="-79"/>
            </a:endParaRPr>
          </a:p>
        </p:txBody>
      </p:sp>
      <p:sp>
        <p:nvSpPr>
          <p:cNvPr id="5" name="TextBox 4">
            <a:extLst>
              <a:ext uri="{FF2B5EF4-FFF2-40B4-BE49-F238E27FC236}">
                <a16:creationId xmlns:a16="http://schemas.microsoft.com/office/drawing/2014/main" id="{D1374EE4-0B05-40BF-B186-C28B57B338DA}"/>
              </a:ext>
            </a:extLst>
          </p:cNvPr>
          <p:cNvSpPr txBox="1"/>
          <p:nvPr/>
        </p:nvSpPr>
        <p:spPr>
          <a:xfrm>
            <a:off x="4582716" y="2682110"/>
            <a:ext cx="15213806" cy="581378"/>
          </a:xfrm>
          <a:prstGeom prst="rect">
            <a:avLst/>
          </a:prstGeom>
          <a:noFill/>
        </p:spPr>
        <p:txBody>
          <a:bodyPr wrap="square" rtlCol="0">
            <a:spAutoFit/>
          </a:bodyPr>
          <a:lstStyle/>
          <a:p>
            <a:pPr algn="ctr">
              <a:lnSpc>
                <a:spcPct val="150000"/>
              </a:lnSpc>
            </a:pPr>
            <a:r>
              <a:rPr lang="id-ID" sz="2400" dirty="0">
                <a:solidFill>
                  <a:schemeClr val="bg1">
                    <a:lumMod val="85000"/>
                  </a:schemeClr>
                </a:solidFill>
                <a:latin typeface="Muli" pitchFamily="2" charset="0"/>
                <a:ea typeface="Roboto" panose="02000000000000000000" pitchFamily="2" charset="0"/>
                <a:cs typeface="Open Sans" panose="020B0606030504020204" pitchFamily="34" charset="0"/>
              </a:rPr>
              <a:t>Fusce vehicula dolor arcu</a:t>
            </a:r>
            <a:r>
              <a:rPr lang="en-US" sz="2400" dirty="0">
                <a:solidFill>
                  <a:schemeClr val="bg1">
                    <a:lumMod val="85000"/>
                  </a:schemeClr>
                </a:solidFill>
                <a:latin typeface="Muli" pitchFamily="2" charset="0"/>
                <a:ea typeface="Roboto" panose="02000000000000000000" pitchFamily="2" charset="0"/>
                <a:cs typeface="Open Sans" panose="020B0606030504020204" pitchFamily="34" charset="0"/>
              </a:rPr>
              <a:t> </a:t>
            </a:r>
            <a:r>
              <a:rPr lang="id-ID" sz="2400" dirty="0">
                <a:solidFill>
                  <a:schemeClr val="bg1">
                    <a:lumMod val="85000"/>
                  </a:schemeClr>
                </a:solidFill>
                <a:latin typeface="Muli" pitchFamily="2" charset="0"/>
                <a:ea typeface="Roboto" panose="02000000000000000000" pitchFamily="2" charset="0"/>
                <a:cs typeface="Open Sans" panose="020B0606030504020204" pitchFamily="34" charset="0"/>
              </a:rPr>
              <a:t>sit amet blandit dolor mollis nec</a:t>
            </a:r>
            <a:r>
              <a:rPr lang="en-US" sz="2400" dirty="0">
                <a:solidFill>
                  <a:schemeClr val="bg1">
                    <a:lumMod val="85000"/>
                  </a:schemeClr>
                </a:solidFill>
                <a:latin typeface="Muli" pitchFamily="2" charset="0"/>
                <a:ea typeface="Roboto" panose="02000000000000000000" pitchFamily="2" charset="0"/>
                <a:cs typeface="Open Sans" panose="020B0606030504020204" pitchFamily="34" charset="0"/>
              </a:rPr>
              <a:t> </a:t>
            </a:r>
            <a:r>
              <a:rPr lang="id-ID" sz="2400" dirty="0">
                <a:solidFill>
                  <a:schemeClr val="bg1">
                    <a:lumMod val="85000"/>
                  </a:schemeClr>
                </a:solidFill>
                <a:latin typeface="Muli" pitchFamily="2" charset="0"/>
                <a:ea typeface="Roboto" panose="02000000000000000000" pitchFamily="2" charset="0"/>
                <a:cs typeface="Open Sans" panose="020B0606030504020204" pitchFamily="34" charset="0"/>
              </a:rPr>
              <a:t>Donec viverra eleifend lacus</a:t>
            </a:r>
            <a:r>
              <a:rPr lang="en-US" sz="2400" dirty="0">
                <a:solidFill>
                  <a:schemeClr val="bg1">
                    <a:lumMod val="85000"/>
                  </a:schemeClr>
                </a:solidFill>
                <a:latin typeface="Muli" pitchFamily="2" charset="0"/>
                <a:ea typeface="Roboto" panose="02000000000000000000" pitchFamily="2" charset="0"/>
                <a:cs typeface="Open Sans" panose="020B0606030504020204" pitchFamily="34" charset="0"/>
              </a:rPr>
              <a:t> </a:t>
            </a:r>
            <a:r>
              <a:rPr lang="id-ID" sz="2400" dirty="0">
                <a:solidFill>
                  <a:schemeClr val="bg1">
                    <a:lumMod val="85000"/>
                  </a:schemeClr>
                </a:solidFill>
                <a:latin typeface="Muli" pitchFamily="2" charset="0"/>
                <a:ea typeface="Roboto" panose="02000000000000000000" pitchFamily="2" charset="0"/>
                <a:cs typeface="Open Sans" panose="020B0606030504020204" pitchFamily="34" charset="0"/>
              </a:rPr>
              <a:t>vitae</a:t>
            </a:r>
            <a:r>
              <a:rPr lang="en-US" sz="2400" dirty="0">
                <a:solidFill>
                  <a:schemeClr val="bg1">
                    <a:lumMod val="85000"/>
                  </a:schemeClr>
                </a:solidFill>
                <a:latin typeface="Muli" pitchFamily="2" charset="0"/>
                <a:ea typeface="Roboto" panose="02000000000000000000" pitchFamily="2" charset="0"/>
                <a:cs typeface="Open Sans" panose="020B0606030504020204" pitchFamily="34" charset="0"/>
              </a:rPr>
              <a:t>.</a:t>
            </a:r>
            <a:endParaRPr lang="id-ID" sz="2400" dirty="0">
              <a:solidFill>
                <a:schemeClr val="bg1">
                  <a:lumMod val="85000"/>
                </a:schemeClr>
              </a:solidFill>
              <a:latin typeface="Muli" pitchFamily="2" charset="0"/>
              <a:ea typeface="Roboto" panose="02000000000000000000" pitchFamily="2" charset="0"/>
              <a:cs typeface="Open Sans" panose="020B0606030504020204" pitchFamily="34" charset="0"/>
            </a:endParaRPr>
          </a:p>
        </p:txBody>
      </p:sp>
      <p:graphicFrame>
        <p:nvGraphicFramePr>
          <p:cNvPr id="8" name="Chart 7">
            <a:extLst>
              <a:ext uri="{FF2B5EF4-FFF2-40B4-BE49-F238E27FC236}">
                <a16:creationId xmlns:a16="http://schemas.microsoft.com/office/drawing/2014/main" id="{7834C1C9-2422-48A7-AA9B-838A01689BE2}"/>
              </a:ext>
            </a:extLst>
          </p:cNvPr>
          <p:cNvGraphicFramePr/>
          <p:nvPr>
            <p:extLst>
              <p:ext uri="{D42A27DB-BD31-4B8C-83A1-F6EECF244321}">
                <p14:modId xmlns:p14="http://schemas.microsoft.com/office/powerpoint/2010/main" val="295910684"/>
              </p:ext>
            </p:extLst>
          </p:nvPr>
        </p:nvGraphicFramePr>
        <p:xfrm>
          <a:off x="1497039" y="4277032"/>
          <a:ext cx="21385161" cy="7998576"/>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201674067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reeform: Shape 4">
            <a:extLst>
              <a:ext uri="{FF2B5EF4-FFF2-40B4-BE49-F238E27FC236}">
                <a16:creationId xmlns:a16="http://schemas.microsoft.com/office/drawing/2014/main" id="{9C2E6A41-9AA4-4FE7-B6DD-F52290ABBB8A}"/>
              </a:ext>
            </a:extLst>
          </p:cNvPr>
          <p:cNvSpPr/>
          <p:nvPr/>
        </p:nvSpPr>
        <p:spPr>
          <a:xfrm>
            <a:off x="14502274" y="5197231"/>
            <a:ext cx="8757776" cy="2918069"/>
          </a:xfrm>
          <a:custGeom>
            <a:avLst/>
            <a:gdLst>
              <a:gd name="connsiteX0" fmla="*/ 0 w 9822426"/>
              <a:gd name="connsiteY0" fmla="*/ 0 h 4852220"/>
              <a:gd name="connsiteX1" fmla="*/ 9822426 w 9822426"/>
              <a:gd name="connsiteY1" fmla="*/ 0 h 4852220"/>
              <a:gd name="connsiteX2" fmla="*/ 9822426 w 9822426"/>
              <a:gd name="connsiteY2" fmla="*/ 4852220 h 4852220"/>
              <a:gd name="connsiteX3" fmla="*/ 0 w 9822426"/>
              <a:gd name="connsiteY3" fmla="*/ 4852220 h 4852220"/>
            </a:gdLst>
            <a:ahLst/>
            <a:cxnLst>
              <a:cxn ang="0">
                <a:pos x="connsiteX0" y="connsiteY0"/>
              </a:cxn>
              <a:cxn ang="0">
                <a:pos x="connsiteX1" y="connsiteY1"/>
              </a:cxn>
              <a:cxn ang="0">
                <a:pos x="connsiteX2" y="connsiteY2"/>
              </a:cxn>
              <a:cxn ang="0">
                <a:pos x="connsiteX3" y="connsiteY3"/>
              </a:cxn>
            </a:cxnLst>
            <a:rect l="l" t="t" r="r" b="b"/>
            <a:pathLst>
              <a:path w="9822426" h="4852220">
                <a:moveTo>
                  <a:pt x="0" y="0"/>
                </a:moveTo>
                <a:lnTo>
                  <a:pt x="9822426" y="0"/>
                </a:lnTo>
                <a:lnTo>
                  <a:pt x="9822426" y="4852220"/>
                </a:lnTo>
                <a:lnTo>
                  <a:pt x="0" y="4852220"/>
                </a:lnTo>
                <a:close/>
              </a:path>
            </a:pathLst>
          </a:custGeom>
          <a:solidFill>
            <a:schemeClr val="accent2"/>
          </a:solidFill>
          <a:ln>
            <a:noFill/>
          </a:ln>
          <a:effectLst>
            <a:outerShdw blurRad="850900" dist="38100" dir="2700000" sx="102000" sy="102000" algn="tl" rotWithShape="0">
              <a:prstClr val="black">
                <a:alpha val="13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dirty="0">
              <a:solidFill>
                <a:schemeClr val="bg1"/>
              </a:solidFill>
            </a:endParaRPr>
          </a:p>
        </p:txBody>
      </p:sp>
      <p:sp>
        <p:nvSpPr>
          <p:cNvPr id="3" name="TextBox 2">
            <a:extLst>
              <a:ext uri="{FF2B5EF4-FFF2-40B4-BE49-F238E27FC236}">
                <a16:creationId xmlns:a16="http://schemas.microsoft.com/office/drawing/2014/main" id="{0B565F84-8EF0-4188-B67A-E9272EF93B31}"/>
              </a:ext>
            </a:extLst>
          </p:cNvPr>
          <p:cNvSpPr txBox="1"/>
          <p:nvPr/>
        </p:nvSpPr>
        <p:spPr>
          <a:xfrm>
            <a:off x="14502274" y="2180255"/>
            <a:ext cx="6844535" cy="1323439"/>
          </a:xfrm>
          <a:prstGeom prst="rect">
            <a:avLst/>
          </a:prstGeom>
          <a:noFill/>
        </p:spPr>
        <p:txBody>
          <a:bodyPr wrap="square" rtlCol="0">
            <a:spAutoFit/>
          </a:bodyPr>
          <a:lstStyle/>
          <a:p>
            <a:r>
              <a:rPr lang="en-US" sz="8000" b="1" dirty="0">
                <a:solidFill>
                  <a:schemeClr val="bg1"/>
                </a:solidFill>
                <a:latin typeface="Ubuntu" panose="020B0504030602030204" pitchFamily="34" charset="0"/>
                <a:ea typeface="Roboto" panose="02000000000000000000" pitchFamily="2" charset="0"/>
                <a:cs typeface="Rubik" pitchFamily="2" charset="-79"/>
              </a:rPr>
              <a:t>Column Chart </a:t>
            </a:r>
            <a:endParaRPr lang="id-ID" sz="8000" b="1" dirty="0">
              <a:solidFill>
                <a:schemeClr val="bg1"/>
              </a:solidFill>
              <a:latin typeface="Ubuntu" panose="020B0504030602030204" pitchFamily="34" charset="0"/>
              <a:ea typeface="Roboto" panose="02000000000000000000" pitchFamily="2" charset="0"/>
              <a:cs typeface="Rubik" pitchFamily="2" charset="-79"/>
            </a:endParaRPr>
          </a:p>
        </p:txBody>
      </p:sp>
      <p:sp>
        <p:nvSpPr>
          <p:cNvPr id="4" name="TextBox 3">
            <a:extLst>
              <a:ext uri="{FF2B5EF4-FFF2-40B4-BE49-F238E27FC236}">
                <a16:creationId xmlns:a16="http://schemas.microsoft.com/office/drawing/2014/main" id="{39736B4B-A28A-48B2-A338-8BEC5E1284DF}"/>
              </a:ext>
            </a:extLst>
          </p:cNvPr>
          <p:cNvSpPr txBox="1"/>
          <p:nvPr/>
        </p:nvSpPr>
        <p:spPr>
          <a:xfrm>
            <a:off x="16721544" y="5811578"/>
            <a:ext cx="5915413" cy="1689373"/>
          </a:xfrm>
          <a:prstGeom prst="rect">
            <a:avLst/>
          </a:prstGeom>
          <a:noFill/>
        </p:spPr>
        <p:txBody>
          <a:bodyPr wrap="square" rtlCol="0">
            <a:spAutoFit/>
          </a:bodyPr>
          <a:lstStyle/>
          <a:p>
            <a:pPr>
              <a:lnSpc>
                <a:spcPct val="150000"/>
              </a:lnSpc>
            </a:pPr>
            <a:r>
              <a:rPr lang="id-ID" sz="2400" dirty="0">
                <a:solidFill>
                  <a:schemeClr val="bg1">
                    <a:lumMod val="85000"/>
                  </a:schemeClr>
                </a:solidFill>
                <a:latin typeface="Muli" pitchFamily="2" charset="0"/>
                <a:ea typeface="Roboto" panose="02000000000000000000" pitchFamily="2" charset="0"/>
                <a:cs typeface="Open Sans" panose="020B0606030504020204" pitchFamily="34" charset="0"/>
              </a:rPr>
              <a:t>Fusce vehicula dolor arcu, sit amet blandit dolor mollis nec. Donec viverra eleifend lacus, vitae </a:t>
            </a:r>
            <a:r>
              <a:rPr lang="en-US" sz="2400" dirty="0">
                <a:solidFill>
                  <a:schemeClr val="bg1">
                    <a:lumMod val="85000"/>
                  </a:schemeClr>
                </a:solidFill>
                <a:latin typeface="Muli" pitchFamily="2" charset="0"/>
                <a:ea typeface="Roboto" panose="02000000000000000000" pitchFamily="2" charset="0"/>
                <a:cs typeface="Open Sans" panose="020B0606030504020204" pitchFamily="34" charset="0"/>
              </a:rPr>
              <a:t>.</a:t>
            </a:r>
            <a:endParaRPr lang="id-ID" sz="2400" dirty="0">
              <a:solidFill>
                <a:schemeClr val="bg1">
                  <a:lumMod val="85000"/>
                </a:schemeClr>
              </a:solidFill>
              <a:latin typeface="Muli" pitchFamily="2" charset="0"/>
              <a:ea typeface="Roboto" panose="02000000000000000000" pitchFamily="2" charset="0"/>
              <a:cs typeface="Open Sans" panose="020B0606030504020204" pitchFamily="34" charset="0"/>
            </a:endParaRPr>
          </a:p>
        </p:txBody>
      </p:sp>
      <p:sp>
        <p:nvSpPr>
          <p:cNvPr id="6" name="Freeform: Shape 5">
            <a:extLst>
              <a:ext uri="{FF2B5EF4-FFF2-40B4-BE49-F238E27FC236}">
                <a16:creationId xmlns:a16="http://schemas.microsoft.com/office/drawing/2014/main" id="{403335CE-1695-4609-8E96-80AC825D4820}"/>
              </a:ext>
            </a:extLst>
          </p:cNvPr>
          <p:cNvSpPr/>
          <p:nvPr/>
        </p:nvSpPr>
        <p:spPr>
          <a:xfrm>
            <a:off x="14502274" y="8729647"/>
            <a:ext cx="8757776" cy="2918069"/>
          </a:xfrm>
          <a:custGeom>
            <a:avLst/>
            <a:gdLst>
              <a:gd name="connsiteX0" fmla="*/ 0 w 9822426"/>
              <a:gd name="connsiteY0" fmla="*/ 0 h 4852220"/>
              <a:gd name="connsiteX1" fmla="*/ 9822426 w 9822426"/>
              <a:gd name="connsiteY1" fmla="*/ 0 h 4852220"/>
              <a:gd name="connsiteX2" fmla="*/ 9822426 w 9822426"/>
              <a:gd name="connsiteY2" fmla="*/ 4852220 h 4852220"/>
              <a:gd name="connsiteX3" fmla="*/ 0 w 9822426"/>
              <a:gd name="connsiteY3" fmla="*/ 4852220 h 4852220"/>
            </a:gdLst>
            <a:ahLst/>
            <a:cxnLst>
              <a:cxn ang="0">
                <a:pos x="connsiteX0" y="connsiteY0"/>
              </a:cxn>
              <a:cxn ang="0">
                <a:pos x="connsiteX1" y="connsiteY1"/>
              </a:cxn>
              <a:cxn ang="0">
                <a:pos x="connsiteX2" y="connsiteY2"/>
              </a:cxn>
              <a:cxn ang="0">
                <a:pos x="connsiteX3" y="connsiteY3"/>
              </a:cxn>
            </a:cxnLst>
            <a:rect l="l" t="t" r="r" b="b"/>
            <a:pathLst>
              <a:path w="9822426" h="4852220">
                <a:moveTo>
                  <a:pt x="0" y="0"/>
                </a:moveTo>
                <a:lnTo>
                  <a:pt x="9822426" y="0"/>
                </a:lnTo>
                <a:lnTo>
                  <a:pt x="9822426" y="4852220"/>
                </a:lnTo>
                <a:lnTo>
                  <a:pt x="0" y="4852220"/>
                </a:lnTo>
                <a:close/>
              </a:path>
            </a:pathLst>
          </a:custGeom>
          <a:solidFill>
            <a:schemeClr val="accent2"/>
          </a:solidFill>
          <a:ln>
            <a:noFill/>
          </a:ln>
          <a:effectLst>
            <a:outerShdw blurRad="850900" dist="38100" dir="2700000" sx="102000" sy="102000" algn="tl" rotWithShape="0">
              <a:prstClr val="black">
                <a:alpha val="13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dirty="0">
              <a:solidFill>
                <a:schemeClr val="bg1"/>
              </a:solidFill>
            </a:endParaRPr>
          </a:p>
        </p:txBody>
      </p:sp>
      <p:sp>
        <p:nvSpPr>
          <p:cNvPr id="7" name="TextBox 6">
            <a:extLst>
              <a:ext uri="{FF2B5EF4-FFF2-40B4-BE49-F238E27FC236}">
                <a16:creationId xmlns:a16="http://schemas.microsoft.com/office/drawing/2014/main" id="{BCADC20B-00F7-4FED-84F9-A58B998DA8EE}"/>
              </a:ext>
            </a:extLst>
          </p:cNvPr>
          <p:cNvSpPr txBox="1"/>
          <p:nvPr/>
        </p:nvSpPr>
        <p:spPr>
          <a:xfrm>
            <a:off x="16721544" y="9343994"/>
            <a:ext cx="5915413" cy="1689373"/>
          </a:xfrm>
          <a:prstGeom prst="rect">
            <a:avLst/>
          </a:prstGeom>
          <a:noFill/>
        </p:spPr>
        <p:txBody>
          <a:bodyPr wrap="square" rtlCol="0">
            <a:spAutoFit/>
          </a:bodyPr>
          <a:lstStyle/>
          <a:p>
            <a:pPr>
              <a:lnSpc>
                <a:spcPct val="150000"/>
              </a:lnSpc>
            </a:pPr>
            <a:r>
              <a:rPr lang="id-ID" sz="2400" dirty="0">
                <a:solidFill>
                  <a:schemeClr val="bg1">
                    <a:lumMod val="85000"/>
                  </a:schemeClr>
                </a:solidFill>
                <a:latin typeface="Muli" pitchFamily="2" charset="0"/>
                <a:ea typeface="Roboto" panose="02000000000000000000" pitchFamily="2" charset="0"/>
                <a:cs typeface="Open Sans" panose="020B0606030504020204" pitchFamily="34" charset="0"/>
              </a:rPr>
              <a:t>Fusce vehicula dolor arcu, sit amet blandit dolor mollis nec. Donec viverra eleifend lacus, vitae </a:t>
            </a:r>
            <a:r>
              <a:rPr lang="en-US" sz="2400" dirty="0">
                <a:solidFill>
                  <a:schemeClr val="bg1">
                    <a:lumMod val="85000"/>
                  </a:schemeClr>
                </a:solidFill>
                <a:latin typeface="Muli" pitchFamily="2" charset="0"/>
                <a:ea typeface="Roboto" panose="02000000000000000000" pitchFamily="2" charset="0"/>
                <a:cs typeface="Open Sans" panose="020B0606030504020204" pitchFamily="34" charset="0"/>
              </a:rPr>
              <a:t>.</a:t>
            </a:r>
            <a:endParaRPr lang="id-ID" sz="2400" dirty="0">
              <a:solidFill>
                <a:schemeClr val="bg1">
                  <a:lumMod val="85000"/>
                </a:schemeClr>
              </a:solidFill>
              <a:latin typeface="Muli" pitchFamily="2" charset="0"/>
              <a:ea typeface="Roboto" panose="02000000000000000000" pitchFamily="2" charset="0"/>
              <a:cs typeface="Open Sans" panose="020B0606030504020204" pitchFamily="34" charset="0"/>
            </a:endParaRPr>
          </a:p>
        </p:txBody>
      </p:sp>
      <p:graphicFrame>
        <p:nvGraphicFramePr>
          <p:cNvPr id="10" name="Chart 9">
            <a:extLst>
              <a:ext uri="{FF2B5EF4-FFF2-40B4-BE49-F238E27FC236}">
                <a16:creationId xmlns:a16="http://schemas.microsoft.com/office/drawing/2014/main" id="{10F06A62-6D92-4587-8D82-F03C730C1995}"/>
              </a:ext>
            </a:extLst>
          </p:cNvPr>
          <p:cNvGraphicFramePr/>
          <p:nvPr>
            <p:extLst>
              <p:ext uri="{D42A27DB-BD31-4B8C-83A1-F6EECF244321}">
                <p14:modId xmlns:p14="http://schemas.microsoft.com/office/powerpoint/2010/main" val="253348492"/>
              </p:ext>
            </p:extLst>
          </p:nvPr>
        </p:nvGraphicFramePr>
        <p:xfrm>
          <a:off x="1370806" y="2428875"/>
          <a:ext cx="11352443" cy="10075333"/>
        </p:xfrm>
        <a:graphic>
          <a:graphicData uri="http://schemas.openxmlformats.org/drawingml/2006/chart">
            <c:chart xmlns:c="http://schemas.openxmlformats.org/drawingml/2006/chart" xmlns:r="http://schemas.openxmlformats.org/officeDocument/2006/relationships" r:id="rId2"/>
          </a:graphicData>
        </a:graphic>
      </p:graphicFrame>
      <p:grpSp>
        <p:nvGrpSpPr>
          <p:cNvPr id="15" name="Graphic 11">
            <a:extLst>
              <a:ext uri="{FF2B5EF4-FFF2-40B4-BE49-F238E27FC236}">
                <a16:creationId xmlns:a16="http://schemas.microsoft.com/office/drawing/2014/main" id="{E6431B3F-D164-4373-AB71-E5F58D3F78B2}"/>
              </a:ext>
            </a:extLst>
          </p:cNvPr>
          <p:cNvGrpSpPr/>
          <p:nvPr/>
        </p:nvGrpSpPr>
        <p:grpSpPr>
          <a:xfrm>
            <a:off x="15361651" y="9343994"/>
            <a:ext cx="824723" cy="765814"/>
            <a:chOff x="15369985" y="9897200"/>
            <a:chExt cx="824723" cy="765814"/>
          </a:xfrm>
          <a:noFill/>
        </p:grpSpPr>
        <p:sp>
          <p:nvSpPr>
            <p:cNvPr id="16" name="Freeform: Shape 15">
              <a:extLst>
                <a:ext uri="{FF2B5EF4-FFF2-40B4-BE49-F238E27FC236}">
                  <a16:creationId xmlns:a16="http://schemas.microsoft.com/office/drawing/2014/main" id="{B08E26BC-EF14-478C-81FB-EBAD87AB3838}"/>
                </a:ext>
              </a:extLst>
            </p:cNvPr>
            <p:cNvSpPr/>
            <p:nvPr/>
          </p:nvSpPr>
          <p:spPr>
            <a:xfrm>
              <a:off x="15693984" y="10235925"/>
              <a:ext cx="176726" cy="265089"/>
            </a:xfrm>
            <a:custGeom>
              <a:avLst/>
              <a:gdLst>
                <a:gd name="connsiteX0" fmla="*/ 0 w 176726"/>
                <a:gd name="connsiteY0" fmla="*/ 198798 h 265089"/>
                <a:gd name="connsiteX1" fmla="*/ 88363 w 176726"/>
                <a:gd name="connsiteY1" fmla="*/ 265090 h 265089"/>
                <a:gd name="connsiteX2" fmla="*/ 176726 w 176726"/>
                <a:gd name="connsiteY2" fmla="*/ 198798 h 265089"/>
                <a:gd name="connsiteX3" fmla="*/ 88363 w 176726"/>
                <a:gd name="connsiteY3" fmla="*/ 132545 h 265089"/>
                <a:gd name="connsiteX4" fmla="*/ 0 w 176726"/>
                <a:gd name="connsiteY4" fmla="*/ 66253 h 265089"/>
                <a:gd name="connsiteX5" fmla="*/ 88363 w 176726"/>
                <a:gd name="connsiteY5" fmla="*/ 0 h 265089"/>
                <a:gd name="connsiteX6" fmla="*/ 176726 w 176726"/>
                <a:gd name="connsiteY6" fmla="*/ 66253 h 2650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76726" h="265089">
                  <a:moveTo>
                    <a:pt x="0" y="198798"/>
                  </a:moveTo>
                  <a:cubicBezTo>
                    <a:pt x="0" y="235400"/>
                    <a:pt x="39547" y="265090"/>
                    <a:pt x="88363" y="265090"/>
                  </a:cubicBezTo>
                  <a:cubicBezTo>
                    <a:pt x="137179" y="265090"/>
                    <a:pt x="176726" y="235400"/>
                    <a:pt x="176726" y="198798"/>
                  </a:cubicBezTo>
                  <a:cubicBezTo>
                    <a:pt x="176726" y="162196"/>
                    <a:pt x="137179" y="132545"/>
                    <a:pt x="88363" y="132545"/>
                  </a:cubicBezTo>
                  <a:cubicBezTo>
                    <a:pt x="39547" y="132545"/>
                    <a:pt x="0" y="102855"/>
                    <a:pt x="0" y="66253"/>
                  </a:cubicBezTo>
                  <a:cubicBezTo>
                    <a:pt x="0" y="29651"/>
                    <a:pt x="39547" y="0"/>
                    <a:pt x="88363" y="0"/>
                  </a:cubicBezTo>
                  <a:cubicBezTo>
                    <a:pt x="137179" y="0"/>
                    <a:pt x="176726" y="29651"/>
                    <a:pt x="176726" y="66253"/>
                  </a:cubicBezTo>
                </a:path>
              </a:pathLst>
            </a:custGeom>
            <a:noFill/>
            <a:ln w="50800" cap="rnd">
              <a:solidFill>
                <a:schemeClr val="accent1"/>
              </a:solidFill>
              <a:prstDash val="solid"/>
              <a:round/>
            </a:ln>
          </p:spPr>
          <p:txBody>
            <a:bodyPr rtlCol="0" anchor="ctr"/>
            <a:lstStyle/>
            <a:p>
              <a:endParaRPr lang="en-ID"/>
            </a:p>
          </p:txBody>
        </p:sp>
        <p:sp>
          <p:nvSpPr>
            <p:cNvPr id="17" name="Freeform: Shape 16">
              <a:extLst>
                <a:ext uri="{FF2B5EF4-FFF2-40B4-BE49-F238E27FC236}">
                  <a16:creationId xmlns:a16="http://schemas.microsoft.com/office/drawing/2014/main" id="{D5A486A0-2F08-496A-9C42-CCDF66C42A23}"/>
                </a:ext>
              </a:extLst>
            </p:cNvPr>
            <p:cNvSpPr/>
            <p:nvPr/>
          </p:nvSpPr>
          <p:spPr>
            <a:xfrm>
              <a:off x="15782347" y="10191744"/>
              <a:ext cx="39272" cy="44181"/>
            </a:xfrm>
            <a:custGeom>
              <a:avLst/>
              <a:gdLst>
                <a:gd name="connsiteX0" fmla="*/ 0 w 39272"/>
                <a:gd name="connsiteY0" fmla="*/ 0 h 44181"/>
                <a:gd name="connsiteX1" fmla="*/ 0 w 39272"/>
                <a:gd name="connsiteY1" fmla="*/ 44182 h 44181"/>
              </a:gdLst>
              <a:ahLst/>
              <a:cxnLst>
                <a:cxn ang="0">
                  <a:pos x="connsiteX0" y="connsiteY0"/>
                </a:cxn>
                <a:cxn ang="0">
                  <a:pos x="connsiteX1" y="connsiteY1"/>
                </a:cxn>
              </a:cxnLst>
              <a:rect l="l" t="t" r="r" b="b"/>
              <a:pathLst>
                <a:path w="39272" h="44181">
                  <a:moveTo>
                    <a:pt x="0" y="0"/>
                  </a:moveTo>
                  <a:lnTo>
                    <a:pt x="0" y="44182"/>
                  </a:lnTo>
                </a:path>
              </a:pathLst>
            </a:custGeom>
            <a:noFill/>
            <a:ln w="50800" cap="rnd">
              <a:solidFill>
                <a:schemeClr val="accent1"/>
              </a:solidFill>
              <a:prstDash val="solid"/>
              <a:round/>
            </a:ln>
          </p:spPr>
          <p:txBody>
            <a:bodyPr rtlCol="0" anchor="ctr"/>
            <a:lstStyle/>
            <a:p>
              <a:endParaRPr lang="en-ID"/>
            </a:p>
          </p:txBody>
        </p:sp>
        <p:sp>
          <p:nvSpPr>
            <p:cNvPr id="18" name="Freeform: Shape 17">
              <a:extLst>
                <a:ext uri="{FF2B5EF4-FFF2-40B4-BE49-F238E27FC236}">
                  <a16:creationId xmlns:a16="http://schemas.microsoft.com/office/drawing/2014/main" id="{BFEA084A-DDED-4F17-B70F-09160564264E}"/>
                </a:ext>
              </a:extLst>
            </p:cNvPr>
            <p:cNvSpPr/>
            <p:nvPr/>
          </p:nvSpPr>
          <p:spPr>
            <a:xfrm>
              <a:off x="15782347" y="10501015"/>
              <a:ext cx="39272" cy="44181"/>
            </a:xfrm>
            <a:custGeom>
              <a:avLst/>
              <a:gdLst>
                <a:gd name="connsiteX0" fmla="*/ 0 w 39272"/>
                <a:gd name="connsiteY0" fmla="*/ 0 h 44181"/>
                <a:gd name="connsiteX1" fmla="*/ 0 w 39272"/>
                <a:gd name="connsiteY1" fmla="*/ 44182 h 44181"/>
              </a:gdLst>
              <a:ahLst/>
              <a:cxnLst>
                <a:cxn ang="0">
                  <a:pos x="connsiteX0" y="connsiteY0"/>
                </a:cxn>
                <a:cxn ang="0">
                  <a:pos x="connsiteX1" y="connsiteY1"/>
                </a:cxn>
              </a:cxnLst>
              <a:rect l="l" t="t" r="r" b="b"/>
              <a:pathLst>
                <a:path w="39272" h="44181">
                  <a:moveTo>
                    <a:pt x="0" y="0"/>
                  </a:moveTo>
                  <a:lnTo>
                    <a:pt x="0" y="44182"/>
                  </a:lnTo>
                </a:path>
              </a:pathLst>
            </a:custGeom>
            <a:noFill/>
            <a:ln w="50800" cap="rnd">
              <a:solidFill>
                <a:schemeClr val="accent1"/>
              </a:solidFill>
              <a:prstDash val="solid"/>
              <a:round/>
            </a:ln>
          </p:spPr>
          <p:txBody>
            <a:bodyPr rtlCol="0" anchor="ctr"/>
            <a:lstStyle/>
            <a:p>
              <a:endParaRPr lang="en-ID"/>
            </a:p>
          </p:txBody>
        </p:sp>
        <p:sp>
          <p:nvSpPr>
            <p:cNvPr id="19" name="Freeform: Shape 18">
              <a:extLst>
                <a:ext uri="{FF2B5EF4-FFF2-40B4-BE49-F238E27FC236}">
                  <a16:creationId xmlns:a16="http://schemas.microsoft.com/office/drawing/2014/main" id="{90B2008B-DF72-49B4-BDA4-6D688AC217FD}"/>
                </a:ext>
              </a:extLst>
            </p:cNvPr>
            <p:cNvSpPr/>
            <p:nvPr/>
          </p:nvSpPr>
          <p:spPr>
            <a:xfrm>
              <a:off x="15369985" y="10073926"/>
              <a:ext cx="824723" cy="589088"/>
            </a:xfrm>
            <a:custGeom>
              <a:avLst/>
              <a:gdLst>
                <a:gd name="connsiteX0" fmla="*/ 765815 w 824723"/>
                <a:gd name="connsiteY0" fmla="*/ 0 h 589088"/>
                <a:gd name="connsiteX1" fmla="*/ 824723 w 824723"/>
                <a:gd name="connsiteY1" fmla="*/ 58909 h 589088"/>
                <a:gd name="connsiteX2" fmla="*/ 824723 w 824723"/>
                <a:gd name="connsiteY2" fmla="*/ 530179 h 589088"/>
                <a:gd name="connsiteX3" fmla="*/ 765815 w 824723"/>
                <a:gd name="connsiteY3" fmla="*/ 589088 h 589088"/>
                <a:gd name="connsiteX4" fmla="*/ 58909 w 824723"/>
                <a:gd name="connsiteY4" fmla="*/ 589088 h 589088"/>
                <a:gd name="connsiteX5" fmla="*/ 0 w 824723"/>
                <a:gd name="connsiteY5" fmla="*/ 530179 h 589088"/>
                <a:gd name="connsiteX6" fmla="*/ 0 w 824723"/>
                <a:gd name="connsiteY6" fmla="*/ 58909 h 589088"/>
                <a:gd name="connsiteX7" fmla="*/ 58909 w 824723"/>
                <a:gd name="connsiteY7" fmla="*/ 0 h 5890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24723" h="589088">
                  <a:moveTo>
                    <a:pt x="765815" y="0"/>
                  </a:moveTo>
                  <a:cubicBezTo>
                    <a:pt x="798349" y="0"/>
                    <a:pt x="824723" y="26374"/>
                    <a:pt x="824723" y="58909"/>
                  </a:cubicBezTo>
                  <a:lnTo>
                    <a:pt x="824723" y="530179"/>
                  </a:lnTo>
                  <a:cubicBezTo>
                    <a:pt x="824723" y="562714"/>
                    <a:pt x="798349" y="589088"/>
                    <a:pt x="765815" y="589088"/>
                  </a:cubicBezTo>
                  <a:lnTo>
                    <a:pt x="58909" y="589088"/>
                  </a:lnTo>
                  <a:cubicBezTo>
                    <a:pt x="26374" y="589088"/>
                    <a:pt x="0" y="562714"/>
                    <a:pt x="0" y="530179"/>
                  </a:cubicBezTo>
                  <a:lnTo>
                    <a:pt x="0" y="58909"/>
                  </a:lnTo>
                  <a:cubicBezTo>
                    <a:pt x="0" y="26374"/>
                    <a:pt x="26374" y="0"/>
                    <a:pt x="58909" y="0"/>
                  </a:cubicBezTo>
                  <a:close/>
                </a:path>
              </a:pathLst>
            </a:custGeom>
            <a:noFill/>
            <a:ln w="50800" cap="rnd">
              <a:solidFill>
                <a:schemeClr val="accent1"/>
              </a:solidFill>
              <a:prstDash val="solid"/>
              <a:round/>
            </a:ln>
          </p:spPr>
          <p:txBody>
            <a:bodyPr rtlCol="0" anchor="ctr"/>
            <a:lstStyle/>
            <a:p>
              <a:endParaRPr lang="en-ID"/>
            </a:p>
          </p:txBody>
        </p:sp>
        <p:sp>
          <p:nvSpPr>
            <p:cNvPr id="20" name="Freeform: Shape 19">
              <a:extLst>
                <a:ext uri="{FF2B5EF4-FFF2-40B4-BE49-F238E27FC236}">
                  <a16:creationId xmlns:a16="http://schemas.microsoft.com/office/drawing/2014/main" id="{44A7C0D8-D3FB-41D6-B494-B8CA60FE9F7E}"/>
                </a:ext>
              </a:extLst>
            </p:cNvPr>
            <p:cNvSpPr/>
            <p:nvPr/>
          </p:nvSpPr>
          <p:spPr>
            <a:xfrm>
              <a:off x="15605621" y="9897200"/>
              <a:ext cx="353452" cy="176726"/>
            </a:xfrm>
            <a:custGeom>
              <a:avLst/>
              <a:gdLst>
                <a:gd name="connsiteX0" fmla="*/ 307975 w 353452"/>
                <a:gd name="connsiteY0" fmla="*/ 40254 h 176726"/>
                <a:gd name="connsiteX1" fmla="*/ 252090 w 353452"/>
                <a:gd name="connsiteY1" fmla="*/ 0 h 176726"/>
                <a:gd name="connsiteX2" fmla="*/ 101362 w 353452"/>
                <a:gd name="connsiteY2" fmla="*/ 0 h 176726"/>
                <a:gd name="connsiteX3" fmla="*/ 45478 w 353452"/>
                <a:gd name="connsiteY3" fmla="*/ 40254 h 176726"/>
                <a:gd name="connsiteX4" fmla="*/ 0 w 353452"/>
                <a:gd name="connsiteY4" fmla="*/ 176726 h 176726"/>
                <a:gd name="connsiteX5" fmla="*/ 353453 w 353452"/>
                <a:gd name="connsiteY5" fmla="*/ 176726 h 1767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53452" h="176726">
                  <a:moveTo>
                    <a:pt x="307975" y="40254"/>
                  </a:moveTo>
                  <a:cubicBezTo>
                    <a:pt x="299948" y="16210"/>
                    <a:pt x="277441" y="-3"/>
                    <a:pt x="252090" y="0"/>
                  </a:cubicBezTo>
                  <a:lnTo>
                    <a:pt x="101362" y="0"/>
                  </a:lnTo>
                  <a:cubicBezTo>
                    <a:pt x="76014" y="-3"/>
                    <a:pt x="53505" y="16210"/>
                    <a:pt x="45478" y="40254"/>
                  </a:cubicBezTo>
                  <a:lnTo>
                    <a:pt x="0" y="176726"/>
                  </a:lnTo>
                  <a:lnTo>
                    <a:pt x="353453" y="176726"/>
                  </a:lnTo>
                  <a:close/>
                </a:path>
              </a:pathLst>
            </a:custGeom>
            <a:noFill/>
            <a:ln w="50800" cap="rnd">
              <a:solidFill>
                <a:schemeClr val="accent1"/>
              </a:solidFill>
              <a:prstDash val="solid"/>
              <a:round/>
            </a:ln>
          </p:spPr>
          <p:txBody>
            <a:bodyPr rtlCol="0" anchor="ctr"/>
            <a:lstStyle/>
            <a:p>
              <a:endParaRPr lang="en-ID"/>
            </a:p>
          </p:txBody>
        </p:sp>
      </p:grpSp>
      <p:grpSp>
        <p:nvGrpSpPr>
          <p:cNvPr id="21" name="Graphic 13">
            <a:extLst>
              <a:ext uri="{FF2B5EF4-FFF2-40B4-BE49-F238E27FC236}">
                <a16:creationId xmlns:a16="http://schemas.microsoft.com/office/drawing/2014/main" id="{EB2DC380-2673-45A6-A833-EA10AB5E6E1D}"/>
              </a:ext>
            </a:extLst>
          </p:cNvPr>
          <p:cNvGrpSpPr/>
          <p:nvPr/>
        </p:nvGrpSpPr>
        <p:grpSpPr>
          <a:xfrm>
            <a:off x="15361651" y="5811578"/>
            <a:ext cx="824723" cy="824723"/>
            <a:chOff x="15353316" y="6479915"/>
            <a:chExt cx="824723" cy="824723"/>
          </a:xfrm>
          <a:noFill/>
        </p:grpSpPr>
        <p:sp>
          <p:nvSpPr>
            <p:cNvPr id="22" name="Freeform: Shape 21">
              <a:extLst>
                <a:ext uri="{FF2B5EF4-FFF2-40B4-BE49-F238E27FC236}">
                  <a16:creationId xmlns:a16="http://schemas.microsoft.com/office/drawing/2014/main" id="{DD38770A-DD19-4E74-B903-C014CCAB9E2E}"/>
                </a:ext>
              </a:extLst>
            </p:cNvPr>
            <p:cNvSpPr/>
            <p:nvPr/>
          </p:nvSpPr>
          <p:spPr>
            <a:xfrm>
              <a:off x="15353316" y="6479915"/>
              <a:ext cx="824723" cy="824723"/>
            </a:xfrm>
            <a:custGeom>
              <a:avLst/>
              <a:gdLst>
                <a:gd name="connsiteX0" fmla="*/ 824723 w 824723"/>
                <a:gd name="connsiteY0" fmla="*/ 412362 h 824723"/>
                <a:gd name="connsiteX1" fmla="*/ 412362 w 824723"/>
                <a:gd name="connsiteY1" fmla="*/ 824723 h 824723"/>
                <a:gd name="connsiteX2" fmla="*/ 0 w 824723"/>
                <a:gd name="connsiteY2" fmla="*/ 412362 h 824723"/>
                <a:gd name="connsiteX3" fmla="*/ 412362 w 824723"/>
                <a:gd name="connsiteY3" fmla="*/ 0 h 824723"/>
                <a:gd name="connsiteX4" fmla="*/ 824723 w 824723"/>
                <a:gd name="connsiteY4" fmla="*/ 412362 h 82472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24723" h="824723">
                  <a:moveTo>
                    <a:pt x="824723" y="412362"/>
                  </a:moveTo>
                  <a:cubicBezTo>
                    <a:pt x="824723" y="640103"/>
                    <a:pt x="640103" y="824723"/>
                    <a:pt x="412362" y="824723"/>
                  </a:cubicBezTo>
                  <a:cubicBezTo>
                    <a:pt x="184621" y="824723"/>
                    <a:pt x="0" y="640103"/>
                    <a:pt x="0" y="412362"/>
                  </a:cubicBezTo>
                  <a:cubicBezTo>
                    <a:pt x="0" y="184621"/>
                    <a:pt x="184621" y="0"/>
                    <a:pt x="412362" y="0"/>
                  </a:cubicBezTo>
                  <a:cubicBezTo>
                    <a:pt x="640103" y="0"/>
                    <a:pt x="824723" y="184621"/>
                    <a:pt x="824723" y="412362"/>
                  </a:cubicBezTo>
                  <a:close/>
                </a:path>
              </a:pathLst>
            </a:custGeom>
            <a:noFill/>
            <a:ln w="50800" cap="rnd">
              <a:solidFill>
                <a:schemeClr val="accent1"/>
              </a:solidFill>
              <a:prstDash val="solid"/>
              <a:round/>
            </a:ln>
          </p:spPr>
          <p:txBody>
            <a:bodyPr rtlCol="0" anchor="ctr"/>
            <a:lstStyle/>
            <a:p>
              <a:endParaRPr lang="en-ID"/>
            </a:p>
          </p:txBody>
        </p:sp>
        <p:sp>
          <p:nvSpPr>
            <p:cNvPr id="23" name="Freeform: Shape 22">
              <a:extLst>
                <a:ext uri="{FF2B5EF4-FFF2-40B4-BE49-F238E27FC236}">
                  <a16:creationId xmlns:a16="http://schemas.microsoft.com/office/drawing/2014/main" id="{5FE9D669-2D90-4F72-A66B-C602A918F516}"/>
                </a:ext>
              </a:extLst>
            </p:cNvPr>
            <p:cNvSpPr/>
            <p:nvPr/>
          </p:nvSpPr>
          <p:spPr>
            <a:xfrm>
              <a:off x="15647860" y="6715551"/>
              <a:ext cx="176726" cy="353452"/>
            </a:xfrm>
            <a:custGeom>
              <a:avLst/>
              <a:gdLst>
                <a:gd name="connsiteX0" fmla="*/ 176726 w 176726"/>
                <a:gd name="connsiteY0" fmla="*/ 353453 h 353452"/>
                <a:gd name="connsiteX1" fmla="*/ 0 w 176726"/>
                <a:gd name="connsiteY1" fmla="*/ 176726 h 353452"/>
                <a:gd name="connsiteX2" fmla="*/ 176726 w 176726"/>
                <a:gd name="connsiteY2" fmla="*/ 0 h 353452"/>
              </a:gdLst>
              <a:ahLst/>
              <a:cxnLst>
                <a:cxn ang="0">
                  <a:pos x="connsiteX0" y="connsiteY0"/>
                </a:cxn>
                <a:cxn ang="0">
                  <a:pos x="connsiteX1" y="connsiteY1"/>
                </a:cxn>
                <a:cxn ang="0">
                  <a:pos x="connsiteX2" y="connsiteY2"/>
                </a:cxn>
              </a:cxnLst>
              <a:rect l="l" t="t" r="r" b="b"/>
              <a:pathLst>
                <a:path w="176726" h="353452">
                  <a:moveTo>
                    <a:pt x="176726" y="353453"/>
                  </a:moveTo>
                  <a:cubicBezTo>
                    <a:pt x="62836" y="353453"/>
                    <a:pt x="0" y="290617"/>
                    <a:pt x="0" y="176726"/>
                  </a:cubicBezTo>
                  <a:cubicBezTo>
                    <a:pt x="0" y="62836"/>
                    <a:pt x="62836" y="0"/>
                    <a:pt x="176726" y="0"/>
                  </a:cubicBezTo>
                </a:path>
              </a:pathLst>
            </a:custGeom>
            <a:noFill/>
            <a:ln w="50800" cap="rnd">
              <a:solidFill>
                <a:schemeClr val="accent1"/>
              </a:solidFill>
              <a:prstDash val="solid"/>
              <a:round/>
            </a:ln>
          </p:spPr>
          <p:txBody>
            <a:bodyPr rtlCol="0" anchor="ctr"/>
            <a:lstStyle/>
            <a:p>
              <a:endParaRPr lang="en-ID"/>
            </a:p>
          </p:txBody>
        </p:sp>
        <p:sp>
          <p:nvSpPr>
            <p:cNvPr id="24" name="Freeform: Shape 23">
              <a:extLst>
                <a:ext uri="{FF2B5EF4-FFF2-40B4-BE49-F238E27FC236}">
                  <a16:creationId xmlns:a16="http://schemas.microsoft.com/office/drawing/2014/main" id="{16DEEC94-9C49-4D9B-BB55-E8A50C0BEA73}"/>
                </a:ext>
              </a:extLst>
            </p:cNvPr>
            <p:cNvSpPr/>
            <p:nvPr/>
          </p:nvSpPr>
          <p:spPr>
            <a:xfrm>
              <a:off x="15588952" y="6833368"/>
              <a:ext cx="235635" cy="39272"/>
            </a:xfrm>
            <a:custGeom>
              <a:avLst/>
              <a:gdLst>
                <a:gd name="connsiteX0" fmla="*/ 0 w 235635"/>
                <a:gd name="connsiteY0" fmla="*/ 0 h 39272"/>
                <a:gd name="connsiteX1" fmla="*/ 235635 w 235635"/>
                <a:gd name="connsiteY1" fmla="*/ 0 h 39272"/>
              </a:gdLst>
              <a:ahLst/>
              <a:cxnLst>
                <a:cxn ang="0">
                  <a:pos x="connsiteX0" y="connsiteY0"/>
                </a:cxn>
                <a:cxn ang="0">
                  <a:pos x="connsiteX1" y="connsiteY1"/>
                </a:cxn>
              </a:cxnLst>
              <a:rect l="l" t="t" r="r" b="b"/>
              <a:pathLst>
                <a:path w="235635" h="39272">
                  <a:moveTo>
                    <a:pt x="0" y="0"/>
                  </a:moveTo>
                  <a:lnTo>
                    <a:pt x="235635" y="0"/>
                  </a:lnTo>
                </a:path>
              </a:pathLst>
            </a:custGeom>
            <a:noFill/>
            <a:ln w="50800" cap="rnd">
              <a:solidFill>
                <a:schemeClr val="accent1"/>
              </a:solidFill>
              <a:prstDash val="solid"/>
              <a:round/>
            </a:ln>
          </p:spPr>
          <p:txBody>
            <a:bodyPr rtlCol="0" anchor="ctr"/>
            <a:lstStyle/>
            <a:p>
              <a:endParaRPr lang="en-ID"/>
            </a:p>
          </p:txBody>
        </p:sp>
        <p:sp>
          <p:nvSpPr>
            <p:cNvPr id="25" name="Freeform: Shape 24">
              <a:extLst>
                <a:ext uri="{FF2B5EF4-FFF2-40B4-BE49-F238E27FC236}">
                  <a16:creationId xmlns:a16="http://schemas.microsoft.com/office/drawing/2014/main" id="{21F96B35-5CF6-4BBF-8988-D89EC3CE50BF}"/>
                </a:ext>
              </a:extLst>
            </p:cNvPr>
            <p:cNvSpPr/>
            <p:nvPr/>
          </p:nvSpPr>
          <p:spPr>
            <a:xfrm>
              <a:off x="15588952" y="6951186"/>
              <a:ext cx="176726" cy="39272"/>
            </a:xfrm>
            <a:custGeom>
              <a:avLst/>
              <a:gdLst>
                <a:gd name="connsiteX0" fmla="*/ 0 w 176726"/>
                <a:gd name="connsiteY0" fmla="*/ 0 h 39272"/>
                <a:gd name="connsiteX1" fmla="*/ 176726 w 176726"/>
                <a:gd name="connsiteY1" fmla="*/ 0 h 39272"/>
              </a:gdLst>
              <a:ahLst/>
              <a:cxnLst>
                <a:cxn ang="0">
                  <a:pos x="connsiteX0" y="connsiteY0"/>
                </a:cxn>
                <a:cxn ang="0">
                  <a:pos x="connsiteX1" y="connsiteY1"/>
                </a:cxn>
              </a:cxnLst>
              <a:rect l="l" t="t" r="r" b="b"/>
              <a:pathLst>
                <a:path w="176726" h="39272">
                  <a:moveTo>
                    <a:pt x="0" y="0"/>
                  </a:moveTo>
                  <a:lnTo>
                    <a:pt x="176726" y="0"/>
                  </a:lnTo>
                </a:path>
              </a:pathLst>
            </a:custGeom>
            <a:noFill/>
            <a:ln w="50800" cap="rnd">
              <a:solidFill>
                <a:schemeClr val="accent1"/>
              </a:solidFill>
              <a:prstDash val="solid"/>
              <a:round/>
            </a:ln>
          </p:spPr>
          <p:txBody>
            <a:bodyPr rtlCol="0" anchor="ctr"/>
            <a:lstStyle/>
            <a:p>
              <a:endParaRPr lang="en-ID"/>
            </a:p>
          </p:txBody>
        </p:sp>
      </p:grpSp>
    </p:spTree>
    <p:extLst>
      <p:ext uri="{BB962C8B-B14F-4D97-AF65-F5344CB8AC3E}">
        <p14:creationId xmlns:p14="http://schemas.microsoft.com/office/powerpoint/2010/main" val="206685571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reeform: Shape 3">
            <a:extLst>
              <a:ext uri="{FF2B5EF4-FFF2-40B4-BE49-F238E27FC236}">
                <a16:creationId xmlns:a16="http://schemas.microsoft.com/office/drawing/2014/main" id="{87973093-4B12-4C48-AB16-203DE52674D8}"/>
              </a:ext>
            </a:extLst>
          </p:cNvPr>
          <p:cNvSpPr/>
          <p:nvPr/>
        </p:nvSpPr>
        <p:spPr>
          <a:xfrm>
            <a:off x="10625514" y="6747206"/>
            <a:ext cx="3128208" cy="3128216"/>
          </a:xfrm>
          <a:custGeom>
            <a:avLst/>
            <a:gdLst>
              <a:gd name="connsiteX0" fmla="*/ 2416199 w 4832407"/>
              <a:gd name="connsiteY0" fmla="*/ 0 h 4832418"/>
              <a:gd name="connsiteX1" fmla="*/ 2438212 w 4832407"/>
              <a:gd name="connsiteY1" fmla="*/ 1112 h 4832418"/>
              <a:gd name="connsiteX2" fmla="*/ 2450630 w 4832407"/>
              <a:gd name="connsiteY2" fmla="*/ 247043 h 4832418"/>
              <a:gd name="connsiteX3" fmla="*/ 4607321 w 4832407"/>
              <a:gd name="connsiteY3" fmla="*/ 2403735 h 4832418"/>
              <a:gd name="connsiteX4" fmla="*/ 4832351 w 4832407"/>
              <a:gd name="connsiteY4" fmla="*/ 2415098 h 4832418"/>
              <a:gd name="connsiteX5" fmla="*/ 4832407 w 4832407"/>
              <a:gd name="connsiteY5" fmla="*/ 2416209 h 4832418"/>
              <a:gd name="connsiteX6" fmla="*/ 4832351 w 4832407"/>
              <a:gd name="connsiteY6" fmla="*/ 2417321 h 4832418"/>
              <a:gd name="connsiteX7" fmla="*/ 4607322 w 4832407"/>
              <a:gd name="connsiteY7" fmla="*/ 2428684 h 4832418"/>
              <a:gd name="connsiteX8" fmla="*/ 2450631 w 4832407"/>
              <a:gd name="connsiteY8" fmla="*/ 4585375 h 4832418"/>
              <a:gd name="connsiteX9" fmla="*/ 2438213 w 4832407"/>
              <a:gd name="connsiteY9" fmla="*/ 4831307 h 4832418"/>
              <a:gd name="connsiteX10" fmla="*/ 2416199 w 4832407"/>
              <a:gd name="connsiteY10" fmla="*/ 4832418 h 4832418"/>
              <a:gd name="connsiteX11" fmla="*/ 2403725 w 4832407"/>
              <a:gd name="connsiteY11" fmla="*/ 4585375 h 4832418"/>
              <a:gd name="connsiteX12" fmla="*/ 231790 w 4832407"/>
              <a:gd name="connsiteY12" fmla="*/ 2427184 h 4832418"/>
              <a:gd name="connsiteX13" fmla="*/ 0 w 4832407"/>
              <a:gd name="connsiteY13" fmla="*/ 2416210 h 4832418"/>
              <a:gd name="connsiteX14" fmla="*/ 247034 w 4832407"/>
              <a:gd name="connsiteY14" fmla="*/ 2403735 h 4832418"/>
              <a:gd name="connsiteX15" fmla="*/ 2416199 w 4832407"/>
              <a:gd name="connsiteY15" fmla="*/ 1 h 48324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832407" h="4832418">
                <a:moveTo>
                  <a:pt x="2416199" y="0"/>
                </a:moveTo>
                <a:lnTo>
                  <a:pt x="2438212" y="1112"/>
                </a:lnTo>
                <a:lnTo>
                  <a:pt x="2450630" y="247043"/>
                </a:lnTo>
                <a:cubicBezTo>
                  <a:pt x="2566115" y="1384205"/>
                  <a:pt x="3470159" y="2288249"/>
                  <a:pt x="4607321" y="2403735"/>
                </a:cubicBezTo>
                <a:lnTo>
                  <a:pt x="4832351" y="2415098"/>
                </a:lnTo>
                <a:lnTo>
                  <a:pt x="4832407" y="2416209"/>
                </a:lnTo>
                <a:lnTo>
                  <a:pt x="4832351" y="2417321"/>
                </a:lnTo>
                <a:lnTo>
                  <a:pt x="4607322" y="2428684"/>
                </a:lnTo>
                <a:cubicBezTo>
                  <a:pt x="3470160" y="2544169"/>
                  <a:pt x="2566116" y="3448213"/>
                  <a:pt x="2450631" y="4585375"/>
                </a:cubicBezTo>
                <a:lnTo>
                  <a:pt x="2438213" y="4831307"/>
                </a:lnTo>
                <a:lnTo>
                  <a:pt x="2416199" y="4832418"/>
                </a:lnTo>
                <a:lnTo>
                  <a:pt x="2403725" y="4585375"/>
                </a:lnTo>
                <a:cubicBezTo>
                  <a:pt x="2287725" y="3443137"/>
                  <a:pt x="1376108" y="2536102"/>
                  <a:pt x="231790" y="2427184"/>
                </a:cubicBezTo>
                <a:lnTo>
                  <a:pt x="0" y="2416210"/>
                </a:lnTo>
                <a:lnTo>
                  <a:pt x="247034" y="2403735"/>
                </a:lnTo>
                <a:cubicBezTo>
                  <a:pt x="1465421" y="2280001"/>
                  <a:pt x="2416199" y="1251034"/>
                  <a:pt x="2416199" y="1"/>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dirty="0"/>
          </a:p>
        </p:txBody>
      </p:sp>
      <p:sp>
        <p:nvSpPr>
          <p:cNvPr id="5" name="Oval 4">
            <a:extLst>
              <a:ext uri="{FF2B5EF4-FFF2-40B4-BE49-F238E27FC236}">
                <a16:creationId xmlns:a16="http://schemas.microsoft.com/office/drawing/2014/main" id="{02CA8D93-0B4E-4234-9396-C13F87616CFF}"/>
              </a:ext>
            </a:extLst>
          </p:cNvPr>
          <p:cNvSpPr/>
          <p:nvPr/>
        </p:nvSpPr>
        <p:spPr>
          <a:xfrm>
            <a:off x="8947110" y="5091906"/>
            <a:ext cx="3128208" cy="3128208"/>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6" name="Oval 15">
            <a:extLst>
              <a:ext uri="{FF2B5EF4-FFF2-40B4-BE49-F238E27FC236}">
                <a16:creationId xmlns:a16="http://schemas.microsoft.com/office/drawing/2014/main" id="{266F3CFF-F872-4E69-8342-041702B37B37}"/>
              </a:ext>
            </a:extLst>
          </p:cNvPr>
          <p:cNvSpPr/>
          <p:nvPr/>
        </p:nvSpPr>
        <p:spPr>
          <a:xfrm>
            <a:off x="8718508" y="5091906"/>
            <a:ext cx="1225592" cy="1225592"/>
          </a:xfrm>
          <a:prstGeom prst="ellipse">
            <a:avLst/>
          </a:prstGeom>
          <a:solidFill>
            <a:schemeClr val="accent2"/>
          </a:solidFill>
          <a:ln>
            <a:noFill/>
          </a:ln>
          <a:effectLst>
            <a:outerShdw blurRad="850900" dist="38100" dir="2700000" sx="102000" sy="102000" algn="tl" rotWithShape="0">
              <a:prstClr val="black">
                <a:alpha val="13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dirty="0">
              <a:solidFill>
                <a:schemeClr val="bg1"/>
              </a:solidFill>
            </a:endParaRPr>
          </a:p>
        </p:txBody>
      </p:sp>
      <p:sp>
        <p:nvSpPr>
          <p:cNvPr id="17" name="Oval 16">
            <a:extLst>
              <a:ext uri="{FF2B5EF4-FFF2-40B4-BE49-F238E27FC236}">
                <a16:creationId xmlns:a16="http://schemas.microsoft.com/office/drawing/2014/main" id="{B391AF14-26E1-4A5E-B0F6-51959E8880EA}"/>
              </a:ext>
            </a:extLst>
          </p:cNvPr>
          <p:cNvSpPr/>
          <p:nvPr/>
        </p:nvSpPr>
        <p:spPr>
          <a:xfrm>
            <a:off x="8886408" y="5259806"/>
            <a:ext cx="889793" cy="889793"/>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8" name="TextBox 17">
            <a:extLst>
              <a:ext uri="{FF2B5EF4-FFF2-40B4-BE49-F238E27FC236}">
                <a16:creationId xmlns:a16="http://schemas.microsoft.com/office/drawing/2014/main" id="{287BE999-8ADC-463A-B587-BEA21FF0D385}"/>
              </a:ext>
            </a:extLst>
          </p:cNvPr>
          <p:cNvSpPr txBox="1"/>
          <p:nvPr/>
        </p:nvSpPr>
        <p:spPr>
          <a:xfrm>
            <a:off x="9004785" y="5412315"/>
            <a:ext cx="653038" cy="584775"/>
          </a:xfrm>
          <a:prstGeom prst="rect">
            <a:avLst/>
          </a:prstGeom>
          <a:noFill/>
        </p:spPr>
        <p:txBody>
          <a:bodyPr wrap="square" rtlCol="0">
            <a:spAutoFit/>
          </a:bodyPr>
          <a:lstStyle/>
          <a:p>
            <a:pPr algn="ctr"/>
            <a:r>
              <a:rPr lang="en-US" sz="3200" b="1" dirty="0">
                <a:solidFill>
                  <a:schemeClr val="bg1"/>
                </a:solidFill>
                <a:latin typeface="Ubuntu" panose="020B0504030602030204" pitchFamily="34" charset="0"/>
                <a:ea typeface="Roboto" panose="02000000000000000000" pitchFamily="2" charset="0"/>
                <a:cs typeface="Rubik" pitchFamily="2" charset="-79"/>
              </a:rPr>
              <a:t>01</a:t>
            </a:r>
            <a:endParaRPr lang="id-ID" sz="3200" b="1" dirty="0">
              <a:solidFill>
                <a:schemeClr val="bg1"/>
              </a:solidFill>
              <a:latin typeface="Ubuntu" panose="020B0504030602030204" pitchFamily="34" charset="0"/>
              <a:ea typeface="Roboto" panose="02000000000000000000" pitchFamily="2" charset="0"/>
              <a:cs typeface="Rubik" pitchFamily="2" charset="-79"/>
            </a:endParaRPr>
          </a:p>
        </p:txBody>
      </p:sp>
      <p:sp>
        <p:nvSpPr>
          <p:cNvPr id="19" name="Oval 18">
            <a:extLst>
              <a:ext uri="{FF2B5EF4-FFF2-40B4-BE49-F238E27FC236}">
                <a16:creationId xmlns:a16="http://schemas.microsoft.com/office/drawing/2014/main" id="{407DC1ED-3EB8-4FAF-90BB-85A50E8D5897}"/>
              </a:ext>
            </a:extLst>
          </p:cNvPr>
          <p:cNvSpPr/>
          <p:nvPr/>
        </p:nvSpPr>
        <p:spPr>
          <a:xfrm flipH="1">
            <a:off x="12303920" y="5091906"/>
            <a:ext cx="3128208" cy="3128208"/>
          </a:xfrm>
          <a:prstGeom prst="ellipse">
            <a:avLst/>
          </a:prstGeom>
          <a:solidFill>
            <a:srgbClr val="72A9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0" name="Oval 19">
            <a:extLst>
              <a:ext uri="{FF2B5EF4-FFF2-40B4-BE49-F238E27FC236}">
                <a16:creationId xmlns:a16="http://schemas.microsoft.com/office/drawing/2014/main" id="{5E9A664E-F6AA-4355-A174-ADDA9EB8DD2B}"/>
              </a:ext>
            </a:extLst>
          </p:cNvPr>
          <p:cNvSpPr/>
          <p:nvPr/>
        </p:nvSpPr>
        <p:spPr>
          <a:xfrm flipH="1">
            <a:off x="14435138" y="5091906"/>
            <a:ext cx="1225592" cy="1225592"/>
          </a:xfrm>
          <a:prstGeom prst="ellipse">
            <a:avLst/>
          </a:prstGeom>
          <a:solidFill>
            <a:schemeClr val="accent2"/>
          </a:solidFill>
          <a:ln>
            <a:noFill/>
          </a:ln>
          <a:effectLst>
            <a:outerShdw blurRad="850900" dist="38100" dir="2700000" sx="102000" sy="102000" algn="tl" rotWithShape="0">
              <a:prstClr val="black">
                <a:alpha val="13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dirty="0">
              <a:solidFill>
                <a:schemeClr val="bg1"/>
              </a:solidFill>
            </a:endParaRPr>
          </a:p>
        </p:txBody>
      </p:sp>
      <p:sp>
        <p:nvSpPr>
          <p:cNvPr id="21" name="Oval 20">
            <a:extLst>
              <a:ext uri="{FF2B5EF4-FFF2-40B4-BE49-F238E27FC236}">
                <a16:creationId xmlns:a16="http://schemas.microsoft.com/office/drawing/2014/main" id="{F568DE6D-1D46-483C-8E58-9DB20DDD0767}"/>
              </a:ext>
            </a:extLst>
          </p:cNvPr>
          <p:cNvSpPr/>
          <p:nvPr/>
        </p:nvSpPr>
        <p:spPr>
          <a:xfrm flipH="1">
            <a:off x="14603037" y="5259806"/>
            <a:ext cx="889793" cy="889793"/>
          </a:xfrm>
          <a:prstGeom prst="ellipse">
            <a:avLst/>
          </a:prstGeom>
          <a:solidFill>
            <a:srgbClr val="72A9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4" name="TextBox 23">
            <a:extLst>
              <a:ext uri="{FF2B5EF4-FFF2-40B4-BE49-F238E27FC236}">
                <a16:creationId xmlns:a16="http://schemas.microsoft.com/office/drawing/2014/main" id="{6A778A88-D6EA-43C2-B8A4-11AFD269366B}"/>
              </a:ext>
            </a:extLst>
          </p:cNvPr>
          <p:cNvSpPr txBox="1"/>
          <p:nvPr/>
        </p:nvSpPr>
        <p:spPr>
          <a:xfrm>
            <a:off x="14721414" y="5412315"/>
            <a:ext cx="653038" cy="584775"/>
          </a:xfrm>
          <a:prstGeom prst="rect">
            <a:avLst/>
          </a:prstGeom>
          <a:noFill/>
        </p:spPr>
        <p:txBody>
          <a:bodyPr wrap="square" rtlCol="0">
            <a:spAutoFit/>
          </a:bodyPr>
          <a:lstStyle/>
          <a:p>
            <a:pPr algn="ctr"/>
            <a:r>
              <a:rPr lang="en-US" sz="3200" b="1" dirty="0">
                <a:solidFill>
                  <a:schemeClr val="bg1"/>
                </a:solidFill>
                <a:latin typeface="Ubuntu" panose="020B0504030602030204" pitchFamily="34" charset="0"/>
                <a:ea typeface="Roboto" panose="02000000000000000000" pitchFamily="2" charset="0"/>
                <a:cs typeface="Rubik" pitchFamily="2" charset="-79"/>
              </a:rPr>
              <a:t>02</a:t>
            </a:r>
            <a:endParaRPr lang="id-ID" sz="3200" b="1" dirty="0">
              <a:solidFill>
                <a:schemeClr val="bg1"/>
              </a:solidFill>
              <a:latin typeface="Ubuntu" panose="020B0504030602030204" pitchFamily="34" charset="0"/>
              <a:ea typeface="Roboto" panose="02000000000000000000" pitchFamily="2" charset="0"/>
              <a:cs typeface="Rubik" pitchFamily="2" charset="-79"/>
            </a:endParaRPr>
          </a:p>
        </p:txBody>
      </p:sp>
      <p:sp>
        <p:nvSpPr>
          <p:cNvPr id="27" name="Oval 26">
            <a:extLst>
              <a:ext uri="{FF2B5EF4-FFF2-40B4-BE49-F238E27FC236}">
                <a16:creationId xmlns:a16="http://schemas.microsoft.com/office/drawing/2014/main" id="{C813E653-0143-4FDB-8622-C6FFADBB55BE}"/>
              </a:ext>
            </a:extLst>
          </p:cNvPr>
          <p:cNvSpPr/>
          <p:nvPr/>
        </p:nvSpPr>
        <p:spPr>
          <a:xfrm flipV="1">
            <a:off x="8947110" y="8402514"/>
            <a:ext cx="3128208" cy="3128208"/>
          </a:xfrm>
          <a:prstGeom prst="ellipse">
            <a:avLst/>
          </a:prstGeom>
          <a:solidFill>
            <a:srgbClr val="89938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8" name="Oval 27">
            <a:extLst>
              <a:ext uri="{FF2B5EF4-FFF2-40B4-BE49-F238E27FC236}">
                <a16:creationId xmlns:a16="http://schemas.microsoft.com/office/drawing/2014/main" id="{0AEEDAE9-4B63-4948-98F7-567AF493C864}"/>
              </a:ext>
            </a:extLst>
          </p:cNvPr>
          <p:cNvSpPr/>
          <p:nvPr/>
        </p:nvSpPr>
        <p:spPr>
          <a:xfrm flipV="1">
            <a:off x="8718508" y="10305130"/>
            <a:ext cx="1225592" cy="1225592"/>
          </a:xfrm>
          <a:prstGeom prst="ellipse">
            <a:avLst/>
          </a:prstGeom>
          <a:solidFill>
            <a:schemeClr val="accent2"/>
          </a:solidFill>
          <a:ln>
            <a:noFill/>
          </a:ln>
          <a:effectLst>
            <a:outerShdw blurRad="850900" dist="38100" dir="2700000" sx="102000" sy="102000" algn="tl" rotWithShape="0">
              <a:prstClr val="black">
                <a:alpha val="13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dirty="0">
              <a:solidFill>
                <a:schemeClr val="bg1"/>
              </a:solidFill>
            </a:endParaRPr>
          </a:p>
        </p:txBody>
      </p:sp>
      <p:sp>
        <p:nvSpPr>
          <p:cNvPr id="29" name="Oval 28">
            <a:extLst>
              <a:ext uri="{FF2B5EF4-FFF2-40B4-BE49-F238E27FC236}">
                <a16:creationId xmlns:a16="http://schemas.microsoft.com/office/drawing/2014/main" id="{8AECA520-EAB2-4787-BE21-33722E4ED4CB}"/>
              </a:ext>
            </a:extLst>
          </p:cNvPr>
          <p:cNvSpPr/>
          <p:nvPr/>
        </p:nvSpPr>
        <p:spPr>
          <a:xfrm flipV="1">
            <a:off x="8886408" y="10473029"/>
            <a:ext cx="889793" cy="889793"/>
          </a:xfrm>
          <a:prstGeom prst="ellipse">
            <a:avLst/>
          </a:prstGeom>
          <a:solidFill>
            <a:srgbClr val="89938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1" name="Oval 30">
            <a:extLst>
              <a:ext uri="{FF2B5EF4-FFF2-40B4-BE49-F238E27FC236}">
                <a16:creationId xmlns:a16="http://schemas.microsoft.com/office/drawing/2014/main" id="{EF3EC1C6-1060-4445-B08D-D43F722B58C6}"/>
              </a:ext>
            </a:extLst>
          </p:cNvPr>
          <p:cNvSpPr/>
          <p:nvPr/>
        </p:nvSpPr>
        <p:spPr>
          <a:xfrm flipH="1" flipV="1">
            <a:off x="12303920" y="8402514"/>
            <a:ext cx="3128208" cy="3128208"/>
          </a:xfrm>
          <a:prstGeom prst="ellipse">
            <a:avLst/>
          </a:prstGeom>
          <a:solidFill>
            <a:srgbClr val="33475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32" name="Oval 31">
            <a:extLst>
              <a:ext uri="{FF2B5EF4-FFF2-40B4-BE49-F238E27FC236}">
                <a16:creationId xmlns:a16="http://schemas.microsoft.com/office/drawing/2014/main" id="{0F5CD1CA-53FF-4575-9D4F-290782E08FB4}"/>
              </a:ext>
            </a:extLst>
          </p:cNvPr>
          <p:cNvSpPr/>
          <p:nvPr/>
        </p:nvSpPr>
        <p:spPr>
          <a:xfrm flipH="1" flipV="1">
            <a:off x="14435138" y="10305130"/>
            <a:ext cx="1225592" cy="1225592"/>
          </a:xfrm>
          <a:prstGeom prst="ellipse">
            <a:avLst/>
          </a:prstGeom>
          <a:solidFill>
            <a:schemeClr val="accent2"/>
          </a:solidFill>
          <a:ln>
            <a:noFill/>
          </a:ln>
          <a:effectLst>
            <a:outerShdw blurRad="850900" dist="38100" dir="2700000" sx="102000" sy="102000" algn="tl" rotWithShape="0">
              <a:prstClr val="black">
                <a:alpha val="13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dirty="0">
              <a:solidFill>
                <a:schemeClr val="bg1"/>
              </a:solidFill>
            </a:endParaRPr>
          </a:p>
        </p:txBody>
      </p:sp>
      <p:sp>
        <p:nvSpPr>
          <p:cNvPr id="33" name="Oval 32">
            <a:extLst>
              <a:ext uri="{FF2B5EF4-FFF2-40B4-BE49-F238E27FC236}">
                <a16:creationId xmlns:a16="http://schemas.microsoft.com/office/drawing/2014/main" id="{8078B2E9-20CA-4558-A95D-455BCBAAEE62}"/>
              </a:ext>
            </a:extLst>
          </p:cNvPr>
          <p:cNvSpPr/>
          <p:nvPr/>
        </p:nvSpPr>
        <p:spPr>
          <a:xfrm flipH="1" flipV="1">
            <a:off x="14603037" y="10473029"/>
            <a:ext cx="889793" cy="889793"/>
          </a:xfrm>
          <a:prstGeom prst="ellipse">
            <a:avLst/>
          </a:prstGeom>
          <a:solidFill>
            <a:srgbClr val="33475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5" name="TextBox 34">
            <a:extLst>
              <a:ext uri="{FF2B5EF4-FFF2-40B4-BE49-F238E27FC236}">
                <a16:creationId xmlns:a16="http://schemas.microsoft.com/office/drawing/2014/main" id="{C4F15221-7048-4296-876B-0936BC260BED}"/>
              </a:ext>
            </a:extLst>
          </p:cNvPr>
          <p:cNvSpPr txBox="1"/>
          <p:nvPr/>
        </p:nvSpPr>
        <p:spPr>
          <a:xfrm>
            <a:off x="9004785" y="10625538"/>
            <a:ext cx="653038" cy="584775"/>
          </a:xfrm>
          <a:prstGeom prst="rect">
            <a:avLst/>
          </a:prstGeom>
          <a:noFill/>
        </p:spPr>
        <p:txBody>
          <a:bodyPr wrap="square" rtlCol="0">
            <a:spAutoFit/>
          </a:bodyPr>
          <a:lstStyle/>
          <a:p>
            <a:pPr algn="ctr"/>
            <a:r>
              <a:rPr lang="en-US" sz="3200" b="1" dirty="0">
                <a:solidFill>
                  <a:schemeClr val="bg1"/>
                </a:solidFill>
                <a:latin typeface="Ubuntu" panose="020B0504030602030204" pitchFamily="34" charset="0"/>
                <a:ea typeface="Roboto" panose="02000000000000000000" pitchFamily="2" charset="0"/>
                <a:cs typeface="Rubik" pitchFamily="2" charset="-79"/>
              </a:rPr>
              <a:t>04</a:t>
            </a:r>
            <a:endParaRPr lang="id-ID" sz="3200" b="1" dirty="0">
              <a:solidFill>
                <a:schemeClr val="bg1"/>
              </a:solidFill>
              <a:latin typeface="Ubuntu" panose="020B0504030602030204" pitchFamily="34" charset="0"/>
              <a:ea typeface="Roboto" panose="02000000000000000000" pitchFamily="2" charset="0"/>
              <a:cs typeface="Rubik" pitchFamily="2" charset="-79"/>
            </a:endParaRPr>
          </a:p>
        </p:txBody>
      </p:sp>
      <p:sp>
        <p:nvSpPr>
          <p:cNvPr id="36" name="TextBox 35">
            <a:extLst>
              <a:ext uri="{FF2B5EF4-FFF2-40B4-BE49-F238E27FC236}">
                <a16:creationId xmlns:a16="http://schemas.microsoft.com/office/drawing/2014/main" id="{23351B62-BF3F-4EC6-96C5-111BC0C53839}"/>
              </a:ext>
            </a:extLst>
          </p:cNvPr>
          <p:cNvSpPr txBox="1"/>
          <p:nvPr/>
        </p:nvSpPr>
        <p:spPr>
          <a:xfrm>
            <a:off x="14721414" y="10625538"/>
            <a:ext cx="653038" cy="584775"/>
          </a:xfrm>
          <a:prstGeom prst="rect">
            <a:avLst/>
          </a:prstGeom>
          <a:noFill/>
        </p:spPr>
        <p:txBody>
          <a:bodyPr wrap="square" rtlCol="0">
            <a:spAutoFit/>
          </a:bodyPr>
          <a:lstStyle/>
          <a:p>
            <a:pPr algn="ctr"/>
            <a:r>
              <a:rPr lang="en-US" sz="3200" b="1" dirty="0">
                <a:solidFill>
                  <a:schemeClr val="bg1"/>
                </a:solidFill>
                <a:latin typeface="Ubuntu" panose="020B0504030602030204" pitchFamily="34" charset="0"/>
                <a:ea typeface="Roboto" panose="02000000000000000000" pitchFamily="2" charset="0"/>
                <a:cs typeface="Rubik" pitchFamily="2" charset="-79"/>
              </a:rPr>
              <a:t>03</a:t>
            </a:r>
            <a:endParaRPr lang="id-ID" sz="3200" b="1" dirty="0">
              <a:solidFill>
                <a:schemeClr val="bg1"/>
              </a:solidFill>
              <a:latin typeface="Ubuntu" panose="020B0504030602030204" pitchFamily="34" charset="0"/>
              <a:ea typeface="Roboto" panose="02000000000000000000" pitchFamily="2" charset="0"/>
              <a:cs typeface="Rubik" pitchFamily="2" charset="-79"/>
            </a:endParaRPr>
          </a:p>
        </p:txBody>
      </p:sp>
      <p:sp>
        <p:nvSpPr>
          <p:cNvPr id="37" name="TextBox 36">
            <a:extLst>
              <a:ext uri="{FF2B5EF4-FFF2-40B4-BE49-F238E27FC236}">
                <a16:creationId xmlns:a16="http://schemas.microsoft.com/office/drawing/2014/main" id="{70633AF0-5A5F-4FD8-9A9A-4B3BF7A1B97C}"/>
              </a:ext>
            </a:extLst>
          </p:cNvPr>
          <p:cNvSpPr txBox="1"/>
          <p:nvPr/>
        </p:nvSpPr>
        <p:spPr>
          <a:xfrm>
            <a:off x="5528852" y="1070325"/>
            <a:ext cx="13321535" cy="1323439"/>
          </a:xfrm>
          <a:prstGeom prst="rect">
            <a:avLst/>
          </a:prstGeom>
          <a:noFill/>
        </p:spPr>
        <p:txBody>
          <a:bodyPr wrap="square" rtlCol="0">
            <a:spAutoFit/>
          </a:bodyPr>
          <a:lstStyle/>
          <a:p>
            <a:pPr algn="ctr"/>
            <a:r>
              <a:rPr lang="en-US" sz="8000" b="1" dirty="0">
                <a:solidFill>
                  <a:schemeClr val="bg1"/>
                </a:solidFill>
                <a:latin typeface="Ubuntu" panose="020B0504030602030204" pitchFamily="34" charset="0"/>
                <a:ea typeface="Roboto" panose="02000000000000000000" pitchFamily="2" charset="0"/>
                <a:cs typeface="Rubik" pitchFamily="2" charset="-79"/>
              </a:rPr>
              <a:t>Infographics Design</a:t>
            </a:r>
            <a:endParaRPr lang="id-ID" sz="8000" b="1" dirty="0">
              <a:solidFill>
                <a:schemeClr val="bg1"/>
              </a:solidFill>
              <a:latin typeface="Ubuntu" panose="020B0504030602030204" pitchFamily="34" charset="0"/>
              <a:ea typeface="Roboto" panose="02000000000000000000" pitchFamily="2" charset="0"/>
              <a:cs typeface="Rubik" pitchFamily="2" charset="-79"/>
            </a:endParaRPr>
          </a:p>
        </p:txBody>
      </p:sp>
      <p:sp>
        <p:nvSpPr>
          <p:cNvPr id="38" name="TextBox 37">
            <a:extLst>
              <a:ext uri="{FF2B5EF4-FFF2-40B4-BE49-F238E27FC236}">
                <a16:creationId xmlns:a16="http://schemas.microsoft.com/office/drawing/2014/main" id="{1EBD3E40-6079-4B58-A1DF-20F7B40669BD}"/>
              </a:ext>
            </a:extLst>
          </p:cNvPr>
          <p:cNvSpPr txBox="1"/>
          <p:nvPr/>
        </p:nvSpPr>
        <p:spPr>
          <a:xfrm>
            <a:off x="4582716" y="2682110"/>
            <a:ext cx="15213806" cy="581378"/>
          </a:xfrm>
          <a:prstGeom prst="rect">
            <a:avLst/>
          </a:prstGeom>
          <a:noFill/>
        </p:spPr>
        <p:txBody>
          <a:bodyPr wrap="square" rtlCol="0">
            <a:spAutoFit/>
          </a:bodyPr>
          <a:lstStyle/>
          <a:p>
            <a:pPr algn="ctr">
              <a:lnSpc>
                <a:spcPct val="150000"/>
              </a:lnSpc>
            </a:pPr>
            <a:r>
              <a:rPr lang="id-ID" sz="2400" dirty="0">
                <a:solidFill>
                  <a:schemeClr val="bg1">
                    <a:lumMod val="85000"/>
                  </a:schemeClr>
                </a:solidFill>
                <a:latin typeface="Muli" pitchFamily="2" charset="0"/>
                <a:ea typeface="Roboto" panose="02000000000000000000" pitchFamily="2" charset="0"/>
                <a:cs typeface="Open Sans" panose="020B0606030504020204" pitchFamily="34" charset="0"/>
              </a:rPr>
              <a:t>Fusce vehicula dolor arcu</a:t>
            </a:r>
            <a:r>
              <a:rPr lang="en-US" sz="2400" dirty="0">
                <a:solidFill>
                  <a:schemeClr val="bg1">
                    <a:lumMod val="85000"/>
                  </a:schemeClr>
                </a:solidFill>
                <a:latin typeface="Muli" pitchFamily="2" charset="0"/>
                <a:ea typeface="Roboto" panose="02000000000000000000" pitchFamily="2" charset="0"/>
                <a:cs typeface="Open Sans" panose="020B0606030504020204" pitchFamily="34" charset="0"/>
              </a:rPr>
              <a:t> </a:t>
            </a:r>
            <a:r>
              <a:rPr lang="id-ID" sz="2400" dirty="0">
                <a:solidFill>
                  <a:schemeClr val="bg1">
                    <a:lumMod val="85000"/>
                  </a:schemeClr>
                </a:solidFill>
                <a:latin typeface="Muli" pitchFamily="2" charset="0"/>
                <a:ea typeface="Roboto" panose="02000000000000000000" pitchFamily="2" charset="0"/>
                <a:cs typeface="Open Sans" panose="020B0606030504020204" pitchFamily="34" charset="0"/>
              </a:rPr>
              <a:t>sit amet blandit dolor mollis nec</a:t>
            </a:r>
            <a:r>
              <a:rPr lang="en-US" sz="2400" dirty="0">
                <a:solidFill>
                  <a:schemeClr val="bg1">
                    <a:lumMod val="85000"/>
                  </a:schemeClr>
                </a:solidFill>
                <a:latin typeface="Muli" pitchFamily="2" charset="0"/>
                <a:ea typeface="Roboto" panose="02000000000000000000" pitchFamily="2" charset="0"/>
                <a:cs typeface="Open Sans" panose="020B0606030504020204" pitchFamily="34" charset="0"/>
              </a:rPr>
              <a:t> </a:t>
            </a:r>
            <a:r>
              <a:rPr lang="id-ID" sz="2400" dirty="0">
                <a:solidFill>
                  <a:schemeClr val="bg1">
                    <a:lumMod val="85000"/>
                  </a:schemeClr>
                </a:solidFill>
                <a:latin typeface="Muli" pitchFamily="2" charset="0"/>
                <a:ea typeface="Roboto" panose="02000000000000000000" pitchFamily="2" charset="0"/>
                <a:cs typeface="Open Sans" panose="020B0606030504020204" pitchFamily="34" charset="0"/>
              </a:rPr>
              <a:t>Donec viverra eleifend lacus</a:t>
            </a:r>
            <a:r>
              <a:rPr lang="en-US" sz="2400" dirty="0">
                <a:solidFill>
                  <a:schemeClr val="bg1">
                    <a:lumMod val="85000"/>
                  </a:schemeClr>
                </a:solidFill>
                <a:latin typeface="Muli" pitchFamily="2" charset="0"/>
                <a:ea typeface="Roboto" panose="02000000000000000000" pitchFamily="2" charset="0"/>
                <a:cs typeface="Open Sans" panose="020B0606030504020204" pitchFamily="34" charset="0"/>
              </a:rPr>
              <a:t> </a:t>
            </a:r>
            <a:r>
              <a:rPr lang="id-ID" sz="2400" dirty="0">
                <a:solidFill>
                  <a:schemeClr val="bg1">
                    <a:lumMod val="85000"/>
                  </a:schemeClr>
                </a:solidFill>
                <a:latin typeface="Muli" pitchFamily="2" charset="0"/>
                <a:ea typeface="Roboto" panose="02000000000000000000" pitchFamily="2" charset="0"/>
                <a:cs typeface="Open Sans" panose="020B0606030504020204" pitchFamily="34" charset="0"/>
              </a:rPr>
              <a:t>vitae</a:t>
            </a:r>
            <a:r>
              <a:rPr lang="en-US" sz="2400" dirty="0">
                <a:solidFill>
                  <a:schemeClr val="bg1">
                    <a:lumMod val="85000"/>
                  </a:schemeClr>
                </a:solidFill>
                <a:latin typeface="Muli" pitchFamily="2" charset="0"/>
                <a:ea typeface="Roboto" panose="02000000000000000000" pitchFamily="2" charset="0"/>
                <a:cs typeface="Open Sans" panose="020B0606030504020204" pitchFamily="34" charset="0"/>
              </a:rPr>
              <a:t>.</a:t>
            </a:r>
            <a:endParaRPr lang="id-ID" sz="2400" dirty="0">
              <a:solidFill>
                <a:schemeClr val="bg1">
                  <a:lumMod val="85000"/>
                </a:schemeClr>
              </a:solidFill>
              <a:latin typeface="Muli" pitchFamily="2" charset="0"/>
              <a:ea typeface="Roboto" panose="02000000000000000000" pitchFamily="2" charset="0"/>
              <a:cs typeface="Open Sans" panose="020B0606030504020204" pitchFamily="34" charset="0"/>
            </a:endParaRPr>
          </a:p>
        </p:txBody>
      </p:sp>
      <p:sp>
        <p:nvSpPr>
          <p:cNvPr id="39" name="TextBox 38">
            <a:extLst>
              <a:ext uri="{FF2B5EF4-FFF2-40B4-BE49-F238E27FC236}">
                <a16:creationId xmlns:a16="http://schemas.microsoft.com/office/drawing/2014/main" id="{F7100350-9692-431D-B731-647A30187F9C}"/>
              </a:ext>
            </a:extLst>
          </p:cNvPr>
          <p:cNvSpPr txBox="1"/>
          <p:nvPr/>
        </p:nvSpPr>
        <p:spPr>
          <a:xfrm>
            <a:off x="17052798" y="6065870"/>
            <a:ext cx="5887498" cy="1135375"/>
          </a:xfrm>
          <a:prstGeom prst="rect">
            <a:avLst/>
          </a:prstGeom>
          <a:noFill/>
        </p:spPr>
        <p:txBody>
          <a:bodyPr wrap="square" rtlCol="0">
            <a:spAutoFit/>
          </a:bodyPr>
          <a:lstStyle/>
          <a:p>
            <a:pPr>
              <a:lnSpc>
                <a:spcPct val="150000"/>
              </a:lnSpc>
            </a:pPr>
            <a:r>
              <a:rPr lang="id-ID" sz="2400" dirty="0">
                <a:solidFill>
                  <a:schemeClr val="bg1">
                    <a:lumMod val="85000"/>
                  </a:schemeClr>
                </a:solidFill>
                <a:latin typeface="Muli" pitchFamily="2" charset="0"/>
                <a:ea typeface="Roboto" panose="02000000000000000000" pitchFamily="2" charset="0"/>
                <a:cs typeface="Open Sans" panose="020B0606030504020204" pitchFamily="34" charset="0"/>
              </a:rPr>
              <a:t>Fusce vehicula dolor arcu, sit amet blandit dolor mollis nec. </a:t>
            </a:r>
          </a:p>
        </p:txBody>
      </p:sp>
      <p:sp>
        <p:nvSpPr>
          <p:cNvPr id="40" name="TextBox 39">
            <a:extLst>
              <a:ext uri="{FF2B5EF4-FFF2-40B4-BE49-F238E27FC236}">
                <a16:creationId xmlns:a16="http://schemas.microsoft.com/office/drawing/2014/main" id="{3D3ED0A8-FC9A-40F4-911F-4A376C9AD4FF}"/>
              </a:ext>
            </a:extLst>
          </p:cNvPr>
          <p:cNvSpPr txBox="1"/>
          <p:nvPr/>
        </p:nvSpPr>
        <p:spPr>
          <a:xfrm>
            <a:off x="17052798" y="5091906"/>
            <a:ext cx="4423662" cy="584775"/>
          </a:xfrm>
          <a:prstGeom prst="rect">
            <a:avLst/>
          </a:prstGeom>
          <a:noFill/>
        </p:spPr>
        <p:txBody>
          <a:bodyPr wrap="square" rtlCol="0">
            <a:spAutoFit/>
          </a:bodyPr>
          <a:lstStyle/>
          <a:p>
            <a:r>
              <a:rPr lang="en-US" sz="3200" b="1" dirty="0">
                <a:solidFill>
                  <a:schemeClr val="bg1"/>
                </a:solidFill>
                <a:latin typeface="Ubuntu" panose="020B0504030602030204" pitchFamily="34" charset="0"/>
                <a:ea typeface="Roboto" panose="02000000000000000000" pitchFamily="2" charset="0"/>
                <a:cs typeface="Rubik" pitchFamily="2" charset="-79"/>
              </a:rPr>
              <a:t>Participate</a:t>
            </a:r>
          </a:p>
        </p:txBody>
      </p:sp>
      <p:sp>
        <p:nvSpPr>
          <p:cNvPr id="43" name="TextBox 42">
            <a:extLst>
              <a:ext uri="{FF2B5EF4-FFF2-40B4-BE49-F238E27FC236}">
                <a16:creationId xmlns:a16="http://schemas.microsoft.com/office/drawing/2014/main" id="{B4BA781F-7B3A-4563-96F2-E699EB8A91B4}"/>
              </a:ext>
            </a:extLst>
          </p:cNvPr>
          <p:cNvSpPr txBox="1"/>
          <p:nvPr/>
        </p:nvSpPr>
        <p:spPr>
          <a:xfrm>
            <a:off x="17052798" y="10392323"/>
            <a:ext cx="5887498" cy="1135375"/>
          </a:xfrm>
          <a:prstGeom prst="rect">
            <a:avLst/>
          </a:prstGeom>
          <a:noFill/>
        </p:spPr>
        <p:txBody>
          <a:bodyPr wrap="square" rtlCol="0">
            <a:spAutoFit/>
          </a:bodyPr>
          <a:lstStyle/>
          <a:p>
            <a:pPr>
              <a:lnSpc>
                <a:spcPct val="150000"/>
              </a:lnSpc>
            </a:pPr>
            <a:r>
              <a:rPr lang="id-ID" sz="2400" dirty="0">
                <a:solidFill>
                  <a:schemeClr val="bg1">
                    <a:lumMod val="85000"/>
                  </a:schemeClr>
                </a:solidFill>
                <a:latin typeface="Muli" pitchFamily="2" charset="0"/>
                <a:ea typeface="Roboto" panose="02000000000000000000" pitchFamily="2" charset="0"/>
                <a:cs typeface="Open Sans" panose="020B0606030504020204" pitchFamily="34" charset="0"/>
              </a:rPr>
              <a:t>Fusce vehicula dolor arcu, sit amet blandit dolor mollis nec. </a:t>
            </a:r>
          </a:p>
        </p:txBody>
      </p:sp>
      <p:sp>
        <p:nvSpPr>
          <p:cNvPr id="44" name="TextBox 43">
            <a:extLst>
              <a:ext uri="{FF2B5EF4-FFF2-40B4-BE49-F238E27FC236}">
                <a16:creationId xmlns:a16="http://schemas.microsoft.com/office/drawing/2014/main" id="{0BB8092B-E851-4078-AE78-495837FB8846}"/>
              </a:ext>
            </a:extLst>
          </p:cNvPr>
          <p:cNvSpPr txBox="1"/>
          <p:nvPr/>
        </p:nvSpPr>
        <p:spPr>
          <a:xfrm>
            <a:off x="17052798" y="9418359"/>
            <a:ext cx="4423662" cy="584775"/>
          </a:xfrm>
          <a:prstGeom prst="rect">
            <a:avLst/>
          </a:prstGeom>
          <a:noFill/>
        </p:spPr>
        <p:txBody>
          <a:bodyPr wrap="square" rtlCol="0">
            <a:spAutoFit/>
          </a:bodyPr>
          <a:lstStyle/>
          <a:p>
            <a:r>
              <a:rPr lang="en-US" sz="3200" b="1">
                <a:solidFill>
                  <a:schemeClr val="bg1"/>
                </a:solidFill>
                <a:latin typeface="Ubuntu" panose="020B0504030602030204" pitchFamily="34" charset="0"/>
                <a:ea typeface="Roboto" panose="02000000000000000000" pitchFamily="2" charset="0"/>
                <a:cs typeface="Rubik" pitchFamily="2" charset="-79"/>
              </a:rPr>
              <a:t>Synergy</a:t>
            </a:r>
            <a:endParaRPr lang="en-US" sz="3200" b="1" dirty="0">
              <a:solidFill>
                <a:schemeClr val="bg1"/>
              </a:solidFill>
              <a:latin typeface="Ubuntu" panose="020B0504030602030204" pitchFamily="34" charset="0"/>
              <a:ea typeface="Roboto" panose="02000000000000000000" pitchFamily="2" charset="0"/>
              <a:cs typeface="Rubik" pitchFamily="2" charset="-79"/>
            </a:endParaRPr>
          </a:p>
        </p:txBody>
      </p:sp>
      <p:sp>
        <p:nvSpPr>
          <p:cNvPr id="45" name="TextBox 44">
            <a:extLst>
              <a:ext uri="{FF2B5EF4-FFF2-40B4-BE49-F238E27FC236}">
                <a16:creationId xmlns:a16="http://schemas.microsoft.com/office/drawing/2014/main" id="{344D4CCE-312F-4A99-8785-0E2AF6E9E814}"/>
              </a:ext>
            </a:extLst>
          </p:cNvPr>
          <p:cNvSpPr txBox="1"/>
          <p:nvPr/>
        </p:nvSpPr>
        <p:spPr>
          <a:xfrm>
            <a:off x="1438881" y="6065870"/>
            <a:ext cx="5887498" cy="1135375"/>
          </a:xfrm>
          <a:prstGeom prst="rect">
            <a:avLst/>
          </a:prstGeom>
          <a:noFill/>
        </p:spPr>
        <p:txBody>
          <a:bodyPr wrap="square" rtlCol="0">
            <a:spAutoFit/>
          </a:bodyPr>
          <a:lstStyle/>
          <a:p>
            <a:pPr algn="r">
              <a:lnSpc>
                <a:spcPct val="150000"/>
              </a:lnSpc>
            </a:pPr>
            <a:r>
              <a:rPr lang="id-ID" sz="2400" dirty="0">
                <a:solidFill>
                  <a:schemeClr val="bg1">
                    <a:lumMod val="85000"/>
                  </a:schemeClr>
                </a:solidFill>
                <a:latin typeface="Muli" pitchFamily="2" charset="0"/>
                <a:ea typeface="Roboto" panose="02000000000000000000" pitchFamily="2" charset="0"/>
                <a:cs typeface="Open Sans" panose="020B0606030504020204" pitchFamily="34" charset="0"/>
              </a:rPr>
              <a:t>Fusce vehicula dolor arcu, sit amet blandit dolor mollis nec. </a:t>
            </a:r>
          </a:p>
        </p:txBody>
      </p:sp>
      <p:sp>
        <p:nvSpPr>
          <p:cNvPr id="46" name="TextBox 45">
            <a:extLst>
              <a:ext uri="{FF2B5EF4-FFF2-40B4-BE49-F238E27FC236}">
                <a16:creationId xmlns:a16="http://schemas.microsoft.com/office/drawing/2014/main" id="{E5139F46-432C-4DC2-B271-8409FF6DC10D}"/>
              </a:ext>
            </a:extLst>
          </p:cNvPr>
          <p:cNvSpPr txBox="1"/>
          <p:nvPr/>
        </p:nvSpPr>
        <p:spPr>
          <a:xfrm>
            <a:off x="2902717" y="5091906"/>
            <a:ext cx="4423662" cy="584775"/>
          </a:xfrm>
          <a:prstGeom prst="rect">
            <a:avLst/>
          </a:prstGeom>
          <a:noFill/>
        </p:spPr>
        <p:txBody>
          <a:bodyPr wrap="square" rtlCol="0">
            <a:spAutoFit/>
          </a:bodyPr>
          <a:lstStyle/>
          <a:p>
            <a:pPr algn="r"/>
            <a:r>
              <a:rPr lang="en-US" sz="3200" b="1" dirty="0">
                <a:solidFill>
                  <a:schemeClr val="bg1"/>
                </a:solidFill>
                <a:latin typeface="Ubuntu" panose="020B0504030602030204" pitchFamily="34" charset="0"/>
                <a:ea typeface="Roboto" panose="02000000000000000000" pitchFamily="2" charset="0"/>
                <a:cs typeface="Rubik" pitchFamily="2" charset="-79"/>
              </a:rPr>
              <a:t>Performance</a:t>
            </a:r>
          </a:p>
        </p:txBody>
      </p:sp>
      <p:sp>
        <p:nvSpPr>
          <p:cNvPr id="47" name="TextBox 46">
            <a:extLst>
              <a:ext uri="{FF2B5EF4-FFF2-40B4-BE49-F238E27FC236}">
                <a16:creationId xmlns:a16="http://schemas.microsoft.com/office/drawing/2014/main" id="{3C570DA7-641B-4032-9F2F-C6A3D075DD40}"/>
              </a:ext>
            </a:extLst>
          </p:cNvPr>
          <p:cNvSpPr txBox="1"/>
          <p:nvPr/>
        </p:nvSpPr>
        <p:spPr>
          <a:xfrm>
            <a:off x="1438881" y="10392323"/>
            <a:ext cx="5887498" cy="1135375"/>
          </a:xfrm>
          <a:prstGeom prst="rect">
            <a:avLst/>
          </a:prstGeom>
          <a:noFill/>
        </p:spPr>
        <p:txBody>
          <a:bodyPr wrap="square" rtlCol="0">
            <a:spAutoFit/>
          </a:bodyPr>
          <a:lstStyle/>
          <a:p>
            <a:pPr algn="r">
              <a:lnSpc>
                <a:spcPct val="150000"/>
              </a:lnSpc>
            </a:pPr>
            <a:r>
              <a:rPr lang="id-ID" sz="2400" dirty="0">
                <a:solidFill>
                  <a:schemeClr val="bg1">
                    <a:lumMod val="85000"/>
                  </a:schemeClr>
                </a:solidFill>
                <a:latin typeface="Muli" pitchFamily="2" charset="0"/>
                <a:ea typeface="Roboto" panose="02000000000000000000" pitchFamily="2" charset="0"/>
                <a:cs typeface="Open Sans" panose="020B0606030504020204" pitchFamily="34" charset="0"/>
              </a:rPr>
              <a:t>Fusce vehicula dolor arcu, sit amet blandit dolor mollis nec. </a:t>
            </a:r>
          </a:p>
        </p:txBody>
      </p:sp>
      <p:sp>
        <p:nvSpPr>
          <p:cNvPr id="48" name="TextBox 47">
            <a:extLst>
              <a:ext uri="{FF2B5EF4-FFF2-40B4-BE49-F238E27FC236}">
                <a16:creationId xmlns:a16="http://schemas.microsoft.com/office/drawing/2014/main" id="{054615E0-812A-4BFD-A8BC-7858EE6318EF}"/>
              </a:ext>
            </a:extLst>
          </p:cNvPr>
          <p:cNvSpPr txBox="1"/>
          <p:nvPr/>
        </p:nvSpPr>
        <p:spPr>
          <a:xfrm>
            <a:off x="2902717" y="9418359"/>
            <a:ext cx="4423662" cy="584775"/>
          </a:xfrm>
          <a:prstGeom prst="rect">
            <a:avLst/>
          </a:prstGeom>
          <a:noFill/>
        </p:spPr>
        <p:txBody>
          <a:bodyPr wrap="square" rtlCol="0">
            <a:spAutoFit/>
          </a:bodyPr>
          <a:lstStyle/>
          <a:p>
            <a:pPr algn="r"/>
            <a:r>
              <a:rPr lang="en-US" sz="3200" b="1">
                <a:solidFill>
                  <a:schemeClr val="bg1"/>
                </a:solidFill>
                <a:latin typeface="Ubuntu" panose="020B0504030602030204" pitchFamily="34" charset="0"/>
                <a:ea typeface="Roboto" panose="02000000000000000000" pitchFamily="2" charset="0"/>
                <a:cs typeface="Rubik" pitchFamily="2" charset="-79"/>
              </a:rPr>
              <a:t>Success</a:t>
            </a:r>
            <a:endParaRPr lang="en-US" sz="3200" b="1" dirty="0">
              <a:solidFill>
                <a:schemeClr val="bg1"/>
              </a:solidFill>
              <a:latin typeface="Ubuntu" panose="020B0504030602030204" pitchFamily="34" charset="0"/>
              <a:ea typeface="Roboto" panose="02000000000000000000" pitchFamily="2" charset="0"/>
              <a:cs typeface="Rubik" pitchFamily="2" charset="-79"/>
            </a:endParaRPr>
          </a:p>
        </p:txBody>
      </p:sp>
      <p:grpSp>
        <p:nvGrpSpPr>
          <p:cNvPr id="57" name="Graphic 49">
            <a:extLst>
              <a:ext uri="{FF2B5EF4-FFF2-40B4-BE49-F238E27FC236}">
                <a16:creationId xmlns:a16="http://schemas.microsoft.com/office/drawing/2014/main" id="{3E7D97F4-C376-4FFF-BAB8-B1D8B9F9BAA4}"/>
              </a:ext>
            </a:extLst>
          </p:cNvPr>
          <p:cNvGrpSpPr/>
          <p:nvPr/>
        </p:nvGrpSpPr>
        <p:grpSpPr>
          <a:xfrm>
            <a:off x="10097770" y="6242566"/>
            <a:ext cx="826889" cy="826889"/>
            <a:chOff x="10274049" y="6251452"/>
            <a:chExt cx="826889" cy="826889"/>
          </a:xfrm>
          <a:noFill/>
        </p:grpSpPr>
        <p:sp>
          <p:nvSpPr>
            <p:cNvPr id="58" name="Freeform: Shape 57">
              <a:extLst>
                <a:ext uri="{FF2B5EF4-FFF2-40B4-BE49-F238E27FC236}">
                  <a16:creationId xmlns:a16="http://schemas.microsoft.com/office/drawing/2014/main" id="{50E1054C-F924-4572-840A-1B6998829B5B}"/>
                </a:ext>
              </a:extLst>
            </p:cNvPr>
            <p:cNvSpPr/>
            <p:nvPr/>
          </p:nvSpPr>
          <p:spPr>
            <a:xfrm>
              <a:off x="10274049" y="6251452"/>
              <a:ext cx="826889" cy="826889"/>
            </a:xfrm>
            <a:custGeom>
              <a:avLst/>
              <a:gdLst>
                <a:gd name="connsiteX0" fmla="*/ 826889 w 826889"/>
                <a:gd name="connsiteY0" fmla="*/ 413445 h 826889"/>
                <a:gd name="connsiteX1" fmla="*/ 413445 w 826889"/>
                <a:gd name="connsiteY1" fmla="*/ 826889 h 826889"/>
                <a:gd name="connsiteX2" fmla="*/ 0 w 826889"/>
                <a:gd name="connsiteY2" fmla="*/ 413445 h 826889"/>
                <a:gd name="connsiteX3" fmla="*/ 413445 w 826889"/>
                <a:gd name="connsiteY3" fmla="*/ 0 h 826889"/>
                <a:gd name="connsiteX4" fmla="*/ 826889 w 826889"/>
                <a:gd name="connsiteY4" fmla="*/ 413445 h 82688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26889" h="826889">
                  <a:moveTo>
                    <a:pt x="826889" y="413445"/>
                  </a:moveTo>
                  <a:cubicBezTo>
                    <a:pt x="826889" y="641784"/>
                    <a:pt x="641784" y="826889"/>
                    <a:pt x="413445" y="826889"/>
                  </a:cubicBezTo>
                  <a:cubicBezTo>
                    <a:pt x="185105" y="826889"/>
                    <a:pt x="0" y="641784"/>
                    <a:pt x="0" y="413445"/>
                  </a:cubicBezTo>
                  <a:cubicBezTo>
                    <a:pt x="0" y="185105"/>
                    <a:pt x="185105" y="0"/>
                    <a:pt x="413445" y="0"/>
                  </a:cubicBezTo>
                  <a:cubicBezTo>
                    <a:pt x="641784" y="0"/>
                    <a:pt x="826889" y="185105"/>
                    <a:pt x="826889" y="413445"/>
                  </a:cubicBezTo>
                  <a:close/>
                </a:path>
              </a:pathLst>
            </a:custGeom>
            <a:noFill/>
            <a:ln w="54769" cap="rnd">
              <a:solidFill>
                <a:schemeClr val="accent1"/>
              </a:solidFill>
              <a:prstDash val="solid"/>
              <a:round/>
            </a:ln>
          </p:spPr>
          <p:txBody>
            <a:bodyPr rtlCol="0" anchor="ctr"/>
            <a:lstStyle/>
            <a:p>
              <a:endParaRPr lang="en-ID"/>
            </a:p>
          </p:txBody>
        </p:sp>
        <p:sp>
          <p:nvSpPr>
            <p:cNvPr id="59" name="Freeform: Shape 58">
              <a:extLst>
                <a:ext uri="{FF2B5EF4-FFF2-40B4-BE49-F238E27FC236}">
                  <a16:creationId xmlns:a16="http://schemas.microsoft.com/office/drawing/2014/main" id="{D8F0341E-59C1-4486-A551-10B996CC7664}"/>
                </a:ext>
              </a:extLst>
            </p:cNvPr>
            <p:cNvSpPr/>
            <p:nvPr/>
          </p:nvSpPr>
          <p:spPr>
            <a:xfrm>
              <a:off x="10549679" y="6527082"/>
              <a:ext cx="275629" cy="275629"/>
            </a:xfrm>
            <a:custGeom>
              <a:avLst/>
              <a:gdLst>
                <a:gd name="connsiteX0" fmla="*/ 275630 w 275629"/>
                <a:gd name="connsiteY0" fmla="*/ 137815 h 275629"/>
                <a:gd name="connsiteX1" fmla="*/ 137815 w 275629"/>
                <a:gd name="connsiteY1" fmla="*/ 275630 h 275629"/>
                <a:gd name="connsiteX2" fmla="*/ 0 w 275629"/>
                <a:gd name="connsiteY2" fmla="*/ 137815 h 275629"/>
                <a:gd name="connsiteX3" fmla="*/ 137815 w 275629"/>
                <a:gd name="connsiteY3" fmla="*/ 0 h 275629"/>
                <a:gd name="connsiteX4" fmla="*/ 275630 w 275629"/>
                <a:gd name="connsiteY4" fmla="*/ 137815 h 2756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629" h="275629">
                  <a:moveTo>
                    <a:pt x="275630" y="137815"/>
                  </a:moveTo>
                  <a:cubicBezTo>
                    <a:pt x="275630" y="213928"/>
                    <a:pt x="213928" y="275630"/>
                    <a:pt x="137815" y="275630"/>
                  </a:cubicBezTo>
                  <a:cubicBezTo>
                    <a:pt x="61702" y="275630"/>
                    <a:pt x="0" y="213928"/>
                    <a:pt x="0" y="137815"/>
                  </a:cubicBezTo>
                  <a:cubicBezTo>
                    <a:pt x="0" y="61702"/>
                    <a:pt x="61702" y="0"/>
                    <a:pt x="137815" y="0"/>
                  </a:cubicBezTo>
                  <a:cubicBezTo>
                    <a:pt x="213928" y="0"/>
                    <a:pt x="275630" y="61702"/>
                    <a:pt x="275630" y="137815"/>
                  </a:cubicBezTo>
                  <a:close/>
                </a:path>
              </a:pathLst>
            </a:custGeom>
            <a:noFill/>
            <a:ln w="54769" cap="rnd">
              <a:solidFill>
                <a:schemeClr val="accent1"/>
              </a:solidFill>
              <a:prstDash val="solid"/>
              <a:round/>
            </a:ln>
          </p:spPr>
          <p:txBody>
            <a:bodyPr rtlCol="0" anchor="ctr"/>
            <a:lstStyle/>
            <a:p>
              <a:endParaRPr lang="en-ID"/>
            </a:p>
          </p:txBody>
        </p:sp>
        <p:sp>
          <p:nvSpPr>
            <p:cNvPr id="60" name="Freeform: Shape 59">
              <a:extLst>
                <a:ext uri="{FF2B5EF4-FFF2-40B4-BE49-F238E27FC236}">
                  <a16:creationId xmlns:a16="http://schemas.microsoft.com/office/drawing/2014/main" id="{8D61074D-1A2F-4313-9C26-BBF283D54480}"/>
                </a:ext>
              </a:extLst>
            </p:cNvPr>
            <p:cNvSpPr/>
            <p:nvPr/>
          </p:nvSpPr>
          <p:spPr>
            <a:xfrm>
              <a:off x="10740782" y="6792054"/>
              <a:ext cx="106466" cy="254167"/>
            </a:xfrm>
            <a:custGeom>
              <a:avLst/>
              <a:gdLst>
                <a:gd name="connsiteX0" fmla="*/ 0 w 106466"/>
                <a:gd name="connsiteY0" fmla="*/ 0 h 254167"/>
                <a:gd name="connsiteX1" fmla="*/ 106467 w 106466"/>
                <a:gd name="connsiteY1" fmla="*/ 254167 h 254167"/>
              </a:gdLst>
              <a:ahLst/>
              <a:cxnLst>
                <a:cxn ang="0">
                  <a:pos x="connsiteX0" y="connsiteY0"/>
                </a:cxn>
                <a:cxn ang="0">
                  <a:pos x="connsiteX1" y="connsiteY1"/>
                </a:cxn>
              </a:cxnLst>
              <a:rect l="l" t="t" r="r" b="b"/>
              <a:pathLst>
                <a:path w="106466" h="254167">
                  <a:moveTo>
                    <a:pt x="0" y="0"/>
                  </a:moveTo>
                  <a:lnTo>
                    <a:pt x="106467" y="254167"/>
                  </a:lnTo>
                </a:path>
              </a:pathLst>
            </a:custGeom>
            <a:noFill/>
            <a:ln w="54769" cap="rnd">
              <a:solidFill>
                <a:schemeClr val="accent1"/>
              </a:solidFill>
              <a:prstDash val="solid"/>
              <a:round/>
            </a:ln>
          </p:spPr>
          <p:txBody>
            <a:bodyPr rtlCol="0" anchor="ctr"/>
            <a:lstStyle/>
            <a:p>
              <a:endParaRPr lang="en-ID"/>
            </a:p>
          </p:txBody>
        </p:sp>
        <p:sp>
          <p:nvSpPr>
            <p:cNvPr id="61" name="Freeform: Shape 60">
              <a:extLst>
                <a:ext uri="{FF2B5EF4-FFF2-40B4-BE49-F238E27FC236}">
                  <a16:creationId xmlns:a16="http://schemas.microsoft.com/office/drawing/2014/main" id="{C62213F0-B541-4FA8-98CF-658291F32B94}"/>
                </a:ext>
              </a:extLst>
            </p:cNvPr>
            <p:cNvSpPr/>
            <p:nvPr/>
          </p:nvSpPr>
          <p:spPr>
            <a:xfrm>
              <a:off x="10306170" y="6718185"/>
              <a:ext cx="254167" cy="106466"/>
            </a:xfrm>
            <a:custGeom>
              <a:avLst/>
              <a:gdLst>
                <a:gd name="connsiteX0" fmla="*/ 254167 w 254167"/>
                <a:gd name="connsiteY0" fmla="*/ 0 h 106466"/>
                <a:gd name="connsiteX1" fmla="*/ 0 w 254167"/>
                <a:gd name="connsiteY1" fmla="*/ 106467 h 106466"/>
              </a:gdLst>
              <a:ahLst/>
              <a:cxnLst>
                <a:cxn ang="0">
                  <a:pos x="connsiteX0" y="connsiteY0"/>
                </a:cxn>
                <a:cxn ang="0">
                  <a:pos x="connsiteX1" y="connsiteY1"/>
                </a:cxn>
              </a:cxnLst>
              <a:rect l="l" t="t" r="r" b="b"/>
              <a:pathLst>
                <a:path w="254167" h="106466">
                  <a:moveTo>
                    <a:pt x="254167" y="0"/>
                  </a:moveTo>
                  <a:lnTo>
                    <a:pt x="0" y="106467"/>
                  </a:lnTo>
                </a:path>
              </a:pathLst>
            </a:custGeom>
            <a:noFill/>
            <a:ln w="54769" cap="rnd">
              <a:solidFill>
                <a:schemeClr val="accent1"/>
              </a:solidFill>
              <a:prstDash val="solid"/>
              <a:round/>
            </a:ln>
          </p:spPr>
          <p:txBody>
            <a:bodyPr rtlCol="0" anchor="ctr"/>
            <a:lstStyle/>
            <a:p>
              <a:endParaRPr lang="en-ID"/>
            </a:p>
          </p:txBody>
        </p:sp>
        <p:sp>
          <p:nvSpPr>
            <p:cNvPr id="62" name="Freeform: Shape 61">
              <a:extLst>
                <a:ext uri="{FF2B5EF4-FFF2-40B4-BE49-F238E27FC236}">
                  <a16:creationId xmlns:a16="http://schemas.microsoft.com/office/drawing/2014/main" id="{E3472BC6-105D-41CF-A52D-404E7962C368}"/>
                </a:ext>
              </a:extLst>
            </p:cNvPr>
            <p:cNvSpPr/>
            <p:nvPr/>
          </p:nvSpPr>
          <p:spPr>
            <a:xfrm>
              <a:off x="10527739" y="6283573"/>
              <a:ext cx="106503" cy="254204"/>
            </a:xfrm>
            <a:custGeom>
              <a:avLst/>
              <a:gdLst>
                <a:gd name="connsiteX0" fmla="*/ 106503 w 106503"/>
                <a:gd name="connsiteY0" fmla="*/ 254204 h 254204"/>
                <a:gd name="connsiteX1" fmla="*/ 0 w 106503"/>
                <a:gd name="connsiteY1" fmla="*/ 0 h 254204"/>
              </a:gdLst>
              <a:ahLst/>
              <a:cxnLst>
                <a:cxn ang="0">
                  <a:pos x="connsiteX0" y="connsiteY0"/>
                </a:cxn>
                <a:cxn ang="0">
                  <a:pos x="connsiteX1" y="connsiteY1"/>
                </a:cxn>
              </a:cxnLst>
              <a:rect l="l" t="t" r="r" b="b"/>
              <a:pathLst>
                <a:path w="106503" h="254204">
                  <a:moveTo>
                    <a:pt x="106503" y="254204"/>
                  </a:moveTo>
                  <a:lnTo>
                    <a:pt x="0" y="0"/>
                  </a:lnTo>
                </a:path>
              </a:pathLst>
            </a:custGeom>
            <a:noFill/>
            <a:ln w="54769" cap="rnd">
              <a:solidFill>
                <a:schemeClr val="accent1"/>
              </a:solidFill>
              <a:prstDash val="solid"/>
              <a:round/>
            </a:ln>
          </p:spPr>
          <p:txBody>
            <a:bodyPr rtlCol="0" anchor="ctr"/>
            <a:lstStyle/>
            <a:p>
              <a:endParaRPr lang="en-ID"/>
            </a:p>
          </p:txBody>
        </p:sp>
        <p:sp>
          <p:nvSpPr>
            <p:cNvPr id="63" name="Freeform: Shape 62">
              <a:extLst>
                <a:ext uri="{FF2B5EF4-FFF2-40B4-BE49-F238E27FC236}">
                  <a16:creationId xmlns:a16="http://schemas.microsoft.com/office/drawing/2014/main" id="{52464101-5355-4EEC-8ECC-541FFEA53FFA}"/>
                </a:ext>
              </a:extLst>
            </p:cNvPr>
            <p:cNvSpPr/>
            <p:nvPr/>
          </p:nvSpPr>
          <p:spPr>
            <a:xfrm>
              <a:off x="10814651" y="6505142"/>
              <a:ext cx="254167" cy="106466"/>
            </a:xfrm>
            <a:custGeom>
              <a:avLst/>
              <a:gdLst>
                <a:gd name="connsiteX0" fmla="*/ 0 w 254167"/>
                <a:gd name="connsiteY0" fmla="*/ 106467 h 106466"/>
                <a:gd name="connsiteX1" fmla="*/ 254167 w 254167"/>
                <a:gd name="connsiteY1" fmla="*/ 0 h 106466"/>
              </a:gdLst>
              <a:ahLst/>
              <a:cxnLst>
                <a:cxn ang="0">
                  <a:pos x="connsiteX0" y="connsiteY0"/>
                </a:cxn>
                <a:cxn ang="0">
                  <a:pos x="connsiteX1" y="connsiteY1"/>
                </a:cxn>
              </a:cxnLst>
              <a:rect l="l" t="t" r="r" b="b"/>
              <a:pathLst>
                <a:path w="254167" h="106466">
                  <a:moveTo>
                    <a:pt x="0" y="106467"/>
                  </a:moveTo>
                  <a:lnTo>
                    <a:pt x="254167" y="0"/>
                  </a:lnTo>
                </a:path>
              </a:pathLst>
            </a:custGeom>
            <a:noFill/>
            <a:ln w="54769" cap="rnd">
              <a:solidFill>
                <a:schemeClr val="accent1"/>
              </a:solidFill>
              <a:prstDash val="solid"/>
              <a:round/>
            </a:ln>
          </p:spPr>
          <p:txBody>
            <a:bodyPr rtlCol="0" anchor="ctr"/>
            <a:lstStyle/>
            <a:p>
              <a:endParaRPr lang="en-ID"/>
            </a:p>
          </p:txBody>
        </p:sp>
        <p:sp>
          <p:nvSpPr>
            <p:cNvPr id="64" name="Freeform: Shape 63">
              <a:extLst>
                <a:ext uri="{FF2B5EF4-FFF2-40B4-BE49-F238E27FC236}">
                  <a16:creationId xmlns:a16="http://schemas.microsoft.com/office/drawing/2014/main" id="{4BA0E632-B96E-4336-A370-F0DD46D78627}"/>
                </a:ext>
              </a:extLst>
            </p:cNvPr>
            <p:cNvSpPr/>
            <p:nvPr/>
          </p:nvSpPr>
          <p:spPr>
            <a:xfrm>
              <a:off x="10530826" y="6792458"/>
              <a:ext cx="104445" cy="255049"/>
            </a:xfrm>
            <a:custGeom>
              <a:avLst/>
              <a:gdLst>
                <a:gd name="connsiteX0" fmla="*/ 104445 w 104445"/>
                <a:gd name="connsiteY0" fmla="*/ 0 h 255049"/>
                <a:gd name="connsiteX1" fmla="*/ 0 w 104445"/>
                <a:gd name="connsiteY1" fmla="*/ 255049 h 255049"/>
              </a:gdLst>
              <a:ahLst/>
              <a:cxnLst>
                <a:cxn ang="0">
                  <a:pos x="connsiteX0" y="connsiteY0"/>
                </a:cxn>
                <a:cxn ang="0">
                  <a:pos x="connsiteX1" y="connsiteY1"/>
                </a:cxn>
              </a:cxnLst>
              <a:rect l="l" t="t" r="r" b="b"/>
              <a:pathLst>
                <a:path w="104445" h="255049">
                  <a:moveTo>
                    <a:pt x="104445" y="0"/>
                  </a:moveTo>
                  <a:lnTo>
                    <a:pt x="0" y="255049"/>
                  </a:lnTo>
                </a:path>
              </a:pathLst>
            </a:custGeom>
            <a:noFill/>
            <a:ln w="54769" cap="rnd">
              <a:solidFill>
                <a:schemeClr val="accent1"/>
              </a:solidFill>
              <a:prstDash val="solid"/>
              <a:round/>
            </a:ln>
          </p:spPr>
          <p:txBody>
            <a:bodyPr rtlCol="0" anchor="ctr"/>
            <a:lstStyle/>
            <a:p>
              <a:endParaRPr lang="en-ID"/>
            </a:p>
          </p:txBody>
        </p:sp>
        <p:sp>
          <p:nvSpPr>
            <p:cNvPr id="65" name="Freeform: Shape 64">
              <a:extLst>
                <a:ext uri="{FF2B5EF4-FFF2-40B4-BE49-F238E27FC236}">
                  <a16:creationId xmlns:a16="http://schemas.microsoft.com/office/drawing/2014/main" id="{350249D1-C694-4E97-BAB6-23DF83D900C0}"/>
                </a:ext>
              </a:extLst>
            </p:cNvPr>
            <p:cNvSpPr/>
            <p:nvPr/>
          </p:nvSpPr>
          <p:spPr>
            <a:xfrm>
              <a:off x="10304883" y="6508229"/>
              <a:ext cx="255049" cy="104445"/>
            </a:xfrm>
            <a:custGeom>
              <a:avLst/>
              <a:gdLst>
                <a:gd name="connsiteX0" fmla="*/ 255049 w 255049"/>
                <a:gd name="connsiteY0" fmla="*/ 104445 h 104445"/>
                <a:gd name="connsiteX1" fmla="*/ 0 w 255049"/>
                <a:gd name="connsiteY1" fmla="*/ 0 h 104445"/>
              </a:gdLst>
              <a:ahLst/>
              <a:cxnLst>
                <a:cxn ang="0">
                  <a:pos x="connsiteX0" y="connsiteY0"/>
                </a:cxn>
                <a:cxn ang="0">
                  <a:pos x="connsiteX1" y="connsiteY1"/>
                </a:cxn>
              </a:cxnLst>
              <a:rect l="l" t="t" r="r" b="b"/>
              <a:pathLst>
                <a:path w="255049" h="104445">
                  <a:moveTo>
                    <a:pt x="255049" y="104445"/>
                  </a:moveTo>
                  <a:lnTo>
                    <a:pt x="0" y="0"/>
                  </a:lnTo>
                </a:path>
              </a:pathLst>
            </a:custGeom>
            <a:noFill/>
            <a:ln w="54769" cap="rnd">
              <a:solidFill>
                <a:schemeClr val="accent1"/>
              </a:solidFill>
              <a:prstDash val="solid"/>
              <a:round/>
            </a:ln>
          </p:spPr>
          <p:txBody>
            <a:bodyPr rtlCol="0" anchor="ctr"/>
            <a:lstStyle/>
            <a:p>
              <a:endParaRPr lang="en-ID"/>
            </a:p>
          </p:txBody>
        </p:sp>
        <p:sp>
          <p:nvSpPr>
            <p:cNvPr id="66" name="Freeform: Shape 65">
              <a:extLst>
                <a:ext uri="{FF2B5EF4-FFF2-40B4-BE49-F238E27FC236}">
                  <a16:creationId xmlns:a16="http://schemas.microsoft.com/office/drawing/2014/main" id="{A900AEDF-8A3A-4C02-955D-2671B21B9E7D}"/>
                </a:ext>
              </a:extLst>
            </p:cNvPr>
            <p:cNvSpPr/>
            <p:nvPr/>
          </p:nvSpPr>
          <p:spPr>
            <a:xfrm>
              <a:off x="10739717" y="6282286"/>
              <a:ext cx="104445" cy="255049"/>
            </a:xfrm>
            <a:custGeom>
              <a:avLst/>
              <a:gdLst>
                <a:gd name="connsiteX0" fmla="*/ 0 w 104445"/>
                <a:gd name="connsiteY0" fmla="*/ 255049 h 255049"/>
                <a:gd name="connsiteX1" fmla="*/ 104445 w 104445"/>
                <a:gd name="connsiteY1" fmla="*/ 0 h 255049"/>
              </a:gdLst>
              <a:ahLst/>
              <a:cxnLst>
                <a:cxn ang="0">
                  <a:pos x="connsiteX0" y="connsiteY0"/>
                </a:cxn>
                <a:cxn ang="0">
                  <a:pos x="connsiteX1" y="connsiteY1"/>
                </a:cxn>
              </a:cxnLst>
              <a:rect l="l" t="t" r="r" b="b"/>
              <a:pathLst>
                <a:path w="104445" h="255049">
                  <a:moveTo>
                    <a:pt x="0" y="255049"/>
                  </a:moveTo>
                  <a:lnTo>
                    <a:pt x="104445" y="0"/>
                  </a:lnTo>
                </a:path>
              </a:pathLst>
            </a:custGeom>
            <a:noFill/>
            <a:ln w="54769" cap="rnd">
              <a:solidFill>
                <a:schemeClr val="accent1"/>
              </a:solidFill>
              <a:prstDash val="solid"/>
              <a:round/>
            </a:ln>
          </p:spPr>
          <p:txBody>
            <a:bodyPr rtlCol="0" anchor="ctr"/>
            <a:lstStyle/>
            <a:p>
              <a:endParaRPr lang="en-ID"/>
            </a:p>
          </p:txBody>
        </p:sp>
        <p:sp>
          <p:nvSpPr>
            <p:cNvPr id="67" name="Freeform: Shape 66">
              <a:extLst>
                <a:ext uri="{FF2B5EF4-FFF2-40B4-BE49-F238E27FC236}">
                  <a16:creationId xmlns:a16="http://schemas.microsoft.com/office/drawing/2014/main" id="{EBB49125-9AFE-45B8-BBCE-A41E315B77C7}"/>
                </a:ext>
              </a:extLst>
            </p:cNvPr>
            <p:cNvSpPr/>
            <p:nvPr/>
          </p:nvSpPr>
          <p:spPr>
            <a:xfrm>
              <a:off x="10815055" y="6717120"/>
              <a:ext cx="255049" cy="104445"/>
            </a:xfrm>
            <a:custGeom>
              <a:avLst/>
              <a:gdLst>
                <a:gd name="connsiteX0" fmla="*/ 0 w 255049"/>
                <a:gd name="connsiteY0" fmla="*/ 0 h 104445"/>
                <a:gd name="connsiteX1" fmla="*/ 255049 w 255049"/>
                <a:gd name="connsiteY1" fmla="*/ 104445 h 104445"/>
              </a:gdLst>
              <a:ahLst/>
              <a:cxnLst>
                <a:cxn ang="0">
                  <a:pos x="connsiteX0" y="connsiteY0"/>
                </a:cxn>
                <a:cxn ang="0">
                  <a:pos x="connsiteX1" y="connsiteY1"/>
                </a:cxn>
              </a:cxnLst>
              <a:rect l="l" t="t" r="r" b="b"/>
              <a:pathLst>
                <a:path w="255049" h="104445">
                  <a:moveTo>
                    <a:pt x="0" y="0"/>
                  </a:moveTo>
                  <a:lnTo>
                    <a:pt x="255049" y="104445"/>
                  </a:lnTo>
                </a:path>
              </a:pathLst>
            </a:custGeom>
            <a:noFill/>
            <a:ln w="54769" cap="rnd">
              <a:solidFill>
                <a:schemeClr val="accent1"/>
              </a:solidFill>
              <a:prstDash val="solid"/>
              <a:round/>
            </a:ln>
          </p:spPr>
          <p:txBody>
            <a:bodyPr rtlCol="0" anchor="ctr"/>
            <a:lstStyle/>
            <a:p>
              <a:endParaRPr lang="en-ID"/>
            </a:p>
          </p:txBody>
        </p:sp>
      </p:grpSp>
      <p:grpSp>
        <p:nvGrpSpPr>
          <p:cNvPr id="68" name="Graphic 51">
            <a:extLst>
              <a:ext uri="{FF2B5EF4-FFF2-40B4-BE49-F238E27FC236}">
                <a16:creationId xmlns:a16="http://schemas.microsoft.com/office/drawing/2014/main" id="{55F53747-F63A-4F53-A3F0-D3406BD5D985}"/>
              </a:ext>
            </a:extLst>
          </p:cNvPr>
          <p:cNvGrpSpPr/>
          <p:nvPr/>
        </p:nvGrpSpPr>
        <p:grpSpPr>
          <a:xfrm>
            <a:off x="13477530" y="6242566"/>
            <a:ext cx="780988" cy="826889"/>
            <a:chOff x="13441858" y="6034637"/>
            <a:chExt cx="780988" cy="826889"/>
          </a:xfrm>
          <a:noFill/>
        </p:grpSpPr>
        <p:sp>
          <p:nvSpPr>
            <p:cNvPr id="69" name="Freeform: Shape 68">
              <a:extLst>
                <a:ext uri="{FF2B5EF4-FFF2-40B4-BE49-F238E27FC236}">
                  <a16:creationId xmlns:a16="http://schemas.microsoft.com/office/drawing/2014/main" id="{F878D7DB-0859-48BE-8CA2-04FF00676D4F}"/>
                </a:ext>
              </a:extLst>
            </p:cNvPr>
            <p:cNvSpPr/>
            <p:nvPr/>
          </p:nvSpPr>
          <p:spPr>
            <a:xfrm>
              <a:off x="13530574" y="6144889"/>
              <a:ext cx="110251" cy="110251"/>
            </a:xfrm>
            <a:custGeom>
              <a:avLst/>
              <a:gdLst>
                <a:gd name="connsiteX0" fmla="*/ 110252 w 110251"/>
                <a:gd name="connsiteY0" fmla="*/ 55126 h 110251"/>
                <a:gd name="connsiteX1" fmla="*/ 55126 w 110251"/>
                <a:gd name="connsiteY1" fmla="*/ 110252 h 110251"/>
                <a:gd name="connsiteX2" fmla="*/ 0 w 110251"/>
                <a:gd name="connsiteY2" fmla="*/ 55126 h 110251"/>
                <a:gd name="connsiteX3" fmla="*/ 55126 w 110251"/>
                <a:gd name="connsiteY3" fmla="*/ 0 h 110251"/>
                <a:gd name="connsiteX4" fmla="*/ 110252 w 110251"/>
                <a:gd name="connsiteY4" fmla="*/ 55126 h 11025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0251" h="110251">
                  <a:moveTo>
                    <a:pt x="110252" y="55126"/>
                  </a:moveTo>
                  <a:cubicBezTo>
                    <a:pt x="110252" y="85571"/>
                    <a:pt x="85571" y="110252"/>
                    <a:pt x="55126" y="110252"/>
                  </a:cubicBezTo>
                  <a:cubicBezTo>
                    <a:pt x="24681" y="110252"/>
                    <a:pt x="0" y="85571"/>
                    <a:pt x="0" y="55126"/>
                  </a:cubicBezTo>
                  <a:cubicBezTo>
                    <a:pt x="0" y="24681"/>
                    <a:pt x="24681" y="0"/>
                    <a:pt x="55126" y="0"/>
                  </a:cubicBezTo>
                  <a:cubicBezTo>
                    <a:pt x="85571" y="0"/>
                    <a:pt x="110252" y="24681"/>
                    <a:pt x="110252" y="55126"/>
                  </a:cubicBezTo>
                  <a:close/>
                </a:path>
              </a:pathLst>
            </a:custGeom>
            <a:noFill/>
            <a:ln w="54769" cap="rnd">
              <a:solidFill>
                <a:schemeClr val="accent1"/>
              </a:solidFill>
              <a:prstDash val="solid"/>
              <a:round/>
            </a:ln>
          </p:spPr>
          <p:txBody>
            <a:bodyPr rtlCol="0" anchor="ctr"/>
            <a:lstStyle/>
            <a:p>
              <a:endParaRPr lang="en-ID"/>
            </a:p>
          </p:txBody>
        </p:sp>
        <p:sp>
          <p:nvSpPr>
            <p:cNvPr id="70" name="Freeform: Shape 69">
              <a:extLst>
                <a:ext uri="{FF2B5EF4-FFF2-40B4-BE49-F238E27FC236}">
                  <a16:creationId xmlns:a16="http://schemas.microsoft.com/office/drawing/2014/main" id="{19560F1F-F76E-4764-B5D0-9544E9FE700E}"/>
                </a:ext>
              </a:extLst>
            </p:cNvPr>
            <p:cNvSpPr/>
            <p:nvPr/>
          </p:nvSpPr>
          <p:spPr>
            <a:xfrm>
              <a:off x="13530574" y="6365393"/>
              <a:ext cx="110251" cy="110251"/>
            </a:xfrm>
            <a:custGeom>
              <a:avLst/>
              <a:gdLst>
                <a:gd name="connsiteX0" fmla="*/ 110252 w 110251"/>
                <a:gd name="connsiteY0" fmla="*/ 55126 h 110251"/>
                <a:gd name="connsiteX1" fmla="*/ 55126 w 110251"/>
                <a:gd name="connsiteY1" fmla="*/ 110252 h 110251"/>
                <a:gd name="connsiteX2" fmla="*/ 0 w 110251"/>
                <a:gd name="connsiteY2" fmla="*/ 55126 h 110251"/>
                <a:gd name="connsiteX3" fmla="*/ 55126 w 110251"/>
                <a:gd name="connsiteY3" fmla="*/ 0 h 110251"/>
                <a:gd name="connsiteX4" fmla="*/ 110252 w 110251"/>
                <a:gd name="connsiteY4" fmla="*/ 55126 h 11025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0251" h="110251">
                  <a:moveTo>
                    <a:pt x="110252" y="55126"/>
                  </a:moveTo>
                  <a:cubicBezTo>
                    <a:pt x="110252" y="85571"/>
                    <a:pt x="85571" y="110252"/>
                    <a:pt x="55126" y="110252"/>
                  </a:cubicBezTo>
                  <a:cubicBezTo>
                    <a:pt x="24681" y="110252"/>
                    <a:pt x="0" y="85571"/>
                    <a:pt x="0" y="55126"/>
                  </a:cubicBezTo>
                  <a:cubicBezTo>
                    <a:pt x="0" y="24681"/>
                    <a:pt x="24681" y="0"/>
                    <a:pt x="55126" y="0"/>
                  </a:cubicBezTo>
                  <a:cubicBezTo>
                    <a:pt x="85571" y="0"/>
                    <a:pt x="110252" y="24681"/>
                    <a:pt x="110252" y="55126"/>
                  </a:cubicBezTo>
                  <a:close/>
                </a:path>
              </a:pathLst>
            </a:custGeom>
            <a:noFill/>
            <a:ln w="54769" cap="rnd">
              <a:solidFill>
                <a:schemeClr val="accent1"/>
              </a:solidFill>
              <a:prstDash val="solid"/>
              <a:round/>
            </a:ln>
          </p:spPr>
          <p:txBody>
            <a:bodyPr rtlCol="0" anchor="ctr"/>
            <a:lstStyle/>
            <a:p>
              <a:endParaRPr lang="en-ID"/>
            </a:p>
          </p:txBody>
        </p:sp>
        <p:sp>
          <p:nvSpPr>
            <p:cNvPr id="71" name="Freeform: Shape 70">
              <a:extLst>
                <a:ext uri="{FF2B5EF4-FFF2-40B4-BE49-F238E27FC236}">
                  <a16:creationId xmlns:a16="http://schemas.microsoft.com/office/drawing/2014/main" id="{767F0729-1B0A-46B9-8DE9-B121B77546F9}"/>
                </a:ext>
              </a:extLst>
            </p:cNvPr>
            <p:cNvSpPr/>
            <p:nvPr/>
          </p:nvSpPr>
          <p:spPr>
            <a:xfrm>
              <a:off x="13530574" y="6585897"/>
              <a:ext cx="110251" cy="110251"/>
            </a:xfrm>
            <a:custGeom>
              <a:avLst/>
              <a:gdLst>
                <a:gd name="connsiteX0" fmla="*/ 110252 w 110251"/>
                <a:gd name="connsiteY0" fmla="*/ 55126 h 110251"/>
                <a:gd name="connsiteX1" fmla="*/ 55126 w 110251"/>
                <a:gd name="connsiteY1" fmla="*/ 110252 h 110251"/>
                <a:gd name="connsiteX2" fmla="*/ 0 w 110251"/>
                <a:gd name="connsiteY2" fmla="*/ 55126 h 110251"/>
                <a:gd name="connsiteX3" fmla="*/ 55126 w 110251"/>
                <a:gd name="connsiteY3" fmla="*/ 0 h 110251"/>
                <a:gd name="connsiteX4" fmla="*/ 110252 w 110251"/>
                <a:gd name="connsiteY4" fmla="*/ 55126 h 11025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0251" h="110251">
                  <a:moveTo>
                    <a:pt x="110252" y="55126"/>
                  </a:moveTo>
                  <a:cubicBezTo>
                    <a:pt x="110252" y="85571"/>
                    <a:pt x="85571" y="110252"/>
                    <a:pt x="55126" y="110252"/>
                  </a:cubicBezTo>
                  <a:cubicBezTo>
                    <a:pt x="24681" y="110252"/>
                    <a:pt x="0" y="85571"/>
                    <a:pt x="0" y="55126"/>
                  </a:cubicBezTo>
                  <a:cubicBezTo>
                    <a:pt x="0" y="24681"/>
                    <a:pt x="24681" y="0"/>
                    <a:pt x="55126" y="0"/>
                  </a:cubicBezTo>
                  <a:cubicBezTo>
                    <a:pt x="85571" y="0"/>
                    <a:pt x="110252" y="24681"/>
                    <a:pt x="110252" y="55126"/>
                  </a:cubicBezTo>
                  <a:close/>
                </a:path>
              </a:pathLst>
            </a:custGeom>
            <a:noFill/>
            <a:ln w="54769" cap="rnd">
              <a:solidFill>
                <a:schemeClr val="accent1"/>
              </a:solidFill>
              <a:prstDash val="solid"/>
              <a:round/>
            </a:ln>
          </p:spPr>
          <p:txBody>
            <a:bodyPr rtlCol="0" anchor="ctr"/>
            <a:lstStyle/>
            <a:p>
              <a:endParaRPr lang="en-ID"/>
            </a:p>
          </p:txBody>
        </p:sp>
        <p:sp>
          <p:nvSpPr>
            <p:cNvPr id="72" name="Freeform: Shape 71">
              <a:extLst>
                <a:ext uri="{FF2B5EF4-FFF2-40B4-BE49-F238E27FC236}">
                  <a16:creationId xmlns:a16="http://schemas.microsoft.com/office/drawing/2014/main" id="{4B7381D6-1626-4C6A-AB60-FB3CA3208A1E}"/>
                </a:ext>
              </a:extLst>
            </p:cNvPr>
            <p:cNvSpPr/>
            <p:nvPr/>
          </p:nvSpPr>
          <p:spPr>
            <a:xfrm>
              <a:off x="13441858" y="6034637"/>
              <a:ext cx="287610" cy="826889"/>
            </a:xfrm>
            <a:custGeom>
              <a:avLst/>
              <a:gdLst>
                <a:gd name="connsiteX0" fmla="*/ 287610 w 287610"/>
                <a:gd name="connsiteY0" fmla="*/ 683084 h 826889"/>
                <a:gd name="connsiteX1" fmla="*/ 143805 w 287610"/>
                <a:gd name="connsiteY1" fmla="*/ 826889 h 826889"/>
                <a:gd name="connsiteX2" fmla="*/ 0 w 287610"/>
                <a:gd name="connsiteY2" fmla="*/ 683084 h 826889"/>
                <a:gd name="connsiteX3" fmla="*/ 0 w 287610"/>
                <a:gd name="connsiteY3" fmla="*/ 71921 h 826889"/>
                <a:gd name="connsiteX4" fmla="*/ 71921 w 287610"/>
                <a:gd name="connsiteY4" fmla="*/ 0 h 826889"/>
                <a:gd name="connsiteX5" fmla="*/ 215726 w 287610"/>
                <a:gd name="connsiteY5" fmla="*/ 0 h 826889"/>
                <a:gd name="connsiteX6" fmla="*/ 287610 w 287610"/>
                <a:gd name="connsiteY6" fmla="*/ 71921 h 8268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87610" h="826889">
                  <a:moveTo>
                    <a:pt x="287610" y="683084"/>
                  </a:moveTo>
                  <a:cubicBezTo>
                    <a:pt x="287610" y="762506"/>
                    <a:pt x="223227" y="826889"/>
                    <a:pt x="143805" y="826889"/>
                  </a:cubicBezTo>
                  <a:cubicBezTo>
                    <a:pt x="64384" y="826889"/>
                    <a:pt x="0" y="762506"/>
                    <a:pt x="0" y="683084"/>
                  </a:cubicBezTo>
                  <a:lnTo>
                    <a:pt x="0" y="71921"/>
                  </a:lnTo>
                  <a:cubicBezTo>
                    <a:pt x="0" y="32200"/>
                    <a:pt x="32200" y="0"/>
                    <a:pt x="71921" y="0"/>
                  </a:cubicBezTo>
                  <a:lnTo>
                    <a:pt x="215726" y="0"/>
                  </a:lnTo>
                  <a:cubicBezTo>
                    <a:pt x="255433" y="20"/>
                    <a:pt x="287610" y="32214"/>
                    <a:pt x="287610" y="71921"/>
                  </a:cubicBezTo>
                  <a:close/>
                </a:path>
              </a:pathLst>
            </a:custGeom>
            <a:noFill/>
            <a:ln w="54769" cap="rnd">
              <a:solidFill>
                <a:schemeClr val="accent1"/>
              </a:solidFill>
              <a:prstDash val="solid"/>
              <a:round/>
            </a:ln>
          </p:spPr>
          <p:txBody>
            <a:bodyPr rtlCol="0" anchor="ctr"/>
            <a:lstStyle/>
            <a:p>
              <a:endParaRPr lang="en-ID"/>
            </a:p>
          </p:txBody>
        </p:sp>
        <p:sp>
          <p:nvSpPr>
            <p:cNvPr id="73" name="Freeform: Shape 72">
              <a:extLst>
                <a:ext uri="{FF2B5EF4-FFF2-40B4-BE49-F238E27FC236}">
                  <a16:creationId xmlns:a16="http://schemas.microsoft.com/office/drawing/2014/main" id="{DE55B405-94E9-4C0F-9F85-919451E05922}"/>
                </a:ext>
              </a:extLst>
            </p:cNvPr>
            <p:cNvSpPr/>
            <p:nvPr/>
          </p:nvSpPr>
          <p:spPr>
            <a:xfrm>
              <a:off x="13708998" y="6080561"/>
              <a:ext cx="316477" cy="711212"/>
            </a:xfrm>
            <a:custGeom>
              <a:avLst/>
              <a:gdLst>
                <a:gd name="connsiteX0" fmla="*/ 0 w 316477"/>
                <a:gd name="connsiteY0" fmla="*/ 711213 h 711212"/>
                <a:gd name="connsiteX1" fmla="*/ 306831 w 316477"/>
                <a:gd name="connsiteY1" fmla="*/ 179762 h 711212"/>
                <a:gd name="connsiteX2" fmla="*/ 280518 w 316477"/>
                <a:gd name="connsiteY2" fmla="*/ 81528 h 711212"/>
                <a:gd name="connsiteX3" fmla="*/ 155970 w 316477"/>
                <a:gd name="connsiteY3" fmla="*/ 9644 h 711212"/>
                <a:gd name="connsiteX4" fmla="*/ 118594 w 316477"/>
                <a:gd name="connsiteY4" fmla="*/ 15 h 7112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16477" h="711212">
                  <a:moveTo>
                    <a:pt x="0" y="711213"/>
                  </a:moveTo>
                  <a:lnTo>
                    <a:pt x="306831" y="179762"/>
                  </a:lnTo>
                  <a:cubicBezTo>
                    <a:pt x="326687" y="145368"/>
                    <a:pt x="314905" y="101392"/>
                    <a:pt x="280518" y="81528"/>
                  </a:cubicBezTo>
                  <a:lnTo>
                    <a:pt x="155970" y="9644"/>
                  </a:lnTo>
                  <a:cubicBezTo>
                    <a:pt x="144625" y="3078"/>
                    <a:pt x="131700" y="-252"/>
                    <a:pt x="118594" y="15"/>
                  </a:cubicBezTo>
                </a:path>
              </a:pathLst>
            </a:custGeom>
            <a:noFill/>
            <a:ln w="54769" cap="rnd">
              <a:solidFill>
                <a:schemeClr val="accent1"/>
              </a:solidFill>
              <a:prstDash val="solid"/>
              <a:round/>
            </a:ln>
          </p:spPr>
          <p:txBody>
            <a:bodyPr rtlCol="0" anchor="ctr"/>
            <a:lstStyle/>
            <a:p>
              <a:endParaRPr lang="en-ID"/>
            </a:p>
          </p:txBody>
        </p:sp>
        <p:sp>
          <p:nvSpPr>
            <p:cNvPr id="74" name="Freeform: Shape 73">
              <a:extLst>
                <a:ext uri="{FF2B5EF4-FFF2-40B4-BE49-F238E27FC236}">
                  <a16:creationId xmlns:a16="http://schemas.microsoft.com/office/drawing/2014/main" id="{3B021479-F1E1-4C2A-808D-1439A398D1D4}"/>
                </a:ext>
              </a:extLst>
            </p:cNvPr>
            <p:cNvSpPr/>
            <p:nvPr/>
          </p:nvSpPr>
          <p:spPr>
            <a:xfrm>
              <a:off x="13659385" y="6292958"/>
              <a:ext cx="563461" cy="548356"/>
            </a:xfrm>
            <a:custGeom>
              <a:avLst/>
              <a:gdLst>
                <a:gd name="connsiteX0" fmla="*/ 0 w 563461"/>
                <a:gd name="connsiteY0" fmla="*/ 548356 h 548356"/>
                <a:gd name="connsiteX1" fmla="*/ 527518 w 563461"/>
                <a:gd name="connsiteY1" fmla="*/ 243693 h 548356"/>
                <a:gd name="connsiteX2" fmla="*/ 553832 w 563461"/>
                <a:gd name="connsiteY2" fmla="*/ 145496 h 548356"/>
                <a:gd name="connsiteX3" fmla="*/ 481911 w 563461"/>
                <a:gd name="connsiteY3" fmla="*/ 20948 h 548356"/>
                <a:gd name="connsiteX4" fmla="*/ 463536 w 563461"/>
                <a:gd name="connsiteY4" fmla="*/ 0 h 54835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3461" h="548356">
                  <a:moveTo>
                    <a:pt x="0" y="548356"/>
                  </a:moveTo>
                  <a:lnTo>
                    <a:pt x="527518" y="243693"/>
                  </a:lnTo>
                  <a:cubicBezTo>
                    <a:pt x="561884" y="223830"/>
                    <a:pt x="573663" y="179880"/>
                    <a:pt x="553832" y="145496"/>
                  </a:cubicBezTo>
                  <a:lnTo>
                    <a:pt x="481911" y="20948"/>
                  </a:lnTo>
                  <a:cubicBezTo>
                    <a:pt x="477218" y="12827"/>
                    <a:pt x="470974" y="5710"/>
                    <a:pt x="463536" y="0"/>
                  </a:cubicBezTo>
                </a:path>
              </a:pathLst>
            </a:custGeom>
            <a:noFill/>
            <a:ln w="54769" cap="rnd">
              <a:solidFill>
                <a:schemeClr val="accent1"/>
              </a:solidFill>
              <a:prstDash val="solid"/>
              <a:round/>
            </a:ln>
          </p:spPr>
          <p:txBody>
            <a:bodyPr rtlCol="0" anchor="ctr"/>
            <a:lstStyle/>
            <a:p>
              <a:endParaRPr lang="en-ID"/>
            </a:p>
          </p:txBody>
        </p:sp>
      </p:grpSp>
      <p:grpSp>
        <p:nvGrpSpPr>
          <p:cNvPr id="81" name="Graphic 53">
            <a:extLst>
              <a:ext uri="{FF2B5EF4-FFF2-40B4-BE49-F238E27FC236}">
                <a16:creationId xmlns:a16="http://schemas.microsoft.com/office/drawing/2014/main" id="{D9801CE7-CD6A-42A6-AB8B-AF5EBCEEB73C}"/>
              </a:ext>
            </a:extLst>
          </p:cNvPr>
          <p:cNvGrpSpPr/>
          <p:nvPr/>
        </p:nvGrpSpPr>
        <p:grpSpPr>
          <a:xfrm>
            <a:off x="10152896" y="9553174"/>
            <a:ext cx="716637" cy="826889"/>
            <a:chOff x="10396104" y="9401900"/>
            <a:chExt cx="716637" cy="826889"/>
          </a:xfrm>
          <a:noFill/>
        </p:grpSpPr>
        <p:sp>
          <p:nvSpPr>
            <p:cNvPr id="82" name="Freeform: Shape 81">
              <a:extLst>
                <a:ext uri="{FF2B5EF4-FFF2-40B4-BE49-F238E27FC236}">
                  <a16:creationId xmlns:a16="http://schemas.microsoft.com/office/drawing/2014/main" id="{ED082199-B354-49AE-B1C1-39653FCBAA01}"/>
                </a:ext>
              </a:extLst>
            </p:cNvPr>
            <p:cNvSpPr/>
            <p:nvPr/>
          </p:nvSpPr>
          <p:spPr>
            <a:xfrm>
              <a:off x="10616608" y="9523581"/>
              <a:ext cx="303192" cy="209065"/>
            </a:xfrm>
            <a:custGeom>
              <a:avLst/>
              <a:gdLst>
                <a:gd name="connsiteX0" fmla="*/ 303193 w 303192"/>
                <a:gd name="connsiteY0" fmla="*/ 0 h 209065"/>
                <a:gd name="connsiteX1" fmla="*/ 102167 w 303192"/>
                <a:gd name="connsiteY1" fmla="*/ 200989 h 209065"/>
                <a:gd name="connsiteX2" fmla="*/ 63239 w 303192"/>
                <a:gd name="connsiteY2" fmla="*/ 201017 h 209065"/>
                <a:gd name="connsiteX3" fmla="*/ 63211 w 303192"/>
                <a:gd name="connsiteY3" fmla="*/ 200989 h 209065"/>
                <a:gd name="connsiteX4" fmla="*/ 0 w 303192"/>
                <a:gd name="connsiteY4" fmla="*/ 137815 h 2090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3192" h="209065">
                  <a:moveTo>
                    <a:pt x="303193" y="0"/>
                  </a:moveTo>
                  <a:lnTo>
                    <a:pt x="102167" y="200989"/>
                  </a:lnTo>
                  <a:cubicBezTo>
                    <a:pt x="91425" y="211746"/>
                    <a:pt x="73997" y="211759"/>
                    <a:pt x="63239" y="201017"/>
                  </a:cubicBezTo>
                  <a:cubicBezTo>
                    <a:pt x="63229" y="201008"/>
                    <a:pt x="63220" y="200998"/>
                    <a:pt x="63211" y="200989"/>
                  </a:cubicBezTo>
                  <a:lnTo>
                    <a:pt x="0" y="137815"/>
                  </a:lnTo>
                </a:path>
              </a:pathLst>
            </a:custGeom>
            <a:noFill/>
            <a:ln w="54769" cap="rnd">
              <a:solidFill>
                <a:schemeClr val="accent1"/>
              </a:solidFill>
              <a:prstDash val="solid"/>
              <a:round/>
            </a:ln>
          </p:spPr>
          <p:txBody>
            <a:bodyPr rtlCol="0" anchor="ctr"/>
            <a:lstStyle/>
            <a:p>
              <a:endParaRPr lang="en-ID"/>
            </a:p>
          </p:txBody>
        </p:sp>
        <p:sp>
          <p:nvSpPr>
            <p:cNvPr id="83" name="Freeform: Shape 82">
              <a:extLst>
                <a:ext uri="{FF2B5EF4-FFF2-40B4-BE49-F238E27FC236}">
                  <a16:creationId xmlns:a16="http://schemas.microsoft.com/office/drawing/2014/main" id="{95CC1AAC-C406-47F7-B6D3-02C47DEAE1C5}"/>
                </a:ext>
              </a:extLst>
            </p:cNvPr>
            <p:cNvSpPr/>
            <p:nvPr/>
          </p:nvSpPr>
          <p:spPr>
            <a:xfrm>
              <a:off x="10754276" y="9953159"/>
              <a:ext cx="36750" cy="110251"/>
            </a:xfrm>
            <a:custGeom>
              <a:avLst/>
              <a:gdLst>
                <a:gd name="connsiteX0" fmla="*/ 0 w 36750"/>
                <a:gd name="connsiteY0" fmla="*/ 0 h 110251"/>
                <a:gd name="connsiteX1" fmla="*/ 0 w 36750"/>
                <a:gd name="connsiteY1" fmla="*/ 110252 h 110251"/>
              </a:gdLst>
              <a:ahLst/>
              <a:cxnLst>
                <a:cxn ang="0">
                  <a:pos x="connsiteX0" y="connsiteY0"/>
                </a:cxn>
                <a:cxn ang="0">
                  <a:pos x="connsiteX1" y="connsiteY1"/>
                </a:cxn>
              </a:cxnLst>
              <a:rect l="l" t="t" r="r" b="b"/>
              <a:pathLst>
                <a:path w="36750" h="110251">
                  <a:moveTo>
                    <a:pt x="0" y="0"/>
                  </a:moveTo>
                  <a:lnTo>
                    <a:pt x="0" y="110252"/>
                  </a:lnTo>
                </a:path>
              </a:pathLst>
            </a:custGeom>
            <a:noFill/>
            <a:ln w="54769" cap="rnd">
              <a:solidFill>
                <a:schemeClr val="accent1"/>
              </a:solidFill>
              <a:prstDash val="solid"/>
              <a:round/>
            </a:ln>
          </p:spPr>
          <p:txBody>
            <a:bodyPr rtlCol="0" anchor="ctr"/>
            <a:lstStyle/>
            <a:p>
              <a:endParaRPr lang="en-ID"/>
            </a:p>
          </p:txBody>
        </p:sp>
        <p:sp>
          <p:nvSpPr>
            <p:cNvPr id="84" name="Freeform: Shape 83">
              <a:extLst>
                <a:ext uri="{FF2B5EF4-FFF2-40B4-BE49-F238E27FC236}">
                  <a16:creationId xmlns:a16="http://schemas.microsoft.com/office/drawing/2014/main" id="{9BC4A595-AB68-4868-B181-132E43B1A8D8}"/>
                </a:ext>
              </a:extLst>
            </p:cNvPr>
            <p:cNvSpPr/>
            <p:nvPr/>
          </p:nvSpPr>
          <p:spPr>
            <a:xfrm>
              <a:off x="10520358" y="10063310"/>
              <a:ext cx="467835" cy="165479"/>
            </a:xfrm>
            <a:custGeom>
              <a:avLst/>
              <a:gdLst>
                <a:gd name="connsiteX0" fmla="*/ 467835 w 467835"/>
                <a:gd name="connsiteY0" fmla="*/ 165479 h 165479"/>
                <a:gd name="connsiteX1" fmla="*/ 151227 w 467835"/>
                <a:gd name="connsiteY1" fmla="*/ 14254 h 165479"/>
                <a:gd name="connsiteX2" fmla="*/ 0 w 467835"/>
                <a:gd name="connsiteY2" fmla="*/ 165479 h 165479"/>
              </a:gdLst>
              <a:ahLst/>
              <a:cxnLst>
                <a:cxn ang="0">
                  <a:pos x="connsiteX0" y="connsiteY0"/>
                </a:cxn>
                <a:cxn ang="0">
                  <a:pos x="connsiteX1" y="connsiteY1"/>
                </a:cxn>
                <a:cxn ang="0">
                  <a:pos x="connsiteX2" y="connsiteY2"/>
                </a:cxn>
              </a:cxnLst>
              <a:rect l="l" t="t" r="r" b="b"/>
              <a:pathLst>
                <a:path w="467835" h="165479">
                  <a:moveTo>
                    <a:pt x="467835" y="165479"/>
                  </a:moveTo>
                  <a:cubicBezTo>
                    <a:pt x="422165" y="36290"/>
                    <a:pt x="280415" y="-31416"/>
                    <a:pt x="151227" y="14254"/>
                  </a:cubicBezTo>
                  <a:cubicBezTo>
                    <a:pt x="80564" y="39233"/>
                    <a:pt x="24980" y="94815"/>
                    <a:pt x="0" y="165479"/>
                  </a:cubicBezTo>
                  <a:close/>
                </a:path>
              </a:pathLst>
            </a:custGeom>
            <a:noFill/>
            <a:ln w="54769" cap="rnd">
              <a:solidFill>
                <a:schemeClr val="accent1"/>
              </a:solidFill>
              <a:prstDash val="solid"/>
              <a:round/>
            </a:ln>
          </p:spPr>
          <p:txBody>
            <a:bodyPr rtlCol="0" anchor="ctr"/>
            <a:lstStyle/>
            <a:p>
              <a:endParaRPr lang="en-ID"/>
            </a:p>
          </p:txBody>
        </p:sp>
        <p:sp>
          <p:nvSpPr>
            <p:cNvPr id="85" name="Freeform: Shape 84">
              <a:extLst>
                <a:ext uri="{FF2B5EF4-FFF2-40B4-BE49-F238E27FC236}">
                  <a16:creationId xmlns:a16="http://schemas.microsoft.com/office/drawing/2014/main" id="{00AB2AC8-8EE2-4BC3-94A3-37EA9A7A6FCA}"/>
                </a:ext>
              </a:extLst>
            </p:cNvPr>
            <p:cNvSpPr/>
            <p:nvPr/>
          </p:nvSpPr>
          <p:spPr>
            <a:xfrm>
              <a:off x="10396104" y="9401900"/>
              <a:ext cx="716637" cy="551296"/>
            </a:xfrm>
            <a:custGeom>
              <a:avLst/>
              <a:gdLst>
                <a:gd name="connsiteX0" fmla="*/ 716637 w 716637"/>
                <a:gd name="connsiteY0" fmla="*/ 192978 h 551296"/>
                <a:gd name="connsiteX1" fmla="*/ 358319 w 716637"/>
                <a:gd name="connsiteY1" fmla="*/ 551296 h 551296"/>
                <a:gd name="connsiteX2" fmla="*/ 0 w 716637"/>
                <a:gd name="connsiteY2" fmla="*/ 192978 h 551296"/>
                <a:gd name="connsiteX3" fmla="*/ 0 w 716637"/>
                <a:gd name="connsiteY3" fmla="*/ 55126 h 551296"/>
                <a:gd name="connsiteX4" fmla="*/ 55126 w 716637"/>
                <a:gd name="connsiteY4" fmla="*/ 0 h 551296"/>
                <a:gd name="connsiteX5" fmla="*/ 661511 w 716637"/>
                <a:gd name="connsiteY5" fmla="*/ 0 h 551296"/>
                <a:gd name="connsiteX6" fmla="*/ 716637 w 716637"/>
                <a:gd name="connsiteY6" fmla="*/ 55126 h 5512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16637" h="551296">
                  <a:moveTo>
                    <a:pt x="716637" y="192978"/>
                  </a:moveTo>
                  <a:cubicBezTo>
                    <a:pt x="716637" y="390872"/>
                    <a:pt x="556213" y="551296"/>
                    <a:pt x="358319" y="551296"/>
                  </a:cubicBezTo>
                  <a:cubicBezTo>
                    <a:pt x="160425" y="551296"/>
                    <a:pt x="0" y="390872"/>
                    <a:pt x="0" y="192978"/>
                  </a:cubicBezTo>
                  <a:lnTo>
                    <a:pt x="0" y="55126"/>
                  </a:lnTo>
                  <a:cubicBezTo>
                    <a:pt x="0" y="24681"/>
                    <a:pt x="24681" y="0"/>
                    <a:pt x="55126" y="0"/>
                  </a:cubicBezTo>
                  <a:lnTo>
                    <a:pt x="661511" y="0"/>
                  </a:lnTo>
                  <a:cubicBezTo>
                    <a:pt x="691955" y="0"/>
                    <a:pt x="716637" y="24681"/>
                    <a:pt x="716637" y="55126"/>
                  </a:cubicBezTo>
                  <a:close/>
                </a:path>
              </a:pathLst>
            </a:custGeom>
            <a:noFill/>
            <a:ln w="54769" cap="rnd">
              <a:solidFill>
                <a:schemeClr val="accent1"/>
              </a:solidFill>
              <a:prstDash val="solid"/>
              <a:round/>
            </a:ln>
          </p:spPr>
          <p:txBody>
            <a:bodyPr rtlCol="0" anchor="ctr"/>
            <a:lstStyle/>
            <a:p>
              <a:endParaRPr lang="en-ID"/>
            </a:p>
          </p:txBody>
        </p:sp>
      </p:grpSp>
      <p:grpSp>
        <p:nvGrpSpPr>
          <p:cNvPr id="75" name="Graphic 55">
            <a:extLst>
              <a:ext uri="{FF2B5EF4-FFF2-40B4-BE49-F238E27FC236}">
                <a16:creationId xmlns:a16="http://schemas.microsoft.com/office/drawing/2014/main" id="{FCF6E041-72B5-480E-9D70-1E55B0F8D8D4}"/>
              </a:ext>
            </a:extLst>
          </p:cNvPr>
          <p:cNvGrpSpPr/>
          <p:nvPr/>
        </p:nvGrpSpPr>
        <p:grpSpPr>
          <a:xfrm>
            <a:off x="13454580" y="9553174"/>
            <a:ext cx="826889" cy="826889"/>
            <a:chOff x="13468016" y="9657470"/>
            <a:chExt cx="826889" cy="826889"/>
          </a:xfrm>
          <a:noFill/>
        </p:grpSpPr>
        <p:sp>
          <p:nvSpPr>
            <p:cNvPr id="76" name="Freeform: Shape 75">
              <a:extLst>
                <a:ext uri="{FF2B5EF4-FFF2-40B4-BE49-F238E27FC236}">
                  <a16:creationId xmlns:a16="http://schemas.microsoft.com/office/drawing/2014/main" id="{4A6FB9F6-93D8-4506-9C78-A9389A8377B1}"/>
                </a:ext>
              </a:extLst>
            </p:cNvPr>
            <p:cNvSpPr/>
            <p:nvPr/>
          </p:nvSpPr>
          <p:spPr>
            <a:xfrm>
              <a:off x="13523142" y="9657470"/>
              <a:ext cx="220503" cy="220503"/>
            </a:xfrm>
            <a:custGeom>
              <a:avLst/>
              <a:gdLst>
                <a:gd name="connsiteX0" fmla="*/ 220504 w 220503"/>
                <a:gd name="connsiteY0" fmla="*/ 110252 h 220503"/>
                <a:gd name="connsiteX1" fmla="*/ 110252 w 220503"/>
                <a:gd name="connsiteY1" fmla="*/ 220504 h 220503"/>
                <a:gd name="connsiteX2" fmla="*/ 0 w 220503"/>
                <a:gd name="connsiteY2" fmla="*/ 110252 h 220503"/>
                <a:gd name="connsiteX3" fmla="*/ 110252 w 220503"/>
                <a:gd name="connsiteY3" fmla="*/ 0 h 220503"/>
                <a:gd name="connsiteX4" fmla="*/ 220504 w 220503"/>
                <a:gd name="connsiteY4" fmla="*/ 110252 h 22050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0503" h="220503">
                  <a:moveTo>
                    <a:pt x="220504" y="110252"/>
                  </a:moveTo>
                  <a:cubicBezTo>
                    <a:pt x="220504" y="171142"/>
                    <a:pt x="171142" y="220504"/>
                    <a:pt x="110252" y="220504"/>
                  </a:cubicBezTo>
                  <a:cubicBezTo>
                    <a:pt x="49361" y="220504"/>
                    <a:pt x="0" y="171142"/>
                    <a:pt x="0" y="110252"/>
                  </a:cubicBezTo>
                  <a:cubicBezTo>
                    <a:pt x="0" y="49361"/>
                    <a:pt x="49361" y="0"/>
                    <a:pt x="110252" y="0"/>
                  </a:cubicBezTo>
                  <a:cubicBezTo>
                    <a:pt x="171142" y="0"/>
                    <a:pt x="220504" y="49361"/>
                    <a:pt x="220504" y="110252"/>
                  </a:cubicBezTo>
                  <a:close/>
                </a:path>
              </a:pathLst>
            </a:custGeom>
            <a:noFill/>
            <a:ln w="54769" cap="rnd">
              <a:solidFill>
                <a:schemeClr val="accent1"/>
              </a:solidFill>
              <a:prstDash val="solid"/>
              <a:round/>
            </a:ln>
          </p:spPr>
          <p:txBody>
            <a:bodyPr rtlCol="0" anchor="ctr"/>
            <a:lstStyle/>
            <a:p>
              <a:endParaRPr lang="en-ID"/>
            </a:p>
          </p:txBody>
        </p:sp>
        <p:sp>
          <p:nvSpPr>
            <p:cNvPr id="77" name="Freeform: Shape 76">
              <a:extLst>
                <a:ext uri="{FF2B5EF4-FFF2-40B4-BE49-F238E27FC236}">
                  <a16:creationId xmlns:a16="http://schemas.microsoft.com/office/drawing/2014/main" id="{526AAE8D-BFAB-4D99-B3E1-D5ABD6609A7B}"/>
                </a:ext>
              </a:extLst>
            </p:cNvPr>
            <p:cNvSpPr/>
            <p:nvPr/>
          </p:nvSpPr>
          <p:spPr>
            <a:xfrm>
              <a:off x="13633394" y="9933100"/>
              <a:ext cx="36750" cy="220503"/>
            </a:xfrm>
            <a:custGeom>
              <a:avLst/>
              <a:gdLst>
                <a:gd name="connsiteX0" fmla="*/ 0 w 36750"/>
                <a:gd name="connsiteY0" fmla="*/ 0 h 220503"/>
                <a:gd name="connsiteX1" fmla="*/ 0 w 36750"/>
                <a:gd name="connsiteY1" fmla="*/ 220504 h 220503"/>
              </a:gdLst>
              <a:ahLst/>
              <a:cxnLst>
                <a:cxn ang="0">
                  <a:pos x="connsiteX0" y="connsiteY0"/>
                </a:cxn>
                <a:cxn ang="0">
                  <a:pos x="connsiteX1" y="connsiteY1"/>
                </a:cxn>
              </a:cxnLst>
              <a:rect l="l" t="t" r="r" b="b"/>
              <a:pathLst>
                <a:path w="36750" h="220503">
                  <a:moveTo>
                    <a:pt x="0" y="0"/>
                  </a:moveTo>
                  <a:lnTo>
                    <a:pt x="0" y="220504"/>
                  </a:lnTo>
                </a:path>
              </a:pathLst>
            </a:custGeom>
            <a:noFill/>
            <a:ln w="54769" cap="rnd">
              <a:solidFill>
                <a:schemeClr val="accent1"/>
              </a:solidFill>
              <a:prstDash val="solid"/>
              <a:round/>
            </a:ln>
          </p:spPr>
          <p:txBody>
            <a:bodyPr rtlCol="0" anchor="ctr"/>
            <a:lstStyle/>
            <a:p>
              <a:endParaRPr lang="en-ID"/>
            </a:p>
          </p:txBody>
        </p:sp>
        <p:sp>
          <p:nvSpPr>
            <p:cNvPr id="78" name="Freeform: Shape 77">
              <a:extLst>
                <a:ext uri="{FF2B5EF4-FFF2-40B4-BE49-F238E27FC236}">
                  <a16:creationId xmlns:a16="http://schemas.microsoft.com/office/drawing/2014/main" id="{6E45B9CD-3D45-48A4-8DA5-518A25FDD08D}"/>
                </a:ext>
              </a:extLst>
            </p:cNvPr>
            <p:cNvSpPr/>
            <p:nvPr/>
          </p:nvSpPr>
          <p:spPr>
            <a:xfrm>
              <a:off x="13468016" y="9933100"/>
              <a:ext cx="330755" cy="551259"/>
            </a:xfrm>
            <a:custGeom>
              <a:avLst/>
              <a:gdLst>
                <a:gd name="connsiteX0" fmla="*/ 248067 w 330755"/>
                <a:gd name="connsiteY0" fmla="*/ 551259 h 551259"/>
                <a:gd name="connsiteX1" fmla="*/ 275630 w 330755"/>
                <a:gd name="connsiteY1" fmla="*/ 275630 h 551259"/>
                <a:gd name="connsiteX2" fmla="*/ 330756 w 330755"/>
                <a:gd name="connsiteY2" fmla="*/ 275630 h 551259"/>
                <a:gd name="connsiteX3" fmla="*/ 330756 w 330755"/>
                <a:gd name="connsiteY3" fmla="*/ 165378 h 551259"/>
                <a:gd name="connsiteX4" fmla="*/ 165378 w 330755"/>
                <a:gd name="connsiteY4" fmla="*/ 0 h 551259"/>
                <a:gd name="connsiteX5" fmla="*/ 0 w 330755"/>
                <a:gd name="connsiteY5" fmla="*/ 165378 h 551259"/>
                <a:gd name="connsiteX6" fmla="*/ 0 w 330755"/>
                <a:gd name="connsiteY6" fmla="*/ 275630 h 551259"/>
                <a:gd name="connsiteX7" fmla="*/ 55126 w 330755"/>
                <a:gd name="connsiteY7" fmla="*/ 275630 h 551259"/>
                <a:gd name="connsiteX8" fmla="*/ 82689 w 330755"/>
                <a:gd name="connsiteY8" fmla="*/ 551259 h 5512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30755" h="551259">
                  <a:moveTo>
                    <a:pt x="248067" y="551259"/>
                  </a:moveTo>
                  <a:lnTo>
                    <a:pt x="275630" y="275630"/>
                  </a:lnTo>
                  <a:lnTo>
                    <a:pt x="330756" y="275630"/>
                  </a:lnTo>
                  <a:lnTo>
                    <a:pt x="330756" y="165378"/>
                  </a:lnTo>
                  <a:cubicBezTo>
                    <a:pt x="330756" y="74041"/>
                    <a:pt x="256713" y="0"/>
                    <a:pt x="165378" y="0"/>
                  </a:cubicBezTo>
                  <a:cubicBezTo>
                    <a:pt x="74042" y="0"/>
                    <a:pt x="0" y="74041"/>
                    <a:pt x="0" y="165378"/>
                  </a:cubicBezTo>
                  <a:lnTo>
                    <a:pt x="0" y="275630"/>
                  </a:lnTo>
                  <a:lnTo>
                    <a:pt x="55126" y="275630"/>
                  </a:lnTo>
                  <a:lnTo>
                    <a:pt x="82689" y="551259"/>
                  </a:lnTo>
                  <a:close/>
                </a:path>
              </a:pathLst>
            </a:custGeom>
            <a:noFill/>
            <a:ln w="54769" cap="rnd">
              <a:solidFill>
                <a:schemeClr val="accent1"/>
              </a:solidFill>
              <a:prstDash val="solid"/>
              <a:round/>
            </a:ln>
          </p:spPr>
          <p:txBody>
            <a:bodyPr rtlCol="0" anchor="ctr"/>
            <a:lstStyle/>
            <a:p>
              <a:endParaRPr lang="en-ID"/>
            </a:p>
          </p:txBody>
        </p:sp>
        <p:sp>
          <p:nvSpPr>
            <p:cNvPr id="79" name="Freeform: Shape 78">
              <a:extLst>
                <a:ext uri="{FF2B5EF4-FFF2-40B4-BE49-F238E27FC236}">
                  <a16:creationId xmlns:a16="http://schemas.microsoft.com/office/drawing/2014/main" id="{FCD3AE41-564F-4FE5-A4CD-71C27EC35887}"/>
                </a:ext>
              </a:extLst>
            </p:cNvPr>
            <p:cNvSpPr/>
            <p:nvPr/>
          </p:nvSpPr>
          <p:spPr>
            <a:xfrm>
              <a:off x="13853898" y="9657470"/>
              <a:ext cx="441007" cy="441007"/>
            </a:xfrm>
            <a:custGeom>
              <a:avLst/>
              <a:gdLst>
                <a:gd name="connsiteX0" fmla="*/ 441008 w 441007"/>
                <a:gd name="connsiteY0" fmla="*/ 220504 h 441007"/>
                <a:gd name="connsiteX1" fmla="*/ 220504 w 441007"/>
                <a:gd name="connsiteY1" fmla="*/ 441008 h 441007"/>
                <a:gd name="connsiteX2" fmla="*/ 0 w 441007"/>
                <a:gd name="connsiteY2" fmla="*/ 220504 h 441007"/>
                <a:gd name="connsiteX3" fmla="*/ 220504 w 441007"/>
                <a:gd name="connsiteY3" fmla="*/ 0 h 441007"/>
              </a:gdLst>
              <a:ahLst/>
              <a:cxnLst>
                <a:cxn ang="0">
                  <a:pos x="connsiteX0" y="connsiteY0"/>
                </a:cxn>
                <a:cxn ang="0">
                  <a:pos x="connsiteX1" y="connsiteY1"/>
                </a:cxn>
                <a:cxn ang="0">
                  <a:pos x="connsiteX2" y="connsiteY2"/>
                </a:cxn>
                <a:cxn ang="0">
                  <a:pos x="connsiteX3" y="connsiteY3"/>
                </a:cxn>
              </a:cxnLst>
              <a:rect l="l" t="t" r="r" b="b"/>
              <a:pathLst>
                <a:path w="441007" h="441007">
                  <a:moveTo>
                    <a:pt x="441008" y="220504"/>
                  </a:moveTo>
                  <a:cubicBezTo>
                    <a:pt x="441008" y="342284"/>
                    <a:pt x="342284" y="441008"/>
                    <a:pt x="220504" y="441008"/>
                  </a:cubicBezTo>
                  <a:cubicBezTo>
                    <a:pt x="98723" y="441008"/>
                    <a:pt x="0" y="342284"/>
                    <a:pt x="0" y="220504"/>
                  </a:cubicBezTo>
                  <a:cubicBezTo>
                    <a:pt x="0" y="98723"/>
                    <a:pt x="98723" y="0"/>
                    <a:pt x="220504" y="0"/>
                  </a:cubicBezTo>
                </a:path>
              </a:pathLst>
            </a:custGeom>
            <a:noFill/>
            <a:ln w="54769" cap="rnd">
              <a:solidFill>
                <a:schemeClr val="accent1"/>
              </a:solidFill>
              <a:prstDash val="solid"/>
              <a:round/>
            </a:ln>
          </p:spPr>
          <p:txBody>
            <a:bodyPr rtlCol="0" anchor="ctr"/>
            <a:lstStyle/>
            <a:p>
              <a:endParaRPr lang="en-ID"/>
            </a:p>
          </p:txBody>
        </p:sp>
        <p:sp>
          <p:nvSpPr>
            <p:cNvPr id="80" name="Freeform: Shape 79">
              <a:extLst>
                <a:ext uri="{FF2B5EF4-FFF2-40B4-BE49-F238E27FC236}">
                  <a16:creationId xmlns:a16="http://schemas.microsoft.com/office/drawing/2014/main" id="{B31E9FD2-7824-425F-9B81-888F1A202FAD}"/>
                </a:ext>
              </a:extLst>
            </p:cNvPr>
            <p:cNvSpPr/>
            <p:nvPr/>
          </p:nvSpPr>
          <p:spPr>
            <a:xfrm>
              <a:off x="13991713" y="9712560"/>
              <a:ext cx="303192" cy="209102"/>
            </a:xfrm>
            <a:custGeom>
              <a:avLst/>
              <a:gdLst>
                <a:gd name="connsiteX0" fmla="*/ 303193 w 303192"/>
                <a:gd name="connsiteY0" fmla="*/ 0 h 209102"/>
                <a:gd name="connsiteX1" fmla="*/ 102167 w 303192"/>
                <a:gd name="connsiteY1" fmla="*/ 201026 h 209102"/>
                <a:gd name="connsiteX2" fmla="*/ 63240 w 303192"/>
                <a:gd name="connsiteY2" fmla="*/ 201053 h 209102"/>
                <a:gd name="connsiteX3" fmla="*/ 63211 w 303192"/>
                <a:gd name="connsiteY3" fmla="*/ 201026 h 209102"/>
                <a:gd name="connsiteX4" fmla="*/ 0 w 303192"/>
                <a:gd name="connsiteY4" fmla="*/ 137852 h 2091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3192" h="209102">
                  <a:moveTo>
                    <a:pt x="303193" y="0"/>
                  </a:moveTo>
                  <a:lnTo>
                    <a:pt x="102167" y="201026"/>
                  </a:lnTo>
                  <a:cubicBezTo>
                    <a:pt x="91425" y="211783"/>
                    <a:pt x="73997" y="211796"/>
                    <a:pt x="63240" y="201053"/>
                  </a:cubicBezTo>
                  <a:cubicBezTo>
                    <a:pt x="63229" y="201044"/>
                    <a:pt x="63222" y="201035"/>
                    <a:pt x="63211" y="201026"/>
                  </a:cubicBezTo>
                  <a:lnTo>
                    <a:pt x="0" y="137852"/>
                  </a:lnTo>
                </a:path>
              </a:pathLst>
            </a:custGeom>
            <a:noFill/>
            <a:ln w="54769" cap="rnd">
              <a:solidFill>
                <a:schemeClr val="accent1"/>
              </a:solidFill>
              <a:prstDash val="solid"/>
              <a:round/>
            </a:ln>
          </p:spPr>
          <p:txBody>
            <a:bodyPr rtlCol="0" anchor="ctr"/>
            <a:lstStyle/>
            <a:p>
              <a:endParaRPr lang="en-ID"/>
            </a:p>
          </p:txBody>
        </p:sp>
      </p:grpSp>
    </p:spTree>
    <p:extLst>
      <p:ext uri="{BB962C8B-B14F-4D97-AF65-F5344CB8AC3E}">
        <p14:creationId xmlns:p14="http://schemas.microsoft.com/office/powerpoint/2010/main" val="140315458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Freeform: Shape 32">
            <a:extLst>
              <a:ext uri="{FF2B5EF4-FFF2-40B4-BE49-F238E27FC236}">
                <a16:creationId xmlns:a16="http://schemas.microsoft.com/office/drawing/2014/main" id="{FB22EDF5-370A-40F3-85EB-26C877EB2976}"/>
              </a:ext>
            </a:extLst>
          </p:cNvPr>
          <p:cNvSpPr/>
          <p:nvPr/>
        </p:nvSpPr>
        <p:spPr>
          <a:xfrm>
            <a:off x="12203140" y="6444891"/>
            <a:ext cx="1883953" cy="1883952"/>
          </a:xfrm>
          <a:custGeom>
            <a:avLst/>
            <a:gdLst>
              <a:gd name="connsiteX0" fmla="*/ 1990726 w 1990726"/>
              <a:gd name="connsiteY0" fmla="*/ 0 h 1990725"/>
              <a:gd name="connsiteX1" fmla="*/ 1990726 w 1990726"/>
              <a:gd name="connsiteY1" fmla="*/ 1990725 h 1990725"/>
              <a:gd name="connsiteX2" fmla="*/ 0 w 1990726"/>
              <a:gd name="connsiteY2" fmla="*/ 1990725 h 1990725"/>
              <a:gd name="connsiteX3" fmla="*/ 1990726 w 1990726"/>
              <a:gd name="connsiteY3" fmla="*/ 0 h 1990725"/>
            </a:gdLst>
            <a:ahLst/>
            <a:cxnLst>
              <a:cxn ang="0">
                <a:pos x="connsiteX0" y="connsiteY0"/>
              </a:cxn>
              <a:cxn ang="0">
                <a:pos x="connsiteX1" y="connsiteY1"/>
              </a:cxn>
              <a:cxn ang="0">
                <a:pos x="connsiteX2" y="connsiteY2"/>
              </a:cxn>
              <a:cxn ang="0">
                <a:pos x="connsiteX3" y="connsiteY3"/>
              </a:cxn>
            </a:cxnLst>
            <a:rect l="l" t="t" r="r" b="b"/>
            <a:pathLst>
              <a:path w="1990726" h="1990725">
                <a:moveTo>
                  <a:pt x="1990726" y="0"/>
                </a:moveTo>
                <a:lnTo>
                  <a:pt x="1990726" y="1990725"/>
                </a:lnTo>
                <a:lnTo>
                  <a:pt x="0" y="1990725"/>
                </a:lnTo>
                <a:cubicBezTo>
                  <a:pt x="0" y="891278"/>
                  <a:pt x="891278" y="0"/>
                  <a:pt x="1990726"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34" name="Freeform: Shape 33">
            <a:extLst>
              <a:ext uri="{FF2B5EF4-FFF2-40B4-BE49-F238E27FC236}">
                <a16:creationId xmlns:a16="http://schemas.microsoft.com/office/drawing/2014/main" id="{E70ED87F-0469-484E-8124-0E6A20B25EED}"/>
              </a:ext>
            </a:extLst>
          </p:cNvPr>
          <p:cNvSpPr/>
          <p:nvPr/>
        </p:nvSpPr>
        <p:spPr>
          <a:xfrm flipV="1">
            <a:off x="12203140" y="8328844"/>
            <a:ext cx="1883953" cy="1883952"/>
          </a:xfrm>
          <a:custGeom>
            <a:avLst/>
            <a:gdLst>
              <a:gd name="connsiteX0" fmla="*/ 1990726 w 1990726"/>
              <a:gd name="connsiteY0" fmla="*/ 0 h 1990725"/>
              <a:gd name="connsiteX1" fmla="*/ 1990726 w 1990726"/>
              <a:gd name="connsiteY1" fmla="*/ 1990725 h 1990725"/>
              <a:gd name="connsiteX2" fmla="*/ 0 w 1990726"/>
              <a:gd name="connsiteY2" fmla="*/ 1990725 h 1990725"/>
              <a:gd name="connsiteX3" fmla="*/ 1990726 w 1990726"/>
              <a:gd name="connsiteY3" fmla="*/ 0 h 1990725"/>
            </a:gdLst>
            <a:ahLst/>
            <a:cxnLst>
              <a:cxn ang="0">
                <a:pos x="connsiteX0" y="connsiteY0"/>
              </a:cxn>
              <a:cxn ang="0">
                <a:pos x="connsiteX1" y="connsiteY1"/>
              </a:cxn>
              <a:cxn ang="0">
                <a:pos x="connsiteX2" y="connsiteY2"/>
              </a:cxn>
              <a:cxn ang="0">
                <a:pos x="connsiteX3" y="connsiteY3"/>
              </a:cxn>
            </a:cxnLst>
            <a:rect l="l" t="t" r="r" b="b"/>
            <a:pathLst>
              <a:path w="1990726" h="1990725">
                <a:moveTo>
                  <a:pt x="1990726" y="0"/>
                </a:moveTo>
                <a:lnTo>
                  <a:pt x="1990726" y="1990725"/>
                </a:lnTo>
                <a:lnTo>
                  <a:pt x="0" y="1990725"/>
                </a:lnTo>
                <a:cubicBezTo>
                  <a:pt x="0" y="891278"/>
                  <a:pt x="891278" y="0"/>
                  <a:pt x="1990726"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37" name="Freeform: Shape 36">
            <a:extLst>
              <a:ext uri="{FF2B5EF4-FFF2-40B4-BE49-F238E27FC236}">
                <a16:creationId xmlns:a16="http://schemas.microsoft.com/office/drawing/2014/main" id="{2284B002-0341-4B44-A5F1-1AD08202C56B}"/>
              </a:ext>
            </a:extLst>
          </p:cNvPr>
          <p:cNvSpPr/>
          <p:nvPr/>
        </p:nvSpPr>
        <p:spPr>
          <a:xfrm rot="10800000">
            <a:off x="10278624" y="8328844"/>
            <a:ext cx="1883953" cy="1883952"/>
          </a:xfrm>
          <a:custGeom>
            <a:avLst/>
            <a:gdLst>
              <a:gd name="connsiteX0" fmla="*/ 1990726 w 1990726"/>
              <a:gd name="connsiteY0" fmla="*/ 0 h 1990725"/>
              <a:gd name="connsiteX1" fmla="*/ 1990726 w 1990726"/>
              <a:gd name="connsiteY1" fmla="*/ 1990725 h 1990725"/>
              <a:gd name="connsiteX2" fmla="*/ 0 w 1990726"/>
              <a:gd name="connsiteY2" fmla="*/ 1990725 h 1990725"/>
              <a:gd name="connsiteX3" fmla="*/ 1990726 w 1990726"/>
              <a:gd name="connsiteY3" fmla="*/ 0 h 1990725"/>
            </a:gdLst>
            <a:ahLst/>
            <a:cxnLst>
              <a:cxn ang="0">
                <a:pos x="connsiteX0" y="connsiteY0"/>
              </a:cxn>
              <a:cxn ang="0">
                <a:pos x="connsiteX1" y="connsiteY1"/>
              </a:cxn>
              <a:cxn ang="0">
                <a:pos x="connsiteX2" y="connsiteY2"/>
              </a:cxn>
              <a:cxn ang="0">
                <a:pos x="connsiteX3" y="connsiteY3"/>
              </a:cxn>
            </a:cxnLst>
            <a:rect l="l" t="t" r="r" b="b"/>
            <a:pathLst>
              <a:path w="1990726" h="1990725">
                <a:moveTo>
                  <a:pt x="1990726" y="0"/>
                </a:moveTo>
                <a:lnTo>
                  <a:pt x="1990726" y="1990725"/>
                </a:lnTo>
                <a:lnTo>
                  <a:pt x="0" y="1990725"/>
                </a:lnTo>
                <a:cubicBezTo>
                  <a:pt x="0" y="891278"/>
                  <a:pt x="891278" y="0"/>
                  <a:pt x="1990726"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38" name="Freeform: Shape 37">
            <a:extLst>
              <a:ext uri="{FF2B5EF4-FFF2-40B4-BE49-F238E27FC236}">
                <a16:creationId xmlns:a16="http://schemas.microsoft.com/office/drawing/2014/main" id="{924FE14D-FD9B-4075-9A8D-E072800B39C2}"/>
              </a:ext>
            </a:extLst>
          </p:cNvPr>
          <p:cNvSpPr/>
          <p:nvPr/>
        </p:nvSpPr>
        <p:spPr>
          <a:xfrm rot="10800000" flipV="1">
            <a:off x="10278624" y="6444891"/>
            <a:ext cx="1883953" cy="1883952"/>
          </a:xfrm>
          <a:custGeom>
            <a:avLst/>
            <a:gdLst>
              <a:gd name="connsiteX0" fmla="*/ 1990726 w 1990726"/>
              <a:gd name="connsiteY0" fmla="*/ 0 h 1990725"/>
              <a:gd name="connsiteX1" fmla="*/ 1990726 w 1990726"/>
              <a:gd name="connsiteY1" fmla="*/ 1990725 h 1990725"/>
              <a:gd name="connsiteX2" fmla="*/ 0 w 1990726"/>
              <a:gd name="connsiteY2" fmla="*/ 1990725 h 1990725"/>
              <a:gd name="connsiteX3" fmla="*/ 1990726 w 1990726"/>
              <a:gd name="connsiteY3" fmla="*/ 0 h 1990725"/>
            </a:gdLst>
            <a:ahLst/>
            <a:cxnLst>
              <a:cxn ang="0">
                <a:pos x="connsiteX0" y="connsiteY0"/>
              </a:cxn>
              <a:cxn ang="0">
                <a:pos x="connsiteX1" y="connsiteY1"/>
              </a:cxn>
              <a:cxn ang="0">
                <a:pos x="connsiteX2" y="connsiteY2"/>
              </a:cxn>
              <a:cxn ang="0">
                <a:pos x="connsiteX3" y="connsiteY3"/>
              </a:cxn>
            </a:cxnLst>
            <a:rect l="l" t="t" r="r" b="b"/>
            <a:pathLst>
              <a:path w="1990726" h="1990725">
                <a:moveTo>
                  <a:pt x="1990726" y="0"/>
                </a:moveTo>
                <a:lnTo>
                  <a:pt x="1990726" y="1990725"/>
                </a:lnTo>
                <a:lnTo>
                  <a:pt x="0" y="1990725"/>
                </a:lnTo>
                <a:cubicBezTo>
                  <a:pt x="0" y="891278"/>
                  <a:pt x="891278" y="0"/>
                  <a:pt x="1990726"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40" name="Freeform: Shape 39">
            <a:extLst>
              <a:ext uri="{FF2B5EF4-FFF2-40B4-BE49-F238E27FC236}">
                <a16:creationId xmlns:a16="http://schemas.microsoft.com/office/drawing/2014/main" id="{40FD7880-F155-4272-9AD7-0DA023D325D8}"/>
              </a:ext>
            </a:extLst>
          </p:cNvPr>
          <p:cNvSpPr/>
          <p:nvPr/>
        </p:nvSpPr>
        <p:spPr>
          <a:xfrm rot="5400000">
            <a:off x="10278625" y="4560938"/>
            <a:ext cx="1883953" cy="1883952"/>
          </a:xfrm>
          <a:custGeom>
            <a:avLst/>
            <a:gdLst>
              <a:gd name="connsiteX0" fmla="*/ 1990726 w 1990726"/>
              <a:gd name="connsiteY0" fmla="*/ 0 h 1990725"/>
              <a:gd name="connsiteX1" fmla="*/ 1990726 w 1990726"/>
              <a:gd name="connsiteY1" fmla="*/ 1990725 h 1990725"/>
              <a:gd name="connsiteX2" fmla="*/ 0 w 1990726"/>
              <a:gd name="connsiteY2" fmla="*/ 1990725 h 1990725"/>
              <a:gd name="connsiteX3" fmla="*/ 1990726 w 1990726"/>
              <a:gd name="connsiteY3" fmla="*/ 0 h 1990725"/>
            </a:gdLst>
            <a:ahLst/>
            <a:cxnLst>
              <a:cxn ang="0">
                <a:pos x="connsiteX0" y="connsiteY0"/>
              </a:cxn>
              <a:cxn ang="0">
                <a:pos x="connsiteX1" y="connsiteY1"/>
              </a:cxn>
              <a:cxn ang="0">
                <a:pos x="connsiteX2" y="connsiteY2"/>
              </a:cxn>
              <a:cxn ang="0">
                <a:pos x="connsiteX3" y="connsiteY3"/>
              </a:cxn>
            </a:cxnLst>
            <a:rect l="l" t="t" r="r" b="b"/>
            <a:pathLst>
              <a:path w="1990726" h="1990725">
                <a:moveTo>
                  <a:pt x="1990726" y="0"/>
                </a:moveTo>
                <a:lnTo>
                  <a:pt x="1990726" y="1990725"/>
                </a:lnTo>
                <a:lnTo>
                  <a:pt x="0" y="1990725"/>
                </a:lnTo>
                <a:cubicBezTo>
                  <a:pt x="0" y="891278"/>
                  <a:pt x="891278" y="0"/>
                  <a:pt x="1990726" y="0"/>
                </a:cubicBezTo>
                <a:close/>
              </a:path>
            </a:pathLst>
          </a:cu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41" name="Freeform: Shape 40">
            <a:extLst>
              <a:ext uri="{FF2B5EF4-FFF2-40B4-BE49-F238E27FC236}">
                <a16:creationId xmlns:a16="http://schemas.microsoft.com/office/drawing/2014/main" id="{913CA00F-0829-4FA1-AD6A-8131B5035384}"/>
              </a:ext>
            </a:extLst>
          </p:cNvPr>
          <p:cNvSpPr/>
          <p:nvPr/>
        </p:nvSpPr>
        <p:spPr>
          <a:xfrm rot="5400000" flipV="1">
            <a:off x="8394673" y="4560938"/>
            <a:ext cx="1883953" cy="1883952"/>
          </a:xfrm>
          <a:custGeom>
            <a:avLst/>
            <a:gdLst>
              <a:gd name="connsiteX0" fmla="*/ 1990726 w 1990726"/>
              <a:gd name="connsiteY0" fmla="*/ 0 h 1990725"/>
              <a:gd name="connsiteX1" fmla="*/ 1990726 w 1990726"/>
              <a:gd name="connsiteY1" fmla="*/ 1990725 h 1990725"/>
              <a:gd name="connsiteX2" fmla="*/ 0 w 1990726"/>
              <a:gd name="connsiteY2" fmla="*/ 1990725 h 1990725"/>
              <a:gd name="connsiteX3" fmla="*/ 1990726 w 1990726"/>
              <a:gd name="connsiteY3" fmla="*/ 0 h 1990725"/>
            </a:gdLst>
            <a:ahLst/>
            <a:cxnLst>
              <a:cxn ang="0">
                <a:pos x="connsiteX0" y="connsiteY0"/>
              </a:cxn>
              <a:cxn ang="0">
                <a:pos x="connsiteX1" y="connsiteY1"/>
              </a:cxn>
              <a:cxn ang="0">
                <a:pos x="connsiteX2" y="connsiteY2"/>
              </a:cxn>
              <a:cxn ang="0">
                <a:pos x="connsiteX3" y="connsiteY3"/>
              </a:cxn>
            </a:cxnLst>
            <a:rect l="l" t="t" r="r" b="b"/>
            <a:pathLst>
              <a:path w="1990726" h="1990725">
                <a:moveTo>
                  <a:pt x="1990726" y="0"/>
                </a:moveTo>
                <a:lnTo>
                  <a:pt x="1990726" y="1990725"/>
                </a:lnTo>
                <a:lnTo>
                  <a:pt x="0" y="1990725"/>
                </a:lnTo>
                <a:cubicBezTo>
                  <a:pt x="0" y="891278"/>
                  <a:pt x="891278" y="0"/>
                  <a:pt x="1990726"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43" name="Freeform: Shape 42">
            <a:extLst>
              <a:ext uri="{FF2B5EF4-FFF2-40B4-BE49-F238E27FC236}">
                <a16:creationId xmlns:a16="http://schemas.microsoft.com/office/drawing/2014/main" id="{BE099493-9A34-400D-81EA-790DB8E81030}"/>
              </a:ext>
            </a:extLst>
          </p:cNvPr>
          <p:cNvSpPr/>
          <p:nvPr/>
        </p:nvSpPr>
        <p:spPr>
          <a:xfrm rot="5400000">
            <a:off x="14087093" y="4560938"/>
            <a:ext cx="1883953" cy="1883952"/>
          </a:xfrm>
          <a:custGeom>
            <a:avLst/>
            <a:gdLst>
              <a:gd name="connsiteX0" fmla="*/ 1990726 w 1990726"/>
              <a:gd name="connsiteY0" fmla="*/ 0 h 1990725"/>
              <a:gd name="connsiteX1" fmla="*/ 1990726 w 1990726"/>
              <a:gd name="connsiteY1" fmla="*/ 1990725 h 1990725"/>
              <a:gd name="connsiteX2" fmla="*/ 0 w 1990726"/>
              <a:gd name="connsiteY2" fmla="*/ 1990725 h 1990725"/>
              <a:gd name="connsiteX3" fmla="*/ 1990726 w 1990726"/>
              <a:gd name="connsiteY3" fmla="*/ 0 h 1990725"/>
            </a:gdLst>
            <a:ahLst/>
            <a:cxnLst>
              <a:cxn ang="0">
                <a:pos x="connsiteX0" y="connsiteY0"/>
              </a:cxn>
              <a:cxn ang="0">
                <a:pos x="connsiteX1" y="connsiteY1"/>
              </a:cxn>
              <a:cxn ang="0">
                <a:pos x="connsiteX2" y="connsiteY2"/>
              </a:cxn>
              <a:cxn ang="0">
                <a:pos x="connsiteX3" y="connsiteY3"/>
              </a:cxn>
            </a:cxnLst>
            <a:rect l="l" t="t" r="r" b="b"/>
            <a:pathLst>
              <a:path w="1990726" h="1990725">
                <a:moveTo>
                  <a:pt x="1990726" y="0"/>
                </a:moveTo>
                <a:lnTo>
                  <a:pt x="1990726" y="1990725"/>
                </a:lnTo>
                <a:lnTo>
                  <a:pt x="0" y="1990725"/>
                </a:lnTo>
                <a:cubicBezTo>
                  <a:pt x="0" y="891278"/>
                  <a:pt x="891278" y="0"/>
                  <a:pt x="1990726" y="0"/>
                </a:cubicBezTo>
                <a:close/>
              </a:path>
            </a:pathLst>
          </a:custGeom>
          <a:solidFill>
            <a:srgbClr val="345B6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44" name="Freeform: Shape 43">
            <a:extLst>
              <a:ext uri="{FF2B5EF4-FFF2-40B4-BE49-F238E27FC236}">
                <a16:creationId xmlns:a16="http://schemas.microsoft.com/office/drawing/2014/main" id="{1E9488C9-37BF-4B3E-BCBE-619671D3D471}"/>
              </a:ext>
            </a:extLst>
          </p:cNvPr>
          <p:cNvSpPr/>
          <p:nvPr/>
        </p:nvSpPr>
        <p:spPr>
          <a:xfrm rot="5400000" flipV="1">
            <a:off x="12203141" y="4560938"/>
            <a:ext cx="1883953" cy="1883952"/>
          </a:xfrm>
          <a:custGeom>
            <a:avLst/>
            <a:gdLst>
              <a:gd name="connsiteX0" fmla="*/ 1990726 w 1990726"/>
              <a:gd name="connsiteY0" fmla="*/ 0 h 1990725"/>
              <a:gd name="connsiteX1" fmla="*/ 1990726 w 1990726"/>
              <a:gd name="connsiteY1" fmla="*/ 1990725 h 1990725"/>
              <a:gd name="connsiteX2" fmla="*/ 0 w 1990726"/>
              <a:gd name="connsiteY2" fmla="*/ 1990725 h 1990725"/>
              <a:gd name="connsiteX3" fmla="*/ 1990726 w 1990726"/>
              <a:gd name="connsiteY3" fmla="*/ 0 h 1990725"/>
            </a:gdLst>
            <a:ahLst/>
            <a:cxnLst>
              <a:cxn ang="0">
                <a:pos x="connsiteX0" y="connsiteY0"/>
              </a:cxn>
              <a:cxn ang="0">
                <a:pos x="connsiteX1" y="connsiteY1"/>
              </a:cxn>
              <a:cxn ang="0">
                <a:pos x="connsiteX2" y="connsiteY2"/>
              </a:cxn>
              <a:cxn ang="0">
                <a:pos x="connsiteX3" y="connsiteY3"/>
              </a:cxn>
            </a:cxnLst>
            <a:rect l="l" t="t" r="r" b="b"/>
            <a:pathLst>
              <a:path w="1990726" h="1990725">
                <a:moveTo>
                  <a:pt x="1990726" y="0"/>
                </a:moveTo>
                <a:lnTo>
                  <a:pt x="1990726" y="1990725"/>
                </a:lnTo>
                <a:lnTo>
                  <a:pt x="0" y="1990725"/>
                </a:lnTo>
                <a:cubicBezTo>
                  <a:pt x="0" y="891278"/>
                  <a:pt x="891278" y="0"/>
                  <a:pt x="1990726" y="0"/>
                </a:cubicBezTo>
                <a:close/>
              </a:path>
            </a:pathLst>
          </a:cu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46" name="Freeform: Shape 45">
            <a:extLst>
              <a:ext uri="{FF2B5EF4-FFF2-40B4-BE49-F238E27FC236}">
                <a16:creationId xmlns:a16="http://schemas.microsoft.com/office/drawing/2014/main" id="{44DDA543-DE55-4E88-910B-7E06C9E4D02D}"/>
              </a:ext>
            </a:extLst>
          </p:cNvPr>
          <p:cNvSpPr/>
          <p:nvPr/>
        </p:nvSpPr>
        <p:spPr>
          <a:xfrm rot="16200000">
            <a:off x="12203142" y="10212798"/>
            <a:ext cx="1883953" cy="1883952"/>
          </a:xfrm>
          <a:custGeom>
            <a:avLst/>
            <a:gdLst>
              <a:gd name="connsiteX0" fmla="*/ 1990726 w 1990726"/>
              <a:gd name="connsiteY0" fmla="*/ 0 h 1990725"/>
              <a:gd name="connsiteX1" fmla="*/ 1990726 w 1990726"/>
              <a:gd name="connsiteY1" fmla="*/ 1990725 h 1990725"/>
              <a:gd name="connsiteX2" fmla="*/ 0 w 1990726"/>
              <a:gd name="connsiteY2" fmla="*/ 1990725 h 1990725"/>
              <a:gd name="connsiteX3" fmla="*/ 1990726 w 1990726"/>
              <a:gd name="connsiteY3" fmla="*/ 0 h 1990725"/>
            </a:gdLst>
            <a:ahLst/>
            <a:cxnLst>
              <a:cxn ang="0">
                <a:pos x="connsiteX0" y="connsiteY0"/>
              </a:cxn>
              <a:cxn ang="0">
                <a:pos x="connsiteX1" y="connsiteY1"/>
              </a:cxn>
              <a:cxn ang="0">
                <a:pos x="connsiteX2" y="connsiteY2"/>
              </a:cxn>
              <a:cxn ang="0">
                <a:pos x="connsiteX3" y="connsiteY3"/>
              </a:cxn>
            </a:cxnLst>
            <a:rect l="l" t="t" r="r" b="b"/>
            <a:pathLst>
              <a:path w="1990726" h="1990725">
                <a:moveTo>
                  <a:pt x="1990726" y="0"/>
                </a:moveTo>
                <a:lnTo>
                  <a:pt x="1990726" y="1990725"/>
                </a:lnTo>
                <a:lnTo>
                  <a:pt x="0" y="1990725"/>
                </a:lnTo>
                <a:cubicBezTo>
                  <a:pt x="0" y="891278"/>
                  <a:pt x="891278" y="0"/>
                  <a:pt x="1990726" y="0"/>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47" name="Freeform: Shape 46">
            <a:extLst>
              <a:ext uri="{FF2B5EF4-FFF2-40B4-BE49-F238E27FC236}">
                <a16:creationId xmlns:a16="http://schemas.microsoft.com/office/drawing/2014/main" id="{4268BD3F-0B41-4B4B-BFB0-08352BC41E70}"/>
              </a:ext>
            </a:extLst>
          </p:cNvPr>
          <p:cNvSpPr/>
          <p:nvPr/>
        </p:nvSpPr>
        <p:spPr>
          <a:xfrm rot="16200000" flipV="1">
            <a:off x="14087094" y="10212797"/>
            <a:ext cx="1883953" cy="1883952"/>
          </a:xfrm>
          <a:custGeom>
            <a:avLst/>
            <a:gdLst>
              <a:gd name="connsiteX0" fmla="*/ 1990726 w 1990726"/>
              <a:gd name="connsiteY0" fmla="*/ 0 h 1990725"/>
              <a:gd name="connsiteX1" fmla="*/ 1990726 w 1990726"/>
              <a:gd name="connsiteY1" fmla="*/ 1990725 h 1990725"/>
              <a:gd name="connsiteX2" fmla="*/ 0 w 1990726"/>
              <a:gd name="connsiteY2" fmla="*/ 1990725 h 1990725"/>
              <a:gd name="connsiteX3" fmla="*/ 1990726 w 1990726"/>
              <a:gd name="connsiteY3" fmla="*/ 0 h 1990725"/>
            </a:gdLst>
            <a:ahLst/>
            <a:cxnLst>
              <a:cxn ang="0">
                <a:pos x="connsiteX0" y="connsiteY0"/>
              </a:cxn>
              <a:cxn ang="0">
                <a:pos x="connsiteX1" y="connsiteY1"/>
              </a:cxn>
              <a:cxn ang="0">
                <a:pos x="connsiteX2" y="connsiteY2"/>
              </a:cxn>
              <a:cxn ang="0">
                <a:pos x="connsiteX3" y="connsiteY3"/>
              </a:cxn>
            </a:cxnLst>
            <a:rect l="l" t="t" r="r" b="b"/>
            <a:pathLst>
              <a:path w="1990726" h="1990725">
                <a:moveTo>
                  <a:pt x="1990726" y="0"/>
                </a:moveTo>
                <a:lnTo>
                  <a:pt x="1990726" y="1990725"/>
                </a:lnTo>
                <a:lnTo>
                  <a:pt x="0" y="1990725"/>
                </a:lnTo>
                <a:cubicBezTo>
                  <a:pt x="0" y="891278"/>
                  <a:pt x="891278" y="0"/>
                  <a:pt x="1990726" y="0"/>
                </a:cubicBezTo>
                <a:close/>
              </a:path>
            </a:pathLst>
          </a:custGeom>
          <a:solidFill>
            <a:srgbClr val="89938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49" name="Freeform: Shape 48">
            <a:extLst>
              <a:ext uri="{FF2B5EF4-FFF2-40B4-BE49-F238E27FC236}">
                <a16:creationId xmlns:a16="http://schemas.microsoft.com/office/drawing/2014/main" id="{BD5BB255-CD7C-4B33-BAE8-B0893E41AA86}"/>
              </a:ext>
            </a:extLst>
          </p:cNvPr>
          <p:cNvSpPr/>
          <p:nvPr/>
        </p:nvSpPr>
        <p:spPr>
          <a:xfrm rot="16200000">
            <a:off x="8394674" y="10212798"/>
            <a:ext cx="1883953" cy="1883952"/>
          </a:xfrm>
          <a:custGeom>
            <a:avLst/>
            <a:gdLst>
              <a:gd name="connsiteX0" fmla="*/ 1990726 w 1990726"/>
              <a:gd name="connsiteY0" fmla="*/ 0 h 1990725"/>
              <a:gd name="connsiteX1" fmla="*/ 1990726 w 1990726"/>
              <a:gd name="connsiteY1" fmla="*/ 1990725 h 1990725"/>
              <a:gd name="connsiteX2" fmla="*/ 0 w 1990726"/>
              <a:gd name="connsiteY2" fmla="*/ 1990725 h 1990725"/>
              <a:gd name="connsiteX3" fmla="*/ 1990726 w 1990726"/>
              <a:gd name="connsiteY3" fmla="*/ 0 h 1990725"/>
            </a:gdLst>
            <a:ahLst/>
            <a:cxnLst>
              <a:cxn ang="0">
                <a:pos x="connsiteX0" y="connsiteY0"/>
              </a:cxn>
              <a:cxn ang="0">
                <a:pos x="connsiteX1" y="connsiteY1"/>
              </a:cxn>
              <a:cxn ang="0">
                <a:pos x="connsiteX2" y="connsiteY2"/>
              </a:cxn>
              <a:cxn ang="0">
                <a:pos x="connsiteX3" y="connsiteY3"/>
              </a:cxn>
            </a:cxnLst>
            <a:rect l="l" t="t" r="r" b="b"/>
            <a:pathLst>
              <a:path w="1990726" h="1990725">
                <a:moveTo>
                  <a:pt x="1990726" y="0"/>
                </a:moveTo>
                <a:lnTo>
                  <a:pt x="1990726" y="1990725"/>
                </a:lnTo>
                <a:lnTo>
                  <a:pt x="0" y="1990725"/>
                </a:lnTo>
                <a:cubicBezTo>
                  <a:pt x="0" y="891278"/>
                  <a:pt x="891278" y="0"/>
                  <a:pt x="1990726" y="0"/>
                </a:cubicBezTo>
                <a:close/>
              </a:path>
            </a:pathLst>
          </a:custGeom>
          <a:solidFill>
            <a:srgbClr val="334756"/>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50" name="Freeform: Shape 49">
            <a:extLst>
              <a:ext uri="{FF2B5EF4-FFF2-40B4-BE49-F238E27FC236}">
                <a16:creationId xmlns:a16="http://schemas.microsoft.com/office/drawing/2014/main" id="{734249DF-64A2-4D76-81DE-D94218E2771B}"/>
              </a:ext>
            </a:extLst>
          </p:cNvPr>
          <p:cNvSpPr/>
          <p:nvPr/>
        </p:nvSpPr>
        <p:spPr>
          <a:xfrm rot="16200000" flipV="1">
            <a:off x="10278626" y="10212797"/>
            <a:ext cx="1883953" cy="1883952"/>
          </a:xfrm>
          <a:custGeom>
            <a:avLst/>
            <a:gdLst>
              <a:gd name="connsiteX0" fmla="*/ 1990726 w 1990726"/>
              <a:gd name="connsiteY0" fmla="*/ 0 h 1990725"/>
              <a:gd name="connsiteX1" fmla="*/ 1990726 w 1990726"/>
              <a:gd name="connsiteY1" fmla="*/ 1990725 h 1990725"/>
              <a:gd name="connsiteX2" fmla="*/ 0 w 1990726"/>
              <a:gd name="connsiteY2" fmla="*/ 1990725 h 1990725"/>
              <a:gd name="connsiteX3" fmla="*/ 1990726 w 1990726"/>
              <a:gd name="connsiteY3" fmla="*/ 0 h 1990725"/>
            </a:gdLst>
            <a:ahLst/>
            <a:cxnLst>
              <a:cxn ang="0">
                <a:pos x="connsiteX0" y="connsiteY0"/>
              </a:cxn>
              <a:cxn ang="0">
                <a:pos x="connsiteX1" y="connsiteY1"/>
              </a:cxn>
              <a:cxn ang="0">
                <a:pos x="connsiteX2" y="connsiteY2"/>
              </a:cxn>
              <a:cxn ang="0">
                <a:pos x="connsiteX3" y="connsiteY3"/>
              </a:cxn>
            </a:cxnLst>
            <a:rect l="l" t="t" r="r" b="b"/>
            <a:pathLst>
              <a:path w="1990726" h="1990725">
                <a:moveTo>
                  <a:pt x="1990726" y="0"/>
                </a:moveTo>
                <a:lnTo>
                  <a:pt x="1990726" y="1990725"/>
                </a:lnTo>
                <a:lnTo>
                  <a:pt x="0" y="1990725"/>
                </a:lnTo>
                <a:cubicBezTo>
                  <a:pt x="0" y="891278"/>
                  <a:pt x="891278" y="0"/>
                  <a:pt x="1990726" y="0"/>
                </a:cubicBezTo>
                <a:close/>
              </a:path>
            </a:pathLst>
          </a:custGeom>
          <a:solidFill>
            <a:srgbClr val="89938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52" name="Freeform: Shape 51">
            <a:extLst>
              <a:ext uri="{FF2B5EF4-FFF2-40B4-BE49-F238E27FC236}">
                <a16:creationId xmlns:a16="http://schemas.microsoft.com/office/drawing/2014/main" id="{D0AC7D41-4C4B-452B-A715-220ADC1DAFA8}"/>
              </a:ext>
            </a:extLst>
          </p:cNvPr>
          <p:cNvSpPr/>
          <p:nvPr/>
        </p:nvSpPr>
        <p:spPr>
          <a:xfrm>
            <a:off x="8394675" y="8328843"/>
            <a:ext cx="1883953" cy="1883952"/>
          </a:xfrm>
          <a:custGeom>
            <a:avLst/>
            <a:gdLst>
              <a:gd name="connsiteX0" fmla="*/ 1990726 w 1990726"/>
              <a:gd name="connsiteY0" fmla="*/ 0 h 1990725"/>
              <a:gd name="connsiteX1" fmla="*/ 1990726 w 1990726"/>
              <a:gd name="connsiteY1" fmla="*/ 1990725 h 1990725"/>
              <a:gd name="connsiteX2" fmla="*/ 0 w 1990726"/>
              <a:gd name="connsiteY2" fmla="*/ 1990725 h 1990725"/>
              <a:gd name="connsiteX3" fmla="*/ 1990726 w 1990726"/>
              <a:gd name="connsiteY3" fmla="*/ 0 h 1990725"/>
            </a:gdLst>
            <a:ahLst/>
            <a:cxnLst>
              <a:cxn ang="0">
                <a:pos x="connsiteX0" y="connsiteY0"/>
              </a:cxn>
              <a:cxn ang="0">
                <a:pos x="connsiteX1" y="connsiteY1"/>
              </a:cxn>
              <a:cxn ang="0">
                <a:pos x="connsiteX2" y="connsiteY2"/>
              </a:cxn>
              <a:cxn ang="0">
                <a:pos x="connsiteX3" y="connsiteY3"/>
              </a:cxn>
            </a:cxnLst>
            <a:rect l="l" t="t" r="r" b="b"/>
            <a:pathLst>
              <a:path w="1990726" h="1990725">
                <a:moveTo>
                  <a:pt x="1990726" y="0"/>
                </a:moveTo>
                <a:lnTo>
                  <a:pt x="1990726" y="1990725"/>
                </a:lnTo>
                <a:lnTo>
                  <a:pt x="0" y="1990725"/>
                </a:lnTo>
                <a:cubicBezTo>
                  <a:pt x="0" y="891278"/>
                  <a:pt x="891278" y="0"/>
                  <a:pt x="1990726"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53" name="Freeform: Shape 52">
            <a:extLst>
              <a:ext uri="{FF2B5EF4-FFF2-40B4-BE49-F238E27FC236}">
                <a16:creationId xmlns:a16="http://schemas.microsoft.com/office/drawing/2014/main" id="{A5783FC8-EE2E-4E75-9868-795DD5CC9DC9}"/>
              </a:ext>
            </a:extLst>
          </p:cNvPr>
          <p:cNvSpPr/>
          <p:nvPr/>
        </p:nvSpPr>
        <p:spPr>
          <a:xfrm rot="16200000">
            <a:off x="8394675" y="6444892"/>
            <a:ext cx="1883953" cy="1883952"/>
          </a:xfrm>
          <a:custGeom>
            <a:avLst/>
            <a:gdLst>
              <a:gd name="connsiteX0" fmla="*/ 1990726 w 1990726"/>
              <a:gd name="connsiteY0" fmla="*/ 0 h 1990725"/>
              <a:gd name="connsiteX1" fmla="*/ 1990726 w 1990726"/>
              <a:gd name="connsiteY1" fmla="*/ 1990725 h 1990725"/>
              <a:gd name="connsiteX2" fmla="*/ 0 w 1990726"/>
              <a:gd name="connsiteY2" fmla="*/ 1990725 h 1990725"/>
              <a:gd name="connsiteX3" fmla="*/ 1990726 w 1990726"/>
              <a:gd name="connsiteY3" fmla="*/ 0 h 1990725"/>
            </a:gdLst>
            <a:ahLst/>
            <a:cxnLst>
              <a:cxn ang="0">
                <a:pos x="connsiteX0" y="connsiteY0"/>
              </a:cxn>
              <a:cxn ang="0">
                <a:pos x="connsiteX1" y="connsiteY1"/>
              </a:cxn>
              <a:cxn ang="0">
                <a:pos x="connsiteX2" y="connsiteY2"/>
              </a:cxn>
              <a:cxn ang="0">
                <a:pos x="connsiteX3" y="connsiteY3"/>
              </a:cxn>
            </a:cxnLst>
            <a:rect l="l" t="t" r="r" b="b"/>
            <a:pathLst>
              <a:path w="1990726" h="1990725">
                <a:moveTo>
                  <a:pt x="1990726" y="0"/>
                </a:moveTo>
                <a:lnTo>
                  <a:pt x="1990726" y="1990725"/>
                </a:lnTo>
                <a:lnTo>
                  <a:pt x="0" y="1990725"/>
                </a:lnTo>
                <a:cubicBezTo>
                  <a:pt x="0" y="891278"/>
                  <a:pt x="891278" y="0"/>
                  <a:pt x="1990726"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54" name="Freeform: Shape 53">
            <a:extLst>
              <a:ext uri="{FF2B5EF4-FFF2-40B4-BE49-F238E27FC236}">
                <a16:creationId xmlns:a16="http://schemas.microsoft.com/office/drawing/2014/main" id="{3D540F7E-E5A9-40B8-A1F6-F99633D24CBF}"/>
              </a:ext>
            </a:extLst>
          </p:cNvPr>
          <p:cNvSpPr/>
          <p:nvPr/>
        </p:nvSpPr>
        <p:spPr>
          <a:xfrm rot="10800000">
            <a:off x="14100613" y="6444891"/>
            <a:ext cx="1883953" cy="1883952"/>
          </a:xfrm>
          <a:custGeom>
            <a:avLst/>
            <a:gdLst>
              <a:gd name="connsiteX0" fmla="*/ 1990726 w 1990726"/>
              <a:gd name="connsiteY0" fmla="*/ 0 h 1990725"/>
              <a:gd name="connsiteX1" fmla="*/ 1990726 w 1990726"/>
              <a:gd name="connsiteY1" fmla="*/ 1990725 h 1990725"/>
              <a:gd name="connsiteX2" fmla="*/ 0 w 1990726"/>
              <a:gd name="connsiteY2" fmla="*/ 1990725 h 1990725"/>
              <a:gd name="connsiteX3" fmla="*/ 1990726 w 1990726"/>
              <a:gd name="connsiteY3" fmla="*/ 0 h 1990725"/>
            </a:gdLst>
            <a:ahLst/>
            <a:cxnLst>
              <a:cxn ang="0">
                <a:pos x="connsiteX0" y="connsiteY0"/>
              </a:cxn>
              <a:cxn ang="0">
                <a:pos x="connsiteX1" y="connsiteY1"/>
              </a:cxn>
              <a:cxn ang="0">
                <a:pos x="connsiteX2" y="connsiteY2"/>
              </a:cxn>
              <a:cxn ang="0">
                <a:pos x="connsiteX3" y="connsiteY3"/>
              </a:cxn>
            </a:cxnLst>
            <a:rect l="l" t="t" r="r" b="b"/>
            <a:pathLst>
              <a:path w="1990726" h="1990725">
                <a:moveTo>
                  <a:pt x="1990726" y="0"/>
                </a:moveTo>
                <a:lnTo>
                  <a:pt x="1990726" y="1990725"/>
                </a:lnTo>
                <a:lnTo>
                  <a:pt x="0" y="1990725"/>
                </a:lnTo>
                <a:cubicBezTo>
                  <a:pt x="0" y="891278"/>
                  <a:pt x="891278" y="0"/>
                  <a:pt x="1990726"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55" name="Freeform: Shape 54">
            <a:extLst>
              <a:ext uri="{FF2B5EF4-FFF2-40B4-BE49-F238E27FC236}">
                <a16:creationId xmlns:a16="http://schemas.microsoft.com/office/drawing/2014/main" id="{A7C8B477-0F4E-4559-9CD3-8DD576FF7B23}"/>
              </a:ext>
            </a:extLst>
          </p:cNvPr>
          <p:cNvSpPr/>
          <p:nvPr/>
        </p:nvSpPr>
        <p:spPr>
          <a:xfrm rot="5400000">
            <a:off x="14100613" y="8328842"/>
            <a:ext cx="1883953" cy="1883952"/>
          </a:xfrm>
          <a:custGeom>
            <a:avLst/>
            <a:gdLst>
              <a:gd name="connsiteX0" fmla="*/ 1990726 w 1990726"/>
              <a:gd name="connsiteY0" fmla="*/ 0 h 1990725"/>
              <a:gd name="connsiteX1" fmla="*/ 1990726 w 1990726"/>
              <a:gd name="connsiteY1" fmla="*/ 1990725 h 1990725"/>
              <a:gd name="connsiteX2" fmla="*/ 0 w 1990726"/>
              <a:gd name="connsiteY2" fmla="*/ 1990725 h 1990725"/>
              <a:gd name="connsiteX3" fmla="*/ 1990726 w 1990726"/>
              <a:gd name="connsiteY3" fmla="*/ 0 h 1990725"/>
            </a:gdLst>
            <a:ahLst/>
            <a:cxnLst>
              <a:cxn ang="0">
                <a:pos x="connsiteX0" y="connsiteY0"/>
              </a:cxn>
              <a:cxn ang="0">
                <a:pos x="connsiteX1" y="connsiteY1"/>
              </a:cxn>
              <a:cxn ang="0">
                <a:pos x="connsiteX2" y="connsiteY2"/>
              </a:cxn>
              <a:cxn ang="0">
                <a:pos x="connsiteX3" y="connsiteY3"/>
              </a:cxn>
            </a:cxnLst>
            <a:rect l="l" t="t" r="r" b="b"/>
            <a:pathLst>
              <a:path w="1990726" h="1990725">
                <a:moveTo>
                  <a:pt x="1990726" y="0"/>
                </a:moveTo>
                <a:lnTo>
                  <a:pt x="1990726" y="1990725"/>
                </a:lnTo>
                <a:lnTo>
                  <a:pt x="0" y="1990725"/>
                </a:lnTo>
                <a:cubicBezTo>
                  <a:pt x="0" y="891278"/>
                  <a:pt x="891278" y="0"/>
                  <a:pt x="1990726"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58" name="TextBox 57">
            <a:extLst>
              <a:ext uri="{FF2B5EF4-FFF2-40B4-BE49-F238E27FC236}">
                <a16:creationId xmlns:a16="http://schemas.microsoft.com/office/drawing/2014/main" id="{8472B45B-51F8-4A39-9E64-875A1B58A318}"/>
              </a:ext>
            </a:extLst>
          </p:cNvPr>
          <p:cNvSpPr txBox="1"/>
          <p:nvPr/>
        </p:nvSpPr>
        <p:spPr>
          <a:xfrm>
            <a:off x="5528852" y="1070325"/>
            <a:ext cx="13321535" cy="1323439"/>
          </a:xfrm>
          <a:prstGeom prst="rect">
            <a:avLst/>
          </a:prstGeom>
          <a:noFill/>
        </p:spPr>
        <p:txBody>
          <a:bodyPr wrap="square" rtlCol="0">
            <a:spAutoFit/>
          </a:bodyPr>
          <a:lstStyle/>
          <a:p>
            <a:pPr algn="ctr"/>
            <a:r>
              <a:rPr lang="en-US" sz="8000" b="1" dirty="0">
                <a:solidFill>
                  <a:schemeClr val="bg1"/>
                </a:solidFill>
                <a:latin typeface="Ubuntu" panose="020B0504030602030204" pitchFamily="34" charset="0"/>
                <a:ea typeface="Roboto" panose="02000000000000000000" pitchFamily="2" charset="0"/>
                <a:cs typeface="Rubik" pitchFamily="2" charset="-79"/>
              </a:rPr>
              <a:t>Infographics Slide</a:t>
            </a:r>
            <a:endParaRPr lang="id-ID" sz="8000" b="1" dirty="0">
              <a:solidFill>
                <a:schemeClr val="bg1"/>
              </a:solidFill>
              <a:latin typeface="Ubuntu" panose="020B0504030602030204" pitchFamily="34" charset="0"/>
              <a:ea typeface="Roboto" panose="02000000000000000000" pitchFamily="2" charset="0"/>
              <a:cs typeface="Rubik" pitchFamily="2" charset="-79"/>
            </a:endParaRPr>
          </a:p>
        </p:txBody>
      </p:sp>
      <p:sp>
        <p:nvSpPr>
          <p:cNvPr id="59" name="TextBox 58">
            <a:extLst>
              <a:ext uri="{FF2B5EF4-FFF2-40B4-BE49-F238E27FC236}">
                <a16:creationId xmlns:a16="http://schemas.microsoft.com/office/drawing/2014/main" id="{4178C29B-BE2A-4B33-81F5-7CF69353091D}"/>
              </a:ext>
            </a:extLst>
          </p:cNvPr>
          <p:cNvSpPr txBox="1"/>
          <p:nvPr/>
        </p:nvSpPr>
        <p:spPr>
          <a:xfrm>
            <a:off x="4582716" y="2682110"/>
            <a:ext cx="15213806" cy="581378"/>
          </a:xfrm>
          <a:prstGeom prst="rect">
            <a:avLst/>
          </a:prstGeom>
          <a:noFill/>
        </p:spPr>
        <p:txBody>
          <a:bodyPr wrap="square" rtlCol="0">
            <a:spAutoFit/>
          </a:bodyPr>
          <a:lstStyle/>
          <a:p>
            <a:pPr algn="ctr">
              <a:lnSpc>
                <a:spcPct val="150000"/>
              </a:lnSpc>
            </a:pPr>
            <a:r>
              <a:rPr lang="id-ID" sz="2400" dirty="0">
                <a:solidFill>
                  <a:schemeClr val="bg1">
                    <a:lumMod val="85000"/>
                  </a:schemeClr>
                </a:solidFill>
                <a:latin typeface="Muli" pitchFamily="2" charset="0"/>
                <a:ea typeface="Roboto" panose="02000000000000000000" pitchFamily="2" charset="0"/>
                <a:cs typeface="Open Sans" panose="020B0606030504020204" pitchFamily="34" charset="0"/>
              </a:rPr>
              <a:t>Fusce vehicula dolor arcu</a:t>
            </a:r>
            <a:r>
              <a:rPr lang="en-US" sz="2400" dirty="0">
                <a:solidFill>
                  <a:schemeClr val="bg1">
                    <a:lumMod val="85000"/>
                  </a:schemeClr>
                </a:solidFill>
                <a:latin typeface="Muli" pitchFamily="2" charset="0"/>
                <a:ea typeface="Roboto" panose="02000000000000000000" pitchFamily="2" charset="0"/>
                <a:cs typeface="Open Sans" panose="020B0606030504020204" pitchFamily="34" charset="0"/>
              </a:rPr>
              <a:t> </a:t>
            </a:r>
            <a:r>
              <a:rPr lang="id-ID" sz="2400" dirty="0">
                <a:solidFill>
                  <a:schemeClr val="bg1">
                    <a:lumMod val="85000"/>
                  </a:schemeClr>
                </a:solidFill>
                <a:latin typeface="Muli" pitchFamily="2" charset="0"/>
                <a:ea typeface="Roboto" panose="02000000000000000000" pitchFamily="2" charset="0"/>
                <a:cs typeface="Open Sans" panose="020B0606030504020204" pitchFamily="34" charset="0"/>
              </a:rPr>
              <a:t>sit amet blandit dolor mollis nec</a:t>
            </a:r>
            <a:r>
              <a:rPr lang="en-US" sz="2400" dirty="0">
                <a:solidFill>
                  <a:schemeClr val="bg1">
                    <a:lumMod val="85000"/>
                  </a:schemeClr>
                </a:solidFill>
                <a:latin typeface="Muli" pitchFamily="2" charset="0"/>
                <a:ea typeface="Roboto" panose="02000000000000000000" pitchFamily="2" charset="0"/>
                <a:cs typeface="Open Sans" panose="020B0606030504020204" pitchFamily="34" charset="0"/>
              </a:rPr>
              <a:t> </a:t>
            </a:r>
            <a:r>
              <a:rPr lang="id-ID" sz="2400" dirty="0">
                <a:solidFill>
                  <a:schemeClr val="bg1">
                    <a:lumMod val="85000"/>
                  </a:schemeClr>
                </a:solidFill>
                <a:latin typeface="Muli" pitchFamily="2" charset="0"/>
                <a:ea typeface="Roboto" panose="02000000000000000000" pitchFamily="2" charset="0"/>
                <a:cs typeface="Open Sans" panose="020B0606030504020204" pitchFamily="34" charset="0"/>
              </a:rPr>
              <a:t>Donec viverra eleifend lacus</a:t>
            </a:r>
            <a:r>
              <a:rPr lang="en-US" sz="2400" dirty="0">
                <a:solidFill>
                  <a:schemeClr val="bg1">
                    <a:lumMod val="85000"/>
                  </a:schemeClr>
                </a:solidFill>
                <a:latin typeface="Muli" pitchFamily="2" charset="0"/>
                <a:ea typeface="Roboto" panose="02000000000000000000" pitchFamily="2" charset="0"/>
                <a:cs typeface="Open Sans" panose="020B0606030504020204" pitchFamily="34" charset="0"/>
              </a:rPr>
              <a:t> </a:t>
            </a:r>
            <a:r>
              <a:rPr lang="id-ID" sz="2400" dirty="0">
                <a:solidFill>
                  <a:schemeClr val="bg1">
                    <a:lumMod val="85000"/>
                  </a:schemeClr>
                </a:solidFill>
                <a:latin typeface="Muli" pitchFamily="2" charset="0"/>
                <a:ea typeface="Roboto" panose="02000000000000000000" pitchFamily="2" charset="0"/>
                <a:cs typeface="Open Sans" panose="020B0606030504020204" pitchFamily="34" charset="0"/>
              </a:rPr>
              <a:t>vitae</a:t>
            </a:r>
            <a:r>
              <a:rPr lang="en-US" sz="2400" dirty="0">
                <a:solidFill>
                  <a:schemeClr val="bg1">
                    <a:lumMod val="85000"/>
                  </a:schemeClr>
                </a:solidFill>
                <a:latin typeface="Muli" pitchFamily="2" charset="0"/>
                <a:ea typeface="Roboto" panose="02000000000000000000" pitchFamily="2" charset="0"/>
                <a:cs typeface="Open Sans" panose="020B0606030504020204" pitchFamily="34" charset="0"/>
              </a:rPr>
              <a:t>.</a:t>
            </a:r>
            <a:endParaRPr lang="id-ID" sz="2400" dirty="0">
              <a:solidFill>
                <a:schemeClr val="bg1">
                  <a:lumMod val="85000"/>
                </a:schemeClr>
              </a:solidFill>
              <a:latin typeface="Muli" pitchFamily="2" charset="0"/>
              <a:ea typeface="Roboto" panose="02000000000000000000" pitchFamily="2" charset="0"/>
              <a:cs typeface="Open Sans" panose="020B0606030504020204" pitchFamily="34" charset="0"/>
            </a:endParaRPr>
          </a:p>
        </p:txBody>
      </p:sp>
      <p:sp>
        <p:nvSpPr>
          <p:cNvPr id="60" name="TextBox 59">
            <a:extLst>
              <a:ext uri="{FF2B5EF4-FFF2-40B4-BE49-F238E27FC236}">
                <a16:creationId xmlns:a16="http://schemas.microsoft.com/office/drawing/2014/main" id="{E4394884-A7BA-44EF-866E-0FB68E1DA605}"/>
              </a:ext>
            </a:extLst>
          </p:cNvPr>
          <p:cNvSpPr txBox="1"/>
          <p:nvPr/>
        </p:nvSpPr>
        <p:spPr>
          <a:xfrm>
            <a:off x="17281459" y="6065870"/>
            <a:ext cx="5349941" cy="1135375"/>
          </a:xfrm>
          <a:prstGeom prst="rect">
            <a:avLst/>
          </a:prstGeom>
          <a:noFill/>
        </p:spPr>
        <p:txBody>
          <a:bodyPr wrap="square" rtlCol="0">
            <a:spAutoFit/>
          </a:bodyPr>
          <a:lstStyle/>
          <a:p>
            <a:pPr>
              <a:lnSpc>
                <a:spcPct val="150000"/>
              </a:lnSpc>
            </a:pPr>
            <a:r>
              <a:rPr lang="id-ID" sz="2400" dirty="0">
                <a:solidFill>
                  <a:schemeClr val="bg1">
                    <a:lumMod val="85000"/>
                  </a:schemeClr>
                </a:solidFill>
                <a:latin typeface="Muli" pitchFamily="2" charset="0"/>
                <a:ea typeface="Roboto" panose="02000000000000000000" pitchFamily="2" charset="0"/>
                <a:cs typeface="Open Sans" panose="020B0606030504020204" pitchFamily="34" charset="0"/>
              </a:rPr>
              <a:t>Fusce vehicula dolor arcu, sit amet blandit dolor mollis nec. </a:t>
            </a:r>
          </a:p>
        </p:txBody>
      </p:sp>
      <p:sp>
        <p:nvSpPr>
          <p:cNvPr id="61" name="TextBox 60">
            <a:extLst>
              <a:ext uri="{FF2B5EF4-FFF2-40B4-BE49-F238E27FC236}">
                <a16:creationId xmlns:a16="http://schemas.microsoft.com/office/drawing/2014/main" id="{2C106A80-8991-4083-91A1-17BA9C931DD9}"/>
              </a:ext>
            </a:extLst>
          </p:cNvPr>
          <p:cNvSpPr txBox="1"/>
          <p:nvPr/>
        </p:nvSpPr>
        <p:spPr>
          <a:xfrm>
            <a:off x="17281459" y="5091906"/>
            <a:ext cx="4423662" cy="584775"/>
          </a:xfrm>
          <a:prstGeom prst="rect">
            <a:avLst/>
          </a:prstGeom>
          <a:noFill/>
        </p:spPr>
        <p:txBody>
          <a:bodyPr wrap="square" rtlCol="0">
            <a:spAutoFit/>
          </a:bodyPr>
          <a:lstStyle/>
          <a:p>
            <a:r>
              <a:rPr lang="en-US" sz="3200" b="1">
                <a:solidFill>
                  <a:schemeClr val="bg1"/>
                </a:solidFill>
                <a:latin typeface="Ubuntu" panose="020B0504030602030204" pitchFamily="34" charset="0"/>
                <a:ea typeface="Roboto" panose="02000000000000000000" pitchFamily="2" charset="0"/>
                <a:cs typeface="Rubik" pitchFamily="2" charset="-79"/>
              </a:rPr>
              <a:t>Participate</a:t>
            </a:r>
            <a:endParaRPr lang="en-US" sz="3200" b="1" dirty="0">
              <a:solidFill>
                <a:schemeClr val="bg1"/>
              </a:solidFill>
              <a:latin typeface="Ubuntu" panose="020B0504030602030204" pitchFamily="34" charset="0"/>
              <a:ea typeface="Roboto" panose="02000000000000000000" pitchFamily="2" charset="0"/>
              <a:cs typeface="Rubik" pitchFamily="2" charset="-79"/>
            </a:endParaRPr>
          </a:p>
        </p:txBody>
      </p:sp>
      <p:sp>
        <p:nvSpPr>
          <p:cNvPr id="62" name="TextBox 61">
            <a:extLst>
              <a:ext uri="{FF2B5EF4-FFF2-40B4-BE49-F238E27FC236}">
                <a16:creationId xmlns:a16="http://schemas.microsoft.com/office/drawing/2014/main" id="{C4CFA614-B4BB-49F8-BD18-BCFC986A8E2F}"/>
              </a:ext>
            </a:extLst>
          </p:cNvPr>
          <p:cNvSpPr txBox="1"/>
          <p:nvPr/>
        </p:nvSpPr>
        <p:spPr>
          <a:xfrm>
            <a:off x="17281459" y="10392323"/>
            <a:ext cx="5349941" cy="1135375"/>
          </a:xfrm>
          <a:prstGeom prst="rect">
            <a:avLst/>
          </a:prstGeom>
          <a:noFill/>
        </p:spPr>
        <p:txBody>
          <a:bodyPr wrap="square" rtlCol="0">
            <a:spAutoFit/>
          </a:bodyPr>
          <a:lstStyle/>
          <a:p>
            <a:pPr>
              <a:lnSpc>
                <a:spcPct val="150000"/>
              </a:lnSpc>
            </a:pPr>
            <a:r>
              <a:rPr lang="id-ID" sz="2400" dirty="0">
                <a:solidFill>
                  <a:schemeClr val="bg1">
                    <a:lumMod val="85000"/>
                  </a:schemeClr>
                </a:solidFill>
                <a:latin typeface="Muli" pitchFamily="2" charset="0"/>
                <a:ea typeface="Roboto" panose="02000000000000000000" pitchFamily="2" charset="0"/>
                <a:cs typeface="Open Sans" panose="020B0606030504020204" pitchFamily="34" charset="0"/>
              </a:rPr>
              <a:t>Fusce vehicula dolor arcu, sit amet blandit dolor mollis nec. </a:t>
            </a:r>
          </a:p>
        </p:txBody>
      </p:sp>
      <p:sp>
        <p:nvSpPr>
          <p:cNvPr id="63" name="TextBox 62">
            <a:extLst>
              <a:ext uri="{FF2B5EF4-FFF2-40B4-BE49-F238E27FC236}">
                <a16:creationId xmlns:a16="http://schemas.microsoft.com/office/drawing/2014/main" id="{03FB855B-574C-49EB-86AF-60F8233BF538}"/>
              </a:ext>
            </a:extLst>
          </p:cNvPr>
          <p:cNvSpPr txBox="1"/>
          <p:nvPr/>
        </p:nvSpPr>
        <p:spPr>
          <a:xfrm>
            <a:off x="17281459" y="9418359"/>
            <a:ext cx="4423662" cy="584775"/>
          </a:xfrm>
          <a:prstGeom prst="rect">
            <a:avLst/>
          </a:prstGeom>
          <a:noFill/>
        </p:spPr>
        <p:txBody>
          <a:bodyPr wrap="square" rtlCol="0">
            <a:spAutoFit/>
          </a:bodyPr>
          <a:lstStyle/>
          <a:p>
            <a:r>
              <a:rPr lang="en-US" sz="3200" b="1">
                <a:solidFill>
                  <a:schemeClr val="bg1"/>
                </a:solidFill>
                <a:latin typeface="Ubuntu" panose="020B0504030602030204" pitchFamily="34" charset="0"/>
                <a:ea typeface="Roboto" panose="02000000000000000000" pitchFamily="2" charset="0"/>
                <a:cs typeface="Rubik" pitchFamily="2" charset="-79"/>
              </a:rPr>
              <a:t>Synergy</a:t>
            </a:r>
            <a:endParaRPr lang="en-US" sz="3200" b="1" dirty="0">
              <a:solidFill>
                <a:schemeClr val="bg1"/>
              </a:solidFill>
              <a:latin typeface="Ubuntu" panose="020B0504030602030204" pitchFamily="34" charset="0"/>
              <a:ea typeface="Roboto" panose="02000000000000000000" pitchFamily="2" charset="0"/>
              <a:cs typeface="Rubik" pitchFamily="2" charset="-79"/>
            </a:endParaRPr>
          </a:p>
        </p:txBody>
      </p:sp>
      <p:sp>
        <p:nvSpPr>
          <p:cNvPr id="64" name="TextBox 63">
            <a:extLst>
              <a:ext uri="{FF2B5EF4-FFF2-40B4-BE49-F238E27FC236}">
                <a16:creationId xmlns:a16="http://schemas.microsoft.com/office/drawing/2014/main" id="{E732A853-0134-475D-BFB5-04DBC80A4227}"/>
              </a:ext>
            </a:extLst>
          </p:cNvPr>
          <p:cNvSpPr txBox="1"/>
          <p:nvPr/>
        </p:nvSpPr>
        <p:spPr>
          <a:xfrm>
            <a:off x="1747837" y="6065870"/>
            <a:ext cx="5349942" cy="1135375"/>
          </a:xfrm>
          <a:prstGeom prst="rect">
            <a:avLst/>
          </a:prstGeom>
          <a:noFill/>
        </p:spPr>
        <p:txBody>
          <a:bodyPr wrap="square" rtlCol="0">
            <a:spAutoFit/>
          </a:bodyPr>
          <a:lstStyle/>
          <a:p>
            <a:pPr algn="r">
              <a:lnSpc>
                <a:spcPct val="150000"/>
              </a:lnSpc>
            </a:pPr>
            <a:r>
              <a:rPr lang="id-ID" sz="2400" dirty="0">
                <a:solidFill>
                  <a:schemeClr val="bg1">
                    <a:lumMod val="85000"/>
                  </a:schemeClr>
                </a:solidFill>
                <a:latin typeface="Muli" pitchFamily="2" charset="0"/>
                <a:ea typeface="Roboto" panose="02000000000000000000" pitchFamily="2" charset="0"/>
                <a:cs typeface="Open Sans" panose="020B0606030504020204" pitchFamily="34" charset="0"/>
              </a:rPr>
              <a:t>Fusce vehicula dolor arcu, sit amet blandit dolor mollis nec. </a:t>
            </a:r>
          </a:p>
        </p:txBody>
      </p:sp>
      <p:sp>
        <p:nvSpPr>
          <p:cNvPr id="65" name="TextBox 64">
            <a:extLst>
              <a:ext uri="{FF2B5EF4-FFF2-40B4-BE49-F238E27FC236}">
                <a16:creationId xmlns:a16="http://schemas.microsoft.com/office/drawing/2014/main" id="{9E1C03B2-6C89-4378-A89C-2C3921FF410C}"/>
              </a:ext>
            </a:extLst>
          </p:cNvPr>
          <p:cNvSpPr txBox="1"/>
          <p:nvPr/>
        </p:nvSpPr>
        <p:spPr>
          <a:xfrm>
            <a:off x="2674117" y="5091906"/>
            <a:ext cx="4423662" cy="584775"/>
          </a:xfrm>
          <a:prstGeom prst="rect">
            <a:avLst/>
          </a:prstGeom>
          <a:noFill/>
        </p:spPr>
        <p:txBody>
          <a:bodyPr wrap="square" rtlCol="0">
            <a:spAutoFit/>
          </a:bodyPr>
          <a:lstStyle/>
          <a:p>
            <a:pPr algn="r"/>
            <a:r>
              <a:rPr lang="en-US" sz="3200" b="1">
                <a:solidFill>
                  <a:schemeClr val="bg1"/>
                </a:solidFill>
                <a:latin typeface="Ubuntu" panose="020B0504030602030204" pitchFamily="34" charset="0"/>
                <a:ea typeface="Roboto" panose="02000000000000000000" pitchFamily="2" charset="0"/>
                <a:cs typeface="Rubik" pitchFamily="2" charset="-79"/>
              </a:rPr>
              <a:t>Performance</a:t>
            </a:r>
            <a:endParaRPr lang="en-US" sz="3200" b="1" dirty="0">
              <a:solidFill>
                <a:schemeClr val="bg1"/>
              </a:solidFill>
              <a:latin typeface="Ubuntu" panose="020B0504030602030204" pitchFamily="34" charset="0"/>
              <a:ea typeface="Roboto" panose="02000000000000000000" pitchFamily="2" charset="0"/>
              <a:cs typeface="Rubik" pitchFamily="2" charset="-79"/>
            </a:endParaRPr>
          </a:p>
        </p:txBody>
      </p:sp>
      <p:sp>
        <p:nvSpPr>
          <p:cNvPr id="66" name="TextBox 65">
            <a:extLst>
              <a:ext uri="{FF2B5EF4-FFF2-40B4-BE49-F238E27FC236}">
                <a16:creationId xmlns:a16="http://schemas.microsoft.com/office/drawing/2014/main" id="{74D4F10C-D756-40D2-8AA2-8E208903142F}"/>
              </a:ext>
            </a:extLst>
          </p:cNvPr>
          <p:cNvSpPr txBox="1"/>
          <p:nvPr/>
        </p:nvSpPr>
        <p:spPr>
          <a:xfrm>
            <a:off x="1747837" y="10392323"/>
            <a:ext cx="5349941" cy="1135375"/>
          </a:xfrm>
          <a:prstGeom prst="rect">
            <a:avLst/>
          </a:prstGeom>
          <a:noFill/>
        </p:spPr>
        <p:txBody>
          <a:bodyPr wrap="square" rtlCol="0">
            <a:spAutoFit/>
          </a:bodyPr>
          <a:lstStyle/>
          <a:p>
            <a:pPr algn="r">
              <a:lnSpc>
                <a:spcPct val="150000"/>
              </a:lnSpc>
            </a:pPr>
            <a:r>
              <a:rPr lang="id-ID" sz="2400" dirty="0">
                <a:solidFill>
                  <a:schemeClr val="bg1">
                    <a:lumMod val="85000"/>
                  </a:schemeClr>
                </a:solidFill>
                <a:latin typeface="Muli" pitchFamily="2" charset="0"/>
                <a:ea typeface="Roboto" panose="02000000000000000000" pitchFamily="2" charset="0"/>
                <a:cs typeface="Open Sans" panose="020B0606030504020204" pitchFamily="34" charset="0"/>
              </a:rPr>
              <a:t>Fusce vehicula dolor arcu, sit amet blandit dolor mollis nec. </a:t>
            </a:r>
          </a:p>
        </p:txBody>
      </p:sp>
      <p:sp>
        <p:nvSpPr>
          <p:cNvPr id="67" name="TextBox 66">
            <a:extLst>
              <a:ext uri="{FF2B5EF4-FFF2-40B4-BE49-F238E27FC236}">
                <a16:creationId xmlns:a16="http://schemas.microsoft.com/office/drawing/2014/main" id="{E030CF19-CE9F-4B57-8E15-A32BF1B0B9BD}"/>
              </a:ext>
            </a:extLst>
          </p:cNvPr>
          <p:cNvSpPr txBox="1"/>
          <p:nvPr/>
        </p:nvSpPr>
        <p:spPr>
          <a:xfrm>
            <a:off x="2674117" y="9418359"/>
            <a:ext cx="4423662" cy="584775"/>
          </a:xfrm>
          <a:prstGeom prst="rect">
            <a:avLst/>
          </a:prstGeom>
          <a:noFill/>
        </p:spPr>
        <p:txBody>
          <a:bodyPr wrap="square" rtlCol="0">
            <a:spAutoFit/>
          </a:bodyPr>
          <a:lstStyle/>
          <a:p>
            <a:pPr algn="r"/>
            <a:r>
              <a:rPr lang="en-US" sz="3200" b="1">
                <a:solidFill>
                  <a:schemeClr val="bg1"/>
                </a:solidFill>
                <a:latin typeface="Ubuntu" panose="020B0504030602030204" pitchFamily="34" charset="0"/>
                <a:ea typeface="Roboto" panose="02000000000000000000" pitchFamily="2" charset="0"/>
                <a:cs typeface="Rubik" pitchFamily="2" charset="-79"/>
              </a:rPr>
              <a:t>Success</a:t>
            </a:r>
            <a:endParaRPr lang="en-US" sz="3200" b="1" dirty="0">
              <a:solidFill>
                <a:schemeClr val="bg1"/>
              </a:solidFill>
              <a:latin typeface="Ubuntu" panose="020B0504030602030204" pitchFamily="34" charset="0"/>
              <a:ea typeface="Roboto" panose="02000000000000000000" pitchFamily="2" charset="0"/>
              <a:cs typeface="Rubik" pitchFamily="2" charset="-79"/>
            </a:endParaRPr>
          </a:p>
        </p:txBody>
      </p:sp>
      <p:grpSp>
        <p:nvGrpSpPr>
          <p:cNvPr id="68" name="Graphic 49">
            <a:extLst>
              <a:ext uri="{FF2B5EF4-FFF2-40B4-BE49-F238E27FC236}">
                <a16:creationId xmlns:a16="http://schemas.microsoft.com/office/drawing/2014/main" id="{7A4707D6-B9A3-4632-92A8-25A4AA56F1C5}"/>
              </a:ext>
            </a:extLst>
          </p:cNvPr>
          <p:cNvGrpSpPr/>
          <p:nvPr/>
        </p:nvGrpSpPr>
        <p:grpSpPr>
          <a:xfrm>
            <a:off x="9013042" y="5397994"/>
            <a:ext cx="647215" cy="647215"/>
            <a:chOff x="10274049" y="6251452"/>
            <a:chExt cx="826889" cy="826889"/>
          </a:xfrm>
          <a:noFill/>
        </p:grpSpPr>
        <p:sp>
          <p:nvSpPr>
            <p:cNvPr id="69" name="Freeform: Shape 68">
              <a:extLst>
                <a:ext uri="{FF2B5EF4-FFF2-40B4-BE49-F238E27FC236}">
                  <a16:creationId xmlns:a16="http://schemas.microsoft.com/office/drawing/2014/main" id="{6F518FF4-3E87-46E9-A1F0-E1C3D3CFFF98}"/>
                </a:ext>
              </a:extLst>
            </p:cNvPr>
            <p:cNvSpPr/>
            <p:nvPr/>
          </p:nvSpPr>
          <p:spPr>
            <a:xfrm>
              <a:off x="10274049" y="6251452"/>
              <a:ext cx="826889" cy="826889"/>
            </a:xfrm>
            <a:custGeom>
              <a:avLst/>
              <a:gdLst>
                <a:gd name="connsiteX0" fmla="*/ 826889 w 826889"/>
                <a:gd name="connsiteY0" fmla="*/ 413445 h 826889"/>
                <a:gd name="connsiteX1" fmla="*/ 413445 w 826889"/>
                <a:gd name="connsiteY1" fmla="*/ 826889 h 826889"/>
                <a:gd name="connsiteX2" fmla="*/ 0 w 826889"/>
                <a:gd name="connsiteY2" fmla="*/ 413445 h 826889"/>
                <a:gd name="connsiteX3" fmla="*/ 413445 w 826889"/>
                <a:gd name="connsiteY3" fmla="*/ 0 h 826889"/>
                <a:gd name="connsiteX4" fmla="*/ 826889 w 826889"/>
                <a:gd name="connsiteY4" fmla="*/ 413445 h 82688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26889" h="826889">
                  <a:moveTo>
                    <a:pt x="826889" y="413445"/>
                  </a:moveTo>
                  <a:cubicBezTo>
                    <a:pt x="826889" y="641784"/>
                    <a:pt x="641784" y="826889"/>
                    <a:pt x="413445" y="826889"/>
                  </a:cubicBezTo>
                  <a:cubicBezTo>
                    <a:pt x="185105" y="826889"/>
                    <a:pt x="0" y="641784"/>
                    <a:pt x="0" y="413445"/>
                  </a:cubicBezTo>
                  <a:cubicBezTo>
                    <a:pt x="0" y="185105"/>
                    <a:pt x="185105" y="0"/>
                    <a:pt x="413445" y="0"/>
                  </a:cubicBezTo>
                  <a:cubicBezTo>
                    <a:pt x="641784" y="0"/>
                    <a:pt x="826889" y="185105"/>
                    <a:pt x="826889" y="413445"/>
                  </a:cubicBezTo>
                  <a:close/>
                </a:path>
              </a:pathLst>
            </a:custGeom>
            <a:noFill/>
            <a:ln w="50800" cap="rnd">
              <a:solidFill>
                <a:schemeClr val="bg1"/>
              </a:solidFill>
              <a:prstDash val="solid"/>
              <a:round/>
            </a:ln>
          </p:spPr>
          <p:txBody>
            <a:bodyPr rtlCol="0" anchor="ctr"/>
            <a:lstStyle/>
            <a:p>
              <a:endParaRPr lang="en-ID"/>
            </a:p>
          </p:txBody>
        </p:sp>
        <p:sp>
          <p:nvSpPr>
            <p:cNvPr id="70" name="Freeform: Shape 69">
              <a:extLst>
                <a:ext uri="{FF2B5EF4-FFF2-40B4-BE49-F238E27FC236}">
                  <a16:creationId xmlns:a16="http://schemas.microsoft.com/office/drawing/2014/main" id="{642C7417-E772-4597-97FD-96F9B00345EE}"/>
                </a:ext>
              </a:extLst>
            </p:cNvPr>
            <p:cNvSpPr/>
            <p:nvPr/>
          </p:nvSpPr>
          <p:spPr>
            <a:xfrm>
              <a:off x="10549679" y="6527082"/>
              <a:ext cx="275629" cy="275629"/>
            </a:xfrm>
            <a:custGeom>
              <a:avLst/>
              <a:gdLst>
                <a:gd name="connsiteX0" fmla="*/ 275630 w 275629"/>
                <a:gd name="connsiteY0" fmla="*/ 137815 h 275629"/>
                <a:gd name="connsiteX1" fmla="*/ 137815 w 275629"/>
                <a:gd name="connsiteY1" fmla="*/ 275630 h 275629"/>
                <a:gd name="connsiteX2" fmla="*/ 0 w 275629"/>
                <a:gd name="connsiteY2" fmla="*/ 137815 h 275629"/>
                <a:gd name="connsiteX3" fmla="*/ 137815 w 275629"/>
                <a:gd name="connsiteY3" fmla="*/ 0 h 275629"/>
                <a:gd name="connsiteX4" fmla="*/ 275630 w 275629"/>
                <a:gd name="connsiteY4" fmla="*/ 137815 h 2756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629" h="275629">
                  <a:moveTo>
                    <a:pt x="275630" y="137815"/>
                  </a:moveTo>
                  <a:cubicBezTo>
                    <a:pt x="275630" y="213928"/>
                    <a:pt x="213928" y="275630"/>
                    <a:pt x="137815" y="275630"/>
                  </a:cubicBezTo>
                  <a:cubicBezTo>
                    <a:pt x="61702" y="275630"/>
                    <a:pt x="0" y="213928"/>
                    <a:pt x="0" y="137815"/>
                  </a:cubicBezTo>
                  <a:cubicBezTo>
                    <a:pt x="0" y="61702"/>
                    <a:pt x="61702" y="0"/>
                    <a:pt x="137815" y="0"/>
                  </a:cubicBezTo>
                  <a:cubicBezTo>
                    <a:pt x="213928" y="0"/>
                    <a:pt x="275630" y="61702"/>
                    <a:pt x="275630" y="137815"/>
                  </a:cubicBezTo>
                  <a:close/>
                </a:path>
              </a:pathLst>
            </a:custGeom>
            <a:noFill/>
            <a:ln w="50800" cap="rnd">
              <a:solidFill>
                <a:schemeClr val="bg1"/>
              </a:solidFill>
              <a:prstDash val="solid"/>
              <a:round/>
            </a:ln>
          </p:spPr>
          <p:txBody>
            <a:bodyPr rtlCol="0" anchor="ctr"/>
            <a:lstStyle/>
            <a:p>
              <a:endParaRPr lang="en-ID"/>
            </a:p>
          </p:txBody>
        </p:sp>
        <p:sp>
          <p:nvSpPr>
            <p:cNvPr id="71" name="Freeform: Shape 70">
              <a:extLst>
                <a:ext uri="{FF2B5EF4-FFF2-40B4-BE49-F238E27FC236}">
                  <a16:creationId xmlns:a16="http://schemas.microsoft.com/office/drawing/2014/main" id="{EE040476-4E19-4936-9E21-D078B8CE53DA}"/>
                </a:ext>
              </a:extLst>
            </p:cNvPr>
            <p:cNvSpPr/>
            <p:nvPr/>
          </p:nvSpPr>
          <p:spPr>
            <a:xfrm>
              <a:off x="10740782" y="6792054"/>
              <a:ext cx="106466" cy="254167"/>
            </a:xfrm>
            <a:custGeom>
              <a:avLst/>
              <a:gdLst>
                <a:gd name="connsiteX0" fmla="*/ 0 w 106466"/>
                <a:gd name="connsiteY0" fmla="*/ 0 h 254167"/>
                <a:gd name="connsiteX1" fmla="*/ 106467 w 106466"/>
                <a:gd name="connsiteY1" fmla="*/ 254167 h 254167"/>
              </a:gdLst>
              <a:ahLst/>
              <a:cxnLst>
                <a:cxn ang="0">
                  <a:pos x="connsiteX0" y="connsiteY0"/>
                </a:cxn>
                <a:cxn ang="0">
                  <a:pos x="connsiteX1" y="connsiteY1"/>
                </a:cxn>
              </a:cxnLst>
              <a:rect l="l" t="t" r="r" b="b"/>
              <a:pathLst>
                <a:path w="106466" h="254167">
                  <a:moveTo>
                    <a:pt x="0" y="0"/>
                  </a:moveTo>
                  <a:lnTo>
                    <a:pt x="106467" y="254167"/>
                  </a:lnTo>
                </a:path>
              </a:pathLst>
            </a:custGeom>
            <a:noFill/>
            <a:ln w="50800" cap="rnd">
              <a:solidFill>
                <a:schemeClr val="bg1"/>
              </a:solidFill>
              <a:prstDash val="solid"/>
              <a:round/>
            </a:ln>
          </p:spPr>
          <p:txBody>
            <a:bodyPr rtlCol="0" anchor="ctr"/>
            <a:lstStyle/>
            <a:p>
              <a:endParaRPr lang="en-ID"/>
            </a:p>
          </p:txBody>
        </p:sp>
        <p:sp>
          <p:nvSpPr>
            <p:cNvPr id="72" name="Freeform: Shape 71">
              <a:extLst>
                <a:ext uri="{FF2B5EF4-FFF2-40B4-BE49-F238E27FC236}">
                  <a16:creationId xmlns:a16="http://schemas.microsoft.com/office/drawing/2014/main" id="{58EC6D1E-1BFA-4F44-83F5-26789A89BE3A}"/>
                </a:ext>
              </a:extLst>
            </p:cNvPr>
            <p:cNvSpPr/>
            <p:nvPr/>
          </p:nvSpPr>
          <p:spPr>
            <a:xfrm>
              <a:off x="10306170" y="6718185"/>
              <a:ext cx="254167" cy="106466"/>
            </a:xfrm>
            <a:custGeom>
              <a:avLst/>
              <a:gdLst>
                <a:gd name="connsiteX0" fmla="*/ 254167 w 254167"/>
                <a:gd name="connsiteY0" fmla="*/ 0 h 106466"/>
                <a:gd name="connsiteX1" fmla="*/ 0 w 254167"/>
                <a:gd name="connsiteY1" fmla="*/ 106467 h 106466"/>
              </a:gdLst>
              <a:ahLst/>
              <a:cxnLst>
                <a:cxn ang="0">
                  <a:pos x="connsiteX0" y="connsiteY0"/>
                </a:cxn>
                <a:cxn ang="0">
                  <a:pos x="connsiteX1" y="connsiteY1"/>
                </a:cxn>
              </a:cxnLst>
              <a:rect l="l" t="t" r="r" b="b"/>
              <a:pathLst>
                <a:path w="254167" h="106466">
                  <a:moveTo>
                    <a:pt x="254167" y="0"/>
                  </a:moveTo>
                  <a:lnTo>
                    <a:pt x="0" y="106467"/>
                  </a:lnTo>
                </a:path>
              </a:pathLst>
            </a:custGeom>
            <a:noFill/>
            <a:ln w="50800" cap="rnd">
              <a:solidFill>
                <a:schemeClr val="bg1"/>
              </a:solidFill>
              <a:prstDash val="solid"/>
              <a:round/>
            </a:ln>
          </p:spPr>
          <p:txBody>
            <a:bodyPr rtlCol="0" anchor="ctr"/>
            <a:lstStyle/>
            <a:p>
              <a:endParaRPr lang="en-ID"/>
            </a:p>
          </p:txBody>
        </p:sp>
        <p:sp>
          <p:nvSpPr>
            <p:cNvPr id="73" name="Freeform: Shape 72">
              <a:extLst>
                <a:ext uri="{FF2B5EF4-FFF2-40B4-BE49-F238E27FC236}">
                  <a16:creationId xmlns:a16="http://schemas.microsoft.com/office/drawing/2014/main" id="{A5BEA160-F521-4F54-8EF0-23D1AC811CF0}"/>
                </a:ext>
              </a:extLst>
            </p:cNvPr>
            <p:cNvSpPr/>
            <p:nvPr/>
          </p:nvSpPr>
          <p:spPr>
            <a:xfrm>
              <a:off x="10527739" y="6283573"/>
              <a:ext cx="106503" cy="254204"/>
            </a:xfrm>
            <a:custGeom>
              <a:avLst/>
              <a:gdLst>
                <a:gd name="connsiteX0" fmla="*/ 106503 w 106503"/>
                <a:gd name="connsiteY0" fmla="*/ 254204 h 254204"/>
                <a:gd name="connsiteX1" fmla="*/ 0 w 106503"/>
                <a:gd name="connsiteY1" fmla="*/ 0 h 254204"/>
              </a:gdLst>
              <a:ahLst/>
              <a:cxnLst>
                <a:cxn ang="0">
                  <a:pos x="connsiteX0" y="connsiteY0"/>
                </a:cxn>
                <a:cxn ang="0">
                  <a:pos x="connsiteX1" y="connsiteY1"/>
                </a:cxn>
              </a:cxnLst>
              <a:rect l="l" t="t" r="r" b="b"/>
              <a:pathLst>
                <a:path w="106503" h="254204">
                  <a:moveTo>
                    <a:pt x="106503" y="254204"/>
                  </a:moveTo>
                  <a:lnTo>
                    <a:pt x="0" y="0"/>
                  </a:lnTo>
                </a:path>
              </a:pathLst>
            </a:custGeom>
            <a:noFill/>
            <a:ln w="50800" cap="rnd">
              <a:solidFill>
                <a:schemeClr val="bg1"/>
              </a:solidFill>
              <a:prstDash val="solid"/>
              <a:round/>
            </a:ln>
          </p:spPr>
          <p:txBody>
            <a:bodyPr rtlCol="0" anchor="ctr"/>
            <a:lstStyle/>
            <a:p>
              <a:endParaRPr lang="en-ID"/>
            </a:p>
          </p:txBody>
        </p:sp>
        <p:sp>
          <p:nvSpPr>
            <p:cNvPr id="74" name="Freeform: Shape 73">
              <a:extLst>
                <a:ext uri="{FF2B5EF4-FFF2-40B4-BE49-F238E27FC236}">
                  <a16:creationId xmlns:a16="http://schemas.microsoft.com/office/drawing/2014/main" id="{7DB5AE68-7B19-4C35-9022-3CC357D8BA00}"/>
                </a:ext>
              </a:extLst>
            </p:cNvPr>
            <p:cNvSpPr/>
            <p:nvPr/>
          </p:nvSpPr>
          <p:spPr>
            <a:xfrm>
              <a:off x="10814651" y="6505142"/>
              <a:ext cx="254167" cy="106466"/>
            </a:xfrm>
            <a:custGeom>
              <a:avLst/>
              <a:gdLst>
                <a:gd name="connsiteX0" fmla="*/ 0 w 254167"/>
                <a:gd name="connsiteY0" fmla="*/ 106467 h 106466"/>
                <a:gd name="connsiteX1" fmla="*/ 254167 w 254167"/>
                <a:gd name="connsiteY1" fmla="*/ 0 h 106466"/>
              </a:gdLst>
              <a:ahLst/>
              <a:cxnLst>
                <a:cxn ang="0">
                  <a:pos x="connsiteX0" y="connsiteY0"/>
                </a:cxn>
                <a:cxn ang="0">
                  <a:pos x="connsiteX1" y="connsiteY1"/>
                </a:cxn>
              </a:cxnLst>
              <a:rect l="l" t="t" r="r" b="b"/>
              <a:pathLst>
                <a:path w="254167" h="106466">
                  <a:moveTo>
                    <a:pt x="0" y="106467"/>
                  </a:moveTo>
                  <a:lnTo>
                    <a:pt x="254167" y="0"/>
                  </a:lnTo>
                </a:path>
              </a:pathLst>
            </a:custGeom>
            <a:noFill/>
            <a:ln w="50800" cap="rnd">
              <a:solidFill>
                <a:schemeClr val="bg1"/>
              </a:solidFill>
              <a:prstDash val="solid"/>
              <a:round/>
            </a:ln>
          </p:spPr>
          <p:txBody>
            <a:bodyPr rtlCol="0" anchor="ctr"/>
            <a:lstStyle/>
            <a:p>
              <a:endParaRPr lang="en-ID"/>
            </a:p>
          </p:txBody>
        </p:sp>
        <p:sp>
          <p:nvSpPr>
            <p:cNvPr id="75" name="Freeform: Shape 74">
              <a:extLst>
                <a:ext uri="{FF2B5EF4-FFF2-40B4-BE49-F238E27FC236}">
                  <a16:creationId xmlns:a16="http://schemas.microsoft.com/office/drawing/2014/main" id="{259AE8D1-FEE7-4DBD-91C5-9BB90D64889C}"/>
                </a:ext>
              </a:extLst>
            </p:cNvPr>
            <p:cNvSpPr/>
            <p:nvPr/>
          </p:nvSpPr>
          <p:spPr>
            <a:xfrm>
              <a:off x="10530826" y="6792458"/>
              <a:ext cx="104445" cy="255049"/>
            </a:xfrm>
            <a:custGeom>
              <a:avLst/>
              <a:gdLst>
                <a:gd name="connsiteX0" fmla="*/ 104445 w 104445"/>
                <a:gd name="connsiteY0" fmla="*/ 0 h 255049"/>
                <a:gd name="connsiteX1" fmla="*/ 0 w 104445"/>
                <a:gd name="connsiteY1" fmla="*/ 255049 h 255049"/>
              </a:gdLst>
              <a:ahLst/>
              <a:cxnLst>
                <a:cxn ang="0">
                  <a:pos x="connsiteX0" y="connsiteY0"/>
                </a:cxn>
                <a:cxn ang="0">
                  <a:pos x="connsiteX1" y="connsiteY1"/>
                </a:cxn>
              </a:cxnLst>
              <a:rect l="l" t="t" r="r" b="b"/>
              <a:pathLst>
                <a:path w="104445" h="255049">
                  <a:moveTo>
                    <a:pt x="104445" y="0"/>
                  </a:moveTo>
                  <a:lnTo>
                    <a:pt x="0" y="255049"/>
                  </a:lnTo>
                </a:path>
              </a:pathLst>
            </a:custGeom>
            <a:noFill/>
            <a:ln w="50800" cap="rnd">
              <a:solidFill>
                <a:schemeClr val="bg1"/>
              </a:solidFill>
              <a:prstDash val="solid"/>
              <a:round/>
            </a:ln>
          </p:spPr>
          <p:txBody>
            <a:bodyPr rtlCol="0" anchor="ctr"/>
            <a:lstStyle/>
            <a:p>
              <a:endParaRPr lang="en-ID"/>
            </a:p>
          </p:txBody>
        </p:sp>
        <p:sp>
          <p:nvSpPr>
            <p:cNvPr id="76" name="Freeform: Shape 75">
              <a:extLst>
                <a:ext uri="{FF2B5EF4-FFF2-40B4-BE49-F238E27FC236}">
                  <a16:creationId xmlns:a16="http://schemas.microsoft.com/office/drawing/2014/main" id="{7E19B28C-ABB8-4FD9-B377-855FA683BC08}"/>
                </a:ext>
              </a:extLst>
            </p:cNvPr>
            <p:cNvSpPr/>
            <p:nvPr/>
          </p:nvSpPr>
          <p:spPr>
            <a:xfrm>
              <a:off x="10304883" y="6508229"/>
              <a:ext cx="255049" cy="104445"/>
            </a:xfrm>
            <a:custGeom>
              <a:avLst/>
              <a:gdLst>
                <a:gd name="connsiteX0" fmla="*/ 255049 w 255049"/>
                <a:gd name="connsiteY0" fmla="*/ 104445 h 104445"/>
                <a:gd name="connsiteX1" fmla="*/ 0 w 255049"/>
                <a:gd name="connsiteY1" fmla="*/ 0 h 104445"/>
              </a:gdLst>
              <a:ahLst/>
              <a:cxnLst>
                <a:cxn ang="0">
                  <a:pos x="connsiteX0" y="connsiteY0"/>
                </a:cxn>
                <a:cxn ang="0">
                  <a:pos x="connsiteX1" y="connsiteY1"/>
                </a:cxn>
              </a:cxnLst>
              <a:rect l="l" t="t" r="r" b="b"/>
              <a:pathLst>
                <a:path w="255049" h="104445">
                  <a:moveTo>
                    <a:pt x="255049" y="104445"/>
                  </a:moveTo>
                  <a:lnTo>
                    <a:pt x="0" y="0"/>
                  </a:lnTo>
                </a:path>
              </a:pathLst>
            </a:custGeom>
            <a:noFill/>
            <a:ln w="50800" cap="rnd">
              <a:solidFill>
                <a:schemeClr val="bg1"/>
              </a:solidFill>
              <a:prstDash val="solid"/>
              <a:round/>
            </a:ln>
          </p:spPr>
          <p:txBody>
            <a:bodyPr rtlCol="0" anchor="ctr"/>
            <a:lstStyle/>
            <a:p>
              <a:endParaRPr lang="en-ID"/>
            </a:p>
          </p:txBody>
        </p:sp>
        <p:sp>
          <p:nvSpPr>
            <p:cNvPr id="77" name="Freeform: Shape 76">
              <a:extLst>
                <a:ext uri="{FF2B5EF4-FFF2-40B4-BE49-F238E27FC236}">
                  <a16:creationId xmlns:a16="http://schemas.microsoft.com/office/drawing/2014/main" id="{6E4E8EF8-DD2F-4C5C-A93C-3A9CCB96AC20}"/>
                </a:ext>
              </a:extLst>
            </p:cNvPr>
            <p:cNvSpPr/>
            <p:nvPr/>
          </p:nvSpPr>
          <p:spPr>
            <a:xfrm>
              <a:off x="10739717" y="6282286"/>
              <a:ext cx="104445" cy="255049"/>
            </a:xfrm>
            <a:custGeom>
              <a:avLst/>
              <a:gdLst>
                <a:gd name="connsiteX0" fmla="*/ 0 w 104445"/>
                <a:gd name="connsiteY0" fmla="*/ 255049 h 255049"/>
                <a:gd name="connsiteX1" fmla="*/ 104445 w 104445"/>
                <a:gd name="connsiteY1" fmla="*/ 0 h 255049"/>
              </a:gdLst>
              <a:ahLst/>
              <a:cxnLst>
                <a:cxn ang="0">
                  <a:pos x="connsiteX0" y="connsiteY0"/>
                </a:cxn>
                <a:cxn ang="0">
                  <a:pos x="connsiteX1" y="connsiteY1"/>
                </a:cxn>
              </a:cxnLst>
              <a:rect l="l" t="t" r="r" b="b"/>
              <a:pathLst>
                <a:path w="104445" h="255049">
                  <a:moveTo>
                    <a:pt x="0" y="255049"/>
                  </a:moveTo>
                  <a:lnTo>
                    <a:pt x="104445" y="0"/>
                  </a:lnTo>
                </a:path>
              </a:pathLst>
            </a:custGeom>
            <a:noFill/>
            <a:ln w="50800" cap="rnd">
              <a:solidFill>
                <a:schemeClr val="bg1"/>
              </a:solidFill>
              <a:prstDash val="solid"/>
              <a:round/>
            </a:ln>
          </p:spPr>
          <p:txBody>
            <a:bodyPr rtlCol="0" anchor="ctr"/>
            <a:lstStyle/>
            <a:p>
              <a:endParaRPr lang="en-ID"/>
            </a:p>
          </p:txBody>
        </p:sp>
        <p:sp>
          <p:nvSpPr>
            <p:cNvPr id="78" name="Freeform: Shape 77">
              <a:extLst>
                <a:ext uri="{FF2B5EF4-FFF2-40B4-BE49-F238E27FC236}">
                  <a16:creationId xmlns:a16="http://schemas.microsoft.com/office/drawing/2014/main" id="{66E2DA0A-06AE-4289-B8FE-3228FDA1682B}"/>
                </a:ext>
              </a:extLst>
            </p:cNvPr>
            <p:cNvSpPr/>
            <p:nvPr/>
          </p:nvSpPr>
          <p:spPr>
            <a:xfrm>
              <a:off x="10815055" y="6717120"/>
              <a:ext cx="255049" cy="104445"/>
            </a:xfrm>
            <a:custGeom>
              <a:avLst/>
              <a:gdLst>
                <a:gd name="connsiteX0" fmla="*/ 0 w 255049"/>
                <a:gd name="connsiteY0" fmla="*/ 0 h 104445"/>
                <a:gd name="connsiteX1" fmla="*/ 255049 w 255049"/>
                <a:gd name="connsiteY1" fmla="*/ 104445 h 104445"/>
              </a:gdLst>
              <a:ahLst/>
              <a:cxnLst>
                <a:cxn ang="0">
                  <a:pos x="connsiteX0" y="connsiteY0"/>
                </a:cxn>
                <a:cxn ang="0">
                  <a:pos x="connsiteX1" y="connsiteY1"/>
                </a:cxn>
              </a:cxnLst>
              <a:rect l="l" t="t" r="r" b="b"/>
              <a:pathLst>
                <a:path w="255049" h="104445">
                  <a:moveTo>
                    <a:pt x="0" y="0"/>
                  </a:moveTo>
                  <a:lnTo>
                    <a:pt x="255049" y="104445"/>
                  </a:lnTo>
                </a:path>
              </a:pathLst>
            </a:custGeom>
            <a:noFill/>
            <a:ln w="50800" cap="rnd">
              <a:solidFill>
                <a:schemeClr val="bg1"/>
              </a:solidFill>
              <a:prstDash val="solid"/>
              <a:round/>
            </a:ln>
          </p:spPr>
          <p:txBody>
            <a:bodyPr rtlCol="0" anchor="ctr"/>
            <a:lstStyle/>
            <a:p>
              <a:endParaRPr lang="en-ID"/>
            </a:p>
          </p:txBody>
        </p:sp>
      </p:grpSp>
      <p:grpSp>
        <p:nvGrpSpPr>
          <p:cNvPr id="79" name="Graphic 51">
            <a:extLst>
              <a:ext uri="{FF2B5EF4-FFF2-40B4-BE49-F238E27FC236}">
                <a16:creationId xmlns:a16="http://schemas.microsoft.com/office/drawing/2014/main" id="{0F72EA7B-458E-4EAB-9A69-970D6A4E876B}"/>
              </a:ext>
            </a:extLst>
          </p:cNvPr>
          <p:cNvGrpSpPr/>
          <p:nvPr/>
        </p:nvGrpSpPr>
        <p:grpSpPr>
          <a:xfrm>
            <a:off x="14723426" y="5423135"/>
            <a:ext cx="611288" cy="647215"/>
            <a:chOff x="13441858" y="6034637"/>
            <a:chExt cx="780988" cy="826889"/>
          </a:xfrm>
          <a:noFill/>
        </p:grpSpPr>
        <p:sp>
          <p:nvSpPr>
            <p:cNvPr id="80" name="Freeform: Shape 79">
              <a:extLst>
                <a:ext uri="{FF2B5EF4-FFF2-40B4-BE49-F238E27FC236}">
                  <a16:creationId xmlns:a16="http://schemas.microsoft.com/office/drawing/2014/main" id="{13079943-3790-4E20-96E8-12CDFF700A92}"/>
                </a:ext>
              </a:extLst>
            </p:cNvPr>
            <p:cNvSpPr/>
            <p:nvPr/>
          </p:nvSpPr>
          <p:spPr>
            <a:xfrm>
              <a:off x="13530574" y="6144889"/>
              <a:ext cx="110251" cy="110251"/>
            </a:xfrm>
            <a:custGeom>
              <a:avLst/>
              <a:gdLst>
                <a:gd name="connsiteX0" fmla="*/ 110252 w 110251"/>
                <a:gd name="connsiteY0" fmla="*/ 55126 h 110251"/>
                <a:gd name="connsiteX1" fmla="*/ 55126 w 110251"/>
                <a:gd name="connsiteY1" fmla="*/ 110252 h 110251"/>
                <a:gd name="connsiteX2" fmla="*/ 0 w 110251"/>
                <a:gd name="connsiteY2" fmla="*/ 55126 h 110251"/>
                <a:gd name="connsiteX3" fmla="*/ 55126 w 110251"/>
                <a:gd name="connsiteY3" fmla="*/ 0 h 110251"/>
                <a:gd name="connsiteX4" fmla="*/ 110252 w 110251"/>
                <a:gd name="connsiteY4" fmla="*/ 55126 h 11025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0251" h="110251">
                  <a:moveTo>
                    <a:pt x="110252" y="55126"/>
                  </a:moveTo>
                  <a:cubicBezTo>
                    <a:pt x="110252" y="85571"/>
                    <a:pt x="85571" y="110252"/>
                    <a:pt x="55126" y="110252"/>
                  </a:cubicBezTo>
                  <a:cubicBezTo>
                    <a:pt x="24681" y="110252"/>
                    <a:pt x="0" y="85571"/>
                    <a:pt x="0" y="55126"/>
                  </a:cubicBezTo>
                  <a:cubicBezTo>
                    <a:pt x="0" y="24681"/>
                    <a:pt x="24681" y="0"/>
                    <a:pt x="55126" y="0"/>
                  </a:cubicBezTo>
                  <a:cubicBezTo>
                    <a:pt x="85571" y="0"/>
                    <a:pt x="110252" y="24681"/>
                    <a:pt x="110252" y="55126"/>
                  </a:cubicBezTo>
                  <a:close/>
                </a:path>
              </a:pathLst>
            </a:custGeom>
            <a:noFill/>
            <a:ln w="50800" cap="rnd">
              <a:solidFill>
                <a:schemeClr val="bg1"/>
              </a:solidFill>
              <a:prstDash val="solid"/>
              <a:round/>
            </a:ln>
          </p:spPr>
          <p:txBody>
            <a:bodyPr rtlCol="0" anchor="ctr"/>
            <a:lstStyle/>
            <a:p>
              <a:endParaRPr lang="en-ID"/>
            </a:p>
          </p:txBody>
        </p:sp>
        <p:sp>
          <p:nvSpPr>
            <p:cNvPr id="81" name="Freeform: Shape 80">
              <a:extLst>
                <a:ext uri="{FF2B5EF4-FFF2-40B4-BE49-F238E27FC236}">
                  <a16:creationId xmlns:a16="http://schemas.microsoft.com/office/drawing/2014/main" id="{02E6A70E-D58A-49BD-BCFC-CEFBAFD5580B}"/>
                </a:ext>
              </a:extLst>
            </p:cNvPr>
            <p:cNvSpPr/>
            <p:nvPr/>
          </p:nvSpPr>
          <p:spPr>
            <a:xfrm>
              <a:off x="13530574" y="6365393"/>
              <a:ext cx="110251" cy="110251"/>
            </a:xfrm>
            <a:custGeom>
              <a:avLst/>
              <a:gdLst>
                <a:gd name="connsiteX0" fmla="*/ 110252 w 110251"/>
                <a:gd name="connsiteY0" fmla="*/ 55126 h 110251"/>
                <a:gd name="connsiteX1" fmla="*/ 55126 w 110251"/>
                <a:gd name="connsiteY1" fmla="*/ 110252 h 110251"/>
                <a:gd name="connsiteX2" fmla="*/ 0 w 110251"/>
                <a:gd name="connsiteY2" fmla="*/ 55126 h 110251"/>
                <a:gd name="connsiteX3" fmla="*/ 55126 w 110251"/>
                <a:gd name="connsiteY3" fmla="*/ 0 h 110251"/>
                <a:gd name="connsiteX4" fmla="*/ 110252 w 110251"/>
                <a:gd name="connsiteY4" fmla="*/ 55126 h 11025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0251" h="110251">
                  <a:moveTo>
                    <a:pt x="110252" y="55126"/>
                  </a:moveTo>
                  <a:cubicBezTo>
                    <a:pt x="110252" y="85571"/>
                    <a:pt x="85571" y="110252"/>
                    <a:pt x="55126" y="110252"/>
                  </a:cubicBezTo>
                  <a:cubicBezTo>
                    <a:pt x="24681" y="110252"/>
                    <a:pt x="0" y="85571"/>
                    <a:pt x="0" y="55126"/>
                  </a:cubicBezTo>
                  <a:cubicBezTo>
                    <a:pt x="0" y="24681"/>
                    <a:pt x="24681" y="0"/>
                    <a:pt x="55126" y="0"/>
                  </a:cubicBezTo>
                  <a:cubicBezTo>
                    <a:pt x="85571" y="0"/>
                    <a:pt x="110252" y="24681"/>
                    <a:pt x="110252" y="55126"/>
                  </a:cubicBezTo>
                  <a:close/>
                </a:path>
              </a:pathLst>
            </a:custGeom>
            <a:noFill/>
            <a:ln w="50800" cap="rnd">
              <a:solidFill>
                <a:schemeClr val="bg1"/>
              </a:solidFill>
              <a:prstDash val="solid"/>
              <a:round/>
            </a:ln>
          </p:spPr>
          <p:txBody>
            <a:bodyPr rtlCol="0" anchor="ctr"/>
            <a:lstStyle/>
            <a:p>
              <a:endParaRPr lang="en-ID"/>
            </a:p>
          </p:txBody>
        </p:sp>
        <p:sp>
          <p:nvSpPr>
            <p:cNvPr id="82" name="Freeform: Shape 81">
              <a:extLst>
                <a:ext uri="{FF2B5EF4-FFF2-40B4-BE49-F238E27FC236}">
                  <a16:creationId xmlns:a16="http://schemas.microsoft.com/office/drawing/2014/main" id="{48314826-C5C1-4C7E-A5E9-E02EDC9317AE}"/>
                </a:ext>
              </a:extLst>
            </p:cNvPr>
            <p:cNvSpPr/>
            <p:nvPr/>
          </p:nvSpPr>
          <p:spPr>
            <a:xfrm>
              <a:off x="13530574" y="6585897"/>
              <a:ext cx="110251" cy="110251"/>
            </a:xfrm>
            <a:custGeom>
              <a:avLst/>
              <a:gdLst>
                <a:gd name="connsiteX0" fmla="*/ 110252 w 110251"/>
                <a:gd name="connsiteY0" fmla="*/ 55126 h 110251"/>
                <a:gd name="connsiteX1" fmla="*/ 55126 w 110251"/>
                <a:gd name="connsiteY1" fmla="*/ 110252 h 110251"/>
                <a:gd name="connsiteX2" fmla="*/ 0 w 110251"/>
                <a:gd name="connsiteY2" fmla="*/ 55126 h 110251"/>
                <a:gd name="connsiteX3" fmla="*/ 55126 w 110251"/>
                <a:gd name="connsiteY3" fmla="*/ 0 h 110251"/>
                <a:gd name="connsiteX4" fmla="*/ 110252 w 110251"/>
                <a:gd name="connsiteY4" fmla="*/ 55126 h 11025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0251" h="110251">
                  <a:moveTo>
                    <a:pt x="110252" y="55126"/>
                  </a:moveTo>
                  <a:cubicBezTo>
                    <a:pt x="110252" y="85571"/>
                    <a:pt x="85571" y="110252"/>
                    <a:pt x="55126" y="110252"/>
                  </a:cubicBezTo>
                  <a:cubicBezTo>
                    <a:pt x="24681" y="110252"/>
                    <a:pt x="0" y="85571"/>
                    <a:pt x="0" y="55126"/>
                  </a:cubicBezTo>
                  <a:cubicBezTo>
                    <a:pt x="0" y="24681"/>
                    <a:pt x="24681" y="0"/>
                    <a:pt x="55126" y="0"/>
                  </a:cubicBezTo>
                  <a:cubicBezTo>
                    <a:pt x="85571" y="0"/>
                    <a:pt x="110252" y="24681"/>
                    <a:pt x="110252" y="55126"/>
                  </a:cubicBezTo>
                  <a:close/>
                </a:path>
              </a:pathLst>
            </a:custGeom>
            <a:noFill/>
            <a:ln w="50800" cap="rnd">
              <a:solidFill>
                <a:schemeClr val="bg1"/>
              </a:solidFill>
              <a:prstDash val="solid"/>
              <a:round/>
            </a:ln>
          </p:spPr>
          <p:txBody>
            <a:bodyPr rtlCol="0" anchor="ctr"/>
            <a:lstStyle/>
            <a:p>
              <a:endParaRPr lang="en-ID"/>
            </a:p>
          </p:txBody>
        </p:sp>
        <p:sp>
          <p:nvSpPr>
            <p:cNvPr id="83" name="Freeform: Shape 82">
              <a:extLst>
                <a:ext uri="{FF2B5EF4-FFF2-40B4-BE49-F238E27FC236}">
                  <a16:creationId xmlns:a16="http://schemas.microsoft.com/office/drawing/2014/main" id="{99E9CC63-1354-4B73-AE8F-BA2822906B64}"/>
                </a:ext>
              </a:extLst>
            </p:cNvPr>
            <p:cNvSpPr/>
            <p:nvPr/>
          </p:nvSpPr>
          <p:spPr>
            <a:xfrm>
              <a:off x="13441858" y="6034637"/>
              <a:ext cx="287610" cy="826889"/>
            </a:xfrm>
            <a:custGeom>
              <a:avLst/>
              <a:gdLst>
                <a:gd name="connsiteX0" fmla="*/ 287610 w 287610"/>
                <a:gd name="connsiteY0" fmla="*/ 683084 h 826889"/>
                <a:gd name="connsiteX1" fmla="*/ 143805 w 287610"/>
                <a:gd name="connsiteY1" fmla="*/ 826889 h 826889"/>
                <a:gd name="connsiteX2" fmla="*/ 0 w 287610"/>
                <a:gd name="connsiteY2" fmla="*/ 683084 h 826889"/>
                <a:gd name="connsiteX3" fmla="*/ 0 w 287610"/>
                <a:gd name="connsiteY3" fmla="*/ 71921 h 826889"/>
                <a:gd name="connsiteX4" fmla="*/ 71921 w 287610"/>
                <a:gd name="connsiteY4" fmla="*/ 0 h 826889"/>
                <a:gd name="connsiteX5" fmla="*/ 215726 w 287610"/>
                <a:gd name="connsiteY5" fmla="*/ 0 h 826889"/>
                <a:gd name="connsiteX6" fmla="*/ 287610 w 287610"/>
                <a:gd name="connsiteY6" fmla="*/ 71921 h 8268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87610" h="826889">
                  <a:moveTo>
                    <a:pt x="287610" y="683084"/>
                  </a:moveTo>
                  <a:cubicBezTo>
                    <a:pt x="287610" y="762506"/>
                    <a:pt x="223227" y="826889"/>
                    <a:pt x="143805" y="826889"/>
                  </a:cubicBezTo>
                  <a:cubicBezTo>
                    <a:pt x="64384" y="826889"/>
                    <a:pt x="0" y="762506"/>
                    <a:pt x="0" y="683084"/>
                  </a:cubicBezTo>
                  <a:lnTo>
                    <a:pt x="0" y="71921"/>
                  </a:lnTo>
                  <a:cubicBezTo>
                    <a:pt x="0" y="32200"/>
                    <a:pt x="32200" y="0"/>
                    <a:pt x="71921" y="0"/>
                  </a:cubicBezTo>
                  <a:lnTo>
                    <a:pt x="215726" y="0"/>
                  </a:lnTo>
                  <a:cubicBezTo>
                    <a:pt x="255433" y="20"/>
                    <a:pt x="287610" y="32214"/>
                    <a:pt x="287610" y="71921"/>
                  </a:cubicBezTo>
                  <a:close/>
                </a:path>
              </a:pathLst>
            </a:custGeom>
            <a:noFill/>
            <a:ln w="50800" cap="rnd">
              <a:solidFill>
                <a:schemeClr val="bg1"/>
              </a:solidFill>
              <a:prstDash val="solid"/>
              <a:round/>
            </a:ln>
          </p:spPr>
          <p:txBody>
            <a:bodyPr rtlCol="0" anchor="ctr"/>
            <a:lstStyle/>
            <a:p>
              <a:endParaRPr lang="en-ID"/>
            </a:p>
          </p:txBody>
        </p:sp>
        <p:sp>
          <p:nvSpPr>
            <p:cNvPr id="84" name="Freeform: Shape 83">
              <a:extLst>
                <a:ext uri="{FF2B5EF4-FFF2-40B4-BE49-F238E27FC236}">
                  <a16:creationId xmlns:a16="http://schemas.microsoft.com/office/drawing/2014/main" id="{974CEDAA-DB58-47F2-B21B-5A5A797D34E2}"/>
                </a:ext>
              </a:extLst>
            </p:cNvPr>
            <p:cNvSpPr/>
            <p:nvPr/>
          </p:nvSpPr>
          <p:spPr>
            <a:xfrm>
              <a:off x="13708998" y="6080561"/>
              <a:ext cx="316477" cy="711212"/>
            </a:xfrm>
            <a:custGeom>
              <a:avLst/>
              <a:gdLst>
                <a:gd name="connsiteX0" fmla="*/ 0 w 316477"/>
                <a:gd name="connsiteY0" fmla="*/ 711213 h 711212"/>
                <a:gd name="connsiteX1" fmla="*/ 306831 w 316477"/>
                <a:gd name="connsiteY1" fmla="*/ 179762 h 711212"/>
                <a:gd name="connsiteX2" fmla="*/ 280518 w 316477"/>
                <a:gd name="connsiteY2" fmla="*/ 81528 h 711212"/>
                <a:gd name="connsiteX3" fmla="*/ 155970 w 316477"/>
                <a:gd name="connsiteY3" fmla="*/ 9644 h 711212"/>
                <a:gd name="connsiteX4" fmla="*/ 118594 w 316477"/>
                <a:gd name="connsiteY4" fmla="*/ 15 h 7112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16477" h="711212">
                  <a:moveTo>
                    <a:pt x="0" y="711213"/>
                  </a:moveTo>
                  <a:lnTo>
                    <a:pt x="306831" y="179762"/>
                  </a:lnTo>
                  <a:cubicBezTo>
                    <a:pt x="326687" y="145368"/>
                    <a:pt x="314905" y="101392"/>
                    <a:pt x="280518" y="81528"/>
                  </a:cubicBezTo>
                  <a:lnTo>
                    <a:pt x="155970" y="9644"/>
                  </a:lnTo>
                  <a:cubicBezTo>
                    <a:pt x="144625" y="3078"/>
                    <a:pt x="131700" y="-252"/>
                    <a:pt x="118594" y="15"/>
                  </a:cubicBezTo>
                </a:path>
              </a:pathLst>
            </a:custGeom>
            <a:noFill/>
            <a:ln w="50800" cap="rnd">
              <a:solidFill>
                <a:schemeClr val="bg1"/>
              </a:solidFill>
              <a:prstDash val="solid"/>
              <a:round/>
            </a:ln>
          </p:spPr>
          <p:txBody>
            <a:bodyPr rtlCol="0" anchor="ctr"/>
            <a:lstStyle/>
            <a:p>
              <a:endParaRPr lang="en-ID"/>
            </a:p>
          </p:txBody>
        </p:sp>
        <p:sp>
          <p:nvSpPr>
            <p:cNvPr id="85" name="Freeform: Shape 84">
              <a:extLst>
                <a:ext uri="{FF2B5EF4-FFF2-40B4-BE49-F238E27FC236}">
                  <a16:creationId xmlns:a16="http://schemas.microsoft.com/office/drawing/2014/main" id="{FF6325D8-0918-461D-8136-F480AA9EF7E8}"/>
                </a:ext>
              </a:extLst>
            </p:cNvPr>
            <p:cNvSpPr/>
            <p:nvPr/>
          </p:nvSpPr>
          <p:spPr>
            <a:xfrm>
              <a:off x="13659385" y="6292958"/>
              <a:ext cx="563461" cy="548356"/>
            </a:xfrm>
            <a:custGeom>
              <a:avLst/>
              <a:gdLst>
                <a:gd name="connsiteX0" fmla="*/ 0 w 563461"/>
                <a:gd name="connsiteY0" fmla="*/ 548356 h 548356"/>
                <a:gd name="connsiteX1" fmla="*/ 527518 w 563461"/>
                <a:gd name="connsiteY1" fmla="*/ 243693 h 548356"/>
                <a:gd name="connsiteX2" fmla="*/ 553832 w 563461"/>
                <a:gd name="connsiteY2" fmla="*/ 145496 h 548356"/>
                <a:gd name="connsiteX3" fmla="*/ 481911 w 563461"/>
                <a:gd name="connsiteY3" fmla="*/ 20948 h 548356"/>
                <a:gd name="connsiteX4" fmla="*/ 463536 w 563461"/>
                <a:gd name="connsiteY4" fmla="*/ 0 h 54835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3461" h="548356">
                  <a:moveTo>
                    <a:pt x="0" y="548356"/>
                  </a:moveTo>
                  <a:lnTo>
                    <a:pt x="527518" y="243693"/>
                  </a:lnTo>
                  <a:cubicBezTo>
                    <a:pt x="561884" y="223830"/>
                    <a:pt x="573663" y="179880"/>
                    <a:pt x="553832" y="145496"/>
                  </a:cubicBezTo>
                  <a:lnTo>
                    <a:pt x="481911" y="20948"/>
                  </a:lnTo>
                  <a:cubicBezTo>
                    <a:pt x="477218" y="12827"/>
                    <a:pt x="470974" y="5710"/>
                    <a:pt x="463536" y="0"/>
                  </a:cubicBezTo>
                </a:path>
              </a:pathLst>
            </a:custGeom>
            <a:noFill/>
            <a:ln w="50800" cap="rnd">
              <a:solidFill>
                <a:schemeClr val="bg1"/>
              </a:solidFill>
              <a:prstDash val="solid"/>
              <a:round/>
            </a:ln>
          </p:spPr>
          <p:txBody>
            <a:bodyPr rtlCol="0" anchor="ctr"/>
            <a:lstStyle/>
            <a:p>
              <a:endParaRPr lang="en-ID"/>
            </a:p>
          </p:txBody>
        </p:sp>
      </p:grpSp>
      <p:grpSp>
        <p:nvGrpSpPr>
          <p:cNvPr id="97" name="Group 96">
            <a:extLst>
              <a:ext uri="{FF2B5EF4-FFF2-40B4-BE49-F238E27FC236}">
                <a16:creationId xmlns:a16="http://schemas.microsoft.com/office/drawing/2014/main" id="{129594A5-4358-4F63-B13D-7A542C3585BF}"/>
              </a:ext>
            </a:extLst>
          </p:cNvPr>
          <p:cNvGrpSpPr/>
          <p:nvPr/>
        </p:nvGrpSpPr>
        <p:grpSpPr>
          <a:xfrm>
            <a:off x="9056189" y="10614721"/>
            <a:ext cx="560920" cy="647216"/>
            <a:chOff x="9333908" y="10679522"/>
            <a:chExt cx="560920" cy="647216"/>
          </a:xfrm>
        </p:grpSpPr>
        <p:sp>
          <p:nvSpPr>
            <p:cNvPr id="87" name="Freeform: Shape 86">
              <a:extLst>
                <a:ext uri="{FF2B5EF4-FFF2-40B4-BE49-F238E27FC236}">
                  <a16:creationId xmlns:a16="http://schemas.microsoft.com/office/drawing/2014/main" id="{921C6DBA-2BEA-4FDB-ADD0-7E341B672E73}"/>
                </a:ext>
              </a:extLst>
            </p:cNvPr>
            <p:cNvSpPr/>
            <p:nvPr/>
          </p:nvSpPr>
          <p:spPr>
            <a:xfrm>
              <a:off x="9506499" y="10774763"/>
              <a:ext cx="237312" cy="163638"/>
            </a:xfrm>
            <a:custGeom>
              <a:avLst/>
              <a:gdLst>
                <a:gd name="connsiteX0" fmla="*/ 303193 w 303192"/>
                <a:gd name="connsiteY0" fmla="*/ 0 h 209065"/>
                <a:gd name="connsiteX1" fmla="*/ 102167 w 303192"/>
                <a:gd name="connsiteY1" fmla="*/ 200989 h 209065"/>
                <a:gd name="connsiteX2" fmla="*/ 63239 w 303192"/>
                <a:gd name="connsiteY2" fmla="*/ 201017 h 209065"/>
                <a:gd name="connsiteX3" fmla="*/ 63211 w 303192"/>
                <a:gd name="connsiteY3" fmla="*/ 200989 h 209065"/>
                <a:gd name="connsiteX4" fmla="*/ 0 w 303192"/>
                <a:gd name="connsiteY4" fmla="*/ 137815 h 2090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3192" h="209065">
                  <a:moveTo>
                    <a:pt x="303193" y="0"/>
                  </a:moveTo>
                  <a:lnTo>
                    <a:pt x="102167" y="200989"/>
                  </a:lnTo>
                  <a:cubicBezTo>
                    <a:pt x="91425" y="211746"/>
                    <a:pt x="73997" y="211759"/>
                    <a:pt x="63239" y="201017"/>
                  </a:cubicBezTo>
                  <a:cubicBezTo>
                    <a:pt x="63229" y="201008"/>
                    <a:pt x="63220" y="200998"/>
                    <a:pt x="63211" y="200989"/>
                  </a:cubicBezTo>
                  <a:lnTo>
                    <a:pt x="0" y="137815"/>
                  </a:lnTo>
                </a:path>
              </a:pathLst>
            </a:custGeom>
            <a:noFill/>
            <a:ln w="50800" cap="rnd">
              <a:solidFill>
                <a:schemeClr val="bg1"/>
              </a:solidFill>
              <a:prstDash val="solid"/>
              <a:round/>
            </a:ln>
          </p:spPr>
          <p:txBody>
            <a:bodyPr rtlCol="0" anchor="ctr"/>
            <a:lstStyle/>
            <a:p>
              <a:endParaRPr lang="en-ID"/>
            </a:p>
          </p:txBody>
        </p:sp>
        <p:sp>
          <p:nvSpPr>
            <p:cNvPr id="88" name="Freeform: Shape 87">
              <a:extLst>
                <a:ext uri="{FF2B5EF4-FFF2-40B4-BE49-F238E27FC236}">
                  <a16:creationId xmlns:a16="http://schemas.microsoft.com/office/drawing/2014/main" id="{4BBE4D16-2D8A-4A8B-A275-A9A7F6F88BF6}"/>
                </a:ext>
              </a:extLst>
            </p:cNvPr>
            <p:cNvSpPr/>
            <p:nvPr/>
          </p:nvSpPr>
          <p:spPr>
            <a:xfrm>
              <a:off x="9614253" y="11110999"/>
              <a:ext cx="28765" cy="86295"/>
            </a:xfrm>
            <a:custGeom>
              <a:avLst/>
              <a:gdLst>
                <a:gd name="connsiteX0" fmla="*/ 0 w 36750"/>
                <a:gd name="connsiteY0" fmla="*/ 0 h 110251"/>
                <a:gd name="connsiteX1" fmla="*/ 0 w 36750"/>
                <a:gd name="connsiteY1" fmla="*/ 110252 h 110251"/>
              </a:gdLst>
              <a:ahLst/>
              <a:cxnLst>
                <a:cxn ang="0">
                  <a:pos x="connsiteX0" y="connsiteY0"/>
                </a:cxn>
                <a:cxn ang="0">
                  <a:pos x="connsiteX1" y="connsiteY1"/>
                </a:cxn>
              </a:cxnLst>
              <a:rect l="l" t="t" r="r" b="b"/>
              <a:pathLst>
                <a:path w="36750" h="110251">
                  <a:moveTo>
                    <a:pt x="0" y="0"/>
                  </a:moveTo>
                  <a:lnTo>
                    <a:pt x="0" y="110252"/>
                  </a:lnTo>
                </a:path>
              </a:pathLst>
            </a:custGeom>
            <a:noFill/>
            <a:ln w="50800" cap="rnd">
              <a:solidFill>
                <a:schemeClr val="bg1"/>
              </a:solidFill>
              <a:prstDash val="solid"/>
              <a:round/>
            </a:ln>
          </p:spPr>
          <p:txBody>
            <a:bodyPr rtlCol="0" anchor="ctr"/>
            <a:lstStyle/>
            <a:p>
              <a:endParaRPr lang="en-ID"/>
            </a:p>
          </p:txBody>
        </p:sp>
        <p:sp>
          <p:nvSpPr>
            <p:cNvPr id="89" name="Freeform: Shape 88">
              <a:extLst>
                <a:ext uri="{FF2B5EF4-FFF2-40B4-BE49-F238E27FC236}">
                  <a16:creationId xmlns:a16="http://schemas.microsoft.com/office/drawing/2014/main" id="{B427437D-1C3D-47B9-9F2B-2EEC083DA8F7}"/>
                </a:ext>
              </a:extLst>
            </p:cNvPr>
            <p:cNvSpPr/>
            <p:nvPr/>
          </p:nvSpPr>
          <p:spPr>
            <a:xfrm>
              <a:off x="9431163" y="11197216"/>
              <a:ext cx="366180" cy="129522"/>
            </a:xfrm>
            <a:custGeom>
              <a:avLst/>
              <a:gdLst>
                <a:gd name="connsiteX0" fmla="*/ 467835 w 467835"/>
                <a:gd name="connsiteY0" fmla="*/ 165479 h 165479"/>
                <a:gd name="connsiteX1" fmla="*/ 151227 w 467835"/>
                <a:gd name="connsiteY1" fmla="*/ 14254 h 165479"/>
                <a:gd name="connsiteX2" fmla="*/ 0 w 467835"/>
                <a:gd name="connsiteY2" fmla="*/ 165479 h 165479"/>
              </a:gdLst>
              <a:ahLst/>
              <a:cxnLst>
                <a:cxn ang="0">
                  <a:pos x="connsiteX0" y="connsiteY0"/>
                </a:cxn>
                <a:cxn ang="0">
                  <a:pos x="connsiteX1" y="connsiteY1"/>
                </a:cxn>
                <a:cxn ang="0">
                  <a:pos x="connsiteX2" y="connsiteY2"/>
                </a:cxn>
              </a:cxnLst>
              <a:rect l="l" t="t" r="r" b="b"/>
              <a:pathLst>
                <a:path w="467835" h="165479">
                  <a:moveTo>
                    <a:pt x="467835" y="165479"/>
                  </a:moveTo>
                  <a:cubicBezTo>
                    <a:pt x="422165" y="36290"/>
                    <a:pt x="280415" y="-31416"/>
                    <a:pt x="151227" y="14254"/>
                  </a:cubicBezTo>
                  <a:cubicBezTo>
                    <a:pt x="80564" y="39233"/>
                    <a:pt x="24980" y="94815"/>
                    <a:pt x="0" y="165479"/>
                  </a:cubicBezTo>
                  <a:close/>
                </a:path>
              </a:pathLst>
            </a:custGeom>
            <a:noFill/>
            <a:ln w="50800" cap="rnd">
              <a:solidFill>
                <a:schemeClr val="bg1"/>
              </a:solidFill>
              <a:prstDash val="solid"/>
              <a:round/>
            </a:ln>
          </p:spPr>
          <p:txBody>
            <a:bodyPr rtlCol="0" anchor="ctr"/>
            <a:lstStyle/>
            <a:p>
              <a:endParaRPr lang="en-ID"/>
            </a:p>
          </p:txBody>
        </p:sp>
        <p:sp>
          <p:nvSpPr>
            <p:cNvPr id="90" name="Freeform: Shape 89">
              <a:extLst>
                <a:ext uri="{FF2B5EF4-FFF2-40B4-BE49-F238E27FC236}">
                  <a16:creationId xmlns:a16="http://schemas.microsoft.com/office/drawing/2014/main" id="{1711D63D-A3F6-4D73-B101-175DA99B1785}"/>
                </a:ext>
              </a:extLst>
            </p:cNvPr>
            <p:cNvSpPr/>
            <p:nvPr/>
          </p:nvSpPr>
          <p:spPr>
            <a:xfrm>
              <a:off x="9333908" y="10679522"/>
              <a:ext cx="560920" cy="431506"/>
            </a:xfrm>
            <a:custGeom>
              <a:avLst/>
              <a:gdLst>
                <a:gd name="connsiteX0" fmla="*/ 716637 w 716637"/>
                <a:gd name="connsiteY0" fmla="*/ 192978 h 551296"/>
                <a:gd name="connsiteX1" fmla="*/ 358319 w 716637"/>
                <a:gd name="connsiteY1" fmla="*/ 551296 h 551296"/>
                <a:gd name="connsiteX2" fmla="*/ 0 w 716637"/>
                <a:gd name="connsiteY2" fmla="*/ 192978 h 551296"/>
                <a:gd name="connsiteX3" fmla="*/ 0 w 716637"/>
                <a:gd name="connsiteY3" fmla="*/ 55126 h 551296"/>
                <a:gd name="connsiteX4" fmla="*/ 55126 w 716637"/>
                <a:gd name="connsiteY4" fmla="*/ 0 h 551296"/>
                <a:gd name="connsiteX5" fmla="*/ 661511 w 716637"/>
                <a:gd name="connsiteY5" fmla="*/ 0 h 551296"/>
                <a:gd name="connsiteX6" fmla="*/ 716637 w 716637"/>
                <a:gd name="connsiteY6" fmla="*/ 55126 h 5512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16637" h="551296">
                  <a:moveTo>
                    <a:pt x="716637" y="192978"/>
                  </a:moveTo>
                  <a:cubicBezTo>
                    <a:pt x="716637" y="390872"/>
                    <a:pt x="556213" y="551296"/>
                    <a:pt x="358319" y="551296"/>
                  </a:cubicBezTo>
                  <a:cubicBezTo>
                    <a:pt x="160425" y="551296"/>
                    <a:pt x="0" y="390872"/>
                    <a:pt x="0" y="192978"/>
                  </a:cubicBezTo>
                  <a:lnTo>
                    <a:pt x="0" y="55126"/>
                  </a:lnTo>
                  <a:cubicBezTo>
                    <a:pt x="0" y="24681"/>
                    <a:pt x="24681" y="0"/>
                    <a:pt x="55126" y="0"/>
                  </a:cubicBezTo>
                  <a:lnTo>
                    <a:pt x="661511" y="0"/>
                  </a:lnTo>
                  <a:cubicBezTo>
                    <a:pt x="691955" y="0"/>
                    <a:pt x="716637" y="24681"/>
                    <a:pt x="716637" y="55126"/>
                  </a:cubicBezTo>
                  <a:close/>
                </a:path>
              </a:pathLst>
            </a:custGeom>
            <a:noFill/>
            <a:ln w="50800" cap="rnd">
              <a:solidFill>
                <a:schemeClr val="bg1"/>
              </a:solidFill>
              <a:prstDash val="solid"/>
              <a:round/>
            </a:ln>
          </p:spPr>
          <p:txBody>
            <a:bodyPr rtlCol="0" anchor="ctr"/>
            <a:lstStyle/>
            <a:p>
              <a:endParaRPr lang="en-ID"/>
            </a:p>
          </p:txBody>
        </p:sp>
      </p:grpSp>
      <p:grpSp>
        <p:nvGrpSpPr>
          <p:cNvPr id="91" name="Graphic 55">
            <a:extLst>
              <a:ext uri="{FF2B5EF4-FFF2-40B4-BE49-F238E27FC236}">
                <a16:creationId xmlns:a16="http://schemas.microsoft.com/office/drawing/2014/main" id="{23F2296D-0B20-40EC-A8C5-6FFC1684D6B1}"/>
              </a:ext>
            </a:extLst>
          </p:cNvPr>
          <p:cNvGrpSpPr/>
          <p:nvPr/>
        </p:nvGrpSpPr>
        <p:grpSpPr>
          <a:xfrm>
            <a:off x="14705463" y="10614722"/>
            <a:ext cx="647215" cy="647215"/>
            <a:chOff x="13468016" y="9657470"/>
            <a:chExt cx="826889" cy="826889"/>
          </a:xfrm>
          <a:noFill/>
        </p:grpSpPr>
        <p:sp>
          <p:nvSpPr>
            <p:cNvPr id="92" name="Freeform: Shape 91">
              <a:extLst>
                <a:ext uri="{FF2B5EF4-FFF2-40B4-BE49-F238E27FC236}">
                  <a16:creationId xmlns:a16="http://schemas.microsoft.com/office/drawing/2014/main" id="{61A33D2E-2F51-47A3-AB75-88B9E08244D4}"/>
                </a:ext>
              </a:extLst>
            </p:cNvPr>
            <p:cNvSpPr/>
            <p:nvPr/>
          </p:nvSpPr>
          <p:spPr>
            <a:xfrm>
              <a:off x="13523142" y="9657470"/>
              <a:ext cx="220503" cy="220503"/>
            </a:xfrm>
            <a:custGeom>
              <a:avLst/>
              <a:gdLst>
                <a:gd name="connsiteX0" fmla="*/ 220504 w 220503"/>
                <a:gd name="connsiteY0" fmla="*/ 110252 h 220503"/>
                <a:gd name="connsiteX1" fmla="*/ 110252 w 220503"/>
                <a:gd name="connsiteY1" fmla="*/ 220504 h 220503"/>
                <a:gd name="connsiteX2" fmla="*/ 0 w 220503"/>
                <a:gd name="connsiteY2" fmla="*/ 110252 h 220503"/>
                <a:gd name="connsiteX3" fmla="*/ 110252 w 220503"/>
                <a:gd name="connsiteY3" fmla="*/ 0 h 220503"/>
                <a:gd name="connsiteX4" fmla="*/ 220504 w 220503"/>
                <a:gd name="connsiteY4" fmla="*/ 110252 h 22050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0503" h="220503">
                  <a:moveTo>
                    <a:pt x="220504" y="110252"/>
                  </a:moveTo>
                  <a:cubicBezTo>
                    <a:pt x="220504" y="171142"/>
                    <a:pt x="171142" y="220504"/>
                    <a:pt x="110252" y="220504"/>
                  </a:cubicBezTo>
                  <a:cubicBezTo>
                    <a:pt x="49361" y="220504"/>
                    <a:pt x="0" y="171142"/>
                    <a:pt x="0" y="110252"/>
                  </a:cubicBezTo>
                  <a:cubicBezTo>
                    <a:pt x="0" y="49361"/>
                    <a:pt x="49361" y="0"/>
                    <a:pt x="110252" y="0"/>
                  </a:cubicBezTo>
                  <a:cubicBezTo>
                    <a:pt x="171142" y="0"/>
                    <a:pt x="220504" y="49361"/>
                    <a:pt x="220504" y="110252"/>
                  </a:cubicBezTo>
                  <a:close/>
                </a:path>
              </a:pathLst>
            </a:custGeom>
            <a:noFill/>
            <a:ln w="50800" cap="rnd">
              <a:solidFill>
                <a:schemeClr val="bg1"/>
              </a:solidFill>
              <a:prstDash val="solid"/>
              <a:round/>
            </a:ln>
          </p:spPr>
          <p:txBody>
            <a:bodyPr rtlCol="0" anchor="ctr"/>
            <a:lstStyle/>
            <a:p>
              <a:endParaRPr lang="en-ID"/>
            </a:p>
          </p:txBody>
        </p:sp>
        <p:sp>
          <p:nvSpPr>
            <p:cNvPr id="93" name="Freeform: Shape 92">
              <a:extLst>
                <a:ext uri="{FF2B5EF4-FFF2-40B4-BE49-F238E27FC236}">
                  <a16:creationId xmlns:a16="http://schemas.microsoft.com/office/drawing/2014/main" id="{9CAAD47D-2B02-4EE0-A454-F5D3D932FD31}"/>
                </a:ext>
              </a:extLst>
            </p:cNvPr>
            <p:cNvSpPr/>
            <p:nvPr/>
          </p:nvSpPr>
          <p:spPr>
            <a:xfrm>
              <a:off x="13633394" y="9933100"/>
              <a:ext cx="36750" cy="220503"/>
            </a:xfrm>
            <a:custGeom>
              <a:avLst/>
              <a:gdLst>
                <a:gd name="connsiteX0" fmla="*/ 0 w 36750"/>
                <a:gd name="connsiteY0" fmla="*/ 0 h 220503"/>
                <a:gd name="connsiteX1" fmla="*/ 0 w 36750"/>
                <a:gd name="connsiteY1" fmla="*/ 220504 h 220503"/>
              </a:gdLst>
              <a:ahLst/>
              <a:cxnLst>
                <a:cxn ang="0">
                  <a:pos x="connsiteX0" y="connsiteY0"/>
                </a:cxn>
                <a:cxn ang="0">
                  <a:pos x="connsiteX1" y="connsiteY1"/>
                </a:cxn>
              </a:cxnLst>
              <a:rect l="l" t="t" r="r" b="b"/>
              <a:pathLst>
                <a:path w="36750" h="220503">
                  <a:moveTo>
                    <a:pt x="0" y="0"/>
                  </a:moveTo>
                  <a:lnTo>
                    <a:pt x="0" y="220504"/>
                  </a:lnTo>
                </a:path>
              </a:pathLst>
            </a:custGeom>
            <a:noFill/>
            <a:ln w="50800" cap="rnd">
              <a:solidFill>
                <a:schemeClr val="bg1"/>
              </a:solidFill>
              <a:prstDash val="solid"/>
              <a:round/>
            </a:ln>
          </p:spPr>
          <p:txBody>
            <a:bodyPr rtlCol="0" anchor="ctr"/>
            <a:lstStyle/>
            <a:p>
              <a:endParaRPr lang="en-ID"/>
            </a:p>
          </p:txBody>
        </p:sp>
        <p:sp>
          <p:nvSpPr>
            <p:cNvPr id="94" name="Freeform: Shape 93">
              <a:extLst>
                <a:ext uri="{FF2B5EF4-FFF2-40B4-BE49-F238E27FC236}">
                  <a16:creationId xmlns:a16="http://schemas.microsoft.com/office/drawing/2014/main" id="{B32D8157-7187-4BCA-B749-AF2A146A8E85}"/>
                </a:ext>
              </a:extLst>
            </p:cNvPr>
            <p:cNvSpPr/>
            <p:nvPr/>
          </p:nvSpPr>
          <p:spPr>
            <a:xfrm>
              <a:off x="13468016" y="9933100"/>
              <a:ext cx="330755" cy="551259"/>
            </a:xfrm>
            <a:custGeom>
              <a:avLst/>
              <a:gdLst>
                <a:gd name="connsiteX0" fmla="*/ 248067 w 330755"/>
                <a:gd name="connsiteY0" fmla="*/ 551259 h 551259"/>
                <a:gd name="connsiteX1" fmla="*/ 275630 w 330755"/>
                <a:gd name="connsiteY1" fmla="*/ 275630 h 551259"/>
                <a:gd name="connsiteX2" fmla="*/ 330756 w 330755"/>
                <a:gd name="connsiteY2" fmla="*/ 275630 h 551259"/>
                <a:gd name="connsiteX3" fmla="*/ 330756 w 330755"/>
                <a:gd name="connsiteY3" fmla="*/ 165378 h 551259"/>
                <a:gd name="connsiteX4" fmla="*/ 165378 w 330755"/>
                <a:gd name="connsiteY4" fmla="*/ 0 h 551259"/>
                <a:gd name="connsiteX5" fmla="*/ 0 w 330755"/>
                <a:gd name="connsiteY5" fmla="*/ 165378 h 551259"/>
                <a:gd name="connsiteX6" fmla="*/ 0 w 330755"/>
                <a:gd name="connsiteY6" fmla="*/ 275630 h 551259"/>
                <a:gd name="connsiteX7" fmla="*/ 55126 w 330755"/>
                <a:gd name="connsiteY7" fmla="*/ 275630 h 551259"/>
                <a:gd name="connsiteX8" fmla="*/ 82689 w 330755"/>
                <a:gd name="connsiteY8" fmla="*/ 551259 h 5512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30755" h="551259">
                  <a:moveTo>
                    <a:pt x="248067" y="551259"/>
                  </a:moveTo>
                  <a:lnTo>
                    <a:pt x="275630" y="275630"/>
                  </a:lnTo>
                  <a:lnTo>
                    <a:pt x="330756" y="275630"/>
                  </a:lnTo>
                  <a:lnTo>
                    <a:pt x="330756" y="165378"/>
                  </a:lnTo>
                  <a:cubicBezTo>
                    <a:pt x="330756" y="74041"/>
                    <a:pt x="256713" y="0"/>
                    <a:pt x="165378" y="0"/>
                  </a:cubicBezTo>
                  <a:cubicBezTo>
                    <a:pt x="74042" y="0"/>
                    <a:pt x="0" y="74041"/>
                    <a:pt x="0" y="165378"/>
                  </a:cubicBezTo>
                  <a:lnTo>
                    <a:pt x="0" y="275630"/>
                  </a:lnTo>
                  <a:lnTo>
                    <a:pt x="55126" y="275630"/>
                  </a:lnTo>
                  <a:lnTo>
                    <a:pt x="82689" y="551259"/>
                  </a:lnTo>
                  <a:close/>
                </a:path>
              </a:pathLst>
            </a:custGeom>
            <a:noFill/>
            <a:ln w="50800" cap="rnd">
              <a:solidFill>
                <a:schemeClr val="bg1"/>
              </a:solidFill>
              <a:prstDash val="solid"/>
              <a:round/>
            </a:ln>
          </p:spPr>
          <p:txBody>
            <a:bodyPr rtlCol="0" anchor="ctr"/>
            <a:lstStyle/>
            <a:p>
              <a:endParaRPr lang="en-ID"/>
            </a:p>
          </p:txBody>
        </p:sp>
        <p:sp>
          <p:nvSpPr>
            <p:cNvPr id="95" name="Freeform: Shape 94">
              <a:extLst>
                <a:ext uri="{FF2B5EF4-FFF2-40B4-BE49-F238E27FC236}">
                  <a16:creationId xmlns:a16="http://schemas.microsoft.com/office/drawing/2014/main" id="{4FA570B1-D776-41E6-A84E-F70837D85825}"/>
                </a:ext>
              </a:extLst>
            </p:cNvPr>
            <p:cNvSpPr/>
            <p:nvPr/>
          </p:nvSpPr>
          <p:spPr>
            <a:xfrm>
              <a:off x="13853898" y="9657470"/>
              <a:ext cx="441007" cy="441007"/>
            </a:xfrm>
            <a:custGeom>
              <a:avLst/>
              <a:gdLst>
                <a:gd name="connsiteX0" fmla="*/ 441008 w 441007"/>
                <a:gd name="connsiteY0" fmla="*/ 220504 h 441007"/>
                <a:gd name="connsiteX1" fmla="*/ 220504 w 441007"/>
                <a:gd name="connsiteY1" fmla="*/ 441008 h 441007"/>
                <a:gd name="connsiteX2" fmla="*/ 0 w 441007"/>
                <a:gd name="connsiteY2" fmla="*/ 220504 h 441007"/>
                <a:gd name="connsiteX3" fmla="*/ 220504 w 441007"/>
                <a:gd name="connsiteY3" fmla="*/ 0 h 441007"/>
              </a:gdLst>
              <a:ahLst/>
              <a:cxnLst>
                <a:cxn ang="0">
                  <a:pos x="connsiteX0" y="connsiteY0"/>
                </a:cxn>
                <a:cxn ang="0">
                  <a:pos x="connsiteX1" y="connsiteY1"/>
                </a:cxn>
                <a:cxn ang="0">
                  <a:pos x="connsiteX2" y="connsiteY2"/>
                </a:cxn>
                <a:cxn ang="0">
                  <a:pos x="connsiteX3" y="connsiteY3"/>
                </a:cxn>
              </a:cxnLst>
              <a:rect l="l" t="t" r="r" b="b"/>
              <a:pathLst>
                <a:path w="441007" h="441007">
                  <a:moveTo>
                    <a:pt x="441008" y="220504"/>
                  </a:moveTo>
                  <a:cubicBezTo>
                    <a:pt x="441008" y="342284"/>
                    <a:pt x="342284" y="441008"/>
                    <a:pt x="220504" y="441008"/>
                  </a:cubicBezTo>
                  <a:cubicBezTo>
                    <a:pt x="98723" y="441008"/>
                    <a:pt x="0" y="342284"/>
                    <a:pt x="0" y="220504"/>
                  </a:cubicBezTo>
                  <a:cubicBezTo>
                    <a:pt x="0" y="98723"/>
                    <a:pt x="98723" y="0"/>
                    <a:pt x="220504" y="0"/>
                  </a:cubicBezTo>
                </a:path>
              </a:pathLst>
            </a:custGeom>
            <a:noFill/>
            <a:ln w="50800" cap="rnd">
              <a:solidFill>
                <a:schemeClr val="bg1"/>
              </a:solidFill>
              <a:prstDash val="solid"/>
              <a:round/>
            </a:ln>
          </p:spPr>
          <p:txBody>
            <a:bodyPr rtlCol="0" anchor="ctr"/>
            <a:lstStyle/>
            <a:p>
              <a:endParaRPr lang="en-ID"/>
            </a:p>
          </p:txBody>
        </p:sp>
        <p:sp>
          <p:nvSpPr>
            <p:cNvPr id="96" name="Freeform: Shape 95">
              <a:extLst>
                <a:ext uri="{FF2B5EF4-FFF2-40B4-BE49-F238E27FC236}">
                  <a16:creationId xmlns:a16="http://schemas.microsoft.com/office/drawing/2014/main" id="{834245BA-4F89-4E25-9187-593ACFE17CF4}"/>
                </a:ext>
              </a:extLst>
            </p:cNvPr>
            <p:cNvSpPr/>
            <p:nvPr/>
          </p:nvSpPr>
          <p:spPr>
            <a:xfrm>
              <a:off x="13991713" y="9712560"/>
              <a:ext cx="303192" cy="209102"/>
            </a:xfrm>
            <a:custGeom>
              <a:avLst/>
              <a:gdLst>
                <a:gd name="connsiteX0" fmla="*/ 303193 w 303192"/>
                <a:gd name="connsiteY0" fmla="*/ 0 h 209102"/>
                <a:gd name="connsiteX1" fmla="*/ 102167 w 303192"/>
                <a:gd name="connsiteY1" fmla="*/ 201026 h 209102"/>
                <a:gd name="connsiteX2" fmla="*/ 63240 w 303192"/>
                <a:gd name="connsiteY2" fmla="*/ 201053 h 209102"/>
                <a:gd name="connsiteX3" fmla="*/ 63211 w 303192"/>
                <a:gd name="connsiteY3" fmla="*/ 201026 h 209102"/>
                <a:gd name="connsiteX4" fmla="*/ 0 w 303192"/>
                <a:gd name="connsiteY4" fmla="*/ 137852 h 2091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3192" h="209102">
                  <a:moveTo>
                    <a:pt x="303193" y="0"/>
                  </a:moveTo>
                  <a:lnTo>
                    <a:pt x="102167" y="201026"/>
                  </a:lnTo>
                  <a:cubicBezTo>
                    <a:pt x="91425" y="211783"/>
                    <a:pt x="73997" y="211796"/>
                    <a:pt x="63240" y="201053"/>
                  </a:cubicBezTo>
                  <a:cubicBezTo>
                    <a:pt x="63229" y="201044"/>
                    <a:pt x="63222" y="201035"/>
                    <a:pt x="63211" y="201026"/>
                  </a:cubicBezTo>
                  <a:lnTo>
                    <a:pt x="0" y="137852"/>
                  </a:lnTo>
                </a:path>
              </a:pathLst>
            </a:custGeom>
            <a:noFill/>
            <a:ln w="50800" cap="rnd">
              <a:solidFill>
                <a:schemeClr val="bg1"/>
              </a:solidFill>
              <a:prstDash val="solid"/>
              <a:round/>
            </a:ln>
          </p:spPr>
          <p:txBody>
            <a:bodyPr rtlCol="0" anchor="ctr"/>
            <a:lstStyle/>
            <a:p>
              <a:endParaRPr lang="en-ID"/>
            </a:p>
          </p:txBody>
        </p:sp>
      </p:grpSp>
    </p:spTree>
    <p:extLst>
      <p:ext uri="{BB962C8B-B14F-4D97-AF65-F5344CB8AC3E}">
        <p14:creationId xmlns:p14="http://schemas.microsoft.com/office/powerpoint/2010/main" val="150227085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F8C64072-1398-4211-A20B-DB514190C12B}"/>
              </a:ext>
            </a:extLst>
          </p:cNvPr>
          <p:cNvSpPr>
            <a:spLocks noGrp="1"/>
          </p:cNvSpPr>
          <p:nvPr>
            <p:ph type="pic" sz="quarter" idx="10"/>
          </p:nvPr>
        </p:nvSpPr>
        <p:spPr/>
      </p:sp>
      <p:sp>
        <p:nvSpPr>
          <p:cNvPr id="3" name="TextBox 2">
            <a:extLst>
              <a:ext uri="{FF2B5EF4-FFF2-40B4-BE49-F238E27FC236}">
                <a16:creationId xmlns:a16="http://schemas.microsoft.com/office/drawing/2014/main" id="{FA7F8BA0-27B3-425E-ACE7-D1E05DFC2C5A}"/>
              </a:ext>
            </a:extLst>
          </p:cNvPr>
          <p:cNvSpPr txBox="1"/>
          <p:nvPr/>
        </p:nvSpPr>
        <p:spPr>
          <a:xfrm>
            <a:off x="8862048" y="5813381"/>
            <a:ext cx="11858883" cy="2646878"/>
          </a:xfrm>
          <a:prstGeom prst="rect">
            <a:avLst/>
          </a:prstGeom>
          <a:noFill/>
        </p:spPr>
        <p:txBody>
          <a:bodyPr wrap="square" rtlCol="0">
            <a:spAutoFit/>
          </a:bodyPr>
          <a:lstStyle/>
          <a:p>
            <a:r>
              <a:rPr lang="en-US" sz="16600" b="1" dirty="0">
                <a:solidFill>
                  <a:schemeClr val="bg1"/>
                </a:solidFill>
                <a:latin typeface="Ubuntu" panose="020B0504030602030204" pitchFamily="34" charset="0"/>
                <a:ea typeface="Roboto" panose="02000000000000000000" pitchFamily="2" charset="0"/>
                <a:cs typeface="Rubik" pitchFamily="2" charset="-79"/>
              </a:rPr>
              <a:t>Break Slide</a:t>
            </a:r>
            <a:endParaRPr lang="id-ID" sz="16600" b="1" dirty="0">
              <a:solidFill>
                <a:schemeClr val="bg1"/>
              </a:solidFill>
              <a:latin typeface="Ubuntu" panose="020B0504030602030204" pitchFamily="34" charset="0"/>
              <a:ea typeface="Roboto" panose="02000000000000000000" pitchFamily="2" charset="0"/>
              <a:cs typeface="Rubik" pitchFamily="2" charset="-79"/>
            </a:endParaRPr>
          </a:p>
        </p:txBody>
      </p:sp>
      <p:sp>
        <p:nvSpPr>
          <p:cNvPr id="19" name="Rectangle 18">
            <a:extLst>
              <a:ext uri="{FF2B5EF4-FFF2-40B4-BE49-F238E27FC236}">
                <a16:creationId xmlns:a16="http://schemas.microsoft.com/office/drawing/2014/main" id="{49F44B17-D01C-41ED-9956-2CFC0BF707B9}"/>
              </a:ext>
            </a:extLst>
          </p:cNvPr>
          <p:cNvSpPr/>
          <p:nvPr/>
        </p:nvSpPr>
        <p:spPr>
          <a:xfrm>
            <a:off x="13737107" y="0"/>
            <a:ext cx="544988" cy="2322286"/>
          </a:xfrm>
          <a:prstGeom prst="rect">
            <a:avLst/>
          </a:prstGeom>
          <a:gradFill>
            <a:gsLst>
              <a:gs pos="60000">
                <a:schemeClr val="accent2">
                  <a:lumMod val="60000"/>
                  <a:lumOff val="40000"/>
                  <a:alpha val="85000"/>
                </a:schemeClr>
              </a:gs>
              <a:gs pos="100000">
                <a:schemeClr val="accent1"/>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35" name="TextBox 34">
            <a:extLst>
              <a:ext uri="{FF2B5EF4-FFF2-40B4-BE49-F238E27FC236}">
                <a16:creationId xmlns:a16="http://schemas.microsoft.com/office/drawing/2014/main" id="{0440A6DD-140E-49A9-AA3B-BD9054E359ED}"/>
              </a:ext>
            </a:extLst>
          </p:cNvPr>
          <p:cNvSpPr txBox="1"/>
          <p:nvPr/>
        </p:nvSpPr>
        <p:spPr>
          <a:xfrm>
            <a:off x="12679705" y="9008750"/>
            <a:ext cx="8041226" cy="1135375"/>
          </a:xfrm>
          <a:prstGeom prst="rect">
            <a:avLst/>
          </a:prstGeom>
          <a:noFill/>
        </p:spPr>
        <p:txBody>
          <a:bodyPr wrap="square" rtlCol="0">
            <a:spAutoFit/>
          </a:bodyPr>
          <a:lstStyle/>
          <a:p>
            <a:pPr>
              <a:lnSpc>
                <a:spcPct val="150000"/>
              </a:lnSpc>
            </a:pPr>
            <a:r>
              <a:rPr lang="id-ID" sz="2400" dirty="0">
                <a:solidFill>
                  <a:schemeClr val="bg1">
                    <a:lumMod val="85000"/>
                  </a:schemeClr>
                </a:solidFill>
                <a:latin typeface="Muli" pitchFamily="2" charset="0"/>
                <a:ea typeface="Roboto" panose="02000000000000000000" pitchFamily="2" charset="0"/>
                <a:cs typeface="Open Sans" panose="020B0606030504020204" pitchFamily="34" charset="0"/>
              </a:rPr>
              <a:t>Fusce vehicula dolor arcu, sit amet blandit dolor mollis nec. Donec viverra eleifend lacus, </a:t>
            </a:r>
          </a:p>
        </p:txBody>
      </p:sp>
      <p:sp>
        <p:nvSpPr>
          <p:cNvPr id="4" name="Picture Placeholder 3">
            <a:extLst>
              <a:ext uri="{FF2B5EF4-FFF2-40B4-BE49-F238E27FC236}">
                <a16:creationId xmlns:a16="http://schemas.microsoft.com/office/drawing/2014/main" id="{9B5B6530-49F2-4B60-9DF8-E90B29B3788A}"/>
              </a:ext>
            </a:extLst>
          </p:cNvPr>
          <p:cNvSpPr>
            <a:spLocks noGrp="1"/>
          </p:cNvSpPr>
          <p:nvPr>
            <p:ph type="pic" sz="quarter" idx="11"/>
          </p:nvPr>
        </p:nvSpPr>
        <p:spPr/>
      </p:sp>
    </p:spTree>
    <p:extLst>
      <p:ext uri="{BB962C8B-B14F-4D97-AF65-F5344CB8AC3E}">
        <p14:creationId xmlns:p14="http://schemas.microsoft.com/office/powerpoint/2010/main" val="55756963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7B3A5310-DDA1-4F0D-A012-85E7C28CED5E}"/>
              </a:ext>
            </a:extLst>
          </p:cNvPr>
          <p:cNvSpPr>
            <a:spLocks noGrp="1"/>
          </p:cNvSpPr>
          <p:nvPr>
            <p:ph type="pic" sz="quarter" idx="17"/>
          </p:nvPr>
        </p:nvSpPr>
        <p:spPr/>
      </p:sp>
      <p:sp>
        <p:nvSpPr>
          <p:cNvPr id="4" name="Rectangle: Top Corners Rounded 3">
            <a:extLst>
              <a:ext uri="{FF2B5EF4-FFF2-40B4-BE49-F238E27FC236}">
                <a16:creationId xmlns:a16="http://schemas.microsoft.com/office/drawing/2014/main" id="{213C501C-1309-4630-89EC-5685BC90C9A0}"/>
              </a:ext>
            </a:extLst>
          </p:cNvPr>
          <p:cNvSpPr/>
          <p:nvPr/>
        </p:nvSpPr>
        <p:spPr>
          <a:xfrm>
            <a:off x="13530262" y="3057524"/>
            <a:ext cx="5800725" cy="7600951"/>
          </a:xfrm>
          <a:prstGeom prst="round2SameRect">
            <a:avLst>
              <a:gd name="adj1" fmla="val 50000"/>
              <a:gd name="adj2" fmla="val 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8" name="TextBox 7">
            <a:extLst>
              <a:ext uri="{FF2B5EF4-FFF2-40B4-BE49-F238E27FC236}">
                <a16:creationId xmlns:a16="http://schemas.microsoft.com/office/drawing/2014/main" id="{F76846F0-627E-41BD-A747-38B51F80708A}"/>
              </a:ext>
            </a:extLst>
          </p:cNvPr>
          <p:cNvSpPr txBox="1"/>
          <p:nvPr/>
        </p:nvSpPr>
        <p:spPr>
          <a:xfrm>
            <a:off x="15737552" y="4903559"/>
            <a:ext cx="1386146" cy="4708981"/>
          </a:xfrm>
          <a:prstGeom prst="rect">
            <a:avLst/>
          </a:prstGeom>
          <a:noFill/>
        </p:spPr>
        <p:txBody>
          <a:bodyPr wrap="square" rtlCol="0">
            <a:spAutoFit/>
          </a:bodyPr>
          <a:lstStyle/>
          <a:p>
            <a:pPr algn="ctr"/>
            <a:r>
              <a:rPr lang="en-US" sz="30000" b="1" dirty="0">
                <a:solidFill>
                  <a:schemeClr val="bg1"/>
                </a:solidFill>
                <a:latin typeface="Ubuntu" panose="020B0504030602030204" pitchFamily="34" charset="0"/>
                <a:ea typeface="Roboto" panose="02000000000000000000" pitchFamily="2" charset="0"/>
                <a:cs typeface="Rubik" pitchFamily="2" charset="-79"/>
              </a:rPr>
              <a:t>S</a:t>
            </a:r>
            <a:endParaRPr lang="id-ID" sz="30000" b="1" dirty="0">
              <a:solidFill>
                <a:schemeClr val="bg1"/>
              </a:solidFill>
              <a:latin typeface="Ubuntu" panose="020B0504030602030204" pitchFamily="34" charset="0"/>
              <a:ea typeface="Roboto" panose="02000000000000000000" pitchFamily="2" charset="0"/>
              <a:cs typeface="Rubik" pitchFamily="2" charset="-79"/>
            </a:endParaRPr>
          </a:p>
        </p:txBody>
      </p:sp>
      <p:sp>
        <p:nvSpPr>
          <p:cNvPr id="9" name="TextBox 8">
            <a:extLst>
              <a:ext uri="{FF2B5EF4-FFF2-40B4-BE49-F238E27FC236}">
                <a16:creationId xmlns:a16="http://schemas.microsoft.com/office/drawing/2014/main" id="{3629A22F-1C7C-4DB6-A879-7262B6C45226}"/>
              </a:ext>
            </a:extLst>
          </p:cNvPr>
          <p:cNvSpPr txBox="1"/>
          <p:nvPr/>
        </p:nvSpPr>
        <p:spPr>
          <a:xfrm>
            <a:off x="3933615" y="2211539"/>
            <a:ext cx="7929345" cy="2554545"/>
          </a:xfrm>
          <a:prstGeom prst="rect">
            <a:avLst/>
          </a:prstGeom>
          <a:noFill/>
        </p:spPr>
        <p:txBody>
          <a:bodyPr wrap="square" rtlCol="0">
            <a:spAutoFit/>
          </a:bodyPr>
          <a:lstStyle/>
          <a:p>
            <a:r>
              <a:rPr lang="en-US" sz="8000" b="1" dirty="0">
                <a:solidFill>
                  <a:schemeClr val="bg1"/>
                </a:solidFill>
                <a:latin typeface="Ubuntu" panose="020B0504030602030204" pitchFamily="34" charset="0"/>
                <a:ea typeface="Roboto" panose="02000000000000000000" pitchFamily="2" charset="0"/>
                <a:cs typeface="Rubik" pitchFamily="2" charset="-79"/>
              </a:rPr>
              <a:t>Strength Analysis Slide</a:t>
            </a:r>
            <a:endParaRPr lang="id-ID" sz="8000" b="1" dirty="0">
              <a:solidFill>
                <a:schemeClr val="bg1"/>
              </a:solidFill>
              <a:latin typeface="Ubuntu" panose="020B0504030602030204" pitchFamily="34" charset="0"/>
              <a:ea typeface="Roboto" panose="02000000000000000000" pitchFamily="2" charset="0"/>
              <a:cs typeface="Rubik" pitchFamily="2" charset="-79"/>
            </a:endParaRPr>
          </a:p>
        </p:txBody>
      </p:sp>
      <p:sp>
        <p:nvSpPr>
          <p:cNvPr id="17" name="TextBox 16">
            <a:extLst>
              <a:ext uri="{FF2B5EF4-FFF2-40B4-BE49-F238E27FC236}">
                <a16:creationId xmlns:a16="http://schemas.microsoft.com/office/drawing/2014/main" id="{5B8E88E6-E2BE-4528-B22F-BE155EAAA019}"/>
              </a:ext>
            </a:extLst>
          </p:cNvPr>
          <p:cNvSpPr txBox="1"/>
          <p:nvPr/>
        </p:nvSpPr>
        <p:spPr>
          <a:xfrm>
            <a:off x="4733459" y="7535491"/>
            <a:ext cx="6151984" cy="1135375"/>
          </a:xfrm>
          <a:prstGeom prst="rect">
            <a:avLst/>
          </a:prstGeom>
          <a:noFill/>
        </p:spPr>
        <p:txBody>
          <a:bodyPr wrap="square" rtlCol="0">
            <a:spAutoFit/>
          </a:bodyPr>
          <a:lstStyle/>
          <a:p>
            <a:pPr>
              <a:lnSpc>
                <a:spcPct val="150000"/>
              </a:lnSpc>
            </a:pPr>
            <a:r>
              <a:rPr lang="id-ID" sz="2400" dirty="0">
                <a:solidFill>
                  <a:schemeClr val="bg1">
                    <a:lumMod val="85000"/>
                  </a:schemeClr>
                </a:solidFill>
                <a:latin typeface="Muli" pitchFamily="2" charset="0"/>
                <a:ea typeface="Roboto" panose="02000000000000000000" pitchFamily="2" charset="0"/>
                <a:cs typeface="Open Sans" panose="020B0606030504020204" pitchFamily="34" charset="0"/>
              </a:rPr>
              <a:t>Fusce vehicula dolor arcu, sit amet blandit dolor mollis nec. </a:t>
            </a:r>
          </a:p>
        </p:txBody>
      </p:sp>
      <p:sp>
        <p:nvSpPr>
          <p:cNvPr id="18" name="TextBox 17">
            <a:extLst>
              <a:ext uri="{FF2B5EF4-FFF2-40B4-BE49-F238E27FC236}">
                <a16:creationId xmlns:a16="http://schemas.microsoft.com/office/drawing/2014/main" id="{7C4E695E-5C1B-4EE5-B5FF-779A1F8EA614}"/>
              </a:ext>
            </a:extLst>
          </p:cNvPr>
          <p:cNvSpPr txBox="1"/>
          <p:nvPr/>
        </p:nvSpPr>
        <p:spPr>
          <a:xfrm>
            <a:off x="4733459" y="6561527"/>
            <a:ext cx="4423662" cy="584775"/>
          </a:xfrm>
          <a:prstGeom prst="rect">
            <a:avLst/>
          </a:prstGeom>
          <a:noFill/>
        </p:spPr>
        <p:txBody>
          <a:bodyPr wrap="square" rtlCol="0">
            <a:spAutoFit/>
          </a:bodyPr>
          <a:lstStyle/>
          <a:p>
            <a:r>
              <a:rPr lang="en-US" sz="3200" b="1">
                <a:solidFill>
                  <a:schemeClr val="bg1"/>
                </a:solidFill>
                <a:latin typeface="Ubuntu" panose="020B0504030602030204" pitchFamily="34" charset="0"/>
                <a:ea typeface="Roboto" panose="02000000000000000000" pitchFamily="2" charset="0"/>
                <a:cs typeface="Rubik" pitchFamily="2" charset="-79"/>
              </a:rPr>
              <a:t>Brand Messaging</a:t>
            </a:r>
            <a:endParaRPr lang="en-US" sz="3200" b="1" dirty="0">
              <a:solidFill>
                <a:schemeClr val="bg1"/>
              </a:solidFill>
              <a:latin typeface="Ubuntu" panose="020B0504030602030204" pitchFamily="34" charset="0"/>
              <a:ea typeface="Roboto" panose="02000000000000000000" pitchFamily="2" charset="0"/>
              <a:cs typeface="Rubik" pitchFamily="2" charset="-79"/>
            </a:endParaRPr>
          </a:p>
        </p:txBody>
      </p:sp>
      <p:sp>
        <p:nvSpPr>
          <p:cNvPr id="20" name="Freeform: Shape 19">
            <a:extLst>
              <a:ext uri="{FF2B5EF4-FFF2-40B4-BE49-F238E27FC236}">
                <a16:creationId xmlns:a16="http://schemas.microsoft.com/office/drawing/2014/main" id="{396C0428-011E-4562-901A-767B0D597067}"/>
              </a:ext>
            </a:extLst>
          </p:cNvPr>
          <p:cNvSpPr/>
          <p:nvPr/>
        </p:nvSpPr>
        <p:spPr>
          <a:xfrm>
            <a:off x="16072862" y="9093052"/>
            <a:ext cx="254641" cy="203529"/>
          </a:xfrm>
          <a:custGeom>
            <a:avLst/>
            <a:gdLst>
              <a:gd name="connsiteX0" fmla="*/ 225569 w 225568"/>
              <a:gd name="connsiteY0" fmla="*/ 0 h 170061"/>
              <a:gd name="connsiteX1" fmla="*/ 107202 w 225568"/>
              <a:gd name="connsiteY1" fmla="*/ 157849 h 170061"/>
              <a:gd name="connsiteX2" fmla="*/ 64354 w 225568"/>
              <a:gd name="connsiteY2" fmla="*/ 163916 h 170061"/>
              <a:gd name="connsiteX3" fmla="*/ 61119 w 225568"/>
              <a:gd name="connsiteY3" fmla="*/ 161109 h 170061"/>
              <a:gd name="connsiteX4" fmla="*/ 0 w 225568"/>
              <a:gd name="connsiteY4" fmla="*/ 99990 h 1700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5568" h="170061">
                <a:moveTo>
                  <a:pt x="225569" y="0"/>
                </a:moveTo>
                <a:lnTo>
                  <a:pt x="107202" y="157849"/>
                </a:lnTo>
                <a:cubicBezTo>
                  <a:pt x="97044" y="171357"/>
                  <a:pt x="77861" y="174074"/>
                  <a:pt x="64354" y="163916"/>
                </a:cubicBezTo>
                <a:cubicBezTo>
                  <a:pt x="63213" y="163057"/>
                  <a:pt x="62129" y="162120"/>
                  <a:pt x="61119" y="161109"/>
                </a:cubicBezTo>
                <a:lnTo>
                  <a:pt x="0" y="99990"/>
                </a:lnTo>
              </a:path>
            </a:pathLst>
          </a:custGeom>
          <a:noFill/>
          <a:ln w="38100" cap="rnd">
            <a:solidFill>
              <a:schemeClr val="accent1"/>
            </a:solidFill>
            <a:prstDash val="solid"/>
            <a:round/>
          </a:ln>
        </p:spPr>
        <p:txBody>
          <a:bodyPr rtlCol="0" anchor="ctr"/>
          <a:lstStyle/>
          <a:p>
            <a:endParaRPr lang="en-ID"/>
          </a:p>
        </p:txBody>
      </p:sp>
      <p:sp>
        <p:nvSpPr>
          <p:cNvPr id="21" name="Freeform: Shape 20">
            <a:extLst>
              <a:ext uri="{FF2B5EF4-FFF2-40B4-BE49-F238E27FC236}">
                <a16:creationId xmlns:a16="http://schemas.microsoft.com/office/drawing/2014/main" id="{1446FD55-9794-4FA3-8CB0-AA277069555B}"/>
              </a:ext>
            </a:extLst>
          </p:cNvPr>
          <p:cNvSpPr/>
          <p:nvPr/>
        </p:nvSpPr>
        <p:spPr>
          <a:xfrm>
            <a:off x="3933615" y="6698246"/>
            <a:ext cx="389523" cy="311337"/>
          </a:xfrm>
          <a:custGeom>
            <a:avLst/>
            <a:gdLst>
              <a:gd name="connsiteX0" fmla="*/ 225569 w 225568"/>
              <a:gd name="connsiteY0" fmla="*/ 0 h 170061"/>
              <a:gd name="connsiteX1" fmla="*/ 107202 w 225568"/>
              <a:gd name="connsiteY1" fmla="*/ 157849 h 170061"/>
              <a:gd name="connsiteX2" fmla="*/ 64354 w 225568"/>
              <a:gd name="connsiteY2" fmla="*/ 163916 h 170061"/>
              <a:gd name="connsiteX3" fmla="*/ 61119 w 225568"/>
              <a:gd name="connsiteY3" fmla="*/ 161109 h 170061"/>
              <a:gd name="connsiteX4" fmla="*/ 0 w 225568"/>
              <a:gd name="connsiteY4" fmla="*/ 99990 h 1700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5568" h="170061">
                <a:moveTo>
                  <a:pt x="225569" y="0"/>
                </a:moveTo>
                <a:lnTo>
                  <a:pt x="107202" y="157849"/>
                </a:lnTo>
                <a:cubicBezTo>
                  <a:pt x="97044" y="171357"/>
                  <a:pt x="77861" y="174074"/>
                  <a:pt x="64354" y="163916"/>
                </a:cubicBezTo>
                <a:cubicBezTo>
                  <a:pt x="63213" y="163057"/>
                  <a:pt x="62129" y="162120"/>
                  <a:pt x="61119" y="161109"/>
                </a:cubicBezTo>
                <a:lnTo>
                  <a:pt x="0" y="99990"/>
                </a:lnTo>
              </a:path>
            </a:pathLst>
          </a:custGeom>
          <a:noFill/>
          <a:ln w="47625" cap="rnd">
            <a:solidFill>
              <a:schemeClr val="accent1"/>
            </a:solidFill>
            <a:prstDash val="solid"/>
            <a:round/>
          </a:ln>
        </p:spPr>
        <p:txBody>
          <a:bodyPr rtlCol="0" anchor="ctr"/>
          <a:lstStyle/>
          <a:p>
            <a:endParaRPr lang="en-ID"/>
          </a:p>
        </p:txBody>
      </p:sp>
      <p:sp>
        <p:nvSpPr>
          <p:cNvPr id="22" name="TextBox 21">
            <a:extLst>
              <a:ext uri="{FF2B5EF4-FFF2-40B4-BE49-F238E27FC236}">
                <a16:creationId xmlns:a16="http://schemas.microsoft.com/office/drawing/2014/main" id="{2160002B-F4AB-4396-B21A-9E320D2C5AE6}"/>
              </a:ext>
            </a:extLst>
          </p:cNvPr>
          <p:cNvSpPr txBox="1"/>
          <p:nvPr/>
        </p:nvSpPr>
        <p:spPr>
          <a:xfrm>
            <a:off x="4733459" y="10231814"/>
            <a:ext cx="6151984" cy="1135375"/>
          </a:xfrm>
          <a:prstGeom prst="rect">
            <a:avLst/>
          </a:prstGeom>
          <a:noFill/>
        </p:spPr>
        <p:txBody>
          <a:bodyPr wrap="square" rtlCol="0">
            <a:spAutoFit/>
          </a:bodyPr>
          <a:lstStyle/>
          <a:p>
            <a:pPr>
              <a:lnSpc>
                <a:spcPct val="150000"/>
              </a:lnSpc>
            </a:pPr>
            <a:r>
              <a:rPr lang="id-ID" sz="2400" dirty="0">
                <a:solidFill>
                  <a:schemeClr val="bg1">
                    <a:lumMod val="85000"/>
                  </a:schemeClr>
                </a:solidFill>
                <a:latin typeface="Muli" pitchFamily="2" charset="0"/>
                <a:ea typeface="Roboto" panose="02000000000000000000" pitchFamily="2" charset="0"/>
                <a:cs typeface="Open Sans" panose="020B0606030504020204" pitchFamily="34" charset="0"/>
              </a:rPr>
              <a:t>Fusce vehicula dolor arcu, sit amet blandit dolor mollis nec. </a:t>
            </a:r>
          </a:p>
        </p:txBody>
      </p:sp>
      <p:sp>
        <p:nvSpPr>
          <p:cNvPr id="23" name="TextBox 22">
            <a:extLst>
              <a:ext uri="{FF2B5EF4-FFF2-40B4-BE49-F238E27FC236}">
                <a16:creationId xmlns:a16="http://schemas.microsoft.com/office/drawing/2014/main" id="{9D144EF9-9322-4687-B9EE-6F7F32C91D7C}"/>
              </a:ext>
            </a:extLst>
          </p:cNvPr>
          <p:cNvSpPr txBox="1"/>
          <p:nvPr/>
        </p:nvSpPr>
        <p:spPr>
          <a:xfrm>
            <a:off x="4733459" y="9257850"/>
            <a:ext cx="4423662" cy="584775"/>
          </a:xfrm>
          <a:prstGeom prst="rect">
            <a:avLst/>
          </a:prstGeom>
          <a:noFill/>
        </p:spPr>
        <p:txBody>
          <a:bodyPr wrap="square" rtlCol="0">
            <a:spAutoFit/>
          </a:bodyPr>
          <a:lstStyle/>
          <a:p>
            <a:r>
              <a:rPr lang="en-US" sz="3200" b="1" dirty="0">
                <a:solidFill>
                  <a:schemeClr val="bg1"/>
                </a:solidFill>
                <a:latin typeface="Ubuntu" panose="020B0504030602030204" pitchFamily="34" charset="0"/>
                <a:ea typeface="Roboto" panose="02000000000000000000" pitchFamily="2" charset="0"/>
                <a:cs typeface="Rubik" pitchFamily="2" charset="-79"/>
              </a:rPr>
              <a:t>Content Marketing</a:t>
            </a:r>
          </a:p>
        </p:txBody>
      </p:sp>
      <p:sp>
        <p:nvSpPr>
          <p:cNvPr id="24" name="Freeform: Shape 23">
            <a:extLst>
              <a:ext uri="{FF2B5EF4-FFF2-40B4-BE49-F238E27FC236}">
                <a16:creationId xmlns:a16="http://schemas.microsoft.com/office/drawing/2014/main" id="{53587FEA-D93D-42BF-8AE2-3D0CA0DED056}"/>
              </a:ext>
            </a:extLst>
          </p:cNvPr>
          <p:cNvSpPr/>
          <p:nvPr/>
        </p:nvSpPr>
        <p:spPr>
          <a:xfrm>
            <a:off x="3933615" y="9394569"/>
            <a:ext cx="389523" cy="311337"/>
          </a:xfrm>
          <a:custGeom>
            <a:avLst/>
            <a:gdLst>
              <a:gd name="connsiteX0" fmla="*/ 225569 w 225568"/>
              <a:gd name="connsiteY0" fmla="*/ 0 h 170061"/>
              <a:gd name="connsiteX1" fmla="*/ 107202 w 225568"/>
              <a:gd name="connsiteY1" fmla="*/ 157849 h 170061"/>
              <a:gd name="connsiteX2" fmla="*/ 64354 w 225568"/>
              <a:gd name="connsiteY2" fmla="*/ 163916 h 170061"/>
              <a:gd name="connsiteX3" fmla="*/ 61119 w 225568"/>
              <a:gd name="connsiteY3" fmla="*/ 161109 h 170061"/>
              <a:gd name="connsiteX4" fmla="*/ 0 w 225568"/>
              <a:gd name="connsiteY4" fmla="*/ 99990 h 1700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5568" h="170061">
                <a:moveTo>
                  <a:pt x="225569" y="0"/>
                </a:moveTo>
                <a:lnTo>
                  <a:pt x="107202" y="157849"/>
                </a:lnTo>
                <a:cubicBezTo>
                  <a:pt x="97044" y="171357"/>
                  <a:pt x="77861" y="174074"/>
                  <a:pt x="64354" y="163916"/>
                </a:cubicBezTo>
                <a:cubicBezTo>
                  <a:pt x="63213" y="163057"/>
                  <a:pt x="62129" y="162120"/>
                  <a:pt x="61119" y="161109"/>
                </a:cubicBezTo>
                <a:lnTo>
                  <a:pt x="0" y="99990"/>
                </a:lnTo>
              </a:path>
            </a:pathLst>
          </a:custGeom>
          <a:noFill/>
          <a:ln w="47625" cap="rnd">
            <a:solidFill>
              <a:schemeClr val="accent1"/>
            </a:solidFill>
            <a:prstDash val="solid"/>
            <a:round/>
          </a:ln>
        </p:spPr>
        <p:txBody>
          <a:bodyPr rtlCol="0" anchor="ctr"/>
          <a:lstStyle/>
          <a:p>
            <a:endParaRPr lang="en-ID"/>
          </a:p>
        </p:txBody>
      </p:sp>
      <p:sp>
        <p:nvSpPr>
          <p:cNvPr id="30" name="Rectangle 29">
            <a:extLst>
              <a:ext uri="{FF2B5EF4-FFF2-40B4-BE49-F238E27FC236}">
                <a16:creationId xmlns:a16="http://schemas.microsoft.com/office/drawing/2014/main" id="{104C239D-CC8C-459A-999F-6A390E83AB13}"/>
              </a:ext>
            </a:extLst>
          </p:cNvPr>
          <p:cNvSpPr/>
          <p:nvPr/>
        </p:nvSpPr>
        <p:spPr>
          <a:xfrm>
            <a:off x="12011046" y="0"/>
            <a:ext cx="544988" cy="2322286"/>
          </a:xfrm>
          <a:prstGeom prst="rect">
            <a:avLst/>
          </a:prstGeom>
          <a:gradFill>
            <a:gsLst>
              <a:gs pos="60000">
                <a:schemeClr val="accent2">
                  <a:lumMod val="60000"/>
                  <a:lumOff val="40000"/>
                  <a:alpha val="85000"/>
                </a:schemeClr>
              </a:gs>
              <a:gs pos="100000">
                <a:schemeClr val="accent1"/>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Tree>
    <p:extLst>
      <p:ext uri="{BB962C8B-B14F-4D97-AF65-F5344CB8AC3E}">
        <p14:creationId xmlns:p14="http://schemas.microsoft.com/office/powerpoint/2010/main" val="284547976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2EEF55CF-59AA-4A44-992C-111E3535BD71}"/>
              </a:ext>
            </a:extLst>
          </p:cNvPr>
          <p:cNvSpPr/>
          <p:nvPr/>
        </p:nvSpPr>
        <p:spPr>
          <a:xfrm flipH="1">
            <a:off x="1385887" y="1428750"/>
            <a:ext cx="6577016" cy="1085850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4" name="Picture Placeholder 3">
            <a:extLst>
              <a:ext uri="{FF2B5EF4-FFF2-40B4-BE49-F238E27FC236}">
                <a16:creationId xmlns:a16="http://schemas.microsoft.com/office/drawing/2014/main" id="{349F0065-546D-4EB0-B424-9A29D3B66D73}"/>
              </a:ext>
            </a:extLst>
          </p:cNvPr>
          <p:cNvSpPr>
            <a:spLocks noGrp="1"/>
          </p:cNvSpPr>
          <p:nvPr>
            <p:ph type="pic" sz="quarter" idx="17"/>
          </p:nvPr>
        </p:nvSpPr>
        <p:spPr/>
      </p:sp>
      <p:sp>
        <p:nvSpPr>
          <p:cNvPr id="9" name="TextBox 8">
            <a:extLst>
              <a:ext uri="{FF2B5EF4-FFF2-40B4-BE49-F238E27FC236}">
                <a16:creationId xmlns:a16="http://schemas.microsoft.com/office/drawing/2014/main" id="{3629A22F-1C7C-4DB6-A879-7262B6C45226}"/>
              </a:ext>
            </a:extLst>
          </p:cNvPr>
          <p:cNvSpPr txBox="1"/>
          <p:nvPr/>
        </p:nvSpPr>
        <p:spPr>
          <a:xfrm>
            <a:off x="12470849" y="2020511"/>
            <a:ext cx="7929345" cy="2554545"/>
          </a:xfrm>
          <a:prstGeom prst="rect">
            <a:avLst/>
          </a:prstGeom>
          <a:noFill/>
        </p:spPr>
        <p:txBody>
          <a:bodyPr wrap="square" rtlCol="0">
            <a:spAutoFit/>
          </a:bodyPr>
          <a:lstStyle/>
          <a:p>
            <a:r>
              <a:rPr lang="en-US" sz="8000" b="1" dirty="0">
                <a:solidFill>
                  <a:schemeClr val="bg1"/>
                </a:solidFill>
                <a:latin typeface="Ubuntu" panose="020B0504030602030204" pitchFamily="34" charset="0"/>
                <a:ea typeface="Roboto" panose="02000000000000000000" pitchFamily="2" charset="0"/>
                <a:cs typeface="Rubik" pitchFamily="2" charset="-79"/>
              </a:rPr>
              <a:t>Weakness Analysis Slide</a:t>
            </a:r>
            <a:endParaRPr lang="id-ID" sz="8000" b="1" dirty="0">
              <a:solidFill>
                <a:schemeClr val="bg1"/>
              </a:solidFill>
              <a:latin typeface="Ubuntu" panose="020B0504030602030204" pitchFamily="34" charset="0"/>
              <a:ea typeface="Roboto" panose="02000000000000000000" pitchFamily="2" charset="0"/>
              <a:cs typeface="Rubik" pitchFamily="2" charset="-79"/>
            </a:endParaRPr>
          </a:p>
        </p:txBody>
      </p:sp>
      <p:sp>
        <p:nvSpPr>
          <p:cNvPr id="10" name="TextBox 9">
            <a:extLst>
              <a:ext uri="{FF2B5EF4-FFF2-40B4-BE49-F238E27FC236}">
                <a16:creationId xmlns:a16="http://schemas.microsoft.com/office/drawing/2014/main" id="{B16F0346-BF7E-4CD7-9F7A-E048187E5024}"/>
              </a:ext>
            </a:extLst>
          </p:cNvPr>
          <p:cNvSpPr txBox="1"/>
          <p:nvPr/>
        </p:nvSpPr>
        <p:spPr>
          <a:xfrm>
            <a:off x="12470849" y="5822284"/>
            <a:ext cx="7840737" cy="1689373"/>
          </a:xfrm>
          <a:prstGeom prst="rect">
            <a:avLst/>
          </a:prstGeom>
          <a:noFill/>
        </p:spPr>
        <p:txBody>
          <a:bodyPr wrap="square" rtlCol="0">
            <a:spAutoFit/>
          </a:bodyPr>
          <a:lstStyle/>
          <a:p>
            <a:pPr>
              <a:lnSpc>
                <a:spcPct val="150000"/>
              </a:lnSpc>
            </a:pPr>
            <a:r>
              <a:rPr lang="id-ID" sz="2400" dirty="0">
                <a:solidFill>
                  <a:schemeClr val="bg1">
                    <a:lumMod val="85000"/>
                  </a:schemeClr>
                </a:solidFill>
                <a:latin typeface="Muli" pitchFamily="2" charset="0"/>
                <a:ea typeface="Roboto" panose="02000000000000000000" pitchFamily="2" charset="0"/>
                <a:cs typeface="Open Sans" panose="020B0606030504020204" pitchFamily="34" charset="0"/>
              </a:rPr>
              <a:t>Fusce vehicula dolor arcu, sit amet blandit dolor mollis nec. Donec viverra eleifend lacus, vitae ullamcorper metus. Sed sollicitudin ipsum </a:t>
            </a:r>
            <a:r>
              <a:rPr lang="en-US" sz="2400" dirty="0">
                <a:solidFill>
                  <a:schemeClr val="bg1">
                    <a:lumMod val="85000"/>
                  </a:schemeClr>
                </a:solidFill>
                <a:latin typeface="Muli" pitchFamily="2" charset="0"/>
                <a:ea typeface="Roboto" panose="02000000000000000000" pitchFamily="2" charset="0"/>
                <a:cs typeface="Open Sans" panose="020B0606030504020204" pitchFamily="34" charset="0"/>
              </a:rPr>
              <a:t>.</a:t>
            </a:r>
            <a:endParaRPr lang="id-ID" sz="2400" dirty="0">
              <a:solidFill>
                <a:schemeClr val="bg1">
                  <a:lumMod val="85000"/>
                </a:schemeClr>
              </a:solidFill>
              <a:latin typeface="Muli" pitchFamily="2" charset="0"/>
              <a:ea typeface="Roboto" panose="02000000000000000000" pitchFamily="2" charset="0"/>
              <a:cs typeface="Open Sans" panose="020B0606030504020204" pitchFamily="34" charset="0"/>
            </a:endParaRPr>
          </a:p>
        </p:txBody>
      </p:sp>
      <p:sp>
        <p:nvSpPr>
          <p:cNvPr id="16" name="TextBox 15">
            <a:extLst>
              <a:ext uri="{FF2B5EF4-FFF2-40B4-BE49-F238E27FC236}">
                <a16:creationId xmlns:a16="http://schemas.microsoft.com/office/drawing/2014/main" id="{25483FFE-3EC9-4D90-98CB-3222A827B942}"/>
              </a:ext>
            </a:extLst>
          </p:cNvPr>
          <p:cNvSpPr txBox="1"/>
          <p:nvPr/>
        </p:nvSpPr>
        <p:spPr>
          <a:xfrm>
            <a:off x="7269830" y="4903559"/>
            <a:ext cx="1386146" cy="4708981"/>
          </a:xfrm>
          <a:prstGeom prst="rect">
            <a:avLst/>
          </a:prstGeom>
          <a:noFill/>
        </p:spPr>
        <p:txBody>
          <a:bodyPr wrap="square" rtlCol="0">
            <a:spAutoFit/>
          </a:bodyPr>
          <a:lstStyle/>
          <a:p>
            <a:pPr algn="ctr"/>
            <a:r>
              <a:rPr lang="en-US" sz="30000" b="1" dirty="0">
                <a:solidFill>
                  <a:schemeClr val="bg1"/>
                </a:solidFill>
                <a:latin typeface="Ubuntu" panose="020B0504030602030204" pitchFamily="34" charset="0"/>
                <a:ea typeface="Roboto" panose="02000000000000000000" pitchFamily="2" charset="0"/>
                <a:cs typeface="Rubik" pitchFamily="2" charset="-79"/>
              </a:rPr>
              <a:t>W</a:t>
            </a:r>
            <a:endParaRPr lang="id-ID" sz="30000" b="1" dirty="0">
              <a:solidFill>
                <a:schemeClr val="bg1"/>
              </a:solidFill>
              <a:latin typeface="Ubuntu" panose="020B0504030602030204" pitchFamily="34" charset="0"/>
              <a:ea typeface="Roboto" panose="02000000000000000000" pitchFamily="2" charset="0"/>
              <a:cs typeface="Rubik" pitchFamily="2" charset="-79"/>
            </a:endParaRPr>
          </a:p>
        </p:txBody>
      </p:sp>
      <p:sp>
        <p:nvSpPr>
          <p:cNvPr id="17" name="TextBox 16">
            <a:extLst>
              <a:ext uri="{FF2B5EF4-FFF2-40B4-BE49-F238E27FC236}">
                <a16:creationId xmlns:a16="http://schemas.microsoft.com/office/drawing/2014/main" id="{2E3BFC70-D4B0-48E5-9A15-58EF20A79826}"/>
              </a:ext>
            </a:extLst>
          </p:cNvPr>
          <p:cNvSpPr txBox="1"/>
          <p:nvPr/>
        </p:nvSpPr>
        <p:spPr>
          <a:xfrm>
            <a:off x="12470849" y="8223807"/>
            <a:ext cx="4423662" cy="584775"/>
          </a:xfrm>
          <a:prstGeom prst="rect">
            <a:avLst/>
          </a:prstGeom>
          <a:noFill/>
        </p:spPr>
        <p:txBody>
          <a:bodyPr wrap="square" rtlCol="0">
            <a:spAutoFit/>
          </a:bodyPr>
          <a:lstStyle/>
          <a:p>
            <a:r>
              <a:rPr lang="en-US" sz="3200" b="1" dirty="0">
                <a:solidFill>
                  <a:schemeClr val="bg1"/>
                </a:solidFill>
                <a:latin typeface="Ubuntu" panose="020B0504030602030204" pitchFamily="34" charset="0"/>
                <a:ea typeface="Roboto" panose="02000000000000000000" pitchFamily="2" charset="0"/>
                <a:cs typeface="Rubik" pitchFamily="2" charset="-79"/>
              </a:rPr>
              <a:t>Content Marketing</a:t>
            </a:r>
          </a:p>
        </p:txBody>
      </p:sp>
      <p:sp>
        <p:nvSpPr>
          <p:cNvPr id="18" name="TextBox 17">
            <a:extLst>
              <a:ext uri="{FF2B5EF4-FFF2-40B4-BE49-F238E27FC236}">
                <a16:creationId xmlns:a16="http://schemas.microsoft.com/office/drawing/2014/main" id="{5F8EEFE9-8630-4348-8DC4-6D19A06CA7F2}"/>
              </a:ext>
            </a:extLst>
          </p:cNvPr>
          <p:cNvSpPr txBox="1"/>
          <p:nvPr/>
        </p:nvSpPr>
        <p:spPr>
          <a:xfrm>
            <a:off x="12470849" y="9133343"/>
            <a:ext cx="6845849" cy="1135375"/>
          </a:xfrm>
          <a:prstGeom prst="rect">
            <a:avLst/>
          </a:prstGeom>
          <a:noFill/>
        </p:spPr>
        <p:txBody>
          <a:bodyPr wrap="square" rtlCol="0">
            <a:spAutoFit/>
          </a:bodyPr>
          <a:lstStyle/>
          <a:p>
            <a:pPr>
              <a:lnSpc>
                <a:spcPct val="150000"/>
              </a:lnSpc>
            </a:pPr>
            <a:r>
              <a:rPr lang="id-ID" sz="2400" dirty="0">
                <a:solidFill>
                  <a:schemeClr val="bg1">
                    <a:lumMod val="85000"/>
                  </a:schemeClr>
                </a:solidFill>
                <a:latin typeface="Muli" pitchFamily="2" charset="0"/>
                <a:ea typeface="Roboto" panose="02000000000000000000" pitchFamily="2" charset="0"/>
                <a:cs typeface="Open Sans" panose="020B0606030504020204" pitchFamily="34" charset="0"/>
              </a:rPr>
              <a:t>Donec viverra eleifend lacus, vitae ullamcorper metus. Sed sollicitudin ipsum </a:t>
            </a:r>
            <a:r>
              <a:rPr lang="en-US" sz="2400" dirty="0">
                <a:solidFill>
                  <a:schemeClr val="bg1">
                    <a:lumMod val="85000"/>
                  </a:schemeClr>
                </a:solidFill>
                <a:latin typeface="Muli" pitchFamily="2" charset="0"/>
                <a:ea typeface="Roboto" panose="02000000000000000000" pitchFamily="2" charset="0"/>
                <a:cs typeface="Open Sans" panose="020B0606030504020204" pitchFamily="34" charset="0"/>
              </a:rPr>
              <a:t>.</a:t>
            </a:r>
            <a:endParaRPr lang="id-ID" sz="2400" dirty="0">
              <a:solidFill>
                <a:schemeClr val="bg1">
                  <a:lumMod val="85000"/>
                </a:schemeClr>
              </a:solidFill>
              <a:latin typeface="Muli" pitchFamily="2" charset="0"/>
              <a:ea typeface="Roboto" panose="02000000000000000000" pitchFamily="2" charset="0"/>
              <a:cs typeface="Open Sans" panose="020B0606030504020204" pitchFamily="34" charset="0"/>
            </a:endParaRPr>
          </a:p>
        </p:txBody>
      </p:sp>
      <p:sp>
        <p:nvSpPr>
          <p:cNvPr id="20" name="Rectangle 19">
            <a:extLst>
              <a:ext uri="{FF2B5EF4-FFF2-40B4-BE49-F238E27FC236}">
                <a16:creationId xmlns:a16="http://schemas.microsoft.com/office/drawing/2014/main" id="{DA614A7B-8489-4A38-A256-DF1A1DA3A8DB}"/>
              </a:ext>
            </a:extLst>
          </p:cNvPr>
          <p:cNvSpPr/>
          <p:nvPr/>
        </p:nvSpPr>
        <p:spPr>
          <a:xfrm>
            <a:off x="20703301" y="0"/>
            <a:ext cx="544988" cy="2322286"/>
          </a:xfrm>
          <a:prstGeom prst="rect">
            <a:avLst/>
          </a:prstGeom>
          <a:gradFill>
            <a:gsLst>
              <a:gs pos="60000">
                <a:schemeClr val="accent2">
                  <a:lumMod val="60000"/>
                  <a:lumOff val="40000"/>
                  <a:alpha val="85000"/>
                </a:schemeClr>
              </a:gs>
              <a:gs pos="100000">
                <a:schemeClr val="accent1"/>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Tree>
    <p:extLst>
      <p:ext uri="{BB962C8B-B14F-4D97-AF65-F5344CB8AC3E}">
        <p14:creationId xmlns:p14="http://schemas.microsoft.com/office/powerpoint/2010/main" val="205247394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02878050-EBAC-403F-B669-9EAE1283E2FF}"/>
              </a:ext>
            </a:extLst>
          </p:cNvPr>
          <p:cNvSpPr>
            <a:spLocks noGrp="1"/>
          </p:cNvSpPr>
          <p:nvPr>
            <p:ph type="pic" sz="quarter" idx="17"/>
          </p:nvPr>
        </p:nvSpPr>
        <p:spPr/>
      </p:sp>
      <p:sp>
        <p:nvSpPr>
          <p:cNvPr id="4" name="Rectangle: Top Corners Rounded 3">
            <a:extLst>
              <a:ext uri="{FF2B5EF4-FFF2-40B4-BE49-F238E27FC236}">
                <a16:creationId xmlns:a16="http://schemas.microsoft.com/office/drawing/2014/main" id="{213C501C-1309-4630-89EC-5685BC90C9A0}"/>
              </a:ext>
            </a:extLst>
          </p:cNvPr>
          <p:cNvSpPr/>
          <p:nvPr/>
        </p:nvSpPr>
        <p:spPr>
          <a:xfrm>
            <a:off x="13530262" y="3057524"/>
            <a:ext cx="5800725" cy="7600951"/>
          </a:xfrm>
          <a:prstGeom prst="round2SameRect">
            <a:avLst>
              <a:gd name="adj1" fmla="val 50000"/>
              <a:gd name="adj2" fmla="val 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8" name="TextBox 7">
            <a:extLst>
              <a:ext uri="{FF2B5EF4-FFF2-40B4-BE49-F238E27FC236}">
                <a16:creationId xmlns:a16="http://schemas.microsoft.com/office/drawing/2014/main" id="{F76846F0-627E-41BD-A747-38B51F80708A}"/>
              </a:ext>
            </a:extLst>
          </p:cNvPr>
          <p:cNvSpPr txBox="1"/>
          <p:nvPr/>
        </p:nvSpPr>
        <p:spPr>
          <a:xfrm>
            <a:off x="15737552" y="4903559"/>
            <a:ext cx="1386146" cy="4708981"/>
          </a:xfrm>
          <a:prstGeom prst="rect">
            <a:avLst/>
          </a:prstGeom>
          <a:noFill/>
        </p:spPr>
        <p:txBody>
          <a:bodyPr wrap="square" rtlCol="0">
            <a:spAutoFit/>
          </a:bodyPr>
          <a:lstStyle/>
          <a:p>
            <a:pPr algn="ctr"/>
            <a:r>
              <a:rPr lang="en-US" sz="30000" b="1" dirty="0">
                <a:solidFill>
                  <a:schemeClr val="bg1"/>
                </a:solidFill>
                <a:latin typeface="Ubuntu" panose="020B0504030602030204" pitchFamily="34" charset="0"/>
                <a:ea typeface="Roboto" panose="02000000000000000000" pitchFamily="2" charset="0"/>
                <a:cs typeface="Rubik" pitchFamily="2" charset="-79"/>
              </a:rPr>
              <a:t>O</a:t>
            </a:r>
            <a:endParaRPr lang="id-ID" sz="30000" b="1" dirty="0">
              <a:solidFill>
                <a:schemeClr val="bg1"/>
              </a:solidFill>
              <a:latin typeface="Ubuntu" panose="020B0504030602030204" pitchFamily="34" charset="0"/>
              <a:ea typeface="Roboto" panose="02000000000000000000" pitchFamily="2" charset="0"/>
              <a:cs typeface="Rubik" pitchFamily="2" charset="-79"/>
            </a:endParaRPr>
          </a:p>
        </p:txBody>
      </p:sp>
      <p:sp>
        <p:nvSpPr>
          <p:cNvPr id="9" name="TextBox 8">
            <a:extLst>
              <a:ext uri="{FF2B5EF4-FFF2-40B4-BE49-F238E27FC236}">
                <a16:creationId xmlns:a16="http://schemas.microsoft.com/office/drawing/2014/main" id="{3629A22F-1C7C-4DB6-A879-7262B6C45226}"/>
              </a:ext>
            </a:extLst>
          </p:cNvPr>
          <p:cNvSpPr txBox="1"/>
          <p:nvPr/>
        </p:nvSpPr>
        <p:spPr>
          <a:xfrm>
            <a:off x="3931905" y="2211539"/>
            <a:ext cx="7929345" cy="2554545"/>
          </a:xfrm>
          <a:prstGeom prst="rect">
            <a:avLst/>
          </a:prstGeom>
          <a:noFill/>
        </p:spPr>
        <p:txBody>
          <a:bodyPr wrap="square" rtlCol="0">
            <a:spAutoFit/>
          </a:bodyPr>
          <a:lstStyle/>
          <a:p>
            <a:r>
              <a:rPr lang="en-US" sz="8000" b="1" dirty="0">
                <a:solidFill>
                  <a:schemeClr val="bg1"/>
                </a:solidFill>
                <a:latin typeface="Ubuntu" panose="020B0504030602030204" pitchFamily="34" charset="0"/>
                <a:ea typeface="Roboto" panose="02000000000000000000" pitchFamily="2" charset="0"/>
                <a:cs typeface="Rubik" pitchFamily="2" charset="-79"/>
              </a:rPr>
              <a:t>Opportunity Analysis Slide</a:t>
            </a:r>
            <a:endParaRPr lang="id-ID" sz="8000" b="1" dirty="0">
              <a:solidFill>
                <a:schemeClr val="bg1"/>
              </a:solidFill>
              <a:latin typeface="Ubuntu" panose="020B0504030602030204" pitchFamily="34" charset="0"/>
              <a:ea typeface="Roboto" panose="02000000000000000000" pitchFamily="2" charset="0"/>
              <a:cs typeface="Rubik" pitchFamily="2" charset="-79"/>
            </a:endParaRPr>
          </a:p>
        </p:txBody>
      </p:sp>
      <p:sp>
        <p:nvSpPr>
          <p:cNvPr id="16" name="TextBox 15">
            <a:extLst>
              <a:ext uri="{FF2B5EF4-FFF2-40B4-BE49-F238E27FC236}">
                <a16:creationId xmlns:a16="http://schemas.microsoft.com/office/drawing/2014/main" id="{88C80DC0-F88F-44A1-8618-0B199CFCEBEB}"/>
              </a:ext>
            </a:extLst>
          </p:cNvPr>
          <p:cNvSpPr txBox="1"/>
          <p:nvPr/>
        </p:nvSpPr>
        <p:spPr>
          <a:xfrm>
            <a:off x="3931905" y="6183986"/>
            <a:ext cx="4423662" cy="584775"/>
          </a:xfrm>
          <a:prstGeom prst="rect">
            <a:avLst/>
          </a:prstGeom>
          <a:noFill/>
        </p:spPr>
        <p:txBody>
          <a:bodyPr wrap="square" rtlCol="0">
            <a:spAutoFit/>
          </a:bodyPr>
          <a:lstStyle/>
          <a:p>
            <a:r>
              <a:rPr lang="en-US" sz="3200" b="1" dirty="0">
                <a:solidFill>
                  <a:schemeClr val="bg1"/>
                </a:solidFill>
                <a:latin typeface="Ubuntu" panose="020B0504030602030204" pitchFamily="34" charset="0"/>
                <a:ea typeface="Roboto" panose="02000000000000000000" pitchFamily="2" charset="0"/>
                <a:cs typeface="Rubik" pitchFamily="2" charset="-79"/>
              </a:rPr>
              <a:t>Drawing and Coloring</a:t>
            </a:r>
          </a:p>
        </p:txBody>
      </p:sp>
      <p:sp>
        <p:nvSpPr>
          <p:cNvPr id="17" name="TextBox 16">
            <a:extLst>
              <a:ext uri="{FF2B5EF4-FFF2-40B4-BE49-F238E27FC236}">
                <a16:creationId xmlns:a16="http://schemas.microsoft.com/office/drawing/2014/main" id="{C8B7FA0D-706D-41BD-9C32-6ABCE3E915E0}"/>
              </a:ext>
            </a:extLst>
          </p:cNvPr>
          <p:cNvSpPr txBox="1"/>
          <p:nvPr/>
        </p:nvSpPr>
        <p:spPr>
          <a:xfrm>
            <a:off x="3931905" y="7174702"/>
            <a:ext cx="7926501" cy="2797369"/>
          </a:xfrm>
          <a:prstGeom prst="rect">
            <a:avLst/>
          </a:prstGeom>
          <a:noFill/>
        </p:spPr>
        <p:txBody>
          <a:bodyPr wrap="square" rtlCol="0">
            <a:spAutoFit/>
          </a:bodyPr>
          <a:lstStyle/>
          <a:p>
            <a:pPr>
              <a:lnSpc>
                <a:spcPct val="150000"/>
              </a:lnSpc>
            </a:pPr>
            <a:r>
              <a:rPr lang="id-ID" sz="2400" dirty="0">
                <a:solidFill>
                  <a:schemeClr val="bg1">
                    <a:lumMod val="85000"/>
                  </a:schemeClr>
                </a:solidFill>
                <a:latin typeface="Muli" pitchFamily="2" charset="0"/>
                <a:ea typeface="Roboto" panose="02000000000000000000" pitchFamily="2" charset="0"/>
                <a:cs typeface="Open Sans" panose="020B0606030504020204" pitchFamily="34" charset="0"/>
              </a:rPr>
              <a:t>Fusce vehicula dolor arcu, sit amet blandit dolor mollis nec. Donec viverra eleifend lacus, vitae ullamcorper metus. Sed sollicitudin ipsum quis nunc sollicitudin ultrices. Donec euismod scelerisque ligula maecenas eu dolor arcu</a:t>
            </a:r>
            <a:r>
              <a:rPr lang="en-US" sz="2400" dirty="0">
                <a:solidFill>
                  <a:schemeClr val="bg1">
                    <a:lumMod val="85000"/>
                  </a:schemeClr>
                </a:solidFill>
                <a:latin typeface="Muli" pitchFamily="2" charset="0"/>
                <a:ea typeface="Roboto" panose="02000000000000000000" pitchFamily="2" charset="0"/>
                <a:cs typeface="Open Sans" panose="020B0606030504020204" pitchFamily="34" charset="0"/>
              </a:rPr>
              <a:t> </a:t>
            </a:r>
            <a:r>
              <a:rPr lang="id-ID" sz="2400" dirty="0">
                <a:solidFill>
                  <a:schemeClr val="bg1">
                    <a:lumMod val="85000"/>
                  </a:schemeClr>
                </a:solidFill>
                <a:latin typeface="Muli" pitchFamily="2" charset="0"/>
                <a:ea typeface="Roboto" panose="02000000000000000000" pitchFamily="2" charset="0"/>
                <a:cs typeface="Open Sans" panose="020B0606030504020204" pitchFamily="34" charset="0"/>
              </a:rPr>
              <a:t>sollicitudin ipsum quis </a:t>
            </a:r>
            <a:r>
              <a:rPr lang="en-US" sz="2400" dirty="0">
                <a:solidFill>
                  <a:schemeClr val="bg1">
                    <a:lumMod val="85000"/>
                  </a:schemeClr>
                </a:solidFill>
                <a:latin typeface="Muli" pitchFamily="2" charset="0"/>
                <a:ea typeface="Roboto" panose="02000000000000000000" pitchFamily="2" charset="0"/>
                <a:cs typeface="Open Sans" panose="020B0606030504020204" pitchFamily="34" charset="0"/>
              </a:rPr>
              <a:t>.</a:t>
            </a:r>
            <a:endParaRPr lang="id-ID" sz="2400" dirty="0">
              <a:solidFill>
                <a:schemeClr val="bg1">
                  <a:lumMod val="85000"/>
                </a:schemeClr>
              </a:solidFill>
              <a:latin typeface="Muli" pitchFamily="2" charset="0"/>
              <a:ea typeface="Roboto" panose="02000000000000000000" pitchFamily="2" charset="0"/>
              <a:cs typeface="Open Sans" panose="020B0606030504020204" pitchFamily="34" charset="0"/>
            </a:endParaRPr>
          </a:p>
        </p:txBody>
      </p:sp>
      <p:sp>
        <p:nvSpPr>
          <p:cNvPr id="18" name="Rectangle 17">
            <a:extLst>
              <a:ext uri="{FF2B5EF4-FFF2-40B4-BE49-F238E27FC236}">
                <a16:creationId xmlns:a16="http://schemas.microsoft.com/office/drawing/2014/main" id="{7CD88408-0693-4623-B21E-22E665C36388}"/>
              </a:ext>
            </a:extLst>
          </p:cNvPr>
          <p:cNvSpPr/>
          <p:nvPr/>
        </p:nvSpPr>
        <p:spPr>
          <a:xfrm rot="10800000">
            <a:off x="11959504" y="11393714"/>
            <a:ext cx="544988" cy="2322286"/>
          </a:xfrm>
          <a:prstGeom prst="rect">
            <a:avLst/>
          </a:prstGeom>
          <a:gradFill>
            <a:gsLst>
              <a:gs pos="60000">
                <a:schemeClr val="accent2">
                  <a:lumMod val="60000"/>
                  <a:lumOff val="40000"/>
                  <a:alpha val="85000"/>
                </a:schemeClr>
              </a:gs>
              <a:gs pos="100000">
                <a:schemeClr val="accent1"/>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Tree>
    <p:extLst>
      <p:ext uri="{BB962C8B-B14F-4D97-AF65-F5344CB8AC3E}">
        <p14:creationId xmlns:p14="http://schemas.microsoft.com/office/powerpoint/2010/main" val="313114915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2EEF55CF-59AA-4A44-992C-111E3535BD71}"/>
              </a:ext>
            </a:extLst>
          </p:cNvPr>
          <p:cNvSpPr/>
          <p:nvPr/>
        </p:nvSpPr>
        <p:spPr>
          <a:xfrm flipH="1">
            <a:off x="1385887" y="1428750"/>
            <a:ext cx="6577016" cy="1085850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4" name="Picture Placeholder 3">
            <a:extLst>
              <a:ext uri="{FF2B5EF4-FFF2-40B4-BE49-F238E27FC236}">
                <a16:creationId xmlns:a16="http://schemas.microsoft.com/office/drawing/2014/main" id="{0D028BA4-9E62-4438-A65A-7B9774FAC3E5}"/>
              </a:ext>
            </a:extLst>
          </p:cNvPr>
          <p:cNvSpPr>
            <a:spLocks noGrp="1"/>
          </p:cNvSpPr>
          <p:nvPr>
            <p:ph type="pic" sz="quarter" idx="17"/>
          </p:nvPr>
        </p:nvSpPr>
        <p:spPr/>
      </p:sp>
      <p:sp>
        <p:nvSpPr>
          <p:cNvPr id="9" name="TextBox 8">
            <a:extLst>
              <a:ext uri="{FF2B5EF4-FFF2-40B4-BE49-F238E27FC236}">
                <a16:creationId xmlns:a16="http://schemas.microsoft.com/office/drawing/2014/main" id="{3629A22F-1C7C-4DB6-A879-7262B6C45226}"/>
              </a:ext>
            </a:extLst>
          </p:cNvPr>
          <p:cNvSpPr txBox="1"/>
          <p:nvPr/>
        </p:nvSpPr>
        <p:spPr>
          <a:xfrm>
            <a:off x="12470850" y="2020511"/>
            <a:ext cx="7217326" cy="2554545"/>
          </a:xfrm>
          <a:prstGeom prst="rect">
            <a:avLst/>
          </a:prstGeom>
          <a:noFill/>
        </p:spPr>
        <p:txBody>
          <a:bodyPr wrap="square" rtlCol="0">
            <a:spAutoFit/>
          </a:bodyPr>
          <a:lstStyle/>
          <a:p>
            <a:r>
              <a:rPr lang="en-US" sz="8000" b="1" dirty="0">
                <a:solidFill>
                  <a:schemeClr val="bg1"/>
                </a:solidFill>
                <a:latin typeface="Ubuntu" panose="020B0504030602030204" pitchFamily="34" charset="0"/>
                <a:ea typeface="Roboto" panose="02000000000000000000" pitchFamily="2" charset="0"/>
                <a:cs typeface="Rubik" pitchFamily="2" charset="-79"/>
              </a:rPr>
              <a:t>Threat Analysis Slide</a:t>
            </a:r>
            <a:endParaRPr lang="id-ID" sz="8000" b="1" dirty="0">
              <a:solidFill>
                <a:schemeClr val="bg1"/>
              </a:solidFill>
              <a:latin typeface="Ubuntu" panose="020B0504030602030204" pitchFamily="34" charset="0"/>
              <a:ea typeface="Roboto" panose="02000000000000000000" pitchFamily="2" charset="0"/>
              <a:cs typeface="Rubik" pitchFamily="2" charset="-79"/>
            </a:endParaRPr>
          </a:p>
        </p:txBody>
      </p:sp>
      <p:sp>
        <p:nvSpPr>
          <p:cNvPr id="16" name="TextBox 15">
            <a:extLst>
              <a:ext uri="{FF2B5EF4-FFF2-40B4-BE49-F238E27FC236}">
                <a16:creationId xmlns:a16="http://schemas.microsoft.com/office/drawing/2014/main" id="{25483FFE-3EC9-4D90-98CB-3222A827B942}"/>
              </a:ext>
            </a:extLst>
          </p:cNvPr>
          <p:cNvSpPr txBox="1"/>
          <p:nvPr/>
        </p:nvSpPr>
        <p:spPr>
          <a:xfrm>
            <a:off x="7269830" y="4903559"/>
            <a:ext cx="1386146" cy="4708981"/>
          </a:xfrm>
          <a:prstGeom prst="rect">
            <a:avLst/>
          </a:prstGeom>
          <a:noFill/>
        </p:spPr>
        <p:txBody>
          <a:bodyPr wrap="square" rtlCol="0">
            <a:spAutoFit/>
          </a:bodyPr>
          <a:lstStyle/>
          <a:p>
            <a:pPr algn="ctr"/>
            <a:r>
              <a:rPr lang="en-US" sz="30000" b="1" dirty="0">
                <a:solidFill>
                  <a:schemeClr val="bg1"/>
                </a:solidFill>
                <a:latin typeface="Ubuntu" panose="020B0504030602030204" pitchFamily="34" charset="0"/>
                <a:ea typeface="Roboto" panose="02000000000000000000" pitchFamily="2" charset="0"/>
                <a:cs typeface="Rubik" pitchFamily="2" charset="-79"/>
              </a:rPr>
              <a:t>T</a:t>
            </a:r>
            <a:endParaRPr lang="id-ID" sz="30000" b="1" dirty="0">
              <a:solidFill>
                <a:schemeClr val="bg1"/>
              </a:solidFill>
              <a:latin typeface="Ubuntu" panose="020B0504030602030204" pitchFamily="34" charset="0"/>
              <a:ea typeface="Roboto" panose="02000000000000000000" pitchFamily="2" charset="0"/>
              <a:cs typeface="Rubik" pitchFamily="2" charset="-79"/>
            </a:endParaRPr>
          </a:p>
        </p:txBody>
      </p:sp>
      <p:sp>
        <p:nvSpPr>
          <p:cNvPr id="17" name="TextBox 16">
            <a:extLst>
              <a:ext uri="{FF2B5EF4-FFF2-40B4-BE49-F238E27FC236}">
                <a16:creationId xmlns:a16="http://schemas.microsoft.com/office/drawing/2014/main" id="{B0296125-CD89-425D-91F1-3A38E44CFF91}"/>
              </a:ext>
            </a:extLst>
          </p:cNvPr>
          <p:cNvSpPr txBox="1"/>
          <p:nvPr/>
        </p:nvSpPr>
        <p:spPr>
          <a:xfrm>
            <a:off x="12470850" y="5789578"/>
            <a:ext cx="7970415" cy="3351367"/>
          </a:xfrm>
          <a:prstGeom prst="rect">
            <a:avLst/>
          </a:prstGeom>
          <a:noFill/>
        </p:spPr>
        <p:txBody>
          <a:bodyPr wrap="square" rtlCol="0">
            <a:spAutoFit/>
          </a:bodyPr>
          <a:lstStyle/>
          <a:p>
            <a:pPr>
              <a:lnSpc>
                <a:spcPct val="150000"/>
              </a:lnSpc>
            </a:pPr>
            <a:r>
              <a:rPr lang="id-ID" sz="2400" dirty="0">
                <a:solidFill>
                  <a:schemeClr val="bg1">
                    <a:lumMod val="85000"/>
                  </a:schemeClr>
                </a:solidFill>
                <a:latin typeface="Muli" pitchFamily="2" charset="0"/>
                <a:ea typeface="Roboto" panose="02000000000000000000" pitchFamily="2" charset="0"/>
                <a:cs typeface="Open Sans" panose="020B0606030504020204" pitchFamily="34" charset="0"/>
              </a:rPr>
              <a:t>Fusce vehicula dolor arcu, sit amet blandit dolor mollis nec. Donec viverra eleifend lacus, vitae ullamcorper metus. Sed sollicitudin ipsum quis nunc sollicitudin ultrices. Donec euismod scelerisque ligula. Maecenas eu varius risus, eu aliquet arcu. Curabitur fermentum suscipit est tincidunt mattis </a:t>
            </a:r>
            <a:r>
              <a:rPr lang="en-US" sz="2400" dirty="0">
                <a:solidFill>
                  <a:schemeClr val="bg1">
                    <a:lumMod val="85000"/>
                  </a:schemeClr>
                </a:solidFill>
                <a:latin typeface="Muli" pitchFamily="2" charset="0"/>
                <a:ea typeface="Roboto" panose="02000000000000000000" pitchFamily="2" charset="0"/>
                <a:cs typeface="Open Sans" panose="020B0606030504020204" pitchFamily="34" charset="0"/>
              </a:rPr>
              <a:t>.</a:t>
            </a:r>
            <a:endParaRPr lang="id-ID" sz="2400" dirty="0">
              <a:solidFill>
                <a:schemeClr val="bg1">
                  <a:lumMod val="85000"/>
                </a:schemeClr>
              </a:solidFill>
              <a:latin typeface="Muli" pitchFamily="2" charset="0"/>
              <a:ea typeface="Roboto" panose="02000000000000000000" pitchFamily="2" charset="0"/>
              <a:cs typeface="Open Sans" panose="020B0606030504020204" pitchFamily="34" charset="0"/>
            </a:endParaRPr>
          </a:p>
        </p:txBody>
      </p:sp>
      <p:sp>
        <p:nvSpPr>
          <p:cNvPr id="18" name="Rectangle 17">
            <a:extLst>
              <a:ext uri="{FF2B5EF4-FFF2-40B4-BE49-F238E27FC236}">
                <a16:creationId xmlns:a16="http://schemas.microsoft.com/office/drawing/2014/main" id="{A2286330-6B39-4011-913C-17141FCFA1BF}"/>
              </a:ext>
            </a:extLst>
          </p:cNvPr>
          <p:cNvSpPr/>
          <p:nvPr/>
        </p:nvSpPr>
        <p:spPr>
          <a:xfrm rot="10800000">
            <a:off x="18559329" y="11393714"/>
            <a:ext cx="544988" cy="2322286"/>
          </a:xfrm>
          <a:prstGeom prst="rect">
            <a:avLst/>
          </a:prstGeom>
          <a:gradFill>
            <a:gsLst>
              <a:gs pos="60000">
                <a:schemeClr val="accent2">
                  <a:lumMod val="60000"/>
                  <a:lumOff val="40000"/>
                  <a:alpha val="85000"/>
                </a:schemeClr>
              </a:gs>
              <a:gs pos="100000">
                <a:schemeClr val="accent1"/>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Tree>
    <p:extLst>
      <p:ext uri="{BB962C8B-B14F-4D97-AF65-F5344CB8AC3E}">
        <p14:creationId xmlns:p14="http://schemas.microsoft.com/office/powerpoint/2010/main" val="230269917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CFEBE2B6-71C4-48EF-8CFC-8B26445CDCAD}"/>
              </a:ext>
            </a:extLst>
          </p:cNvPr>
          <p:cNvSpPr>
            <a:spLocks noGrp="1"/>
          </p:cNvSpPr>
          <p:nvPr>
            <p:ph type="pic" sz="quarter" idx="10"/>
          </p:nvPr>
        </p:nvSpPr>
        <p:spPr/>
      </p:sp>
      <p:sp>
        <p:nvSpPr>
          <p:cNvPr id="33" name="Rectangle: Top Corners Rounded 32">
            <a:extLst>
              <a:ext uri="{FF2B5EF4-FFF2-40B4-BE49-F238E27FC236}">
                <a16:creationId xmlns:a16="http://schemas.microsoft.com/office/drawing/2014/main" id="{2FB3D53B-CE1E-4750-9D8B-C1BEC9747E77}"/>
              </a:ext>
            </a:extLst>
          </p:cNvPr>
          <p:cNvSpPr/>
          <p:nvPr/>
        </p:nvSpPr>
        <p:spPr>
          <a:xfrm>
            <a:off x="14129931" y="1875507"/>
            <a:ext cx="8308996" cy="9964986"/>
          </a:xfrm>
          <a:prstGeom prst="round2SameRect">
            <a:avLst>
              <a:gd name="adj1" fmla="val 50000"/>
              <a:gd name="adj2" fmla="val 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5" name="Picture Placeholder 4">
            <a:extLst>
              <a:ext uri="{FF2B5EF4-FFF2-40B4-BE49-F238E27FC236}">
                <a16:creationId xmlns:a16="http://schemas.microsoft.com/office/drawing/2014/main" id="{A3028B6E-E2B0-4A93-B1DA-E26901F984F9}"/>
              </a:ext>
            </a:extLst>
          </p:cNvPr>
          <p:cNvSpPr>
            <a:spLocks noGrp="1"/>
          </p:cNvSpPr>
          <p:nvPr>
            <p:ph type="pic" sz="quarter" idx="11"/>
          </p:nvPr>
        </p:nvSpPr>
        <p:spPr/>
      </p:sp>
      <p:sp>
        <p:nvSpPr>
          <p:cNvPr id="31" name="Freeform: Shape 30">
            <a:extLst>
              <a:ext uri="{FF2B5EF4-FFF2-40B4-BE49-F238E27FC236}">
                <a16:creationId xmlns:a16="http://schemas.microsoft.com/office/drawing/2014/main" id="{749093DF-0B49-41CF-B3A1-CD86E771E5B0}"/>
              </a:ext>
            </a:extLst>
          </p:cNvPr>
          <p:cNvSpPr/>
          <p:nvPr/>
        </p:nvSpPr>
        <p:spPr>
          <a:xfrm>
            <a:off x="1876770" y="3843535"/>
            <a:ext cx="759078" cy="534590"/>
          </a:xfrm>
          <a:custGeom>
            <a:avLst/>
            <a:gdLst/>
            <a:ahLst/>
            <a:cxnLst/>
            <a:rect l="l" t="t" r="r" b="b"/>
            <a:pathLst>
              <a:path w="406651" h="286389">
                <a:moveTo>
                  <a:pt x="303714" y="0"/>
                </a:moveTo>
                <a:lnTo>
                  <a:pt x="406651" y="23441"/>
                </a:lnTo>
                <a:cubicBezTo>
                  <a:pt x="393741" y="52658"/>
                  <a:pt x="383380" y="85781"/>
                  <a:pt x="375566" y="122811"/>
                </a:cubicBezTo>
                <a:cubicBezTo>
                  <a:pt x="367752" y="159841"/>
                  <a:pt x="363846" y="195002"/>
                  <a:pt x="363846" y="228296"/>
                </a:cubicBezTo>
                <a:cubicBezTo>
                  <a:pt x="363846" y="229654"/>
                  <a:pt x="363846" y="232542"/>
                  <a:pt x="363846" y="236959"/>
                </a:cubicBezTo>
                <a:cubicBezTo>
                  <a:pt x="363846" y="241375"/>
                  <a:pt x="364015" y="246471"/>
                  <a:pt x="364355" y="252246"/>
                </a:cubicBezTo>
                <a:cubicBezTo>
                  <a:pt x="364695" y="258021"/>
                  <a:pt x="365035" y="263967"/>
                  <a:pt x="365374" y="270082"/>
                </a:cubicBezTo>
                <a:cubicBezTo>
                  <a:pt x="365714" y="276197"/>
                  <a:pt x="366224" y="281632"/>
                  <a:pt x="366903" y="286389"/>
                </a:cubicBezTo>
                <a:lnTo>
                  <a:pt x="223199" y="286389"/>
                </a:lnTo>
                <a:cubicBezTo>
                  <a:pt x="221841" y="276876"/>
                  <a:pt x="220821" y="267024"/>
                  <a:pt x="220142" y="256832"/>
                </a:cubicBezTo>
                <a:cubicBezTo>
                  <a:pt x="219462" y="246641"/>
                  <a:pt x="219123" y="239167"/>
                  <a:pt x="219123" y="234411"/>
                </a:cubicBezTo>
                <a:cubicBezTo>
                  <a:pt x="219123" y="188887"/>
                  <a:pt x="227276" y="145573"/>
                  <a:pt x="243583" y="104466"/>
                </a:cubicBezTo>
                <a:cubicBezTo>
                  <a:pt x="259890" y="63359"/>
                  <a:pt x="279934" y="28537"/>
                  <a:pt x="303714" y="0"/>
                </a:cubicBezTo>
                <a:close/>
                <a:moveTo>
                  <a:pt x="84592" y="0"/>
                </a:moveTo>
                <a:lnTo>
                  <a:pt x="187528" y="23441"/>
                </a:lnTo>
                <a:cubicBezTo>
                  <a:pt x="174619" y="52658"/>
                  <a:pt x="164257" y="85781"/>
                  <a:pt x="156444" y="122811"/>
                </a:cubicBezTo>
                <a:cubicBezTo>
                  <a:pt x="148630" y="159841"/>
                  <a:pt x="144723" y="195002"/>
                  <a:pt x="144723" y="228296"/>
                </a:cubicBezTo>
                <a:cubicBezTo>
                  <a:pt x="144723" y="229654"/>
                  <a:pt x="144723" y="232542"/>
                  <a:pt x="144723" y="236959"/>
                </a:cubicBezTo>
                <a:cubicBezTo>
                  <a:pt x="144723" y="241375"/>
                  <a:pt x="144893" y="246471"/>
                  <a:pt x="145233" y="252246"/>
                </a:cubicBezTo>
                <a:cubicBezTo>
                  <a:pt x="145572" y="258021"/>
                  <a:pt x="145912" y="263967"/>
                  <a:pt x="146252" y="270082"/>
                </a:cubicBezTo>
                <a:cubicBezTo>
                  <a:pt x="146591" y="276197"/>
                  <a:pt x="147101" y="281632"/>
                  <a:pt x="147781" y="286389"/>
                </a:cubicBezTo>
                <a:lnTo>
                  <a:pt x="4077" y="286389"/>
                </a:lnTo>
                <a:cubicBezTo>
                  <a:pt x="2718" y="276876"/>
                  <a:pt x="1699" y="267024"/>
                  <a:pt x="1019" y="256832"/>
                </a:cubicBezTo>
                <a:cubicBezTo>
                  <a:pt x="340" y="246641"/>
                  <a:pt x="0" y="239167"/>
                  <a:pt x="0" y="234411"/>
                </a:cubicBezTo>
                <a:cubicBezTo>
                  <a:pt x="0" y="188887"/>
                  <a:pt x="8154" y="145573"/>
                  <a:pt x="24460" y="104466"/>
                </a:cubicBezTo>
                <a:cubicBezTo>
                  <a:pt x="40767" y="63359"/>
                  <a:pt x="60811" y="28537"/>
                  <a:pt x="84592" y="0"/>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dirty="0"/>
          </a:p>
        </p:txBody>
      </p:sp>
      <p:sp>
        <p:nvSpPr>
          <p:cNvPr id="32" name="TextBox 31">
            <a:extLst>
              <a:ext uri="{FF2B5EF4-FFF2-40B4-BE49-F238E27FC236}">
                <a16:creationId xmlns:a16="http://schemas.microsoft.com/office/drawing/2014/main" id="{7459FC57-5FEC-493B-A3E0-8F9C907DED4C}"/>
              </a:ext>
            </a:extLst>
          </p:cNvPr>
          <p:cNvSpPr txBox="1"/>
          <p:nvPr/>
        </p:nvSpPr>
        <p:spPr>
          <a:xfrm>
            <a:off x="1876771" y="5110397"/>
            <a:ext cx="8753130" cy="4247317"/>
          </a:xfrm>
          <a:prstGeom prst="rect">
            <a:avLst/>
          </a:prstGeom>
          <a:noFill/>
        </p:spPr>
        <p:txBody>
          <a:bodyPr wrap="square" rtlCol="0">
            <a:spAutoFit/>
          </a:bodyPr>
          <a:lstStyle/>
          <a:p>
            <a:r>
              <a:rPr lang="en-US" sz="5400" b="1" dirty="0">
                <a:solidFill>
                  <a:schemeClr val="bg1"/>
                </a:solidFill>
                <a:latin typeface="Ubuntu" panose="020B0504030602030204" pitchFamily="34" charset="0"/>
                <a:ea typeface="Roboto" panose="02000000000000000000" pitchFamily="2" charset="0"/>
                <a:cs typeface="Rubik" pitchFamily="2" charset="-79"/>
              </a:rPr>
              <a:t>There is geometry in the humming of the strings, there is music in the spacing of the spheres.</a:t>
            </a:r>
          </a:p>
          <a:p>
            <a:r>
              <a:rPr lang="en-US" sz="5400" b="1" dirty="0">
                <a:solidFill>
                  <a:schemeClr val="bg1"/>
                </a:solidFill>
                <a:latin typeface="Ubuntu" panose="020B0504030602030204" pitchFamily="34" charset="0"/>
                <a:ea typeface="Roboto" panose="02000000000000000000" pitchFamily="2" charset="0"/>
                <a:cs typeface="Rubik" pitchFamily="2" charset="-79"/>
              </a:rPr>
              <a:t>Read more at</a:t>
            </a:r>
            <a:endParaRPr lang="id-ID" sz="5400" b="1" dirty="0">
              <a:solidFill>
                <a:schemeClr val="bg1"/>
              </a:solidFill>
              <a:latin typeface="Ubuntu" panose="020B0504030602030204" pitchFamily="34" charset="0"/>
              <a:ea typeface="Roboto" panose="02000000000000000000" pitchFamily="2" charset="0"/>
              <a:cs typeface="Rubik" pitchFamily="2" charset="-79"/>
            </a:endParaRPr>
          </a:p>
        </p:txBody>
      </p:sp>
      <p:sp>
        <p:nvSpPr>
          <p:cNvPr id="38" name="Freeform: Shape 37">
            <a:extLst>
              <a:ext uri="{FF2B5EF4-FFF2-40B4-BE49-F238E27FC236}">
                <a16:creationId xmlns:a16="http://schemas.microsoft.com/office/drawing/2014/main" id="{19BAA6C0-48DF-45C9-BCEA-DA719E8F6EBA}"/>
              </a:ext>
            </a:extLst>
          </p:cNvPr>
          <p:cNvSpPr/>
          <p:nvPr/>
        </p:nvSpPr>
        <p:spPr>
          <a:xfrm rot="16200000">
            <a:off x="10078231" y="9240"/>
            <a:ext cx="2120628" cy="2102148"/>
          </a:xfrm>
          <a:custGeom>
            <a:avLst/>
            <a:gdLst>
              <a:gd name="connsiteX0" fmla="*/ 11504 w 1067904"/>
              <a:gd name="connsiteY0" fmla="*/ 911915 h 1058599"/>
              <a:gd name="connsiteX1" fmla="*/ 6938 w 1067904"/>
              <a:gd name="connsiteY1" fmla="*/ 947106 h 1058599"/>
              <a:gd name="connsiteX2" fmla="*/ 1067904 w 1067904"/>
              <a:gd name="connsiteY2" fmla="*/ 947106 h 1058599"/>
              <a:gd name="connsiteX3" fmla="*/ 1067904 w 1067904"/>
              <a:gd name="connsiteY3" fmla="*/ 1058599 h 1058599"/>
              <a:gd name="connsiteX4" fmla="*/ 0 w 1067904"/>
              <a:gd name="connsiteY4" fmla="*/ 1058599 h 1058599"/>
              <a:gd name="connsiteX5" fmla="*/ 6936 w 1067904"/>
              <a:gd name="connsiteY5" fmla="*/ 947105 h 1058599"/>
              <a:gd name="connsiteX6" fmla="*/ 11504 w 1067904"/>
              <a:gd name="connsiteY6" fmla="*/ 911915 h 1058599"/>
              <a:gd name="connsiteX7" fmla="*/ 1066044 w 1067904"/>
              <a:gd name="connsiteY7" fmla="*/ 0 h 1058599"/>
              <a:gd name="connsiteX8" fmla="*/ 1067904 w 1067904"/>
              <a:gd name="connsiteY8" fmla="*/ 1861 h 1058599"/>
              <a:gd name="connsiteX9" fmla="*/ 1067904 w 1067904"/>
              <a:gd name="connsiteY9" fmla="*/ 93222 h 1058599"/>
              <a:gd name="connsiteX10" fmla="*/ 633942 w 1067904"/>
              <a:gd name="connsiteY10" fmla="*/ 93222 h 1058599"/>
              <a:gd name="connsiteX11" fmla="*/ 562544 w 1067904"/>
              <a:gd name="connsiteY11" fmla="*/ 128413 h 1058599"/>
              <a:gd name="connsiteX12" fmla="*/ 1067904 w 1067904"/>
              <a:gd name="connsiteY12" fmla="*/ 128413 h 1058599"/>
              <a:gd name="connsiteX13" fmla="*/ 1067904 w 1067904"/>
              <a:gd name="connsiteY13" fmla="*/ 229755 h 1058599"/>
              <a:gd name="connsiteX14" fmla="*/ 408248 w 1067904"/>
              <a:gd name="connsiteY14" fmla="*/ 229755 h 1058599"/>
              <a:gd name="connsiteX15" fmla="*/ 365952 w 1067904"/>
              <a:gd name="connsiteY15" fmla="*/ 264946 h 1058599"/>
              <a:gd name="connsiteX16" fmla="*/ 1067904 w 1067904"/>
              <a:gd name="connsiteY16" fmla="*/ 264946 h 1058599"/>
              <a:gd name="connsiteX17" fmla="*/ 1067904 w 1067904"/>
              <a:gd name="connsiteY17" fmla="*/ 366119 h 1058599"/>
              <a:gd name="connsiteX18" fmla="*/ 264100 w 1067904"/>
              <a:gd name="connsiteY18" fmla="*/ 366119 h 1058599"/>
              <a:gd name="connsiteX19" fmla="*/ 234662 w 1067904"/>
              <a:gd name="connsiteY19" fmla="*/ 401310 h 1058599"/>
              <a:gd name="connsiteX20" fmla="*/ 1067904 w 1067904"/>
              <a:gd name="connsiteY20" fmla="*/ 401310 h 1058599"/>
              <a:gd name="connsiteX21" fmla="*/ 1067904 w 1067904"/>
              <a:gd name="connsiteY21" fmla="*/ 502653 h 1058599"/>
              <a:gd name="connsiteX22" fmla="*/ 162588 w 1067904"/>
              <a:gd name="connsiteY22" fmla="*/ 502653 h 1058599"/>
              <a:gd name="connsiteX23" fmla="*/ 141440 w 1067904"/>
              <a:gd name="connsiteY23" fmla="*/ 537844 h 1058599"/>
              <a:gd name="connsiteX24" fmla="*/ 1067904 w 1067904"/>
              <a:gd name="connsiteY24" fmla="*/ 537844 h 1058599"/>
              <a:gd name="connsiteX25" fmla="*/ 1067904 w 1067904"/>
              <a:gd name="connsiteY25" fmla="*/ 639017 h 1058599"/>
              <a:gd name="connsiteX26" fmla="*/ 90176 w 1067904"/>
              <a:gd name="connsiteY26" fmla="*/ 639017 h 1058599"/>
              <a:gd name="connsiteX27" fmla="*/ 75458 w 1067904"/>
              <a:gd name="connsiteY27" fmla="*/ 674208 h 1058599"/>
              <a:gd name="connsiteX28" fmla="*/ 1067904 w 1067904"/>
              <a:gd name="connsiteY28" fmla="*/ 674208 h 1058599"/>
              <a:gd name="connsiteX29" fmla="*/ 1067904 w 1067904"/>
              <a:gd name="connsiteY29" fmla="*/ 775381 h 1058599"/>
              <a:gd name="connsiteX30" fmla="*/ 40944 w 1067904"/>
              <a:gd name="connsiteY30" fmla="*/ 775381 h 1058599"/>
              <a:gd name="connsiteX31" fmla="*/ 31468 w 1067904"/>
              <a:gd name="connsiteY31" fmla="*/ 810741 h 1058599"/>
              <a:gd name="connsiteX32" fmla="*/ 1067904 w 1067904"/>
              <a:gd name="connsiteY32" fmla="*/ 810741 h 1058599"/>
              <a:gd name="connsiteX33" fmla="*/ 1067904 w 1067904"/>
              <a:gd name="connsiteY33" fmla="*/ 911915 h 1058599"/>
              <a:gd name="connsiteX34" fmla="*/ 11504 w 1067904"/>
              <a:gd name="connsiteY34" fmla="*/ 911915 h 1058599"/>
              <a:gd name="connsiteX35" fmla="*/ 31468 w 1067904"/>
              <a:gd name="connsiteY35" fmla="*/ 810403 h 1058599"/>
              <a:gd name="connsiteX36" fmla="*/ 40944 w 1067904"/>
              <a:gd name="connsiteY36" fmla="*/ 775043 h 1058599"/>
              <a:gd name="connsiteX37" fmla="*/ 74780 w 1067904"/>
              <a:gd name="connsiteY37" fmla="*/ 673531 h 1058599"/>
              <a:gd name="connsiteX38" fmla="*/ 89500 w 1067904"/>
              <a:gd name="connsiteY38" fmla="*/ 638340 h 1058599"/>
              <a:gd name="connsiteX39" fmla="*/ 140256 w 1067904"/>
              <a:gd name="connsiteY39" fmla="*/ 536828 h 1058599"/>
              <a:gd name="connsiteX40" fmla="*/ 161404 w 1067904"/>
              <a:gd name="connsiteY40" fmla="*/ 501638 h 1058599"/>
              <a:gd name="connsiteX41" fmla="*/ 233476 w 1067904"/>
              <a:gd name="connsiteY41" fmla="*/ 400126 h 1058599"/>
              <a:gd name="connsiteX42" fmla="*/ 262916 w 1067904"/>
              <a:gd name="connsiteY42" fmla="*/ 364935 h 1058599"/>
              <a:gd name="connsiteX43" fmla="*/ 311472 w 1067904"/>
              <a:gd name="connsiteY43" fmla="*/ 312995 h 1058599"/>
              <a:gd name="connsiteX44" fmla="*/ 364260 w 1067904"/>
              <a:gd name="connsiteY44" fmla="*/ 263762 h 1058599"/>
              <a:gd name="connsiteX45" fmla="*/ 406556 w 1067904"/>
              <a:gd name="connsiteY45" fmla="*/ 228571 h 1058599"/>
              <a:gd name="connsiteX46" fmla="*/ 561360 w 1067904"/>
              <a:gd name="connsiteY46" fmla="*/ 127059 h 1058599"/>
              <a:gd name="connsiteX47" fmla="*/ 632758 w 1067904"/>
              <a:gd name="connsiteY47" fmla="*/ 91868 h 1058599"/>
              <a:gd name="connsiteX48" fmla="*/ 1066044 w 1067904"/>
              <a:gd name="connsiteY48" fmla="*/ 0 h 10585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Lst>
            <a:rect l="l" t="t" r="r" b="b"/>
            <a:pathLst>
              <a:path w="1067904" h="1058599">
                <a:moveTo>
                  <a:pt x="11504" y="911915"/>
                </a:moveTo>
                <a:cubicBezTo>
                  <a:pt x="9644" y="923589"/>
                  <a:pt x="8120" y="935263"/>
                  <a:pt x="6938" y="947106"/>
                </a:cubicBezTo>
                <a:lnTo>
                  <a:pt x="1067904" y="947106"/>
                </a:lnTo>
                <a:lnTo>
                  <a:pt x="1067904" y="1058599"/>
                </a:lnTo>
                <a:lnTo>
                  <a:pt x="0" y="1058599"/>
                </a:lnTo>
                <a:cubicBezTo>
                  <a:pt x="340" y="1021344"/>
                  <a:pt x="2656" y="984124"/>
                  <a:pt x="6936" y="947105"/>
                </a:cubicBezTo>
                <a:cubicBezTo>
                  <a:pt x="8120" y="935263"/>
                  <a:pt x="9644" y="923589"/>
                  <a:pt x="11504" y="911915"/>
                </a:cubicBezTo>
                <a:close/>
                <a:moveTo>
                  <a:pt x="1066044" y="0"/>
                </a:moveTo>
                <a:lnTo>
                  <a:pt x="1067904" y="1861"/>
                </a:lnTo>
                <a:lnTo>
                  <a:pt x="1067904" y="93222"/>
                </a:lnTo>
                <a:lnTo>
                  <a:pt x="633942" y="93222"/>
                </a:lnTo>
                <a:cubicBezTo>
                  <a:pt x="609580" y="104050"/>
                  <a:pt x="585892" y="115724"/>
                  <a:pt x="562544" y="128413"/>
                </a:cubicBezTo>
                <a:lnTo>
                  <a:pt x="1067904" y="128413"/>
                </a:lnTo>
                <a:lnTo>
                  <a:pt x="1067904" y="229755"/>
                </a:lnTo>
                <a:lnTo>
                  <a:pt x="408248" y="229755"/>
                </a:lnTo>
                <a:cubicBezTo>
                  <a:pt x="393868" y="241091"/>
                  <a:pt x="379824" y="252765"/>
                  <a:pt x="365952" y="264946"/>
                </a:cubicBezTo>
                <a:lnTo>
                  <a:pt x="1067904" y="264946"/>
                </a:lnTo>
                <a:lnTo>
                  <a:pt x="1067904" y="366119"/>
                </a:lnTo>
                <a:lnTo>
                  <a:pt x="264100" y="366119"/>
                </a:lnTo>
                <a:cubicBezTo>
                  <a:pt x="253950" y="377624"/>
                  <a:pt x="244136" y="389297"/>
                  <a:pt x="234662" y="401310"/>
                </a:cubicBezTo>
                <a:lnTo>
                  <a:pt x="1067904" y="401310"/>
                </a:lnTo>
                <a:lnTo>
                  <a:pt x="1067904" y="502653"/>
                </a:lnTo>
                <a:lnTo>
                  <a:pt x="162588" y="502653"/>
                </a:lnTo>
                <a:cubicBezTo>
                  <a:pt x="155312" y="514158"/>
                  <a:pt x="148208" y="526001"/>
                  <a:pt x="141440" y="537844"/>
                </a:cubicBezTo>
                <a:lnTo>
                  <a:pt x="1067904" y="537844"/>
                </a:lnTo>
                <a:lnTo>
                  <a:pt x="1067904" y="639017"/>
                </a:lnTo>
                <a:lnTo>
                  <a:pt x="90176" y="639017"/>
                </a:lnTo>
                <a:cubicBezTo>
                  <a:pt x="85102" y="650691"/>
                  <a:pt x="80196" y="662365"/>
                  <a:pt x="75458" y="674208"/>
                </a:cubicBezTo>
                <a:lnTo>
                  <a:pt x="1067904" y="674208"/>
                </a:lnTo>
                <a:lnTo>
                  <a:pt x="1067904" y="775381"/>
                </a:lnTo>
                <a:lnTo>
                  <a:pt x="40944" y="775381"/>
                </a:lnTo>
                <a:cubicBezTo>
                  <a:pt x="37560" y="787055"/>
                  <a:pt x="34346" y="798898"/>
                  <a:pt x="31468" y="810741"/>
                </a:cubicBezTo>
                <a:lnTo>
                  <a:pt x="1067904" y="810741"/>
                </a:lnTo>
                <a:lnTo>
                  <a:pt x="1067904" y="911915"/>
                </a:lnTo>
                <a:lnTo>
                  <a:pt x="11504" y="911915"/>
                </a:lnTo>
                <a:cubicBezTo>
                  <a:pt x="16394" y="877756"/>
                  <a:pt x="23060" y="843868"/>
                  <a:pt x="31468" y="810403"/>
                </a:cubicBezTo>
                <a:cubicBezTo>
                  <a:pt x="34344" y="798560"/>
                  <a:pt x="37560" y="786717"/>
                  <a:pt x="40944" y="775043"/>
                </a:cubicBezTo>
                <a:cubicBezTo>
                  <a:pt x="50452" y="740647"/>
                  <a:pt x="61752" y="706759"/>
                  <a:pt x="74780" y="673531"/>
                </a:cubicBezTo>
                <a:cubicBezTo>
                  <a:pt x="79518" y="661688"/>
                  <a:pt x="84424" y="650014"/>
                  <a:pt x="89500" y="638340"/>
                </a:cubicBezTo>
                <a:cubicBezTo>
                  <a:pt x="104506" y="603573"/>
                  <a:pt x="121460" y="569685"/>
                  <a:pt x="140256" y="536828"/>
                </a:cubicBezTo>
                <a:cubicBezTo>
                  <a:pt x="147024" y="524986"/>
                  <a:pt x="154128" y="513142"/>
                  <a:pt x="161404" y="501638"/>
                </a:cubicBezTo>
                <a:cubicBezTo>
                  <a:pt x="183296" y="466329"/>
                  <a:pt x="207372" y="432424"/>
                  <a:pt x="233476" y="400126"/>
                </a:cubicBezTo>
                <a:cubicBezTo>
                  <a:pt x="242952" y="388114"/>
                  <a:pt x="252764" y="376440"/>
                  <a:pt x="262916" y="364935"/>
                </a:cubicBezTo>
                <a:cubicBezTo>
                  <a:pt x="278480" y="348016"/>
                  <a:pt x="294722" y="329744"/>
                  <a:pt x="311472" y="312995"/>
                </a:cubicBezTo>
                <a:cubicBezTo>
                  <a:pt x="328222" y="296245"/>
                  <a:pt x="345310" y="279158"/>
                  <a:pt x="364260" y="263762"/>
                </a:cubicBezTo>
                <a:cubicBezTo>
                  <a:pt x="378132" y="251580"/>
                  <a:pt x="392174" y="239906"/>
                  <a:pt x="406556" y="228571"/>
                </a:cubicBezTo>
                <a:cubicBezTo>
                  <a:pt x="455094" y="190284"/>
                  <a:pt x="506900" y="156311"/>
                  <a:pt x="561360" y="127059"/>
                </a:cubicBezTo>
                <a:cubicBezTo>
                  <a:pt x="584708" y="114370"/>
                  <a:pt x="608396" y="102696"/>
                  <a:pt x="632758" y="91868"/>
                </a:cubicBezTo>
                <a:cubicBezTo>
                  <a:pt x="769156" y="31215"/>
                  <a:pt x="916772" y="-85"/>
                  <a:pt x="1066044" y="0"/>
                </a:cubicBezTo>
                <a:close/>
              </a:path>
            </a:pathLst>
          </a:custGeom>
          <a:solidFill>
            <a:schemeClr val="accent1"/>
          </a:solidFill>
          <a:ln w="16916" cap="flat">
            <a:noFill/>
            <a:prstDash val="solid"/>
            <a:miter/>
          </a:ln>
        </p:spPr>
        <p:txBody>
          <a:bodyPr rtlCol="0" anchor="ctr"/>
          <a:lstStyle/>
          <a:p>
            <a:endParaRPr lang="en-ID" dirty="0"/>
          </a:p>
        </p:txBody>
      </p:sp>
      <p:sp>
        <p:nvSpPr>
          <p:cNvPr id="39" name="Rectangle 38">
            <a:extLst>
              <a:ext uri="{FF2B5EF4-FFF2-40B4-BE49-F238E27FC236}">
                <a16:creationId xmlns:a16="http://schemas.microsoft.com/office/drawing/2014/main" id="{64D80811-BA96-4A64-833D-22874779C686}"/>
              </a:ext>
            </a:extLst>
          </p:cNvPr>
          <p:cNvSpPr/>
          <p:nvPr/>
        </p:nvSpPr>
        <p:spPr>
          <a:xfrm rot="10800000">
            <a:off x="1138784" y="11393713"/>
            <a:ext cx="544988" cy="2322286"/>
          </a:xfrm>
          <a:prstGeom prst="rect">
            <a:avLst/>
          </a:prstGeom>
          <a:gradFill>
            <a:gsLst>
              <a:gs pos="60000">
                <a:schemeClr val="accent2">
                  <a:lumMod val="60000"/>
                  <a:lumOff val="40000"/>
                  <a:alpha val="85000"/>
                </a:schemeClr>
              </a:gs>
              <a:gs pos="100000">
                <a:schemeClr val="accent1"/>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Tree>
    <p:extLst>
      <p:ext uri="{BB962C8B-B14F-4D97-AF65-F5344CB8AC3E}">
        <p14:creationId xmlns:p14="http://schemas.microsoft.com/office/powerpoint/2010/main" val="369088660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3843AA7F-BAAE-48FD-99E3-B612437574DD}"/>
              </a:ext>
            </a:extLst>
          </p:cNvPr>
          <p:cNvSpPr>
            <a:spLocks noGrp="1"/>
          </p:cNvSpPr>
          <p:nvPr>
            <p:ph type="pic" sz="quarter" idx="15"/>
          </p:nvPr>
        </p:nvSpPr>
        <p:spPr/>
      </p:sp>
      <p:pic>
        <p:nvPicPr>
          <p:cNvPr id="3" name="Picture 2">
            <a:extLst>
              <a:ext uri="{FF2B5EF4-FFF2-40B4-BE49-F238E27FC236}">
                <a16:creationId xmlns:a16="http://schemas.microsoft.com/office/drawing/2014/main" id="{B490A741-F2B7-483C-A295-7890E6C555BE}"/>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176653" y="1835276"/>
            <a:ext cx="6416889" cy="9465230"/>
          </a:xfrm>
          <a:prstGeom prst="rect">
            <a:avLst/>
          </a:prstGeom>
        </p:spPr>
      </p:pic>
      <p:sp>
        <p:nvSpPr>
          <p:cNvPr id="7" name="Picture Placeholder 6">
            <a:extLst>
              <a:ext uri="{FF2B5EF4-FFF2-40B4-BE49-F238E27FC236}">
                <a16:creationId xmlns:a16="http://schemas.microsoft.com/office/drawing/2014/main" id="{CA541E2B-4894-4BF2-A09B-460E3EDF7B1B}"/>
              </a:ext>
            </a:extLst>
          </p:cNvPr>
          <p:cNvSpPr>
            <a:spLocks noGrp="1"/>
          </p:cNvSpPr>
          <p:nvPr>
            <p:ph type="pic" sz="quarter" idx="17"/>
          </p:nvPr>
        </p:nvSpPr>
        <p:spPr/>
      </p:sp>
      <p:pic>
        <p:nvPicPr>
          <p:cNvPr id="5" name="Picture 9">
            <a:extLst>
              <a:ext uri="{FF2B5EF4-FFF2-40B4-BE49-F238E27FC236}">
                <a16:creationId xmlns:a16="http://schemas.microsoft.com/office/drawing/2014/main" id="{B6E24FB6-4BDF-46F6-ABE4-3302CEF30A98}"/>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3597860" y="4953204"/>
            <a:ext cx="3600450" cy="72197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3" name="Rectangle: Rounded Corners 22">
            <a:extLst>
              <a:ext uri="{FF2B5EF4-FFF2-40B4-BE49-F238E27FC236}">
                <a16:creationId xmlns:a16="http://schemas.microsoft.com/office/drawing/2014/main" id="{99DB4DC1-38BB-4202-B163-091D743122AF}"/>
              </a:ext>
            </a:extLst>
          </p:cNvPr>
          <p:cNvSpPr/>
          <p:nvPr/>
        </p:nvSpPr>
        <p:spPr>
          <a:xfrm>
            <a:off x="15649881" y="1955847"/>
            <a:ext cx="1209367" cy="1209367"/>
          </a:xfrm>
          <a:prstGeom prst="roundRect">
            <a:avLst>
              <a:gd name="adj" fmla="val 14147"/>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1" name="TextBox 10">
            <a:extLst>
              <a:ext uri="{FF2B5EF4-FFF2-40B4-BE49-F238E27FC236}">
                <a16:creationId xmlns:a16="http://schemas.microsoft.com/office/drawing/2014/main" id="{89ACA9AE-54B9-4728-850A-58952EBE7C33}"/>
              </a:ext>
            </a:extLst>
          </p:cNvPr>
          <p:cNvSpPr txBox="1"/>
          <p:nvPr/>
        </p:nvSpPr>
        <p:spPr>
          <a:xfrm>
            <a:off x="17198310" y="2809297"/>
            <a:ext cx="4541251" cy="1135375"/>
          </a:xfrm>
          <a:prstGeom prst="rect">
            <a:avLst/>
          </a:prstGeom>
          <a:noFill/>
        </p:spPr>
        <p:txBody>
          <a:bodyPr wrap="square" rtlCol="0">
            <a:spAutoFit/>
          </a:bodyPr>
          <a:lstStyle/>
          <a:p>
            <a:pPr>
              <a:lnSpc>
                <a:spcPct val="150000"/>
              </a:lnSpc>
            </a:pPr>
            <a:r>
              <a:rPr lang="id-ID" sz="2400" dirty="0">
                <a:solidFill>
                  <a:schemeClr val="bg1">
                    <a:lumMod val="85000"/>
                  </a:schemeClr>
                </a:solidFill>
                <a:latin typeface="Muli" pitchFamily="2" charset="0"/>
                <a:ea typeface="Roboto" panose="02000000000000000000" pitchFamily="2" charset="0"/>
                <a:cs typeface="Open Sans" panose="020B0606030504020204" pitchFamily="34" charset="0"/>
              </a:rPr>
              <a:t>Fusce vehicula dolor arcu, sit amet blandit dolor mollis</a:t>
            </a:r>
          </a:p>
        </p:txBody>
      </p:sp>
      <p:sp>
        <p:nvSpPr>
          <p:cNvPr id="12" name="TextBox 11">
            <a:extLst>
              <a:ext uri="{FF2B5EF4-FFF2-40B4-BE49-F238E27FC236}">
                <a16:creationId xmlns:a16="http://schemas.microsoft.com/office/drawing/2014/main" id="{549AD72F-6AC1-4147-A4C2-CD5A7A4BF73A}"/>
              </a:ext>
            </a:extLst>
          </p:cNvPr>
          <p:cNvSpPr txBox="1"/>
          <p:nvPr/>
        </p:nvSpPr>
        <p:spPr>
          <a:xfrm>
            <a:off x="2268867" y="4038799"/>
            <a:ext cx="4490836" cy="2554545"/>
          </a:xfrm>
          <a:prstGeom prst="rect">
            <a:avLst/>
          </a:prstGeom>
          <a:noFill/>
        </p:spPr>
        <p:txBody>
          <a:bodyPr wrap="square" rtlCol="0">
            <a:spAutoFit/>
          </a:bodyPr>
          <a:lstStyle/>
          <a:p>
            <a:r>
              <a:rPr lang="en-US" sz="8000" b="1" dirty="0">
                <a:solidFill>
                  <a:schemeClr val="bg1"/>
                </a:solidFill>
                <a:latin typeface="Ubuntu" panose="020B0504030602030204" pitchFamily="34" charset="0"/>
                <a:ea typeface="Roboto" panose="02000000000000000000" pitchFamily="2" charset="0"/>
                <a:cs typeface="Rubik" pitchFamily="2" charset="-79"/>
              </a:rPr>
              <a:t>Mockup Slide</a:t>
            </a:r>
          </a:p>
        </p:txBody>
      </p:sp>
      <p:sp>
        <p:nvSpPr>
          <p:cNvPr id="13" name="TextBox 12">
            <a:extLst>
              <a:ext uri="{FF2B5EF4-FFF2-40B4-BE49-F238E27FC236}">
                <a16:creationId xmlns:a16="http://schemas.microsoft.com/office/drawing/2014/main" id="{0F860B8D-18C5-46B9-8D3D-19D8FAB55145}"/>
              </a:ext>
            </a:extLst>
          </p:cNvPr>
          <p:cNvSpPr txBox="1"/>
          <p:nvPr/>
        </p:nvSpPr>
        <p:spPr>
          <a:xfrm>
            <a:off x="2268867" y="7648671"/>
            <a:ext cx="4541251" cy="2243371"/>
          </a:xfrm>
          <a:prstGeom prst="rect">
            <a:avLst/>
          </a:prstGeom>
          <a:noFill/>
        </p:spPr>
        <p:txBody>
          <a:bodyPr wrap="square" rtlCol="0">
            <a:spAutoFit/>
          </a:bodyPr>
          <a:lstStyle/>
          <a:p>
            <a:pPr>
              <a:lnSpc>
                <a:spcPct val="150000"/>
              </a:lnSpc>
            </a:pPr>
            <a:r>
              <a:rPr lang="id-ID" sz="2400" dirty="0">
                <a:solidFill>
                  <a:schemeClr val="bg1">
                    <a:lumMod val="85000"/>
                  </a:schemeClr>
                </a:solidFill>
                <a:latin typeface="Muli" pitchFamily="2" charset="0"/>
                <a:ea typeface="Roboto" panose="02000000000000000000" pitchFamily="2" charset="0"/>
                <a:cs typeface="Open Sans" panose="020B0606030504020204" pitchFamily="34" charset="0"/>
              </a:rPr>
              <a:t>Fusce vehicula dolor arcu, sit amet blandit dolor mollis nec. Donec viverra eleifend lacus, vitae</a:t>
            </a:r>
          </a:p>
        </p:txBody>
      </p:sp>
      <p:sp>
        <p:nvSpPr>
          <p:cNvPr id="14" name="TextBox 13">
            <a:extLst>
              <a:ext uri="{FF2B5EF4-FFF2-40B4-BE49-F238E27FC236}">
                <a16:creationId xmlns:a16="http://schemas.microsoft.com/office/drawing/2014/main" id="{3DD6ABF5-EFEB-4CE3-B65D-F39E5B7FB872}"/>
              </a:ext>
            </a:extLst>
          </p:cNvPr>
          <p:cNvSpPr txBox="1"/>
          <p:nvPr/>
        </p:nvSpPr>
        <p:spPr>
          <a:xfrm>
            <a:off x="17198310" y="1955847"/>
            <a:ext cx="2887445" cy="584775"/>
          </a:xfrm>
          <a:prstGeom prst="rect">
            <a:avLst/>
          </a:prstGeom>
          <a:noFill/>
        </p:spPr>
        <p:txBody>
          <a:bodyPr wrap="square" rtlCol="0">
            <a:spAutoFit/>
          </a:bodyPr>
          <a:lstStyle/>
          <a:p>
            <a:r>
              <a:rPr lang="en-US" sz="3200" b="1" dirty="0">
                <a:solidFill>
                  <a:schemeClr val="bg1"/>
                </a:solidFill>
                <a:latin typeface="Ubuntu" panose="020B0504030602030204" pitchFamily="34" charset="0"/>
                <a:ea typeface="Roboto" panose="02000000000000000000" pitchFamily="2" charset="0"/>
                <a:cs typeface="Rubik" pitchFamily="2" charset="-79"/>
              </a:rPr>
              <a:t>New Design</a:t>
            </a:r>
            <a:endParaRPr lang="id-ID" sz="3200" b="1" dirty="0">
              <a:solidFill>
                <a:schemeClr val="bg1"/>
              </a:solidFill>
              <a:latin typeface="Ubuntu" panose="020B0504030602030204" pitchFamily="34" charset="0"/>
              <a:ea typeface="Roboto" panose="02000000000000000000" pitchFamily="2" charset="0"/>
              <a:cs typeface="Rubik" pitchFamily="2" charset="-79"/>
            </a:endParaRPr>
          </a:p>
        </p:txBody>
      </p:sp>
      <p:grpSp>
        <p:nvGrpSpPr>
          <p:cNvPr id="16" name="Graphic 14">
            <a:extLst>
              <a:ext uri="{FF2B5EF4-FFF2-40B4-BE49-F238E27FC236}">
                <a16:creationId xmlns:a16="http://schemas.microsoft.com/office/drawing/2014/main" id="{8451EA38-5BCE-4133-B232-C20EBC33290C}"/>
              </a:ext>
            </a:extLst>
          </p:cNvPr>
          <p:cNvGrpSpPr/>
          <p:nvPr/>
        </p:nvGrpSpPr>
        <p:grpSpPr>
          <a:xfrm>
            <a:off x="15955588" y="2261554"/>
            <a:ext cx="597953" cy="597953"/>
            <a:chOff x="15690484" y="2205681"/>
            <a:chExt cx="694756" cy="694756"/>
          </a:xfrm>
          <a:noFill/>
        </p:grpSpPr>
        <p:sp>
          <p:nvSpPr>
            <p:cNvPr id="17" name="Freeform: Shape 16">
              <a:extLst>
                <a:ext uri="{FF2B5EF4-FFF2-40B4-BE49-F238E27FC236}">
                  <a16:creationId xmlns:a16="http://schemas.microsoft.com/office/drawing/2014/main" id="{F6FC9B59-D8E6-426A-9069-00667FDAC100}"/>
                </a:ext>
              </a:extLst>
            </p:cNvPr>
            <p:cNvSpPr/>
            <p:nvPr/>
          </p:nvSpPr>
          <p:spPr>
            <a:xfrm>
              <a:off x="15690484" y="2251998"/>
              <a:ext cx="602122" cy="555805"/>
            </a:xfrm>
            <a:custGeom>
              <a:avLst/>
              <a:gdLst>
                <a:gd name="connsiteX0" fmla="*/ 430410 w 602122"/>
                <a:gd name="connsiteY0" fmla="*/ 542250 h 555805"/>
                <a:gd name="connsiteX1" fmla="*/ 397679 w 602122"/>
                <a:gd name="connsiteY1" fmla="*/ 555806 h 555805"/>
                <a:gd name="connsiteX2" fmla="*/ 46317 w 602122"/>
                <a:gd name="connsiteY2" fmla="*/ 555806 h 555805"/>
                <a:gd name="connsiteX3" fmla="*/ 0 w 602122"/>
                <a:gd name="connsiteY3" fmla="*/ 509488 h 555805"/>
                <a:gd name="connsiteX4" fmla="*/ 0 w 602122"/>
                <a:gd name="connsiteY4" fmla="*/ 46317 h 555805"/>
                <a:gd name="connsiteX5" fmla="*/ 46317 w 602122"/>
                <a:gd name="connsiteY5" fmla="*/ 0 h 555805"/>
                <a:gd name="connsiteX6" fmla="*/ 555806 w 602122"/>
                <a:gd name="connsiteY6" fmla="*/ 0 h 555805"/>
                <a:gd name="connsiteX7" fmla="*/ 602123 w 602122"/>
                <a:gd name="connsiteY7" fmla="*/ 46317 h 555805"/>
                <a:gd name="connsiteX8" fmla="*/ 602123 w 602122"/>
                <a:gd name="connsiteY8" fmla="*/ 351362 h 555805"/>
                <a:gd name="connsiteX9" fmla="*/ 588567 w 602122"/>
                <a:gd name="connsiteY9" fmla="*/ 384092 h 5558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02122" h="555805">
                  <a:moveTo>
                    <a:pt x="430410" y="542250"/>
                  </a:moveTo>
                  <a:cubicBezTo>
                    <a:pt x="421727" y="550927"/>
                    <a:pt x="409953" y="555802"/>
                    <a:pt x="397679" y="555806"/>
                  </a:cubicBezTo>
                  <a:lnTo>
                    <a:pt x="46317" y="555806"/>
                  </a:lnTo>
                  <a:cubicBezTo>
                    <a:pt x="20737" y="555806"/>
                    <a:pt x="0" y="535068"/>
                    <a:pt x="0" y="509488"/>
                  </a:cubicBezTo>
                  <a:lnTo>
                    <a:pt x="0" y="46317"/>
                  </a:lnTo>
                  <a:cubicBezTo>
                    <a:pt x="0" y="20737"/>
                    <a:pt x="20737" y="0"/>
                    <a:pt x="46317" y="0"/>
                  </a:cubicBezTo>
                  <a:lnTo>
                    <a:pt x="555806" y="0"/>
                  </a:lnTo>
                  <a:cubicBezTo>
                    <a:pt x="581385" y="0"/>
                    <a:pt x="602123" y="20737"/>
                    <a:pt x="602123" y="46317"/>
                  </a:cubicBezTo>
                  <a:lnTo>
                    <a:pt x="602123" y="351362"/>
                  </a:lnTo>
                  <a:cubicBezTo>
                    <a:pt x="602120" y="363636"/>
                    <a:pt x="597244" y="375410"/>
                    <a:pt x="588567" y="384092"/>
                  </a:cubicBezTo>
                  <a:close/>
                </a:path>
              </a:pathLst>
            </a:custGeom>
            <a:noFill/>
            <a:ln w="45839" cap="rnd">
              <a:solidFill>
                <a:schemeClr val="bg1"/>
              </a:solidFill>
              <a:prstDash val="solid"/>
              <a:round/>
            </a:ln>
          </p:spPr>
          <p:txBody>
            <a:bodyPr rtlCol="0" anchor="ctr"/>
            <a:lstStyle/>
            <a:p>
              <a:endParaRPr lang="en-ID"/>
            </a:p>
          </p:txBody>
        </p:sp>
        <p:sp>
          <p:nvSpPr>
            <p:cNvPr id="18" name="Freeform: Shape 17">
              <a:extLst>
                <a:ext uri="{FF2B5EF4-FFF2-40B4-BE49-F238E27FC236}">
                  <a16:creationId xmlns:a16="http://schemas.microsoft.com/office/drawing/2014/main" id="{F42CE5BE-1A3A-4C0F-A605-588FDB935995}"/>
                </a:ext>
              </a:extLst>
            </p:cNvPr>
            <p:cNvSpPr/>
            <p:nvPr/>
          </p:nvSpPr>
          <p:spPr>
            <a:xfrm>
              <a:off x="15829435" y="2205681"/>
              <a:ext cx="30878" cy="92634"/>
            </a:xfrm>
            <a:custGeom>
              <a:avLst/>
              <a:gdLst>
                <a:gd name="connsiteX0" fmla="*/ 0 w 30878"/>
                <a:gd name="connsiteY0" fmla="*/ 0 h 92634"/>
                <a:gd name="connsiteX1" fmla="*/ 0 w 30878"/>
                <a:gd name="connsiteY1" fmla="*/ 92634 h 92634"/>
              </a:gdLst>
              <a:ahLst/>
              <a:cxnLst>
                <a:cxn ang="0">
                  <a:pos x="connsiteX0" y="connsiteY0"/>
                </a:cxn>
                <a:cxn ang="0">
                  <a:pos x="connsiteX1" y="connsiteY1"/>
                </a:cxn>
              </a:cxnLst>
              <a:rect l="l" t="t" r="r" b="b"/>
              <a:pathLst>
                <a:path w="30878" h="92634">
                  <a:moveTo>
                    <a:pt x="0" y="0"/>
                  </a:moveTo>
                  <a:lnTo>
                    <a:pt x="0" y="92634"/>
                  </a:lnTo>
                </a:path>
              </a:pathLst>
            </a:custGeom>
            <a:noFill/>
            <a:ln w="45839" cap="rnd">
              <a:solidFill>
                <a:schemeClr val="bg1"/>
              </a:solidFill>
              <a:prstDash val="solid"/>
              <a:round/>
            </a:ln>
          </p:spPr>
          <p:txBody>
            <a:bodyPr rtlCol="0" anchor="ctr"/>
            <a:lstStyle/>
            <a:p>
              <a:endParaRPr lang="en-ID"/>
            </a:p>
          </p:txBody>
        </p:sp>
        <p:sp>
          <p:nvSpPr>
            <p:cNvPr id="19" name="Freeform: Shape 18">
              <a:extLst>
                <a:ext uri="{FF2B5EF4-FFF2-40B4-BE49-F238E27FC236}">
                  <a16:creationId xmlns:a16="http://schemas.microsoft.com/office/drawing/2014/main" id="{A3B71C56-E1B8-4E9E-AB19-72C6C8748011}"/>
                </a:ext>
              </a:extLst>
            </p:cNvPr>
            <p:cNvSpPr/>
            <p:nvPr/>
          </p:nvSpPr>
          <p:spPr>
            <a:xfrm>
              <a:off x="16153655" y="2205681"/>
              <a:ext cx="30878" cy="92634"/>
            </a:xfrm>
            <a:custGeom>
              <a:avLst/>
              <a:gdLst>
                <a:gd name="connsiteX0" fmla="*/ 0 w 30878"/>
                <a:gd name="connsiteY0" fmla="*/ 0 h 92634"/>
                <a:gd name="connsiteX1" fmla="*/ 0 w 30878"/>
                <a:gd name="connsiteY1" fmla="*/ 92634 h 92634"/>
              </a:gdLst>
              <a:ahLst/>
              <a:cxnLst>
                <a:cxn ang="0">
                  <a:pos x="connsiteX0" y="connsiteY0"/>
                </a:cxn>
                <a:cxn ang="0">
                  <a:pos x="connsiteX1" y="connsiteY1"/>
                </a:cxn>
              </a:cxnLst>
              <a:rect l="l" t="t" r="r" b="b"/>
              <a:pathLst>
                <a:path w="30878" h="92634">
                  <a:moveTo>
                    <a:pt x="0" y="0"/>
                  </a:moveTo>
                  <a:lnTo>
                    <a:pt x="0" y="92634"/>
                  </a:lnTo>
                </a:path>
              </a:pathLst>
            </a:custGeom>
            <a:noFill/>
            <a:ln w="45839" cap="rnd">
              <a:solidFill>
                <a:schemeClr val="bg1"/>
              </a:solidFill>
              <a:prstDash val="solid"/>
              <a:round/>
            </a:ln>
          </p:spPr>
          <p:txBody>
            <a:bodyPr rtlCol="0" anchor="ctr"/>
            <a:lstStyle/>
            <a:p>
              <a:endParaRPr lang="en-ID"/>
            </a:p>
          </p:txBody>
        </p:sp>
        <p:sp>
          <p:nvSpPr>
            <p:cNvPr id="20" name="Freeform: Shape 19">
              <a:extLst>
                <a:ext uri="{FF2B5EF4-FFF2-40B4-BE49-F238E27FC236}">
                  <a16:creationId xmlns:a16="http://schemas.microsoft.com/office/drawing/2014/main" id="{576629A7-25E5-43A6-85F9-1920EEAF37B1}"/>
                </a:ext>
              </a:extLst>
            </p:cNvPr>
            <p:cNvSpPr/>
            <p:nvPr/>
          </p:nvSpPr>
          <p:spPr>
            <a:xfrm>
              <a:off x="16107338" y="2622535"/>
              <a:ext cx="181099" cy="181099"/>
            </a:xfrm>
            <a:custGeom>
              <a:avLst/>
              <a:gdLst>
                <a:gd name="connsiteX0" fmla="*/ 181100 w 181099"/>
                <a:gd name="connsiteY0" fmla="*/ 0 h 181099"/>
                <a:gd name="connsiteX1" fmla="*/ 46317 w 181099"/>
                <a:gd name="connsiteY1" fmla="*/ 0 h 181099"/>
                <a:gd name="connsiteX2" fmla="*/ 0 w 181099"/>
                <a:gd name="connsiteY2" fmla="*/ 46317 h 181099"/>
                <a:gd name="connsiteX3" fmla="*/ 0 w 181099"/>
                <a:gd name="connsiteY3" fmla="*/ 181100 h 181099"/>
              </a:gdLst>
              <a:ahLst/>
              <a:cxnLst>
                <a:cxn ang="0">
                  <a:pos x="connsiteX0" y="connsiteY0"/>
                </a:cxn>
                <a:cxn ang="0">
                  <a:pos x="connsiteX1" y="connsiteY1"/>
                </a:cxn>
                <a:cxn ang="0">
                  <a:pos x="connsiteX2" y="connsiteY2"/>
                </a:cxn>
                <a:cxn ang="0">
                  <a:pos x="connsiteX3" y="connsiteY3"/>
                </a:cxn>
              </a:cxnLst>
              <a:rect l="l" t="t" r="r" b="b"/>
              <a:pathLst>
                <a:path w="181099" h="181099">
                  <a:moveTo>
                    <a:pt x="181100" y="0"/>
                  </a:moveTo>
                  <a:lnTo>
                    <a:pt x="46317" y="0"/>
                  </a:lnTo>
                  <a:cubicBezTo>
                    <a:pt x="20738" y="0"/>
                    <a:pt x="0" y="20738"/>
                    <a:pt x="0" y="46317"/>
                  </a:cubicBezTo>
                  <a:lnTo>
                    <a:pt x="0" y="181100"/>
                  </a:lnTo>
                </a:path>
              </a:pathLst>
            </a:custGeom>
            <a:noFill/>
            <a:ln w="45839" cap="rnd">
              <a:solidFill>
                <a:schemeClr val="bg1"/>
              </a:solidFill>
              <a:prstDash val="solid"/>
              <a:round/>
            </a:ln>
          </p:spPr>
          <p:txBody>
            <a:bodyPr rtlCol="0" anchor="ctr"/>
            <a:lstStyle/>
            <a:p>
              <a:endParaRPr lang="en-ID"/>
            </a:p>
          </p:txBody>
        </p:sp>
        <p:sp>
          <p:nvSpPr>
            <p:cNvPr id="21" name="Freeform: Shape 20">
              <a:extLst>
                <a:ext uri="{FF2B5EF4-FFF2-40B4-BE49-F238E27FC236}">
                  <a16:creationId xmlns:a16="http://schemas.microsoft.com/office/drawing/2014/main" id="{22F37200-E321-44B2-AF55-464E586C8111}"/>
                </a:ext>
              </a:extLst>
            </p:cNvPr>
            <p:cNvSpPr/>
            <p:nvPr/>
          </p:nvSpPr>
          <p:spPr>
            <a:xfrm>
              <a:off x="15875753" y="2506742"/>
              <a:ext cx="509488" cy="393695"/>
            </a:xfrm>
            <a:custGeom>
              <a:avLst/>
              <a:gdLst>
                <a:gd name="connsiteX0" fmla="*/ 509488 w 509488"/>
                <a:gd name="connsiteY0" fmla="*/ 0 h 393695"/>
                <a:gd name="connsiteX1" fmla="*/ 509488 w 509488"/>
                <a:gd name="connsiteY1" fmla="*/ 347378 h 393695"/>
                <a:gd name="connsiteX2" fmla="*/ 463171 w 509488"/>
                <a:gd name="connsiteY2" fmla="*/ 393696 h 393695"/>
                <a:gd name="connsiteX3" fmla="*/ 0 w 509488"/>
                <a:gd name="connsiteY3" fmla="*/ 393696 h 393695"/>
              </a:gdLst>
              <a:ahLst/>
              <a:cxnLst>
                <a:cxn ang="0">
                  <a:pos x="connsiteX0" y="connsiteY0"/>
                </a:cxn>
                <a:cxn ang="0">
                  <a:pos x="connsiteX1" y="connsiteY1"/>
                </a:cxn>
                <a:cxn ang="0">
                  <a:pos x="connsiteX2" y="connsiteY2"/>
                </a:cxn>
                <a:cxn ang="0">
                  <a:pos x="connsiteX3" y="connsiteY3"/>
                </a:cxn>
              </a:cxnLst>
              <a:rect l="l" t="t" r="r" b="b"/>
              <a:pathLst>
                <a:path w="509488" h="393695">
                  <a:moveTo>
                    <a:pt x="509488" y="0"/>
                  </a:moveTo>
                  <a:lnTo>
                    <a:pt x="509488" y="347378"/>
                  </a:lnTo>
                  <a:cubicBezTo>
                    <a:pt x="509488" y="372958"/>
                    <a:pt x="488751" y="393696"/>
                    <a:pt x="463171" y="393696"/>
                  </a:cubicBezTo>
                  <a:lnTo>
                    <a:pt x="0" y="393696"/>
                  </a:lnTo>
                </a:path>
              </a:pathLst>
            </a:custGeom>
            <a:noFill/>
            <a:ln w="45839" cap="rnd">
              <a:solidFill>
                <a:schemeClr val="bg1"/>
              </a:solidFill>
              <a:prstDash val="solid"/>
              <a:round/>
            </a:ln>
          </p:spPr>
          <p:txBody>
            <a:bodyPr rtlCol="0" anchor="ctr"/>
            <a:lstStyle/>
            <a:p>
              <a:endParaRPr lang="en-ID"/>
            </a:p>
          </p:txBody>
        </p:sp>
      </p:grpSp>
    </p:spTree>
    <p:extLst>
      <p:ext uri="{BB962C8B-B14F-4D97-AF65-F5344CB8AC3E}">
        <p14:creationId xmlns:p14="http://schemas.microsoft.com/office/powerpoint/2010/main" val="2372269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B0D5C3B3-36D5-4DD7-AD5A-C175D2AE744F}"/>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t="3381" b="10616"/>
          <a:stretch/>
        </p:blipFill>
        <p:spPr>
          <a:xfrm flipH="1">
            <a:off x="2506190" y="2361832"/>
            <a:ext cx="10510658" cy="8992336"/>
          </a:xfrm>
          <a:prstGeom prst="rect">
            <a:avLst/>
          </a:prstGeom>
        </p:spPr>
      </p:pic>
      <p:sp>
        <p:nvSpPr>
          <p:cNvPr id="7" name="TextBox 6">
            <a:extLst>
              <a:ext uri="{FF2B5EF4-FFF2-40B4-BE49-F238E27FC236}">
                <a16:creationId xmlns:a16="http://schemas.microsoft.com/office/drawing/2014/main" id="{A9D3F88E-9DD6-480D-9289-3300F119094A}"/>
              </a:ext>
            </a:extLst>
          </p:cNvPr>
          <p:cNvSpPr txBox="1"/>
          <p:nvPr/>
        </p:nvSpPr>
        <p:spPr>
          <a:xfrm>
            <a:off x="14121029" y="3443804"/>
            <a:ext cx="8081745" cy="1323439"/>
          </a:xfrm>
          <a:prstGeom prst="rect">
            <a:avLst/>
          </a:prstGeom>
          <a:noFill/>
        </p:spPr>
        <p:txBody>
          <a:bodyPr wrap="square" rtlCol="0">
            <a:spAutoFit/>
          </a:bodyPr>
          <a:lstStyle/>
          <a:p>
            <a:r>
              <a:rPr lang="en-US" sz="8000" b="1" dirty="0">
                <a:solidFill>
                  <a:schemeClr val="bg1"/>
                </a:solidFill>
                <a:latin typeface="Ubuntu" panose="020B0504030602030204" pitchFamily="34" charset="0"/>
                <a:ea typeface="Roboto" panose="02000000000000000000" pitchFamily="2" charset="0"/>
                <a:cs typeface="Rubik" pitchFamily="2" charset="-79"/>
              </a:rPr>
              <a:t>Check New Site</a:t>
            </a:r>
          </a:p>
        </p:txBody>
      </p:sp>
      <p:sp>
        <p:nvSpPr>
          <p:cNvPr id="8" name="TextBox 7">
            <a:extLst>
              <a:ext uri="{FF2B5EF4-FFF2-40B4-BE49-F238E27FC236}">
                <a16:creationId xmlns:a16="http://schemas.microsoft.com/office/drawing/2014/main" id="{EE1C3FF5-18FF-4E5E-A32D-2100FEFE1987}"/>
              </a:ext>
            </a:extLst>
          </p:cNvPr>
          <p:cNvSpPr txBox="1"/>
          <p:nvPr/>
        </p:nvSpPr>
        <p:spPr>
          <a:xfrm>
            <a:off x="14121029" y="6065194"/>
            <a:ext cx="8691345" cy="2243371"/>
          </a:xfrm>
          <a:prstGeom prst="rect">
            <a:avLst/>
          </a:prstGeom>
          <a:noFill/>
        </p:spPr>
        <p:txBody>
          <a:bodyPr wrap="square" rtlCol="0">
            <a:spAutoFit/>
          </a:bodyPr>
          <a:lstStyle/>
          <a:p>
            <a:pPr>
              <a:lnSpc>
                <a:spcPct val="150000"/>
              </a:lnSpc>
            </a:pPr>
            <a:r>
              <a:rPr lang="id-ID" sz="2400" dirty="0">
                <a:solidFill>
                  <a:schemeClr val="bg1">
                    <a:lumMod val="85000"/>
                  </a:schemeClr>
                </a:solidFill>
                <a:latin typeface="Muli" pitchFamily="2" charset="0"/>
                <a:ea typeface="Roboto" panose="02000000000000000000" pitchFamily="2" charset="0"/>
                <a:cs typeface="Open Sans" panose="020B0606030504020204" pitchFamily="34" charset="0"/>
              </a:rPr>
              <a:t>Fusce vehicula dolor arcu, sit amet blandit dolor mollis nec. Donec viverra eleifend lacus, vitae ullamcorper metus. Sed sollicitudin ipsum quis nunc sollicitudin ultrices. Donec euismod scelerisque ligula maecenas eu </a:t>
            </a:r>
            <a:r>
              <a:rPr lang="en-US" sz="2400" dirty="0">
                <a:solidFill>
                  <a:schemeClr val="bg1">
                    <a:lumMod val="85000"/>
                  </a:schemeClr>
                </a:solidFill>
                <a:latin typeface="Muli" pitchFamily="2" charset="0"/>
                <a:ea typeface="Roboto" panose="02000000000000000000" pitchFamily="2" charset="0"/>
                <a:cs typeface="Open Sans" panose="020B0606030504020204" pitchFamily="34" charset="0"/>
              </a:rPr>
              <a:t>.</a:t>
            </a:r>
            <a:endParaRPr lang="id-ID" sz="2400" dirty="0">
              <a:solidFill>
                <a:schemeClr val="bg1">
                  <a:lumMod val="85000"/>
                </a:schemeClr>
              </a:solidFill>
              <a:latin typeface="Muli" pitchFamily="2" charset="0"/>
              <a:ea typeface="Roboto" panose="02000000000000000000" pitchFamily="2" charset="0"/>
              <a:cs typeface="Open Sans" panose="020B0606030504020204" pitchFamily="34" charset="0"/>
            </a:endParaRPr>
          </a:p>
        </p:txBody>
      </p:sp>
      <p:sp>
        <p:nvSpPr>
          <p:cNvPr id="9" name="Rectangle: Rounded Corners 8">
            <a:extLst>
              <a:ext uri="{FF2B5EF4-FFF2-40B4-BE49-F238E27FC236}">
                <a16:creationId xmlns:a16="http://schemas.microsoft.com/office/drawing/2014/main" id="{6D50F1DC-DF8D-4CED-8845-CC0EB62439AC}"/>
              </a:ext>
            </a:extLst>
          </p:cNvPr>
          <p:cNvSpPr/>
          <p:nvPr/>
        </p:nvSpPr>
        <p:spPr>
          <a:xfrm>
            <a:off x="14121029" y="9231446"/>
            <a:ext cx="3801846" cy="750139"/>
          </a:xfrm>
          <a:prstGeom prst="roundRect">
            <a:avLst>
              <a:gd name="adj" fmla="val 6386"/>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0" name="TextBox 9">
            <a:extLst>
              <a:ext uri="{FF2B5EF4-FFF2-40B4-BE49-F238E27FC236}">
                <a16:creationId xmlns:a16="http://schemas.microsoft.com/office/drawing/2014/main" id="{804EA60F-5036-4487-AE82-455FBA6D44EE}"/>
              </a:ext>
            </a:extLst>
          </p:cNvPr>
          <p:cNvSpPr txBox="1"/>
          <p:nvPr/>
        </p:nvSpPr>
        <p:spPr>
          <a:xfrm>
            <a:off x="14614742" y="9406460"/>
            <a:ext cx="2814421" cy="400110"/>
          </a:xfrm>
          <a:prstGeom prst="rect">
            <a:avLst/>
          </a:prstGeom>
          <a:noFill/>
        </p:spPr>
        <p:txBody>
          <a:bodyPr wrap="square" rtlCol="0">
            <a:spAutoFit/>
          </a:bodyPr>
          <a:lstStyle/>
          <a:p>
            <a:pPr algn="ctr"/>
            <a:r>
              <a:rPr lang="en-US" sz="2000" b="1" dirty="0">
                <a:solidFill>
                  <a:schemeClr val="bg1"/>
                </a:solidFill>
                <a:latin typeface="Muli" pitchFamily="2" charset="0"/>
                <a:ea typeface="Roboto" panose="02000000000000000000" pitchFamily="2" charset="0"/>
                <a:cs typeface="Rubik" pitchFamily="2" charset="-79"/>
              </a:rPr>
              <a:t>WWW.GOVANI.COM</a:t>
            </a:r>
            <a:endParaRPr lang="id-ID" sz="2000" b="1" dirty="0">
              <a:solidFill>
                <a:schemeClr val="bg1"/>
              </a:solidFill>
              <a:latin typeface="Muli" pitchFamily="2" charset="0"/>
              <a:ea typeface="Roboto" panose="02000000000000000000" pitchFamily="2" charset="0"/>
              <a:cs typeface="Rubik" pitchFamily="2" charset="-79"/>
            </a:endParaRPr>
          </a:p>
        </p:txBody>
      </p:sp>
      <p:sp>
        <p:nvSpPr>
          <p:cNvPr id="23" name="Rectangle 22">
            <a:extLst>
              <a:ext uri="{FF2B5EF4-FFF2-40B4-BE49-F238E27FC236}">
                <a16:creationId xmlns:a16="http://schemas.microsoft.com/office/drawing/2014/main" id="{EA90CCC4-6B5B-452B-9467-5C18B7DD9B41}"/>
              </a:ext>
            </a:extLst>
          </p:cNvPr>
          <p:cNvSpPr/>
          <p:nvPr/>
        </p:nvSpPr>
        <p:spPr>
          <a:xfrm rot="10800000">
            <a:off x="22236615" y="11399248"/>
            <a:ext cx="544988" cy="2322286"/>
          </a:xfrm>
          <a:prstGeom prst="rect">
            <a:avLst/>
          </a:prstGeom>
          <a:gradFill>
            <a:gsLst>
              <a:gs pos="60000">
                <a:schemeClr val="accent2">
                  <a:lumMod val="60000"/>
                  <a:lumOff val="40000"/>
                  <a:alpha val="85000"/>
                </a:schemeClr>
              </a:gs>
              <a:gs pos="100000">
                <a:schemeClr val="accent1"/>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4" name="Picture Placeholder 3">
            <a:extLst>
              <a:ext uri="{FF2B5EF4-FFF2-40B4-BE49-F238E27FC236}">
                <a16:creationId xmlns:a16="http://schemas.microsoft.com/office/drawing/2014/main" id="{5E86FEEF-D868-40C8-95A6-A7DA02CC3241}"/>
              </a:ext>
            </a:extLst>
          </p:cNvPr>
          <p:cNvSpPr>
            <a:spLocks noGrp="1"/>
          </p:cNvSpPr>
          <p:nvPr>
            <p:ph type="pic" sz="quarter" idx="14"/>
          </p:nvPr>
        </p:nvSpPr>
        <p:spPr/>
      </p:sp>
    </p:spTree>
    <p:extLst>
      <p:ext uri="{BB962C8B-B14F-4D97-AF65-F5344CB8AC3E}">
        <p14:creationId xmlns:p14="http://schemas.microsoft.com/office/powerpoint/2010/main" val="317226295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75C1B551-6E25-4090-83AC-429C40E469BD}"/>
              </a:ext>
            </a:extLst>
          </p:cNvPr>
          <p:cNvSpPr>
            <a:spLocks noGrp="1"/>
          </p:cNvSpPr>
          <p:nvPr>
            <p:ph type="pic" sz="quarter" idx="17"/>
          </p:nvPr>
        </p:nvSpPr>
        <p:spPr/>
      </p:sp>
      <p:pic>
        <p:nvPicPr>
          <p:cNvPr id="3" name="Picture 9">
            <a:extLst>
              <a:ext uri="{FF2B5EF4-FFF2-40B4-BE49-F238E27FC236}">
                <a16:creationId xmlns:a16="http://schemas.microsoft.com/office/drawing/2014/main" id="{A801CA43-CF3F-44EC-A677-FE4864C77FD4}"/>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5288609" y="1915208"/>
            <a:ext cx="4975890" cy="99778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TextBox 13">
            <a:extLst>
              <a:ext uri="{FF2B5EF4-FFF2-40B4-BE49-F238E27FC236}">
                <a16:creationId xmlns:a16="http://schemas.microsoft.com/office/drawing/2014/main" id="{A995E51F-C425-4D01-890B-21F9C23C6B90}"/>
              </a:ext>
            </a:extLst>
          </p:cNvPr>
          <p:cNvSpPr txBox="1"/>
          <p:nvPr/>
        </p:nvSpPr>
        <p:spPr>
          <a:xfrm>
            <a:off x="2290979" y="2061139"/>
            <a:ext cx="8102671" cy="2554545"/>
          </a:xfrm>
          <a:prstGeom prst="rect">
            <a:avLst/>
          </a:prstGeom>
          <a:noFill/>
        </p:spPr>
        <p:txBody>
          <a:bodyPr wrap="square" rtlCol="0">
            <a:spAutoFit/>
          </a:bodyPr>
          <a:lstStyle/>
          <a:p>
            <a:r>
              <a:rPr lang="en-US" sz="8000" b="1" dirty="0">
                <a:solidFill>
                  <a:schemeClr val="bg1"/>
                </a:solidFill>
                <a:latin typeface="Ubuntu" panose="020B0504030602030204" pitchFamily="34" charset="0"/>
                <a:ea typeface="Roboto" panose="02000000000000000000" pitchFamily="2" charset="0"/>
                <a:cs typeface="Rubik" pitchFamily="2" charset="-79"/>
              </a:rPr>
              <a:t>Mockup Slide Design</a:t>
            </a:r>
          </a:p>
        </p:txBody>
      </p:sp>
      <p:sp>
        <p:nvSpPr>
          <p:cNvPr id="15" name="TextBox 14">
            <a:extLst>
              <a:ext uri="{FF2B5EF4-FFF2-40B4-BE49-F238E27FC236}">
                <a16:creationId xmlns:a16="http://schemas.microsoft.com/office/drawing/2014/main" id="{B6C9FB53-14BB-4A4A-B05B-0DDCA98C33B4}"/>
              </a:ext>
            </a:extLst>
          </p:cNvPr>
          <p:cNvSpPr txBox="1"/>
          <p:nvPr/>
        </p:nvSpPr>
        <p:spPr>
          <a:xfrm>
            <a:off x="2290979" y="5992876"/>
            <a:ext cx="8691345" cy="1135375"/>
          </a:xfrm>
          <a:prstGeom prst="rect">
            <a:avLst/>
          </a:prstGeom>
          <a:noFill/>
        </p:spPr>
        <p:txBody>
          <a:bodyPr wrap="square" rtlCol="0">
            <a:spAutoFit/>
          </a:bodyPr>
          <a:lstStyle/>
          <a:p>
            <a:pPr>
              <a:lnSpc>
                <a:spcPct val="150000"/>
              </a:lnSpc>
            </a:pPr>
            <a:r>
              <a:rPr lang="id-ID" sz="2400" dirty="0">
                <a:solidFill>
                  <a:schemeClr val="bg1">
                    <a:lumMod val="85000"/>
                  </a:schemeClr>
                </a:solidFill>
                <a:latin typeface="Muli" pitchFamily="2" charset="0"/>
                <a:ea typeface="Roboto" panose="02000000000000000000" pitchFamily="2" charset="0"/>
                <a:cs typeface="Open Sans" panose="020B0606030504020204" pitchFamily="34" charset="0"/>
              </a:rPr>
              <a:t>Fusce vehicula dolor arcu, sit amet blandit dolor mollis nec. Donec viverra eleifend lacus, </a:t>
            </a:r>
          </a:p>
        </p:txBody>
      </p:sp>
      <p:sp>
        <p:nvSpPr>
          <p:cNvPr id="18" name="Rectangle 17">
            <a:extLst>
              <a:ext uri="{FF2B5EF4-FFF2-40B4-BE49-F238E27FC236}">
                <a16:creationId xmlns:a16="http://schemas.microsoft.com/office/drawing/2014/main" id="{27CB2AF5-DDD9-4019-BE72-CC0C119F1D44}"/>
              </a:ext>
            </a:extLst>
          </p:cNvPr>
          <p:cNvSpPr/>
          <p:nvPr/>
        </p:nvSpPr>
        <p:spPr>
          <a:xfrm>
            <a:off x="2320474" y="8968278"/>
            <a:ext cx="8242739" cy="268515"/>
          </a:xfrm>
          <a:prstGeom prst="rect">
            <a:avLst/>
          </a:prstGeom>
          <a:solidFill>
            <a:schemeClr val="bg1">
              <a:lumMod val="65000"/>
            </a:schemeClr>
          </a:solidFill>
          <a:ln w="9525" cap="flat">
            <a:noFill/>
            <a:prstDash val="solid"/>
            <a:miter/>
          </a:ln>
        </p:spPr>
        <p:txBody>
          <a:bodyPr rtlCol="0" anchor="ctr"/>
          <a:lstStyle/>
          <a:p>
            <a:endParaRPr lang="en-ID"/>
          </a:p>
        </p:txBody>
      </p:sp>
      <p:sp>
        <p:nvSpPr>
          <p:cNvPr id="19" name="Rectangle 18">
            <a:extLst>
              <a:ext uri="{FF2B5EF4-FFF2-40B4-BE49-F238E27FC236}">
                <a16:creationId xmlns:a16="http://schemas.microsoft.com/office/drawing/2014/main" id="{E9349A05-89DC-4C3D-9A50-D729441BDC17}"/>
              </a:ext>
            </a:extLst>
          </p:cNvPr>
          <p:cNvSpPr/>
          <p:nvPr/>
        </p:nvSpPr>
        <p:spPr>
          <a:xfrm>
            <a:off x="2320474" y="8968278"/>
            <a:ext cx="6192000" cy="270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nvGrpSpPr>
          <p:cNvPr id="24" name="Group 23">
            <a:extLst>
              <a:ext uri="{FF2B5EF4-FFF2-40B4-BE49-F238E27FC236}">
                <a16:creationId xmlns:a16="http://schemas.microsoft.com/office/drawing/2014/main" id="{D29B170A-C05B-4A77-8534-3E8A6F022CD3}"/>
              </a:ext>
            </a:extLst>
          </p:cNvPr>
          <p:cNvGrpSpPr/>
          <p:nvPr/>
        </p:nvGrpSpPr>
        <p:grpSpPr>
          <a:xfrm>
            <a:off x="14424627" y="889593"/>
            <a:ext cx="1891245" cy="3500405"/>
            <a:chOff x="20991156" y="8801220"/>
            <a:chExt cx="2327416" cy="4307691"/>
          </a:xfrm>
        </p:grpSpPr>
        <p:sp>
          <p:nvSpPr>
            <p:cNvPr id="25" name="Freeform: Shape 24">
              <a:extLst>
                <a:ext uri="{FF2B5EF4-FFF2-40B4-BE49-F238E27FC236}">
                  <a16:creationId xmlns:a16="http://schemas.microsoft.com/office/drawing/2014/main" id="{E5FFAB6E-326E-4113-9AB9-E5C682BD2AC3}"/>
                </a:ext>
              </a:extLst>
            </p:cNvPr>
            <p:cNvSpPr/>
            <p:nvPr/>
          </p:nvSpPr>
          <p:spPr>
            <a:xfrm>
              <a:off x="20991156" y="8801220"/>
              <a:ext cx="2327416" cy="4307691"/>
            </a:xfrm>
            <a:custGeom>
              <a:avLst/>
              <a:gdLst>
                <a:gd name="connsiteX0" fmla="*/ 1163708 w 2327416"/>
                <a:gd name="connsiteY0" fmla="*/ 0 h 4307691"/>
                <a:gd name="connsiteX1" fmla="*/ 2327416 w 2327416"/>
                <a:gd name="connsiteY1" fmla="*/ 1163709 h 4307691"/>
                <a:gd name="connsiteX2" fmla="*/ 2327416 w 2327416"/>
                <a:gd name="connsiteY2" fmla="*/ 4307691 h 4307691"/>
                <a:gd name="connsiteX3" fmla="*/ 0 w 2327416"/>
                <a:gd name="connsiteY3" fmla="*/ 4307691 h 4307691"/>
                <a:gd name="connsiteX4" fmla="*/ 0 w 2327416"/>
                <a:gd name="connsiteY4" fmla="*/ 1163709 h 4307691"/>
                <a:gd name="connsiteX5" fmla="*/ 1163708 w 2327416"/>
                <a:gd name="connsiteY5" fmla="*/ 0 h 43076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327416" h="4307691">
                  <a:moveTo>
                    <a:pt x="1163708" y="0"/>
                  </a:moveTo>
                  <a:cubicBezTo>
                    <a:pt x="1806408" y="0"/>
                    <a:pt x="2327416" y="521010"/>
                    <a:pt x="2327416" y="1163709"/>
                  </a:cubicBezTo>
                  <a:lnTo>
                    <a:pt x="2327416" y="4307691"/>
                  </a:lnTo>
                  <a:lnTo>
                    <a:pt x="0" y="4307691"/>
                  </a:lnTo>
                  <a:lnTo>
                    <a:pt x="0" y="1163709"/>
                  </a:lnTo>
                  <a:cubicBezTo>
                    <a:pt x="0" y="521010"/>
                    <a:pt x="521008" y="0"/>
                    <a:pt x="1163708" y="0"/>
                  </a:cubicBezTo>
                  <a:close/>
                </a:path>
              </a:pathLst>
            </a:custGeom>
            <a:solidFill>
              <a:schemeClr val="accent2"/>
            </a:solidFill>
            <a:ln>
              <a:noFill/>
            </a:ln>
            <a:effectLst>
              <a:outerShdw blurRad="850900" dist="38100" dir="2700000" sx="102000" sy="102000" algn="tl" rotWithShape="0">
                <a:prstClr val="black">
                  <a:alpha val="13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dirty="0">
                <a:solidFill>
                  <a:schemeClr val="bg1"/>
                </a:solidFill>
              </a:endParaRPr>
            </a:p>
          </p:txBody>
        </p:sp>
        <p:sp>
          <p:nvSpPr>
            <p:cNvPr id="26" name="Oval 25">
              <a:extLst>
                <a:ext uri="{FF2B5EF4-FFF2-40B4-BE49-F238E27FC236}">
                  <a16:creationId xmlns:a16="http://schemas.microsoft.com/office/drawing/2014/main" id="{1982ABC4-5AE5-47DB-9013-7425C113FE98}"/>
                </a:ext>
              </a:extLst>
            </p:cNvPr>
            <p:cNvSpPr/>
            <p:nvPr/>
          </p:nvSpPr>
          <p:spPr>
            <a:xfrm>
              <a:off x="21160548" y="8966432"/>
              <a:ext cx="1988632" cy="1988632"/>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grpSp>
          <p:nvGrpSpPr>
            <p:cNvPr id="27" name="Graphic 26">
              <a:extLst>
                <a:ext uri="{FF2B5EF4-FFF2-40B4-BE49-F238E27FC236}">
                  <a16:creationId xmlns:a16="http://schemas.microsoft.com/office/drawing/2014/main" id="{0C939E07-2894-4B84-BA5B-B3071FF99C0F}"/>
                </a:ext>
              </a:extLst>
            </p:cNvPr>
            <p:cNvGrpSpPr/>
            <p:nvPr/>
          </p:nvGrpSpPr>
          <p:grpSpPr>
            <a:xfrm>
              <a:off x="21673235" y="9479120"/>
              <a:ext cx="963257" cy="963257"/>
              <a:chOff x="20969379" y="5526998"/>
              <a:chExt cx="1614919" cy="1614919"/>
            </a:xfrm>
            <a:noFill/>
          </p:grpSpPr>
          <p:sp>
            <p:nvSpPr>
              <p:cNvPr id="32" name="Freeform: Shape 31">
                <a:extLst>
                  <a:ext uri="{FF2B5EF4-FFF2-40B4-BE49-F238E27FC236}">
                    <a16:creationId xmlns:a16="http://schemas.microsoft.com/office/drawing/2014/main" id="{7DA29081-82AF-4070-BC00-3C27965ABD75}"/>
                  </a:ext>
                </a:extLst>
              </p:cNvPr>
              <p:cNvSpPr/>
              <p:nvPr/>
            </p:nvSpPr>
            <p:spPr>
              <a:xfrm>
                <a:off x="21776839" y="5526998"/>
                <a:ext cx="76900" cy="1614919"/>
              </a:xfrm>
              <a:custGeom>
                <a:avLst/>
                <a:gdLst>
                  <a:gd name="connsiteX0" fmla="*/ 0 w 76900"/>
                  <a:gd name="connsiteY0" fmla="*/ 0 h 1614919"/>
                  <a:gd name="connsiteX1" fmla="*/ 0 w 76900"/>
                  <a:gd name="connsiteY1" fmla="*/ 1614919 h 1614919"/>
                </a:gdLst>
                <a:ahLst/>
                <a:cxnLst>
                  <a:cxn ang="0">
                    <a:pos x="connsiteX0" y="connsiteY0"/>
                  </a:cxn>
                  <a:cxn ang="0">
                    <a:pos x="connsiteX1" y="connsiteY1"/>
                  </a:cxn>
                </a:cxnLst>
                <a:rect l="l" t="t" r="r" b="b"/>
                <a:pathLst>
                  <a:path w="76900" h="1614919">
                    <a:moveTo>
                      <a:pt x="0" y="0"/>
                    </a:moveTo>
                    <a:lnTo>
                      <a:pt x="0" y="1614919"/>
                    </a:lnTo>
                  </a:path>
                </a:pathLst>
              </a:custGeom>
              <a:noFill/>
              <a:ln w="50800" cap="rnd">
                <a:solidFill>
                  <a:schemeClr val="accent2"/>
                </a:solidFill>
                <a:prstDash val="solid"/>
                <a:round/>
              </a:ln>
            </p:spPr>
            <p:txBody>
              <a:bodyPr rtlCol="0" anchor="ctr"/>
              <a:lstStyle/>
              <a:p>
                <a:endParaRPr lang="en-ID" dirty="0"/>
              </a:p>
            </p:txBody>
          </p:sp>
          <p:sp>
            <p:nvSpPr>
              <p:cNvPr id="33" name="Freeform: Shape 32">
                <a:extLst>
                  <a:ext uri="{FF2B5EF4-FFF2-40B4-BE49-F238E27FC236}">
                    <a16:creationId xmlns:a16="http://schemas.microsoft.com/office/drawing/2014/main" id="{10E3C1F3-C440-4EDA-BF03-63A6864D9A56}"/>
                  </a:ext>
                </a:extLst>
              </p:cNvPr>
              <p:cNvSpPr/>
              <p:nvPr/>
            </p:nvSpPr>
            <p:spPr>
              <a:xfrm>
                <a:off x="20969379" y="6334458"/>
                <a:ext cx="1614919" cy="76900"/>
              </a:xfrm>
              <a:custGeom>
                <a:avLst/>
                <a:gdLst>
                  <a:gd name="connsiteX0" fmla="*/ 1614919 w 1614919"/>
                  <a:gd name="connsiteY0" fmla="*/ 0 h 76900"/>
                  <a:gd name="connsiteX1" fmla="*/ 0 w 1614919"/>
                  <a:gd name="connsiteY1" fmla="*/ 0 h 76900"/>
                </a:gdLst>
                <a:ahLst/>
                <a:cxnLst>
                  <a:cxn ang="0">
                    <a:pos x="connsiteX0" y="connsiteY0"/>
                  </a:cxn>
                  <a:cxn ang="0">
                    <a:pos x="connsiteX1" y="connsiteY1"/>
                  </a:cxn>
                </a:cxnLst>
                <a:rect l="l" t="t" r="r" b="b"/>
                <a:pathLst>
                  <a:path w="1614919" h="76900">
                    <a:moveTo>
                      <a:pt x="1614919" y="0"/>
                    </a:moveTo>
                    <a:lnTo>
                      <a:pt x="0" y="0"/>
                    </a:lnTo>
                  </a:path>
                </a:pathLst>
              </a:custGeom>
              <a:noFill/>
              <a:ln w="50800" cap="rnd">
                <a:solidFill>
                  <a:schemeClr val="accent2"/>
                </a:solidFill>
                <a:prstDash val="solid"/>
                <a:round/>
              </a:ln>
            </p:spPr>
            <p:txBody>
              <a:bodyPr rtlCol="0" anchor="ctr"/>
              <a:lstStyle/>
              <a:p>
                <a:endParaRPr lang="en-ID" dirty="0"/>
              </a:p>
            </p:txBody>
          </p:sp>
          <p:sp>
            <p:nvSpPr>
              <p:cNvPr id="34" name="Freeform: Shape 33">
                <a:extLst>
                  <a:ext uri="{FF2B5EF4-FFF2-40B4-BE49-F238E27FC236}">
                    <a16:creationId xmlns:a16="http://schemas.microsoft.com/office/drawing/2014/main" id="{4D99364A-74AC-490F-A431-B93E0AA9D5F2}"/>
                  </a:ext>
                </a:extLst>
              </p:cNvPr>
              <p:cNvSpPr/>
              <p:nvPr/>
            </p:nvSpPr>
            <p:spPr>
              <a:xfrm>
                <a:off x="21205926" y="5763468"/>
                <a:ext cx="1141824" cy="1141901"/>
              </a:xfrm>
              <a:custGeom>
                <a:avLst/>
                <a:gdLst>
                  <a:gd name="connsiteX0" fmla="*/ 1141825 w 1141824"/>
                  <a:gd name="connsiteY0" fmla="*/ 0 h 1141901"/>
                  <a:gd name="connsiteX1" fmla="*/ 0 w 1141824"/>
                  <a:gd name="connsiteY1" fmla="*/ 1141902 h 1141901"/>
                </a:gdLst>
                <a:ahLst/>
                <a:cxnLst>
                  <a:cxn ang="0">
                    <a:pos x="connsiteX0" y="connsiteY0"/>
                  </a:cxn>
                  <a:cxn ang="0">
                    <a:pos x="connsiteX1" y="connsiteY1"/>
                  </a:cxn>
                </a:cxnLst>
                <a:rect l="l" t="t" r="r" b="b"/>
                <a:pathLst>
                  <a:path w="1141824" h="1141901">
                    <a:moveTo>
                      <a:pt x="1141825" y="0"/>
                    </a:moveTo>
                    <a:lnTo>
                      <a:pt x="0" y="1141902"/>
                    </a:lnTo>
                  </a:path>
                </a:pathLst>
              </a:custGeom>
              <a:noFill/>
              <a:ln w="50800" cap="rnd">
                <a:solidFill>
                  <a:schemeClr val="accent2"/>
                </a:solidFill>
                <a:prstDash val="solid"/>
                <a:round/>
              </a:ln>
            </p:spPr>
            <p:txBody>
              <a:bodyPr rtlCol="0" anchor="ctr"/>
              <a:lstStyle/>
              <a:p>
                <a:endParaRPr lang="en-ID" dirty="0"/>
              </a:p>
            </p:txBody>
          </p:sp>
          <p:sp>
            <p:nvSpPr>
              <p:cNvPr id="35" name="Freeform: Shape 34">
                <a:extLst>
                  <a:ext uri="{FF2B5EF4-FFF2-40B4-BE49-F238E27FC236}">
                    <a16:creationId xmlns:a16="http://schemas.microsoft.com/office/drawing/2014/main" id="{875058B4-068E-4B4A-8E8B-2609A02F1EF2}"/>
                  </a:ext>
                </a:extLst>
              </p:cNvPr>
              <p:cNvSpPr/>
              <p:nvPr/>
            </p:nvSpPr>
            <p:spPr>
              <a:xfrm>
                <a:off x="21205926" y="5763468"/>
                <a:ext cx="1141824" cy="1141901"/>
              </a:xfrm>
              <a:custGeom>
                <a:avLst/>
                <a:gdLst>
                  <a:gd name="connsiteX0" fmla="*/ 1141825 w 1141824"/>
                  <a:gd name="connsiteY0" fmla="*/ 1141902 h 1141901"/>
                  <a:gd name="connsiteX1" fmla="*/ 0 w 1141824"/>
                  <a:gd name="connsiteY1" fmla="*/ 0 h 1141901"/>
                </a:gdLst>
                <a:ahLst/>
                <a:cxnLst>
                  <a:cxn ang="0">
                    <a:pos x="connsiteX0" y="connsiteY0"/>
                  </a:cxn>
                  <a:cxn ang="0">
                    <a:pos x="connsiteX1" y="connsiteY1"/>
                  </a:cxn>
                </a:cxnLst>
                <a:rect l="l" t="t" r="r" b="b"/>
                <a:pathLst>
                  <a:path w="1141824" h="1141901">
                    <a:moveTo>
                      <a:pt x="1141825" y="1141902"/>
                    </a:moveTo>
                    <a:lnTo>
                      <a:pt x="0" y="0"/>
                    </a:lnTo>
                  </a:path>
                </a:pathLst>
              </a:custGeom>
              <a:noFill/>
              <a:ln w="50800" cap="rnd">
                <a:solidFill>
                  <a:schemeClr val="accent2"/>
                </a:solidFill>
                <a:prstDash val="solid"/>
                <a:round/>
              </a:ln>
            </p:spPr>
            <p:txBody>
              <a:bodyPr rtlCol="0" anchor="ctr"/>
              <a:lstStyle/>
              <a:p>
                <a:endParaRPr lang="en-ID" dirty="0"/>
              </a:p>
            </p:txBody>
          </p:sp>
        </p:grpSp>
        <p:sp>
          <p:nvSpPr>
            <p:cNvPr id="28" name="Freeform: Shape 27">
              <a:extLst>
                <a:ext uri="{FF2B5EF4-FFF2-40B4-BE49-F238E27FC236}">
                  <a16:creationId xmlns:a16="http://schemas.microsoft.com/office/drawing/2014/main" id="{0E330657-FA71-4B92-8DE4-3E772B95F76F}"/>
                </a:ext>
              </a:extLst>
            </p:cNvPr>
            <p:cNvSpPr/>
            <p:nvPr/>
          </p:nvSpPr>
          <p:spPr>
            <a:xfrm>
              <a:off x="21291467" y="11979071"/>
              <a:ext cx="866765" cy="858656"/>
            </a:xfrm>
            <a:custGeom>
              <a:avLst/>
              <a:gdLst>
                <a:gd name="connsiteX0" fmla="*/ 0 w 1067228"/>
                <a:gd name="connsiteY0" fmla="*/ 0 h 1057245"/>
                <a:gd name="connsiteX1" fmla="*/ 1067228 w 1067228"/>
                <a:gd name="connsiteY1" fmla="*/ 1057246 h 1057245"/>
                <a:gd name="connsiteX2" fmla="*/ 1067228 w 1067228"/>
                <a:gd name="connsiteY2" fmla="*/ 1057246 h 1057245"/>
                <a:gd name="connsiteX3" fmla="*/ 1067228 w 1067228"/>
                <a:gd name="connsiteY3" fmla="*/ 1057246 h 1057245"/>
                <a:gd name="connsiteX4" fmla="*/ 1067228 w 1067228"/>
                <a:gd name="connsiteY4" fmla="*/ 0 h 10572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67228" h="1057245">
                  <a:moveTo>
                    <a:pt x="0" y="0"/>
                  </a:moveTo>
                  <a:cubicBezTo>
                    <a:pt x="5837" y="585351"/>
                    <a:pt x="481843" y="1056908"/>
                    <a:pt x="1067228" y="1057246"/>
                  </a:cubicBezTo>
                  <a:lnTo>
                    <a:pt x="1067228" y="1057246"/>
                  </a:lnTo>
                  <a:lnTo>
                    <a:pt x="1067228" y="1057246"/>
                  </a:lnTo>
                  <a:lnTo>
                    <a:pt x="1067228" y="0"/>
                  </a:lnTo>
                  <a:close/>
                </a:path>
              </a:pathLst>
            </a:custGeom>
            <a:noFill/>
            <a:ln w="16916" cap="flat">
              <a:solidFill>
                <a:schemeClr val="accent1"/>
              </a:solidFill>
              <a:prstDash val="solid"/>
              <a:miter/>
            </a:ln>
          </p:spPr>
          <p:txBody>
            <a:bodyPr rtlCol="0" anchor="ctr"/>
            <a:lstStyle/>
            <a:p>
              <a:endParaRPr lang="en-ID" dirty="0"/>
            </a:p>
          </p:txBody>
        </p:sp>
        <p:sp>
          <p:nvSpPr>
            <p:cNvPr id="29" name="Freeform: Shape 28">
              <a:extLst>
                <a:ext uri="{FF2B5EF4-FFF2-40B4-BE49-F238E27FC236}">
                  <a16:creationId xmlns:a16="http://schemas.microsoft.com/office/drawing/2014/main" id="{8ACFB346-368E-4E1B-8DAF-B15AB96953CE}"/>
                </a:ext>
              </a:extLst>
            </p:cNvPr>
            <p:cNvSpPr/>
            <p:nvPr/>
          </p:nvSpPr>
          <p:spPr>
            <a:xfrm>
              <a:off x="22159468" y="11979209"/>
              <a:ext cx="858795" cy="858794"/>
            </a:xfrm>
            <a:custGeom>
              <a:avLst/>
              <a:gdLst>
                <a:gd name="connsiteX0" fmla="*/ 0 w 1057415"/>
                <a:gd name="connsiteY0" fmla="*/ 0 h 1057415"/>
                <a:gd name="connsiteX1" fmla="*/ 1057415 w 1057415"/>
                <a:gd name="connsiteY1" fmla="*/ 0 h 1057415"/>
                <a:gd name="connsiteX2" fmla="*/ 1057415 w 1057415"/>
                <a:gd name="connsiteY2" fmla="*/ 1057415 h 1057415"/>
                <a:gd name="connsiteX3" fmla="*/ 0 w 1057415"/>
                <a:gd name="connsiteY3" fmla="*/ 1057415 h 1057415"/>
              </a:gdLst>
              <a:ahLst/>
              <a:cxnLst>
                <a:cxn ang="0">
                  <a:pos x="connsiteX0" y="connsiteY0"/>
                </a:cxn>
                <a:cxn ang="0">
                  <a:pos x="connsiteX1" y="connsiteY1"/>
                </a:cxn>
                <a:cxn ang="0">
                  <a:pos x="connsiteX2" y="connsiteY2"/>
                </a:cxn>
                <a:cxn ang="0">
                  <a:pos x="connsiteX3" y="connsiteY3"/>
                </a:cxn>
              </a:cxnLst>
              <a:rect l="l" t="t" r="r" b="b"/>
              <a:pathLst>
                <a:path w="1057415" h="1057415">
                  <a:moveTo>
                    <a:pt x="0" y="0"/>
                  </a:moveTo>
                  <a:lnTo>
                    <a:pt x="1057415" y="0"/>
                  </a:lnTo>
                  <a:lnTo>
                    <a:pt x="1057415" y="1057415"/>
                  </a:lnTo>
                  <a:lnTo>
                    <a:pt x="0" y="1057415"/>
                  </a:lnTo>
                  <a:close/>
                </a:path>
              </a:pathLst>
            </a:custGeom>
            <a:noFill/>
            <a:ln w="16916" cap="flat">
              <a:solidFill>
                <a:schemeClr val="accent1"/>
              </a:solidFill>
              <a:prstDash val="solid"/>
              <a:miter/>
            </a:ln>
          </p:spPr>
          <p:txBody>
            <a:bodyPr rtlCol="0" anchor="ctr"/>
            <a:lstStyle/>
            <a:p>
              <a:endParaRPr lang="en-ID" dirty="0"/>
            </a:p>
          </p:txBody>
        </p:sp>
        <p:sp>
          <p:nvSpPr>
            <p:cNvPr id="30" name="Freeform: Shape 29">
              <a:extLst>
                <a:ext uri="{FF2B5EF4-FFF2-40B4-BE49-F238E27FC236}">
                  <a16:creationId xmlns:a16="http://schemas.microsoft.com/office/drawing/2014/main" id="{7452A351-4E08-4EAD-B473-28E850B24BB4}"/>
                </a:ext>
              </a:extLst>
            </p:cNvPr>
            <p:cNvSpPr/>
            <p:nvPr/>
          </p:nvSpPr>
          <p:spPr>
            <a:xfrm>
              <a:off x="21291466" y="11120414"/>
              <a:ext cx="867314" cy="859756"/>
            </a:xfrm>
            <a:custGeom>
              <a:avLst/>
              <a:gdLst>
                <a:gd name="connsiteX0" fmla="*/ 11504 w 1067904"/>
                <a:gd name="connsiteY0" fmla="*/ 911915 h 1058599"/>
                <a:gd name="connsiteX1" fmla="*/ 6938 w 1067904"/>
                <a:gd name="connsiteY1" fmla="*/ 947106 h 1058599"/>
                <a:gd name="connsiteX2" fmla="*/ 1067904 w 1067904"/>
                <a:gd name="connsiteY2" fmla="*/ 947106 h 1058599"/>
                <a:gd name="connsiteX3" fmla="*/ 1067904 w 1067904"/>
                <a:gd name="connsiteY3" fmla="*/ 1058599 h 1058599"/>
                <a:gd name="connsiteX4" fmla="*/ 0 w 1067904"/>
                <a:gd name="connsiteY4" fmla="*/ 1058599 h 1058599"/>
                <a:gd name="connsiteX5" fmla="*/ 6936 w 1067904"/>
                <a:gd name="connsiteY5" fmla="*/ 947105 h 1058599"/>
                <a:gd name="connsiteX6" fmla="*/ 11504 w 1067904"/>
                <a:gd name="connsiteY6" fmla="*/ 911915 h 1058599"/>
                <a:gd name="connsiteX7" fmla="*/ 1066044 w 1067904"/>
                <a:gd name="connsiteY7" fmla="*/ 0 h 1058599"/>
                <a:gd name="connsiteX8" fmla="*/ 1067904 w 1067904"/>
                <a:gd name="connsiteY8" fmla="*/ 1861 h 1058599"/>
                <a:gd name="connsiteX9" fmla="*/ 1067904 w 1067904"/>
                <a:gd name="connsiteY9" fmla="*/ 93222 h 1058599"/>
                <a:gd name="connsiteX10" fmla="*/ 633942 w 1067904"/>
                <a:gd name="connsiteY10" fmla="*/ 93222 h 1058599"/>
                <a:gd name="connsiteX11" fmla="*/ 562544 w 1067904"/>
                <a:gd name="connsiteY11" fmla="*/ 128413 h 1058599"/>
                <a:gd name="connsiteX12" fmla="*/ 1067904 w 1067904"/>
                <a:gd name="connsiteY12" fmla="*/ 128413 h 1058599"/>
                <a:gd name="connsiteX13" fmla="*/ 1067904 w 1067904"/>
                <a:gd name="connsiteY13" fmla="*/ 229755 h 1058599"/>
                <a:gd name="connsiteX14" fmla="*/ 408248 w 1067904"/>
                <a:gd name="connsiteY14" fmla="*/ 229755 h 1058599"/>
                <a:gd name="connsiteX15" fmla="*/ 365952 w 1067904"/>
                <a:gd name="connsiteY15" fmla="*/ 264946 h 1058599"/>
                <a:gd name="connsiteX16" fmla="*/ 1067904 w 1067904"/>
                <a:gd name="connsiteY16" fmla="*/ 264946 h 1058599"/>
                <a:gd name="connsiteX17" fmla="*/ 1067904 w 1067904"/>
                <a:gd name="connsiteY17" fmla="*/ 366119 h 1058599"/>
                <a:gd name="connsiteX18" fmla="*/ 264100 w 1067904"/>
                <a:gd name="connsiteY18" fmla="*/ 366119 h 1058599"/>
                <a:gd name="connsiteX19" fmla="*/ 234662 w 1067904"/>
                <a:gd name="connsiteY19" fmla="*/ 401310 h 1058599"/>
                <a:gd name="connsiteX20" fmla="*/ 1067904 w 1067904"/>
                <a:gd name="connsiteY20" fmla="*/ 401310 h 1058599"/>
                <a:gd name="connsiteX21" fmla="*/ 1067904 w 1067904"/>
                <a:gd name="connsiteY21" fmla="*/ 502653 h 1058599"/>
                <a:gd name="connsiteX22" fmla="*/ 162588 w 1067904"/>
                <a:gd name="connsiteY22" fmla="*/ 502653 h 1058599"/>
                <a:gd name="connsiteX23" fmla="*/ 141440 w 1067904"/>
                <a:gd name="connsiteY23" fmla="*/ 537844 h 1058599"/>
                <a:gd name="connsiteX24" fmla="*/ 1067904 w 1067904"/>
                <a:gd name="connsiteY24" fmla="*/ 537844 h 1058599"/>
                <a:gd name="connsiteX25" fmla="*/ 1067904 w 1067904"/>
                <a:gd name="connsiteY25" fmla="*/ 639017 h 1058599"/>
                <a:gd name="connsiteX26" fmla="*/ 90176 w 1067904"/>
                <a:gd name="connsiteY26" fmla="*/ 639017 h 1058599"/>
                <a:gd name="connsiteX27" fmla="*/ 75458 w 1067904"/>
                <a:gd name="connsiteY27" fmla="*/ 674208 h 1058599"/>
                <a:gd name="connsiteX28" fmla="*/ 1067904 w 1067904"/>
                <a:gd name="connsiteY28" fmla="*/ 674208 h 1058599"/>
                <a:gd name="connsiteX29" fmla="*/ 1067904 w 1067904"/>
                <a:gd name="connsiteY29" fmla="*/ 775381 h 1058599"/>
                <a:gd name="connsiteX30" fmla="*/ 40944 w 1067904"/>
                <a:gd name="connsiteY30" fmla="*/ 775381 h 1058599"/>
                <a:gd name="connsiteX31" fmla="*/ 31468 w 1067904"/>
                <a:gd name="connsiteY31" fmla="*/ 810741 h 1058599"/>
                <a:gd name="connsiteX32" fmla="*/ 1067904 w 1067904"/>
                <a:gd name="connsiteY32" fmla="*/ 810741 h 1058599"/>
                <a:gd name="connsiteX33" fmla="*/ 1067904 w 1067904"/>
                <a:gd name="connsiteY33" fmla="*/ 911915 h 1058599"/>
                <a:gd name="connsiteX34" fmla="*/ 11504 w 1067904"/>
                <a:gd name="connsiteY34" fmla="*/ 911915 h 1058599"/>
                <a:gd name="connsiteX35" fmla="*/ 31468 w 1067904"/>
                <a:gd name="connsiteY35" fmla="*/ 810403 h 1058599"/>
                <a:gd name="connsiteX36" fmla="*/ 40944 w 1067904"/>
                <a:gd name="connsiteY36" fmla="*/ 775043 h 1058599"/>
                <a:gd name="connsiteX37" fmla="*/ 74780 w 1067904"/>
                <a:gd name="connsiteY37" fmla="*/ 673531 h 1058599"/>
                <a:gd name="connsiteX38" fmla="*/ 89500 w 1067904"/>
                <a:gd name="connsiteY38" fmla="*/ 638340 h 1058599"/>
                <a:gd name="connsiteX39" fmla="*/ 140256 w 1067904"/>
                <a:gd name="connsiteY39" fmla="*/ 536828 h 1058599"/>
                <a:gd name="connsiteX40" fmla="*/ 161404 w 1067904"/>
                <a:gd name="connsiteY40" fmla="*/ 501638 h 1058599"/>
                <a:gd name="connsiteX41" fmla="*/ 233476 w 1067904"/>
                <a:gd name="connsiteY41" fmla="*/ 400126 h 1058599"/>
                <a:gd name="connsiteX42" fmla="*/ 262916 w 1067904"/>
                <a:gd name="connsiteY42" fmla="*/ 364935 h 1058599"/>
                <a:gd name="connsiteX43" fmla="*/ 311472 w 1067904"/>
                <a:gd name="connsiteY43" fmla="*/ 312995 h 1058599"/>
                <a:gd name="connsiteX44" fmla="*/ 364260 w 1067904"/>
                <a:gd name="connsiteY44" fmla="*/ 263762 h 1058599"/>
                <a:gd name="connsiteX45" fmla="*/ 406556 w 1067904"/>
                <a:gd name="connsiteY45" fmla="*/ 228571 h 1058599"/>
                <a:gd name="connsiteX46" fmla="*/ 561360 w 1067904"/>
                <a:gd name="connsiteY46" fmla="*/ 127059 h 1058599"/>
                <a:gd name="connsiteX47" fmla="*/ 632758 w 1067904"/>
                <a:gd name="connsiteY47" fmla="*/ 91868 h 1058599"/>
                <a:gd name="connsiteX48" fmla="*/ 1066044 w 1067904"/>
                <a:gd name="connsiteY48" fmla="*/ 0 h 10585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Lst>
              <a:rect l="l" t="t" r="r" b="b"/>
              <a:pathLst>
                <a:path w="1067904" h="1058599">
                  <a:moveTo>
                    <a:pt x="11504" y="911915"/>
                  </a:moveTo>
                  <a:cubicBezTo>
                    <a:pt x="9644" y="923589"/>
                    <a:pt x="8120" y="935263"/>
                    <a:pt x="6938" y="947106"/>
                  </a:cubicBezTo>
                  <a:lnTo>
                    <a:pt x="1067904" y="947106"/>
                  </a:lnTo>
                  <a:lnTo>
                    <a:pt x="1067904" y="1058599"/>
                  </a:lnTo>
                  <a:lnTo>
                    <a:pt x="0" y="1058599"/>
                  </a:lnTo>
                  <a:cubicBezTo>
                    <a:pt x="340" y="1021344"/>
                    <a:pt x="2656" y="984124"/>
                    <a:pt x="6936" y="947105"/>
                  </a:cubicBezTo>
                  <a:cubicBezTo>
                    <a:pt x="8120" y="935263"/>
                    <a:pt x="9644" y="923589"/>
                    <a:pt x="11504" y="911915"/>
                  </a:cubicBezTo>
                  <a:close/>
                  <a:moveTo>
                    <a:pt x="1066044" y="0"/>
                  </a:moveTo>
                  <a:lnTo>
                    <a:pt x="1067904" y="1861"/>
                  </a:lnTo>
                  <a:lnTo>
                    <a:pt x="1067904" y="93222"/>
                  </a:lnTo>
                  <a:lnTo>
                    <a:pt x="633942" y="93222"/>
                  </a:lnTo>
                  <a:cubicBezTo>
                    <a:pt x="609580" y="104050"/>
                    <a:pt x="585892" y="115724"/>
                    <a:pt x="562544" y="128413"/>
                  </a:cubicBezTo>
                  <a:lnTo>
                    <a:pt x="1067904" y="128413"/>
                  </a:lnTo>
                  <a:lnTo>
                    <a:pt x="1067904" y="229755"/>
                  </a:lnTo>
                  <a:lnTo>
                    <a:pt x="408248" y="229755"/>
                  </a:lnTo>
                  <a:cubicBezTo>
                    <a:pt x="393868" y="241091"/>
                    <a:pt x="379824" y="252765"/>
                    <a:pt x="365952" y="264946"/>
                  </a:cubicBezTo>
                  <a:lnTo>
                    <a:pt x="1067904" y="264946"/>
                  </a:lnTo>
                  <a:lnTo>
                    <a:pt x="1067904" y="366119"/>
                  </a:lnTo>
                  <a:lnTo>
                    <a:pt x="264100" y="366119"/>
                  </a:lnTo>
                  <a:cubicBezTo>
                    <a:pt x="253950" y="377624"/>
                    <a:pt x="244136" y="389297"/>
                    <a:pt x="234662" y="401310"/>
                  </a:cubicBezTo>
                  <a:lnTo>
                    <a:pt x="1067904" y="401310"/>
                  </a:lnTo>
                  <a:lnTo>
                    <a:pt x="1067904" y="502653"/>
                  </a:lnTo>
                  <a:lnTo>
                    <a:pt x="162588" y="502653"/>
                  </a:lnTo>
                  <a:cubicBezTo>
                    <a:pt x="155312" y="514158"/>
                    <a:pt x="148208" y="526001"/>
                    <a:pt x="141440" y="537844"/>
                  </a:cubicBezTo>
                  <a:lnTo>
                    <a:pt x="1067904" y="537844"/>
                  </a:lnTo>
                  <a:lnTo>
                    <a:pt x="1067904" y="639017"/>
                  </a:lnTo>
                  <a:lnTo>
                    <a:pt x="90176" y="639017"/>
                  </a:lnTo>
                  <a:cubicBezTo>
                    <a:pt x="85102" y="650691"/>
                    <a:pt x="80196" y="662365"/>
                    <a:pt x="75458" y="674208"/>
                  </a:cubicBezTo>
                  <a:lnTo>
                    <a:pt x="1067904" y="674208"/>
                  </a:lnTo>
                  <a:lnTo>
                    <a:pt x="1067904" y="775381"/>
                  </a:lnTo>
                  <a:lnTo>
                    <a:pt x="40944" y="775381"/>
                  </a:lnTo>
                  <a:cubicBezTo>
                    <a:pt x="37560" y="787055"/>
                    <a:pt x="34346" y="798898"/>
                    <a:pt x="31468" y="810741"/>
                  </a:cubicBezTo>
                  <a:lnTo>
                    <a:pt x="1067904" y="810741"/>
                  </a:lnTo>
                  <a:lnTo>
                    <a:pt x="1067904" y="911915"/>
                  </a:lnTo>
                  <a:lnTo>
                    <a:pt x="11504" y="911915"/>
                  </a:lnTo>
                  <a:cubicBezTo>
                    <a:pt x="16394" y="877756"/>
                    <a:pt x="23060" y="843868"/>
                    <a:pt x="31468" y="810403"/>
                  </a:cubicBezTo>
                  <a:cubicBezTo>
                    <a:pt x="34344" y="798560"/>
                    <a:pt x="37560" y="786717"/>
                    <a:pt x="40944" y="775043"/>
                  </a:cubicBezTo>
                  <a:cubicBezTo>
                    <a:pt x="50452" y="740647"/>
                    <a:pt x="61752" y="706759"/>
                    <a:pt x="74780" y="673531"/>
                  </a:cubicBezTo>
                  <a:cubicBezTo>
                    <a:pt x="79518" y="661688"/>
                    <a:pt x="84424" y="650014"/>
                    <a:pt x="89500" y="638340"/>
                  </a:cubicBezTo>
                  <a:cubicBezTo>
                    <a:pt x="104506" y="603573"/>
                    <a:pt x="121460" y="569685"/>
                    <a:pt x="140256" y="536828"/>
                  </a:cubicBezTo>
                  <a:cubicBezTo>
                    <a:pt x="147024" y="524986"/>
                    <a:pt x="154128" y="513142"/>
                    <a:pt x="161404" y="501638"/>
                  </a:cubicBezTo>
                  <a:cubicBezTo>
                    <a:pt x="183296" y="466329"/>
                    <a:pt x="207372" y="432424"/>
                    <a:pt x="233476" y="400126"/>
                  </a:cubicBezTo>
                  <a:cubicBezTo>
                    <a:pt x="242952" y="388114"/>
                    <a:pt x="252764" y="376440"/>
                    <a:pt x="262916" y="364935"/>
                  </a:cubicBezTo>
                  <a:cubicBezTo>
                    <a:pt x="278480" y="348016"/>
                    <a:pt x="294722" y="329744"/>
                    <a:pt x="311472" y="312995"/>
                  </a:cubicBezTo>
                  <a:cubicBezTo>
                    <a:pt x="328222" y="296245"/>
                    <a:pt x="345310" y="279158"/>
                    <a:pt x="364260" y="263762"/>
                  </a:cubicBezTo>
                  <a:cubicBezTo>
                    <a:pt x="378132" y="251580"/>
                    <a:pt x="392174" y="239906"/>
                    <a:pt x="406556" y="228571"/>
                  </a:cubicBezTo>
                  <a:cubicBezTo>
                    <a:pt x="455094" y="190284"/>
                    <a:pt x="506900" y="156311"/>
                    <a:pt x="561360" y="127059"/>
                  </a:cubicBezTo>
                  <a:cubicBezTo>
                    <a:pt x="584708" y="114370"/>
                    <a:pt x="608396" y="102696"/>
                    <a:pt x="632758" y="91868"/>
                  </a:cubicBezTo>
                  <a:cubicBezTo>
                    <a:pt x="769156" y="31215"/>
                    <a:pt x="916772" y="-85"/>
                    <a:pt x="1066044" y="0"/>
                  </a:cubicBezTo>
                  <a:close/>
                </a:path>
              </a:pathLst>
            </a:custGeom>
            <a:noFill/>
            <a:ln w="16916" cap="flat">
              <a:solidFill>
                <a:schemeClr val="accent1"/>
              </a:solidFill>
              <a:prstDash val="solid"/>
              <a:miter/>
            </a:ln>
          </p:spPr>
          <p:txBody>
            <a:bodyPr rtlCol="0" anchor="ctr"/>
            <a:lstStyle/>
            <a:p>
              <a:endParaRPr lang="en-ID" dirty="0"/>
            </a:p>
          </p:txBody>
        </p:sp>
        <p:sp>
          <p:nvSpPr>
            <p:cNvPr id="31" name="Freeform: Shape 30">
              <a:extLst>
                <a:ext uri="{FF2B5EF4-FFF2-40B4-BE49-F238E27FC236}">
                  <a16:creationId xmlns:a16="http://schemas.microsoft.com/office/drawing/2014/main" id="{95741148-5EF0-4172-B214-36F1AED90EF4}"/>
                </a:ext>
              </a:extLst>
            </p:cNvPr>
            <p:cNvSpPr/>
            <p:nvPr/>
          </p:nvSpPr>
          <p:spPr>
            <a:xfrm>
              <a:off x="22158918" y="11120277"/>
              <a:ext cx="858795" cy="858794"/>
            </a:xfrm>
            <a:custGeom>
              <a:avLst/>
              <a:gdLst>
                <a:gd name="connsiteX0" fmla="*/ 1057415 w 1057415"/>
                <a:gd name="connsiteY0" fmla="*/ 1057415 h 1057415"/>
                <a:gd name="connsiteX1" fmla="*/ 0 w 1057415"/>
                <a:gd name="connsiteY1" fmla="*/ 1057415 h 1057415"/>
                <a:gd name="connsiteX2" fmla="*/ 0 w 1057415"/>
                <a:gd name="connsiteY2" fmla="*/ 0 h 1057415"/>
                <a:gd name="connsiteX3" fmla="*/ 0 w 1057415"/>
                <a:gd name="connsiteY3" fmla="*/ 0 h 1057415"/>
                <a:gd name="connsiteX4" fmla="*/ 1057415 w 1057415"/>
                <a:gd name="connsiteY4" fmla="*/ 1057415 h 105741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57415" h="1057415">
                  <a:moveTo>
                    <a:pt x="1057415" y="1057415"/>
                  </a:moveTo>
                  <a:lnTo>
                    <a:pt x="0" y="1057415"/>
                  </a:lnTo>
                  <a:lnTo>
                    <a:pt x="0" y="0"/>
                  </a:lnTo>
                  <a:lnTo>
                    <a:pt x="0" y="0"/>
                  </a:lnTo>
                  <a:cubicBezTo>
                    <a:pt x="583964" y="102"/>
                    <a:pt x="1057331" y="473451"/>
                    <a:pt x="1057415" y="1057415"/>
                  </a:cubicBezTo>
                  <a:close/>
                </a:path>
              </a:pathLst>
            </a:custGeom>
            <a:noFill/>
            <a:ln w="16916" cap="flat">
              <a:solidFill>
                <a:schemeClr val="accent1"/>
              </a:solidFill>
              <a:prstDash val="solid"/>
              <a:miter/>
            </a:ln>
          </p:spPr>
          <p:txBody>
            <a:bodyPr rtlCol="0" anchor="ctr"/>
            <a:lstStyle/>
            <a:p>
              <a:endParaRPr lang="en-ID" dirty="0"/>
            </a:p>
          </p:txBody>
        </p:sp>
      </p:grpSp>
      <p:sp>
        <p:nvSpPr>
          <p:cNvPr id="36" name="TextBox 35">
            <a:extLst>
              <a:ext uri="{FF2B5EF4-FFF2-40B4-BE49-F238E27FC236}">
                <a16:creationId xmlns:a16="http://schemas.microsoft.com/office/drawing/2014/main" id="{0C84A4C2-B682-4DC9-8D23-6A6DA87280AA}"/>
              </a:ext>
            </a:extLst>
          </p:cNvPr>
          <p:cNvSpPr txBox="1"/>
          <p:nvPr/>
        </p:nvSpPr>
        <p:spPr>
          <a:xfrm>
            <a:off x="2290979" y="7981968"/>
            <a:ext cx="2887445" cy="584775"/>
          </a:xfrm>
          <a:prstGeom prst="rect">
            <a:avLst/>
          </a:prstGeom>
          <a:noFill/>
        </p:spPr>
        <p:txBody>
          <a:bodyPr wrap="square" rtlCol="0">
            <a:spAutoFit/>
          </a:bodyPr>
          <a:lstStyle/>
          <a:p>
            <a:r>
              <a:rPr lang="en-US" sz="3200" b="1">
                <a:solidFill>
                  <a:schemeClr val="bg1"/>
                </a:solidFill>
                <a:latin typeface="Ubuntu" panose="020B0504030602030204" pitchFamily="34" charset="0"/>
                <a:ea typeface="Roboto" panose="02000000000000000000" pitchFamily="2" charset="0"/>
                <a:cs typeface="Rubik" pitchFamily="2" charset="-79"/>
              </a:rPr>
              <a:t>Best Quality</a:t>
            </a:r>
            <a:endParaRPr lang="en-US" sz="3200" b="1" dirty="0">
              <a:solidFill>
                <a:schemeClr val="bg1"/>
              </a:solidFill>
              <a:latin typeface="Ubuntu" panose="020B0504030602030204" pitchFamily="34" charset="0"/>
              <a:ea typeface="Roboto" panose="02000000000000000000" pitchFamily="2" charset="0"/>
              <a:cs typeface="Rubik" pitchFamily="2" charset="-79"/>
            </a:endParaRPr>
          </a:p>
        </p:txBody>
      </p:sp>
      <p:sp>
        <p:nvSpPr>
          <p:cNvPr id="37" name="TextBox 36">
            <a:extLst>
              <a:ext uri="{FF2B5EF4-FFF2-40B4-BE49-F238E27FC236}">
                <a16:creationId xmlns:a16="http://schemas.microsoft.com/office/drawing/2014/main" id="{863FEAEF-ED74-4195-9F0B-5B75716C7F4D}"/>
              </a:ext>
            </a:extLst>
          </p:cNvPr>
          <p:cNvSpPr txBox="1"/>
          <p:nvPr/>
        </p:nvSpPr>
        <p:spPr>
          <a:xfrm>
            <a:off x="9256109" y="7981968"/>
            <a:ext cx="1307104" cy="584775"/>
          </a:xfrm>
          <a:prstGeom prst="rect">
            <a:avLst/>
          </a:prstGeom>
          <a:noFill/>
        </p:spPr>
        <p:txBody>
          <a:bodyPr wrap="square" rtlCol="0">
            <a:spAutoFit/>
          </a:bodyPr>
          <a:lstStyle/>
          <a:p>
            <a:pPr algn="r"/>
            <a:r>
              <a:rPr lang="en-US" sz="3200" b="1" dirty="0">
                <a:solidFill>
                  <a:schemeClr val="bg1"/>
                </a:solidFill>
                <a:latin typeface="Ubuntu" panose="020B0504030602030204" pitchFamily="34" charset="0"/>
                <a:ea typeface="Roboto" panose="02000000000000000000" pitchFamily="2" charset="0"/>
                <a:cs typeface="Rubik" pitchFamily="2" charset="-79"/>
              </a:rPr>
              <a:t>80%</a:t>
            </a:r>
            <a:endParaRPr lang="id-ID" sz="3200" b="1" dirty="0">
              <a:solidFill>
                <a:schemeClr val="bg1"/>
              </a:solidFill>
              <a:latin typeface="Ubuntu" panose="020B0504030602030204" pitchFamily="34" charset="0"/>
              <a:ea typeface="Roboto" panose="02000000000000000000" pitchFamily="2" charset="0"/>
              <a:cs typeface="Rubik" pitchFamily="2" charset="-79"/>
            </a:endParaRPr>
          </a:p>
        </p:txBody>
      </p:sp>
      <p:sp>
        <p:nvSpPr>
          <p:cNvPr id="38" name="Rectangle 37">
            <a:extLst>
              <a:ext uri="{FF2B5EF4-FFF2-40B4-BE49-F238E27FC236}">
                <a16:creationId xmlns:a16="http://schemas.microsoft.com/office/drawing/2014/main" id="{B7F1E1A5-4C66-4F36-8469-FBDBB845595A}"/>
              </a:ext>
            </a:extLst>
          </p:cNvPr>
          <p:cNvSpPr/>
          <p:nvPr/>
        </p:nvSpPr>
        <p:spPr>
          <a:xfrm>
            <a:off x="2320474" y="10795163"/>
            <a:ext cx="8242739" cy="268515"/>
          </a:xfrm>
          <a:prstGeom prst="rect">
            <a:avLst/>
          </a:prstGeom>
          <a:solidFill>
            <a:schemeClr val="bg1">
              <a:lumMod val="65000"/>
            </a:schemeClr>
          </a:solidFill>
          <a:ln w="9525" cap="flat">
            <a:noFill/>
            <a:prstDash val="solid"/>
            <a:miter/>
          </a:ln>
        </p:spPr>
        <p:txBody>
          <a:bodyPr rtlCol="0" anchor="ctr"/>
          <a:lstStyle/>
          <a:p>
            <a:endParaRPr lang="en-ID"/>
          </a:p>
        </p:txBody>
      </p:sp>
      <p:sp>
        <p:nvSpPr>
          <p:cNvPr id="39" name="Rectangle 38">
            <a:extLst>
              <a:ext uri="{FF2B5EF4-FFF2-40B4-BE49-F238E27FC236}">
                <a16:creationId xmlns:a16="http://schemas.microsoft.com/office/drawing/2014/main" id="{F37F21FF-0717-4753-944D-22DD7891B02D}"/>
              </a:ext>
            </a:extLst>
          </p:cNvPr>
          <p:cNvSpPr/>
          <p:nvPr/>
        </p:nvSpPr>
        <p:spPr>
          <a:xfrm>
            <a:off x="2320474" y="10795163"/>
            <a:ext cx="5148000" cy="270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40" name="TextBox 39">
            <a:extLst>
              <a:ext uri="{FF2B5EF4-FFF2-40B4-BE49-F238E27FC236}">
                <a16:creationId xmlns:a16="http://schemas.microsoft.com/office/drawing/2014/main" id="{04BA261D-8AD1-4F9F-AD48-0B8458956B98}"/>
              </a:ext>
            </a:extLst>
          </p:cNvPr>
          <p:cNvSpPr txBox="1"/>
          <p:nvPr/>
        </p:nvSpPr>
        <p:spPr>
          <a:xfrm>
            <a:off x="2290979" y="9808853"/>
            <a:ext cx="3595471" cy="584775"/>
          </a:xfrm>
          <a:prstGeom prst="rect">
            <a:avLst/>
          </a:prstGeom>
          <a:noFill/>
        </p:spPr>
        <p:txBody>
          <a:bodyPr wrap="square" rtlCol="0">
            <a:spAutoFit/>
          </a:bodyPr>
          <a:lstStyle/>
          <a:p>
            <a:r>
              <a:rPr lang="en-US" sz="3200" b="1" dirty="0">
                <a:solidFill>
                  <a:schemeClr val="bg1"/>
                </a:solidFill>
                <a:latin typeface="Ubuntu" panose="020B0504030602030204" pitchFamily="34" charset="0"/>
                <a:ea typeface="Roboto" panose="02000000000000000000" pitchFamily="2" charset="0"/>
                <a:cs typeface="Rubik" pitchFamily="2" charset="-79"/>
              </a:rPr>
              <a:t>Beloved Client</a:t>
            </a:r>
          </a:p>
        </p:txBody>
      </p:sp>
      <p:sp>
        <p:nvSpPr>
          <p:cNvPr id="41" name="TextBox 40">
            <a:extLst>
              <a:ext uri="{FF2B5EF4-FFF2-40B4-BE49-F238E27FC236}">
                <a16:creationId xmlns:a16="http://schemas.microsoft.com/office/drawing/2014/main" id="{2B17B5BB-1DA0-4C32-81AE-D23EC6B7E7AB}"/>
              </a:ext>
            </a:extLst>
          </p:cNvPr>
          <p:cNvSpPr txBox="1"/>
          <p:nvPr/>
        </p:nvSpPr>
        <p:spPr>
          <a:xfrm>
            <a:off x="9256109" y="9808853"/>
            <a:ext cx="1307104" cy="584775"/>
          </a:xfrm>
          <a:prstGeom prst="rect">
            <a:avLst/>
          </a:prstGeom>
          <a:noFill/>
        </p:spPr>
        <p:txBody>
          <a:bodyPr wrap="square" rtlCol="0">
            <a:spAutoFit/>
          </a:bodyPr>
          <a:lstStyle/>
          <a:p>
            <a:pPr algn="r"/>
            <a:r>
              <a:rPr lang="en-US" sz="3200" b="1" dirty="0">
                <a:solidFill>
                  <a:schemeClr val="bg1"/>
                </a:solidFill>
                <a:latin typeface="Ubuntu" panose="020B0504030602030204" pitchFamily="34" charset="0"/>
                <a:ea typeface="Roboto" panose="02000000000000000000" pitchFamily="2" charset="0"/>
                <a:cs typeface="Rubik" pitchFamily="2" charset="-79"/>
              </a:rPr>
              <a:t>70%</a:t>
            </a:r>
            <a:endParaRPr lang="id-ID" sz="3200" b="1" dirty="0">
              <a:solidFill>
                <a:schemeClr val="bg1"/>
              </a:solidFill>
              <a:latin typeface="Ubuntu" panose="020B0504030602030204" pitchFamily="34" charset="0"/>
              <a:ea typeface="Roboto" panose="02000000000000000000" pitchFamily="2" charset="0"/>
              <a:cs typeface="Rubik" pitchFamily="2" charset="-79"/>
            </a:endParaRPr>
          </a:p>
        </p:txBody>
      </p:sp>
      <p:sp>
        <p:nvSpPr>
          <p:cNvPr id="49" name="Rectangle 48">
            <a:extLst>
              <a:ext uri="{FF2B5EF4-FFF2-40B4-BE49-F238E27FC236}">
                <a16:creationId xmlns:a16="http://schemas.microsoft.com/office/drawing/2014/main" id="{9DFA9C32-2ED6-457F-82C8-10CF2B23D6CF}"/>
              </a:ext>
            </a:extLst>
          </p:cNvPr>
          <p:cNvSpPr/>
          <p:nvPr/>
        </p:nvSpPr>
        <p:spPr>
          <a:xfrm>
            <a:off x="10387688" y="0"/>
            <a:ext cx="544988" cy="2322286"/>
          </a:xfrm>
          <a:prstGeom prst="rect">
            <a:avLst/>
          </a:prstGeom>
          <a:gradFill>
            <a:gsLst>
              <a:gs pos="60000">
                <a:schemeClr val="accent2">
                  <a:lumMod val="60000"/>
                  <a:lumOff val="40000"/>
                  <a:alpha val="85000"/>
                </a:schemeClr>
              </a:gs>
              <a:gs pos="100000">
                <a:schemeClr val="accent1"/>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Tree>
    <p:extLst>
      <p:ext uri="{BB962C8B-B14F-4D97-AF65-F5344CB8AC3E}">
        <p14:creationId xmlns:p14="http://schemas.microsoft.com/office/powerpoint/2010/main" val="323456021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0DFCAF87-4C83-4A2A-95B7-E579B35AA4A1}"/>
              </a:ext>
            </a:extLst>
          </p:cNvPr>
          <p:cNvSpPr txBox="1"/>
          <p:nvPr/>
        </p:nvSpPr>
        <p:spPr>
          <a:xfrm>
            <a:off x="1494721" y="3864720"/>
            <a:ext cx="7203281" cy="2554545"/>
          </a:xfrm>
          <a:prstGeom prst="rect">
            <a:avLst/>
          </a:prstGeom>
          <a:noFill/>
        </p:spPr>
        <p:txBody>
          <a:bodyPr wrap="square" rtlCol="0">
            <a:spAutoFit/>
          </a:bodyPr>
          <a:lstStyle/>
          <a:p>
            <a:r>
              <a:rPr lang="en-US" sz="8000" b="1" dirty="0">
                <a:solidFill>
                  <a:schemeClr val="bg1"/>
                </a:solidFill>
                <a:latin typeface="Ubuntu" panose="020B0504030602030204" pitchFamily="34" charset="0"/>
                <a:ea typeface="Roboto" panose="02000000000000000000" pitchFamily="2" charset="0"/>
                <a:cs typeface="Rubik" pitchFamily="2" charset="-79"/>
              </a:rPr>
              <a:t>Price Table Design</a:t>
            </a:r>
            <a:endParaRPr lang="id-ID" sz="8000" b="1" dirty="0">
              <a:solidFill>
                <a:schemeClr val="bg1"/>
              </a:solidFill>
              <a:latin typeface="Ubuntu" panose="020B0504030602030204" pitchFamily="34" charset="0"/>
              <a:ea typeface="Roboto" panose="02000000000000000000" pitchFamily="2" charset="0"/>
              <a:cs typeface="Rubik" pitchFamily="2" charset="-79"/>
            </a:endParaRPr>
          </a:p>
        </p:txBody>
      </p:sp>
      <p:sp>
        <p:nvSpPr>
          <p:cNvPr id="5" name="TextBox 4">
            <a:extLst>
              <a:ext uri="{FF2B5EF4-FFF2-40B4-BE49-F238E27FC236}">
                <a16:creationId xmlns:a16="http://schemas.microsoft.com/office/drawing/2014/main" id="{01F7CB46-03EF-48A5-9B97-E6B3E08A01BF}"/>
              </a:ext>
            </a:extLst>
          </p:cNvPr>
          <p:cNvSpPr txBox="1"/>
          <p:nvPr/>
        </p:nvSpPr>
        <p:spPr>
          <a:xfrm>
            <a:off x="1494721" y="7607910"/>
            <a:ext cx="8079581" cy="2243371"/>
          </a:xfrm>
          <a:prstGeom prst="rect">
            <a:avLst/>
          </a:prstGeom>
          <a:noFill/>
        </p:spPr>
        <p:txBody>
          <a:bodyPr wrap="square" rtlCol="0">
            <a:spAutoFit/>
          </a:bodyPr>
          <a:lstStyle/>
          <a:p>
            <a:pPr>
              <a:lnSpc>
                <a:spcPct val="150000"/>
              </a:lnSpc>
            </a:pPr>
            <a:r>
              <a:rPr lang="id-ID" sz="2400" dirty="0">
                <a:solidFill>
                  <a:schemeClr val="bg1">
                    <a:lumMod val="85000"/>
                  </a:schemeClr>
                </a:solidFill>
                <a:latin typeface="Muli" pitchFamily="2" charset="0"/>
                <a:ea typeface="Roboto" panose="02000000000000000000" pitchFamily="2" charset="0"/>
                <a:cs typeface="Open Sans" panose="020B0606030504020204" pitchFamily="34" charset="0"/>
              </a:rPr>
              <a:t>Fusce vehicula dolor arcu, sit amet blandit dolor mollis nec. Donec viverra eleifend lacus, vitae ullamcorper metus. Sed sollicitudin ipsum quis nunc sollicitudin ultrices. Donec  scelerisque ligula. </a:t>
            </a:r>
          </a:p>
        </p:txBody>
      </p:sp>
      <p:sp>
        <p:nvSpPr>
          <p:cNvPr id="6" name="Freeform: Shape 5">
            <a:extLst>
              <a:ext uri="{FF2B5EF4-FFF2-40B4-BE49-F238E27FC236}">
                <a16:creationId xmlns:a16="http://schemas.microsoft.com/office/drawing/2014/main" id="{564599C1-42F1-406E-B801-5EFC6693C943}"/>
              </a:ext>
            </a:extLst>
          </p:cNvPr>
          <p:cNvSpPr/>
          <p:nvPr/>
        </p:nvSpPr>
        <p:spPr>
          <a:xfrm>
            <a:off x="11244300" y="2087828"/>
            <a:ext cx="9542704" cy="4469235"/>
          </a:xfrm>
          <a:custGeom>
            <a:avLst/>
            <a:gdLst>
              <a:gd name="connsiteX0" fmla="*/ 0 w 9822426"/>
              <a:gd name="connsiteY0" fmla="*/ 0 h 4852220"/>
              <a:gd name="connsiteX1" fmla="*/ 9822426 w 9822426"/>
              <a:gd name="connsiteY1" fmla="*/ 0 h 4852220"/>
              <a:gd name="connsiteX2" fmla="*/ 9822426 w 9822426"/>
              <a:gd name="connsiteY2" fmla="*/ 4852220 h 4852220"/>
              <a:gd name="connsiteX3" fmla="*/ 0 w 9822426"/>
              <a:gd name="connsiteY3" fmla="*/ 4852220 h 4852220"/>
            </a:gdLst>
            <a:ahLst/>
            <a:cxnLst>
              <a:cxn ang="0">
                <a:pos x="connsiteX0" y="connsiteY0"/>
              </a:cxn>
              <a:cxn ang="0">
                <a:pos x="connsiteX1" y="connsiteY1"/>
              </a:cxn>
              <a:cxn ang="0">
                <a:pos x="connsiteX2" y="connsiteY2"/>
              </a:cxn>
              <a:cxn ang="0">
                <a:pos x="connsiteX3" y="connsiteY3"/>
              </a:cxn>
            </a:cxnLst>
            <a:rect l="l" t="t" r="r" b="b"/>
            <a:pathLst>
              <a:path w="9822426" h="4852220">
                <a:moveTo>
                  <a:pt x="0" y="0"/>
                </a:moveTo>
                <a:lnTo>
                  <a:pt x="9822426" y="0"/>
                </a:lnTo>
                <a:lnTo>
                  <a:pt x="9822426" y="4852220"/>
                </a:lnTo>
                <a:lnTo>
                  <a:pt x="0" y="4852220"/>
                </a:lnTo>
                <a:close/>
              </a:path>
            </a:pathLst>
          </a:custGeom>
          <a:solidFill>
            <a:schemeClr val="accent2"/>
          </a:solidFill>
          <a:ln>
            <a:noFill/>
          </a:ln>
          <a:effectLst>
            <a:outerShdw blurRad="850900" dist="38100" dir="2700000" sx="102000" sy="102000" algn="tl" rotWithShape="0">
              <a:prstClr val="black">
                <a:alpha val="13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dirty="0">
              <a:solidFill>
                <a:schemeClr val="bg1"/>
              </a:solidFill>
            </a:endParaRPr>
          </a:p>
        </p:txBody>
      </p:sp>
      <p:sp>
        <p:nvSpPr>
          <p:cNvPr id="4" name="Rectangle: Top Corners Rounded 3">
            <a:extLst>
              <a:ext uri="{FF2B5EF4-FFF2-40B4-BE49-F238E27FC236}">
                <a16:creationId xmlns:a16="http://schemas.microsoft.com/office/drawing/2014/main" id="{B508BBD8-B16C-409C-BE48-6874DA66FDAA}"/>
              </a:ext>
            </a:extLst>
          </p:cNvPr>
          <p:cNvSpPr/>
          <p:nvPr/>
        </p:nvSpPr>
        <p:spPr>
          <a:xfrm rot="5400000">
            <a:off x="11478179" y="2292525"/>
            <a:ext cx="3592083" cy="4059840"/>
          </a:xfrm>
          <a:prstGeom prst="round2SameRect">
            <a:avLst>
              <a:gd name="adj1" fmla="val 50000"/>
              <a:gd name="adj2" fmla="val 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9" name="TextBox 8">
            <a:extLst>
              <a:ext uri="{FF2B5EF4-FFF2-40B4-BE49-F238E27FC236}">
                <a16:creationId xmlns:a16="http://schemas.microsoft.com/office/drawing/2014/main" id="{9E5CECB7-DF64-4B67-AE2D-F4945229C6CC}"/>
              </a:ext>
            </a:extLst>
          </p:cNvPr>
          <p:cNvSpPr txBox="1"/>
          <p:nvPr/>
        </p:nvSpPr>
        <p:spPr>
          <a:xfrm>
            <a:off x="11929674" y="3308438"/>
            <a:ext cx="2581427" cy="923330"/>
          </a:xfrm>
          <a:prstGeom prst="rect">
            <a:avLst/>
          </a:prstGeom>
          <a:noFill/>
        </p:spPr>
        <p:txBody>
          <a:bodyPr wrap="square" rtlCol="0">
            <a:spAutoFit/>
          </a:bodyPr>
          <a:lstStyle/>
          <a:p>
            <a:r>
              <a:rPr lang="en-US" sz="5400" b="1" dirty="0">
                <a:solidFill>
                  <a:schemeClr val="bg1"/>
                </a:solidFill>
                <a:latin typeface="Muli" pitchFamily="2" charset="0"/>
                <a:ea typeface="Roboto" panose="02000000000000000000" pitchFamily="2" charset="0"/>
                <a:cs typeface="Open Sans" panose="020B0606030504020204" pitchFamily="34" charset="0"/>
              </a:rPr>
              <a:t>$25,00</a:t>
            </a:r>
            <a:endParaRPr lang="id-ID" sz="5400" b="1" dirty="0">
              <a:solidFill>
                <a:schemeClr val="bg1"/>
              </a:solidFill>
              <a:latin typeface="Muli" pitchFamily="2" charset="0"/>
              <a:ea typeface="Roboto" panose="02000000000000000000" pitchFamily="2" charset="0"/>
              <a:cs typeface="Open Sans" panose="020B0606030504020204" pitchFamily="34" charset="0"/>
            </a:endParaRPr>
          </a:p>
        </p:txBody>
      </p:sp>
      <p:sp>
        <p:nvSpPr>
          <p:cNvPr id="8" name="TextBox 7">
            <a:extLst>
              <a:ext uri="{FF2B5EF4-FFF2-40B4-BE49-F238E27FC236}">
                <a16:creationId xmlns:a16="http://schemas.microsoft.com/office/drawing/2014/main" id="{0F4D2CBB-4A73-41AB-AD21-9F1D2D4D81CC}"/>
              </a:ext>
            </a:extLst>
          </p:cNvPr>
          <p:cNvSpPr txBox="1"/>
          <p:nvPr/>
        </p:nvSpPr>
        <p:spPr>
          <a:xfrm>
            <a:off x="16072862" y="2928796"/>
            <a:ext cx="3440492" cy="584775"/>
          </a:xfrm>
          <a:prstGeom prst="rect">
            <a:avLst/>
          </a:prstGeom>
          <a:noFill/>
        </p:spPr>
        <p:txBody>
          <a:bodyPr wrap="square" rtlCol="0">
            <a:spAutoFit/>
          </a:bodyPr>
          <a:lstStyle/>
          <a:p>
            <a:r>
              <a:rPr lang="en-US" sz="3200" b="1" dirty="0" err="1">
                <a:solidFill>
                  <a:schemeClr val="bg1"/>
                </a:solidFill>
                <a:latin typeface="Ubuntu" panose="020B0504030602030204" pitchFamily="34" charset="0"/>
                <a:ea typeface="Roboto" panose="02000000000000000000" pitchFamily="2" charset="0"/>
                <a:cs typeface="Rubik" pitchFamily="2" charset="-79"/>
              </a:rPr>
              <a:t>Standart</a:t>
            </a:r>
            <a:endParaRPr lang="id-ID" sz="3200" b="1" dirty="0">
              <a:solidFill>
                <a:schemeClr val="bg1"/>
              </a:solidFill>
              <a:latin typeface="Ubuntu" panose="020B0504030602030204" pitchFamily="34" charset="0"/>
              <a:ea typeface="Roboto" panose="02000000000000000000" pitchFamily="2" charset="0"/>
              <a:cs typeface="Rubik" pitchFamily="2" charset="-79"/>
            </a:endParaRPr>
          </a:p>
        </p:txBody>
      </p:sp>
      <p:sp>
        <p:nvSpPr>
          <p:cNvPr id="10" name="TextBox 9">
            <a:extLst>
              <a:ext uri="{FF2B5EF4-FFF2-40B4-BE49-F238E27FC236}">
                <a16:creationId xmlns:a16="http://schemas.microsoft.com/office/drawing/2014/main" id="{80470929-B984-45E3-9D18-EA087CD25F3D}"/>
              </a:ext>
            </a:extLst>
          </p:cNvPr>
          <p:cNvSpPr txBox="1"/>
          <p:nvPr/>
        </p:nvSpPr>
        <p:spPr>
          <a:xfrm>
            <a:off x="16537189" y="3892874"/>
            <a:ext cx="2976165" cy="461665"/>
          </a:xfrm>
          <a:prstGeom prst="rect">
            <a:avLst/>
          </a:prstGeom>
          <a:noFill/>
        </p:spPr>
        <p:txBody>
          <a:bodyPr wrap="square" rtlCol="0">
            <a:spAutoFit/>
          </a:bodyPr>
          <a:lstStyle/>
          <a:p>
            <a:r>
              <a:rPr lang="id-ID" sz="2400" dirty="0">
                <a:solidFill>
                  <a:schemeClr val="bg1">
                    <a:lumMod val="85000"/>
                  </a:schemeClr>
                </a:solidFill>
                <a:latin typeface="Muli" pitchFamily="2" charset="0"/>
                <a:ea typeface="Roboto" panose="02000000000000000000" pitchFamily="2" charset="0"/>
                <a:cs typeface="Open Sans" panose="020B0606030504020204" pitchFamily="34" charset="0"/>
              </a:rPr>
              <a:t>Dolor arcu, sit amet</a:t>
            </a:r>
          </a:p>
        </p:txBody>
      </p:sp>
      <p:sp>
        <p:nvSpPr>
          <p:cNvPr id="18" name="Freeform: Shape 17">
            <a:extLst>
              <a:ext uri="{FF2B5EF4-FFF2-40B4-BE49-F238E27FC236}">
                <a16:creationId xmlns:a16="http://schemas.microsoft.com/office/drawing/2014/main" id="{63D3CA2B-BA60-47B0-A519-63CD85F062E6}"/>
              </a:ext>
            </a:extLst>
          </p:cNvPr>
          <p:cNvSpPr/>
          <p:nvPr/>
        </p:nvSpPr>
        <p:spPr>
          <a:xfrm>
            <a:off x="16072862" y="4021942"/>
            <a:ext cx="254641" cy="203529"/>
          </a:xfrm>
          <a:custGeom>
            <a:avLst/>
            <a:gdLst>
              <a:gd name="connsiteX0" fmla="*/ 225569 w 225568"/>
              <a:gd name="connsiteY0" fmla="*/ 0 h 170061"/>
              <a:gd name="connsiteX1" fmla="*/ 107202 w 225568"/>
              <a:gd name="connsiteY1" fmla="*/ 157849 h 170061"/>
              <a:gd name="connsiteX2" fmla="*/ 64354 w 225568"/>
              <a:gd name="connsiteY2" fmla="*/ 163916 h 170061"/>
              <a:gd name="connsiteX3" fmla="*/ 61119 w 225568"/>
              <a:gd name="connsiteY3" fmla="*/ 161109 h 170061"/>
              <a:gd name="connsiteX4" fmla="*/ 0 w 225568"/>
              <a:gd name="connsiteY4" fmla="*/ 99990 h 1700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5568" h="170061">
                <a:moveTo>
                  <a:pt x="225569" y="0"/>
                </a:moveTo>
                <a:lnTo>
                  <a:pt x="107202" y="157849"/>
                </a:lnTo>
                <a:cubicBezTo>
                  <a:pt x="97044" y="171357"/>
                  <a:pt x="77861" y="174074"/>
                  <a:pt x="64354" y="163916"/>
                </a:cubicBezTo>
                <a:cubicBezTo>
                  <a:pt x="63213" y="163057"/>
                  <a:pt x="62129" y="162120"/>
                  <a:pt x="61119" y="161109"/>
                </a:cubicBezTo>
                <a:lnTo>
                  <a:pt x="0" y="99990"/>
                </a:lnTo>
              </a:path>
            </a:pathLst>
          </a:custGeom>
          <a:noFill/>
          <a:ln w="38100" cap="rnd">
            <a:solidFill>
              <a:schemeClr val="accent1"/>
            </a:solidFill>
            <a:prstDash val="solid"/>
            <a:round/>
          </a:ln>
        </p:spPr>
        <p:txBody>
          <a:bodyPr rtlCol="0" anchor="ctr"/>
          <a:lstStyle/>
          <a:p>
            <a:endParaRPr lang="en-ID"/>
          </a:p>
        </p:txBody>
      </p:sp>
      <p:sp>
        <p:nvSpPr>
          <p:cNvPr id="20" name="TextBox 19">
            <a:extLst>
              <a:ext uri="{FF2B5EF4-FFF2-40B4-BE49-F238E27FC236}">
                <a16:creationId xmlns:a16="http://schemas.microsoft.com/office/drawing/2014/main" id="{EA3F5349-26DE-4C17-B5A1-49221C05BA10}"/>
              </a:ext>
            </a:extLst>
          </p:cNvPr>
          <p:cNvSpPr txBox="1"/>
          <p:nvPr/>
        </p:nvSpPr>
        <p:spPr>
          <a:xfrm>
            <a:off x="16537189" y="4488466"/>
            <a:ext cx="2976165" cy="461665"/>
          </a:xfrm>
          <a:prstGeom prst="rect">
            <a:avLst/>
          </a:prstGeom>
          <a:noFill/>
        </p:spPr>
        <p:txBody>
          <a:bodyPr wrap="square" rtlCol="0">
            <a:spAutoFit/>
          </a:bodyPr>
          <a:lstStyle/>
          <a:p>
            <a:r>
              <a:rPr lang="id-ID" sz="2400">
                <a:solidFill>
                  <a:schemeClr val="bg1">
                    <a:lumMod val="85000"/>
                  </a:schemeClr>
                </a:solidFill>
                <a:latin typeface="Muli" pitchFamily="2" charset="0"/>
                <a:ea typeface="Roboto" panose="02000000000000000000" pitchFamily="2" charset="0"/>
                <a:cs typeface="Open Sans" panose="020B0606030504020204" pitchFamily="34" charset="0"/>
              </a:rPr>
              <a:t>Sed sollicitudin </a:t>
            </a:r>
            <a:endParaRPr lang="id-ID" sz="2400" dirty="0">
              <a:solidFill>
                <a:schemeClr val="bg1">
                  <a:lumMod val="85000"/>
                </a:schemeClr>
              </a:solidFill>
              <a:latin typeface="Muli" pitchFamily="2" charset="0"/>
              <a:ea typeface="Roboto" panose="02000000000000000000" pitchFamily="2" charset="0"/>
              <a:cs typeface="Open Sans" panose="020B0606030504020204" pitchFamily="34" charset="0"/>
            </a:endParaRPr>
          </a:p>
        </p:txBody>
      </p:sp>
      <p:sp>
        <p:nvSpPr>
          <p:cNvPr id="21" name="Freeform: Shape 20">
            <a:extLst>
              <a:ext uri="{FF2B5EF4-FFF2-40B4-BE49-F238E27FC236}">
                <a16:creationId xmlns:a16="http://schemas.microsoft.com/office/drawing/2014/main" id="{131CAC8F-5B74-4DF0-B5E1-306128818854}"/>
              </a:ext>
            </a:extLst>
          </p:cNvPr>
          <p:cNvSpPr/>
          <p:nvPr/>
        </p:nvSpPr>
        <p:spPr>
          <a:xfrm>
            <a:off x="16072862" y="4617534"/>
            <a:ext cx="254641" cy="203529"/>
          </a:xfrm>
          <a:custGeom>
            <a:avLst/>
            <a:gdLst>
              <a:gd name="connsiteX0" fmla="*/ 225569 w 225568"/>
              <a:gd name="connsiteY0" fmla="*/ 0 h 170061"/>
              <a:gd name="connsiteX1" fmla="*/ 107202 w 225568"/>
              <a:gd name="connsiteY1" fmla="*/ 157849 h 170061"/>
              <a:gd name="connsiteX2" fmla="*/ 64354 w 225568"/>
              <a:gd name="connsiteY2" fmla="*/ 163916 h 170061"/>
              <a:gd name="connsiteX3" fmla="*/ 61119 w 225568"/>
              <a:gd name="connsiteY3" fmla="*/ 161109 h 170061"/>
              <a:gd name="connsiteX4" fmla="*/ 0 w 225568"/>
              <a:gd name="connsiteY4" fmla="*/ 99990 h 1700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5568" h="170061">
                <a:moveTo>
                  <a:pt x="225569" y="0"/>
                </a:moveTo>
                <a:lnTo>
                  <a:pt x="107202" y="157849"/>
                </a:lnTo>
                <a:cubicBezTo>
                  <a:pt x="97044" y="171357"/>
                  <a:pt x="77861" y="174074"/>
                  <a:pt x="64354" y="163916"/>
                </a:cubicBezTo>
                <a:cubicBezTo>
                  <a:pt x="63213" y="163057"/>
                  <a:pt x="62129" y="162120"/>
                  <a:pt x="61119" y="161109"/>
                </a:cubicBezTo>
                <a:lnTo>
                  <a:pt x="0" y="99990"/>
                </a:lnTo>
              </a:path>
            </a:pathLst>
          </a:custGeom>
          <a:noFill/>
          <a:ln w="38100" cap="rnd">
            <a:solidFill>
              <a:schemeClr val="accent1"/>
            </a:solidFill>
            <a:prstDash val="solid"/>
            <a:round/>
          </a:ln>
        </p:spPr>
        <p:txBody>
          <a:bodyPr rtlCol="0" anchor="ctr"/>
          <a:lstStyle/>
          <a:p>
            <a:endParaRPr lang="en-ID"/>
          </a:p>
        </p:txBody>
      </p:sp>
      <p:sp>
        <p:nvSpPr>
          <p:cNvPr id="22" name="TextBox 21">
            <a:extLst>
              <a:ext uri="{FF2B5EF4-FFF2-40B4-BE49-F238E27FC236}">
                <a16:creationId xmlns:a16="http://schemas.microsoft.com/office/drawing/2014/main" id="{D6B71625-03E9-4BBA-9260-DA15C108BF0F}"/>
              </a:ext>
            </a:extLst>
          </p:cNvPr>
          <p:cNvSpPr txBox="1"/>
          <p:nvPr/>
        </p:nvSpPr>
        <p:spPr>
          <a:xfrm>
            <a:off x="16537189" y="5084058"/>
            <a:ext cx="2976165" cy="461665"/>
          </a:xfrm>
          <a:prstGeom prst="rect">
            <a:avLst/>
          </a:prstGeom>
          <a:noFill/>
        </p:spPr>
        <p:txBody>
          <a:bodyPr wrap="square" rtlCol="0">
            <a:spAutoFit/>
          </a:bodyPr>
          <a:lstStyle/>
          <a:p>
            <a:r>
              <a:rPr lang="id-ID" sz="2400">
                <a:solidFill>
                  <a:schemeClr val="bg1">
                    <a:lumMod val="85000"/>
                  </a:schemeClr>
                </a:solidFill>
                <a:latin typeface="Muli" pitchFamily="2" charset="0"/>
                <a:ea typeface="Roboto" panose="02000000000000000000" pitchFamily="2" charset="0"/>
                <a:cs typeface="Open Sans" panose="020B0606030504020204" pitchFamily="34" charset="0"/>
              </a:rPr>
              <a:t>Donec  scelerisque </a:t>
            </a:r>
            <a:endParaRPr lang="id-ID" sz="2400" dirty="0">
              <a:solidFill>
                <a:schemeClr val="bg1">
                  <a:lumMod val="85000"/>
                </a:schemeClr>
              </a:solidFill>
              <a:latin typeface="Muli" pitchFamily="2" charset="0"/>
              <a:ea typeface="Roboto" panose="02000000000000000000" pitchFamily="2" charset="0"/>
              <a:cs typeface="Open Sans" panose="020B0606030504020204" pitchFamily="34" charset="0"/>
            </a:endParaRPr>
          </a:p>
        </p:txBody>
      </p:sp>
      <p:sp>
        <p:nvSpPr>
          <p:cNvPr id="23" name="Freeform: Shape 22">
            <a:extLst>
              <a:ext uri="{FF2B5EF4-FFF2-40B4-BE49-F238E27FC236}">
                <a16:creationId xmlns:a16="http://schemas.microsoft.com/office/drawing/2014/main" id="{AEB4662F-5EEE-4FE8-A72C-E88ECEBF26FE}"/>
              </a:ext>
            </a:extLst>
          </p:cNvPr>
          <p:cNvSpPr/>
          <p:nvPr/>
        </p:nvSpPr>
        <p:spPr>
          <a:xfrm>
            <a:off x="16072862" y="5213126"/>
            <a:ext cx="254641" cy="203529"/>
          </a:xfrm>
          <a:custGeom>
            <a:avLst/>
            <a:gdLst>
              <a:gd name="connsiteX0" fmla="*/ 225569 w 225568"/>
              <a:gd name="connsiteY0" fmla="*/ 0 h 170061"/>
              <a:gd name="connsiteX1" fmla="*/ 107202 w 225568"/>
              <a:gd name="connsiteY1" fmla="*/ 157849 h 170061"/>
              <a:gd name="connsiteX2" fmla="*/ 64354 w 225568"/>
              <a:gd name="connsiteY2" fmla="*/ 163916 h 170061"/>
              <a:gd name="connsiteX3" fmla="*/ 61119 w 225568"/>
              <a:gd name="connsiteY3" fmla="*/ 161109 h 170061"/>
              <a:gd name="connsiteX4" fmla="*/ 0 w 225568"/>
              <a:gd name="connsiteY4" fmla="*/ 99990 h 1700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5568" h="170061">
                <a:moveTo>
                  <a:pt x="225569" y="0"/>
                </a:moveTo>
                <a:lnTo>
                  <a:pt x="107202" y="157849"/>
                </a:lnTo>
                <a:cubicBezTo>
                  <a:pt x="97044" y="171357"/>
                  <a:pt x="77861" y="174074"/>
                  <a:pt x="64354" y="163916"/>
                </a:cubicBezTo>
                <a:cubicBezTo>
                  <a:pt x="63213" y="163057"/>
                  <a:pt x="62129" y="162120"/>
                  <a:pt x="61119" y="161109"/>
                </a:cubicBezTo>
                <a:lnTo>
                  <a:pt x="0" y="99990"/>
                </a:lnTo>
              </a:path>
            </a:pathLst>
          </a:custGeom>
          <a:noFill/>
          <a:ln w="38100" cap="rnd">
            <a:solidFill>
              <a:schemeClr val="accent1"/>
            </a:solidFill>
            <a:prstDash val="solid"/>
            <a:round/>
          </a:ln>
        </p:spPr>
        <p:txBody>
          <a:bodyPr rtlCol="0" anchor="ctr"/>
          <a:lstStyle/>
          <a:p>
            <a:endParaRPr lang="en-ID"/>
          </a:p>
        </p:txBody>
      </p:sp>
      <p:sp>
        <p:nvSpPr>
          <p:cNvPr id="25" name="TextBox 24">
            <a:extLst>
              <a:ext uri="{FF2B5EF4-FFF2-40B4-BE49-F238E27FC236}">
                <a16:creationId xmlns:a16="http://schemas.microsoft.com/office/drawing/2014/main" id="{F015136B-1ECC-4D3B-B115-BEEBB686504F}"/>
              </a:ext>
            </a:extLst>
          </p:cNvPr>
          <p:cNvSpPr txBox="1"/>
          <p:nvPr/>
        </p:nvSpPr>
        <p:spPr>
          <a:xfrm>
            <a:off x="11929674" y="4281280"/>
            <a:ext cx="2448461" cy="1135375"/>
          </a:xfrm>
          <a:prstGeom prst="rect">
            <a:avLst/>
          </a:prstGeom>
          <a:noFill/>
        </p:spPr>
        <p:txBody>
          <a:bodyPr wrap="square" rtlCol="0">
            <a:spAutoFit/>
          </a:bodyPr>
          <a:lstStyle/>
          <a:p>
            <a:pPr>
              <a:lnSpc>
                <a:spcPct val="150000"/>
              </a:lnSpc>
            </a:pPr>
            <a:r>
              <a:rPr lang="id-ID" sz="2400" dirty="0">
                <a:solidFill>
                  <a:schemeClr val="bg1">
                    <a:lumMod val="95000"/>
                  </a:schemeClr>
                </a:solidFill>
                <a:latin typeface="Muli" pitchFamily="2" charset="0"/>
                <a:ea typeface="Roboto" panose="02000000000000000000" pitchFamily="2" charset="0"/>
                <a:cs typeface="Open Sans" panose="020B0606030504020204" pitchFamily="34" charset="0"/>
              </a:rPr>
              <a:t>Sit amet blandit dolor ligula</a:t>
            </a:r>
            <a:r>
              <a:rPr lang="id-ID" sz="2400" dirty="0">
                <a:solidFill>
                  <a:schemeClr val="bg1">
                    <a:lumMod val="85000"/>
                  </a:schemeClr>
                </a:solidFill>
                <a:latin typeface="Muli" pitchFamily="2" charset="0"/>
                <a:ea typeface="Roboto" panose="02000000000000000000" pitchFamily="2" charset="0"/>
                <a:cs typeface="Open Sans" panose="020B0606030504020204" pitchFamily="34" charset="0"/>
              </a:rPr>
              <a:t>. </a:t>
            </a:r>
          </a:p>
        </p:txBody>
      </p:sp>
      <p:sp>
        <p:nvSpPr>
          <p:cNvPr id="26" name="Freeform: Shape 25">
            <a:extLst>
              <a:ext uri="{FF2B5EF4-FFF2-40B4-BE49-F238E27FC236}">
                <a16:creationId xmlns:a16="http://schemas.microsoft.com/office/drawing/2014/main" id="{41305F3D-EC1F-4CEB-AEB2-09527263FA2D}"/>
              </a:ext>
            </a:extLst>
          </p:cNvPr>
          <p:cNvSpPr/>
          <p:nvPr/>
        </p:nvSpPr>
        <p:spPr>
          <a:xfrm>
            <a:off x="11244300" y="7158938"/>
            <a:ext cx="9542704" cy="4469235"/>
          </a:xfrm>
          <a:custGeom>
            <a:avLst/>
            <a:gdLst>
              <a:gd name="connsiteX0" fmla="*/ 0 w 9822426"/>
              <a:gd name="connsiteY0" fmla="*/ 0 h 4852220"/>
              <a:gd name="connsiteX1" fmla="*/ 9822426 w 9822426"/>
              <a:gd name="connsiteY1" fmla="*/ 0 h 4852220"/>
              <a:gd name="connsiteX2" fmla="*/ 9822426 w 9822426"/>
              <a:gd name="connsiteY2" fmla="*/ 4852220 h 4852220"/>
              <a:gd name="connsiteX3" fmla="*/ 0 w 9822426"/>
              <a:gd name="connsiteY3" fmla="*/ 4852220 h 4852220"/>
            </a:gdLst>
            <a:ahLst/>
            <a:cxnLst>
              <a:cxn ang="0">
                <a:pos x="connsiteX0" y="connsiteY0"/>
              </a:cxn>
              <a:cxn ang="0">
                <a:pos x="connsiteX1" y="connsiteY1"/>
              </a:cxn>
              <a:cxn ang="0">
                <a:pos x="connsiteX2" y="connsiteY2"/>
              </a:cxn>
              <a:cxn ang="0">
                <a:pos x="connsiteX3" y="connsiteY3"/>
              </a:cxn>
            </a:cxnLst>
            <a:rect l="l" t="t" r="r" b="b"/>
            <a:pathLst>
              <a:path w="9822426" h="4852220">
                <a:moveTo>
                  <a:pt x="0" y="0"/>
                </a:moveTo>
                <a:lnTo>
                  <a:pt x="9822426" y="0"/>
                </a:lnTo>
                <a:lnTo>
                  <a:pt x="9822426" y="4852220"/>
                </a:lnTo>
                <a:lnTo>
                  <a:pt x="0" y="4852220"/>
                </a:lnTo>
                <a:close/>
              </a:path>
            </a:pathLst>
          </a:custGeom>
          <a:solidFill>
            <a:schemeClr val="accent2"/>
          </a:solidFill>
          <a:ln>
            <a:noFill/>
          </a:ln>
          <a:effectLst>
            <a:outerShdw blurRad="850900" dist="38100" dir="2700000" sx="102000" sy="102000" algn="tl" rotWithShape="0">
              <a:prstClr val="black">
                <a:alpha val="13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dirty="0">
              <a:solidFill>
                <a:schemeClr val="bg1"/>
              </a:solidFill>
            </a:endParaRPr>
          </a:p>
        </p:txBody>
      </p:sp>
      <p:sp>
        <p:nvSpPr>
          <p:cNvPr id="27" name="Rectangle: Top Corners Rounded 26">
            <a:extLst>
              <a:ext uri="{FF2B5EF4-FFF2-40B4-BE49-F238E27FC236}">
                <a16:creationId xmlns:a16="http://schemas.microsoft.com/office/drawing/2014/main" id="{964BCAE5-2A18-4DB2-A3FD-9769A3C85DD1}"/>
              </a:ext>
            </a:extLst>
          </p:cNvPr>
          <p:cNvSpPr/>
          <p:nvPr/>
        </p:nvSpPr>
        <p:spPr>
          <a:xfrm rot="5400000">
            <a:off x="11478179" y="7363635"/>
            <a:ext cx="3592083" cy="4059840"/>
          </a:xfrm>
          <a:prstGeom prst="round2SameRect">
            <a:avLst>
              <a:gd name="adj1" fmla="val 50000"/>
              <a:gd name="adj2" fmla="val 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8" name="TextBox 27">
            <a:extLst>
              <a:ext uri="{FF2B5EF4-FFF2-40B4-BE49-F238E27FC236}">
                <a16:creationId xmlns:a16="http://schemas.microsoft.com/office/drawing/2014/main" id="{353FC58B-2CB9-4D8B-9A74-DD0D2FE1873E}"/>
              </a:ext>
            </a:extLst>
          </p:cNvPr>
          <p:cNvSpPr txBox="1"/>
          <p:nvPr/>
        </p:nvSpPr>
        <p:spPr>
          <a:xfrm>
            <a:off x="11929674" y="8379548"/>
            <a:ext cx="2448461" cy="923330"/>
          </a:xfrm>
          <a:prstGeom prst="rect">
            <a:avLst/>
          </a:prstGeom>
          <a:noFill/>
        </p:spPr>
        <p:txBody>
          <a:bodyPr wrap="square" rtlCol="0">
            <a:spAutoFit/>
          </a:bodyPr>
          <a:lstStyle/>
          <a:p>
            <a:r>
              <a:rPr lang="en-US" sz="5400" b="1" dirty="0">
                <a:solidFill>
                  <a:schemeClr val="bg1"/>
                </a:solidFill>
                <a:latin typeface="Muli" pitchFamily="2" charset="0"/>
                <a:ea typeface="Roboto" panose="02000000000000000000" pitchFamily="2" charset="0"/>
                <a:cs typeface="Open Sans" panose="020B0606030504020204" pitchFamily="34" charset="0"/>
              </a:rPr>
              <a:t>$30,00</a:t>
            </a:r>
            <a:endParaRPr lang="id-ID" sz="5400" b="1" dirty="0">
              <a:solidFill>
                <a:schemeClr val="bg1"/>
              </a:solidFill>
              <a:latin typeface="Muli" pitchFamily="2" charset="0"/>
              <a:ea typeface="Roboto" panose="02000000000000000000" pitchFamily="2" charset="0"/>
              <a:cs typeface="Open Sans" panose="020B0606030504020204" pitchFamily="34" charset="0"/>
            </a:endParaRPr>
          </a:p>
        </p:txBody>
      </p:sp>
      <p:sp>
        <p:nvSpPr>
          <p:cNvPr id="30" name="TextBox 29">
            <a:extLst>
              <a:ext uri="{FF2B5EF4-FFF2-40B4-BE49-F238E27FC236}">
                <a16:creationId xmlns:a16="http://schemas.microsoft.com/office/drawing/2014/main" id="{AF9897A7-4F1A-433A-9A12-02D85B093DD5}"/>
              </a:ext>
            </a:extLst>
          </p:cNvPr>
          <p:cNvSpPr txBox="1"/>
          <p:nvPr/>
        </p:nvSpPr>
        <p:spPr>
          <a:xfrm>
            <a:off x="16072862" y="7999906"/>
            <a:ext cx="3440492" cy="584775"/>
          </a:xfrm>
          <a:prstGeom prst="rect">
            <a:avLst/>
          </a:prstGeom>
          <a:noFill/>
        </p:spPr>
        <p:txBody>
          <a:bodyPr wrap="square" rtlCol="0">
            <a:spAutoFit/>
          </a:bodyPr>
          <a:lstStyle/>
          <a:p>
            <a:r>
              <a:rPr lang="en-US" sz="3200" b="1" dirty="0" err="1">
                <a:solidFill>
                  <a:schemeClr val="bg1"/>
                </a:solidFill>
                <a:latin typeface="Ubuntu" panose="020B0504030602030204" pitchFamily="34" charset="0"/>
                <a:ea typeface="Roboto" panose="02000000000000000000" pitchFamily="2" charset="0"/>
                <a:cs typeface="Rubik" pitchFamily="2" charset="-79"/>
              </a:rPr>
              <a:t>Enterprize</a:t>
            </a:r>
            <a:endParaRPr lang="id-ID" sz="3200" b="1" dirty="0">
              <a:solidFill>
                <a:schemeClr val="bg1"/>
              </a:solidFill>
              <a:latin typeface="Ubuntu" panose="020B0504030602030204" pitchFamily="34" charset="0"/>
              <a:ea typeface="Roboto" panose="02000000000000000000" pitchFamily="2" charset="0"/>
              <a:cs typeface="Rubik" pitchFamily="2" charset="-79"/>
            </a:endParaRPr>
          </a:p>
        </p:txBody>
      </p:sp>
      <p:sp>
        <p:nvSpPr>
          <p:cNvPr id="31" name="TextBox 30">
            <a:extLst>
              <a:ext uri="{FF2B5EF4-FFF2-40B4-BE49-F238E27FC236}">
                <a16:creationId xmlns:a16="http://schemas.microsoft.com/office/drawing/2014/main" id="{5C9E855A-0A2A-435D-9BAE-64E70C760758}"/>
              </a:ext>
            </a:extLst>
          </p:cNvPr>
          <p:cNvSpPr txBox="1"/>
          <p:nvPr/>
        </p:nvSpPr>
        <p:spPr>
          <a:xfrm>
            <a:off x="16537189" y="8963984"/>
            <a:ext cx="2976165" cy="461665"/>
          </a:xfrm>
          <a:prstGeom prst="rect">
            <a:avLst/>
          </a:prstGeom>
          <a:noFill/>
        </p:spPr>
        <p:txBody>
          <a:bodyPr wrap="square" rtlCol="0">
            <a:spAutoFit/>
          </a:bodyPr>
          <a:lstStyle/>
          <a:p>
            <a:r>
              <a:rPr lang="id-ID" sz="2400" dirty="0">
                <a:solidFill>
                  <a:schemeClr val="bg1">
                    <a:lumMod val="85000"/>
                  </a:schemeClr>
                </a:solidFill>
                <a:latin typeface="Muli" pitchFamily="2" charset="0"/>
                <a:ea typeface="Roboto" panose="02000000000000000000" pitchFamily="2" charset="0"/>
                <a:cs typeface="Open Sans" panose="020B0606030504020204" pitchFamily="34" charset="0"/>
              </a:rPr>
              <a:t>Dolor arcu, sit amet</a:t>
            </a:r>
          </a:p>
        </p:txBody>
      </p:sp>
      <p:sp>
        <p:nvSpPr>
          <p:cNvPr id="32" name="Freeform: Shape 31">
            <a:extLst>
              <a:ext uri="{FF2B5EF4-FFF2-40B4-BE49-F238E27FC236}">
                <a16:creationId xmlns:a16="http://schemas.microsoft.com/office/drawing/2014/main" id="{D49AC67C-D357-43A1-ABE2-4F15446BA205}"/>
              </a:ext>
            </a:extLst>
          </p:cNvPr>
          <p:cNvSpPr/>
          <p:nvPr/>
        </p:nvSpPr>
        <p:spPr>
          <a:xfrm>
            <a:off x="16072862" y="9093052"/>
            <a:ext cx="254641" cy="203529"/>
          </a:xfrm>
          <a:custGeom>
            <a:avLst/>
            <a:gdLst>
              <a:gd name="connsiteX0" fmla="*/ 225569 w 225568"/>
              <a:gd name="connsiteY0" fmla="*/ 0 h 170061"/>
              <a:gd name="connsiteX1" fmla="*/ 107202 w 225568"/>
              <a:gd name="connsiteY1" fmla="*/ 157849 h 170061"/>
              <a:gd name="connsiteX2" fmla="*/ 64354 w 225568"/>
              <a:gd name="connsiteY2" fmla="*/ 163916 h 170061"/>
              <a:gd name="connsiteX3" fmla="*/ 61119 w 225568"/>
              <a:gd name="connsiteY3" fmla="*/ 161109 h 170061"/>
              <a:gd name="connsiteX4" fmla="*/ 0 w 225568"/>
              <a:gd name="connsiteY4" fmla="*/ 99990 h 1700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5568" h="170061">
                <a:moveTo>
                  <a:pt x="225569" y="0"/>
                </a:moveTo>
                <a:lnTo>
                  <a:pt x="107202" y="157849"/>
                </a:lnTo>
                <a:cubicBezTo>
                  <a:pt x="97044" y="171357"/>
                  <a:pt x="77861" y="174074"/>
                  <a:pt x="64354" y="163916"/>
                </a:cubicBezTo>
                <a:cubicBezTo>
                  <a:pt x="63213" y="163057"/>
                  <a:pt x="62129" y="162120"/>
                  <a:pt x="61119" y="161109"/>
                </a:cubicBezTo>
                <a:lnTo>
                  <a:pt x="0" y="99990"/>
                </a:lnTo>
              </a:path>
            </a:pathLst>
          </a:custGeom>
          <a:noFill/>
          <a:ln w="38100" cap="rnd">
            <a:solidFill>
              <a:schemeClr val="accent1"/>
            </a:solidFill>
            <a:prstDash val="solid"/>
            <a:round/>
          </a:ln>
        </p:spPr>
        <p:txBody>
          <a:bodyPr rtlCol="0" anchor="ctr"/>
          <a:lstStyle/>
          <a:p>
            <a:endParaRPr lang="en-ID"/>
          </a:p>
        </p:txBody>
      </p:sp>
      <p:sp>
        <p:nvSpPr>
          <p:cNvPr id="33" name="TextBox 32">
            <a:extLst>
              <a:ext uri="{FF2B5EF4-FFF2-40B4-BE49-F238E27FC236}">
                <a16:creationId xmlns:a16="http://schemas.microsoft.com/office/drawing/2014/main" id="{61EF4600-A730-4F9E-9025-19217C136986}"/>
              </a:ext>
            </a:extLst>
          </p:cNvPr>
          <p:cNvSpPr txBox="1"/>
          <p:nvPr/>
        </p:nvSpPr>
        <p:spPr>
          <a:xfrm>
            <a:off x="16537189" y="9559576"/>
            <a:ext cx="2976165" cy="461665"/>
          </a:xfrm>
          <a:prstGeom prst="rect">
            <a:avLst/>
          </a:prstGeom>
          <a:noFill/>
        </p:spPr>
        <p:txBody>
          <a:bodyPr wrap="square" rtlCol="0">
            <a:spAutoFit/>
          </a:bodyPr>
          <a:lstStyle/>
          <a:p>
            <a:r>
              <a:rPr lang="id-ID" sz="2400">
                <a:solidFill>
                  <a:schemeClr val="bg1">
                    <a:lumMod val="85000"/>
                  </a:schemeClr>
                </a:solidFill>
                <a:latin typeface="Muli" pitchFamily="2" charset="0"/>
                <a:ea typeface="Roboto" panose="02000000000000000000" pitchFamily="2" charset="0"/>
                <a:cs typeface="Open Sans" panose="020B0606030504020204" pitchFamily="34" charset="0"/>
              </a:rPr>
              <a:t>Sed sollicitudin </a:t>
            </a:r>
            <a:endParaRPr lang="id-ID" sz="2400" dirty="0">
              <a:solidFill>
                <a:schemeClr val="bg1">
                  <a:lumMod val="85000"/>
                </a:schemeClr>
              </a:solidFill>
              <a:latin typeface="Muli" pitchFamily="2" charset="0"/>
              <a:ea typeface="Roboto" panose="02000000000000000000" pitchFamily="2" charset="0"/>
              <a:cs typeface="Open Sans" panose="020B0606030504020204" pitchFamily="34" charset="0"/>
            </a:endParaRPr>
          </a:p>
        </p:txBody>
      </p:sp>
      <p:sp>
        <p:nvSpPr>
          <p:cNvPr id="34" name="Freeform: Shape 33">
            <a:extLst>
              <a:ext uri="{FF2B5EF4-FFF2-40B4-BE49-F238E27FC236}">
                <a16:creationId xmlns:a16="http://schemas.microsoft.com/office/drawing/2014/main" id="{2D9ABF62-F330-4E5C-966A-DD0B7F07E1DF}"/>
              </a:ext>
            </a:extLst>
          </p:cNvPr>
          <p:cNvSpPr/>
          <p:nvPr/>
        </p:nvSpPr>
        <p:spPr>
          <a:xfrm>
            <a:off x="16072862" y="9688644"/>
            <a:ext cx="254641" cy="203529"/>
          </a:xfrm>
          <a:custGeom>
            <a:avLst/>
            <a:gdLst>
              <a:gd name="connsiteX0" fmla="*/ 225569 w 225568"/>
              <a:gd name="connsiteY0" fmla="*/ 0 h 170061"/>
              <a:gd name="connsiteX1" fmla="*/ 107202 w 225568"/>
              <a:gd name="connsiteY1" fmla="*/ 157849 h 170061"/>
              <a:gd name="connsiteX2" fmla="*/ 64354 w 225568"/>
              <a:gd name="connsiteY2" fmla="*/ 163916 h 170061"/>
              <a:gd name="connsiteX3" fmla="*/ 61119 w 225568"/>
              <a:gd name="connsiteY3" fmla="*/ 161109 h 170061"/>
              <a:gd name="connsiteX4" fmla="*/ 0 w 225568"/>
              <a:gd name="connsiteY4" fmla="*/ 99990 h 1700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5568" h="170061">
                <a:moveTo>
                  <a:pt x="225569" y="0"/>
                </a:moveTo>
                <a:lnTo>
                  <a:pt x="107202" y="157849"/>
                </a:lnTo>
                <a:cubicBezTo>
                  <a:pt x="97044" y="171357"/>
                  <a:pt x="77861" y="174074"/>
                  <a:pt x="64354" y="163916"/>
                </a:cubicBezTo>
                <a:cubicBezTo>
                  <a:pt x="63213" y="163057"/>
                  <a:pt x="62129" y="162120"/>
                  <a:pt x="61119" y="161109"/>
                </a:cubicBezTo>
                <a:lnTo>
                  <a:pt x="0" y="99990"/>
                </a:lnTo>
              </a:path>
            </a:pathLst>
          </a:custGeom>
          <a:noFill/>
          <a:ln w="38100" cap="rnd">
            <a:solidFill>
              <a:schemeClr val="accent1"/>
            </a:solidFill>
            <a:prstDash val="solid"/>
            <a:round/>
          </a:ln>
        </p:spPr>
        <p:txBody>
          <a:bodyPr rtlCol="0" anchor="ctr"/>
          <a:lstStyle/>
          <a:p>
            <a:endParaRPr lang="en-ID"/>
          </a:p>
        </p:txBody>
      </p:sp>
      <p:sp>
        <p:nvSpPr>
          <p:cNvPr id="35" name="TextBox 34">
            <a:extLst>
              <a:ext uri="{FF2B5EF4-FFF2-40B4-BE49-F238E27FC236}">
                <a16:creationId xmlns:a16="http://schemas.microsoft.com/office/drawing/2014/main" id="{1C52BF49-553F-4843-AF94-5A064CA42A42}"/>
              </a:ext>
            </a:extLst>
          </p:cNvPr>
          <p:cNvSpPr txBox="1"/>
          <p:nvPr/>
        </p:nvSpPr>
        <p:spPr>
          <a:xfrm>
            <a:off x="16537189" y="10155168"/>
            <a:ext cx="2976165" cy="461665"/>
          </a:xfrm>
          <a:prstGeom prst="rect">
            <a:avLst/>
          </a:prstGeom>
          <a:noFill/>
        </p:spPr>
        <p:txBody>
          <a:bodyPr wrap="square" rtlCol="0">
            <a:spAutoFit/>
          </a:bodyPr>
          <a:lstStyle/>
          <a:p>
            <a:r>
              <a:rPr lang="id-ID" sz="2400">
                <a:solidFill>
                  <a:schemeClr val="bg1">
                    <a:lumMod val="85000"/>
                  </a:schemeClr>
                </a:solidFill>
                <a:latin typeface="Muli" pitchFamily="2" charset="0"/>
                <a:ea typeface="Roboto" panose="02000000000000000000" pitchFamily="2" charset="0"/>
                <a:cs typeface="Open Sans" panose="020B0606030504020204" pitchFamily="34" charset="0"/>
              </a:rPr>
              <a:t>Donec  scelerisque </a:t>
            </a:r>
            <a:endParaRPr lang="id-ID" sz="2400" dirty="0">
              <a:solidFill>
                <a:schemeClr val="bg1">
                  <a:lumMod val="85000"/>
                </a:schemeClr>
              </a:solidFill>
              <a:latin typeface="Muli" pitchFamily="2" charset="0"/>
              <a:ea typeface="Roboto" panose="02000000000000000000" pitchFamily="2" charset="0"/>
              <a:cs typeface="Open Sans" panose="020B0606030504020204" pitchFamily="34" charset="0"/>
            </a:endParaRPr>
          </a:p>
        </p:txBody>
      </p:sp>
      <p:sp>
        <p:nvSpPr>
          <p:cNvPr id="36" name="Freeform: Shape 35">
            <a:extLst>
              <a:ext uri="{FF2B5EF4-FFF2-40B4-BE49-F238E27FC236}">
                <a16:creationId xmlns:a16="http://schemas.microsoft.com/office/drawing/2014/main" id="{CABBDC5B-62FC-4EB4-B3C1-8735F3CC6091}"/>
              </a:ext>
            </a:extLst>
          </p:cNvPr>
          <p:cNvSpPr/>
          <p:nvPr/>
        </p:nvSpPr>
        <p:spPr>
          <a:xfrm>
            <a:off x="16072862" y="10284236"/>
            <a:ext cx="254641" cy="203529"/>
          </a:xfrm>
          <a:custGeom>
            <a:avLst/>
            <a:gdLst>
              <a:gd name="connsiteX0" fmla="*/ 225569 w 225568"/>
              <a:gd name="connsiteY0" fmla="*/ 0 h 170061"/>
              <a:gd name="connsiteX1" fmla="*/ 107202 w 225568"/>
              <a:gd name="connsiteY1" fmla="*/ 157849 h 170061"/>
              <a:gd name="connsiteX2" fmla="*/ 64354 w 225568"/>
              <a:gd name="connsiteY2" fmla="*/ 163916 h 170061"/>
              <a:gd name="connsiteX3" fmla="*/ 61119 w 225568"/>
              <a:gd name="connsiteY3" fmla="*/ 161109 h 170061"/>
              <a:gd name="connsiteX4" fmla="*/ 0 w 225568"/>
              <a:gd name="connsiteY4" fmla="*/ 99990 h 1700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5568" h="170061">
                <a:moveTo>
                  <a:pt x="225569" y="0"/>
                </a:moveTo>
                <a:lnTo>
                  <a:pt x="107202" y="157849"/>
                </a:lnTo>
                <a:cubicBezTo>
                  <a:pt x="97044" y="171357"/>
                  <a:pt x="77861" y="174074"/>
                  <a:pt x="64354" y="163916"/>
                </a:cubicBezTo>
                <a:cubicBezTo>
                  <a:pt x="63213" y="163057"/>
                  <a:pt x="62129" y="162120"/>
                  <a:pt x="61119" y="161109"/>
                </a:cubicBezTo>
                <a:lnTo>
                  <a:pt x="0" y="99990"/>
                </a:lnTo>
              </a:path>
            </a:pathLst>
          </a:custGeom>
          <a:noFill/>
          <a:ln w="38100" cap="rnd">
            <a:solidFill>
              <a:schemeClr val="accent1"/>
            </a:solidFill>
            <a:prstDash val="solid"/>
            <a:round/>
          </a:ln>
        </p:spPr>
        <p:txBody>
          <a:bodyPr rtlCol="0" anchor="ctr"/>
          <a:lstStyle/>
          <a:p>
            <a:endParaRPr lang="en-ID"/>
          </a:p>
        </p:txBody>
      </p:sp>
      <p:sp>
        <p:nvSpPr>
          <p:cNvPr id="37" name="TextBox 36">
            <a:extLst>
              <a:ext uri="{FF2B5EF4-FFF2-40B4-BE49-F238E27FC236}">
                <a16:creationId xmlns:a16="http://schemas.microsoft.com/office/drawing/2014/main" id="{55E52290-3C14-47CF-98A6-8F2C4685B7EC}"/>
              </a:ext>
            </a:extLst>
          </p:cNvPr>
          <p:cNvSpPr txBox="1"/>
          <p:nvPr/>
        </p:nvSpPr>
        <p:spPr>
          <a:xfrm>
            <a:off x="11929674" y="9352390"/>
            <a:ext cx="2448461" cy="1135375"/>
          </a:xfrm>
          <a:prstGeom prst="rect">
            <a:avLst/>
          </a:prstGeom>
          <a:noFill/>
        </p:spPr>
        <p:txBody>
          <a:bodyPr wrap="square" rtlCol="0">
            <a:spAutoFit/>
          </a:bodyPr>
          <a:lstStyle/>
          <a:p>
            <a:pPr>
              <a:lnSpc>
                <a:spcPct val="150000"/>
              </a:lnSpc>
            </a:pPr>
            <a:r>
              <a:rPr lang="id-ID" sz="2400" dirty="0">
                <a:solidFill>
                  <a:schemeClr val="bg1">
                    <a:lumMod val="95000"/>
                  </a:schemeClr>
                </a:solidFill>
                <a:latin typeface="Muli" pitchFamily="2" charset="0"/>
                <a:ea typeface="Roboto" panose="02000000000000000000" pitchFamily="2" charset="0"/>
                <a:cs typeface="Open Sans" panose="020B0606030504020204" pitchFamily="34" charset="0"/>
              </a:rPr>
              <a:t>Sit amet blandit dolor ligula</a:t>
            </a:r>
            <a:r>
              <a:rPr lang="id-ID" sz="2400" dirty="0">
                <a:solidFill>
                  <a:schemeClr val="bg1">
                    <a:lumMod val="85000"/>
                  </a:schemeClr>
                </a:solidFill>
                <a:latin typeface="Muli" pitchFamily="2" charset="0"/>
                <a:ea typeface="Roboto" panose="02000000000000000000" pitchFamily="2" charset="0"/>
                <a:cs typeface="Open Sans" panose="020B0606030504020204" pitchFamily="34" charset="0"/>
              </a:rPr>
              <a:t>. </a:t>
            </a:r>
          </a:p>
        </p:txBody>
      </p:sp>
      <p:sp>
        <p:nvSpPr>
          <p:cNvPr id="40" name="Rectangle 39">
            <a:extLst>
              <a:ext uri="{FF2B5EF4-FFF2-40B4-BE49-F238E27FC236}">
                <a16:creationId xmlns:a16="http://schemas.microsoft.com/office/drawing/2014/main" id="{CE3FCA55-7B30-4A44-AF25-73FC5D6E3210}"/>
              </a:ext>
            </a:extLst>
          </p:cNvPr>
          <p:cNvSpPr/>
          <p:nvPr/>
        </p:nvSpPr>
        <p:spPr>
          <a:xfrm rot="10800000">
            <a:off x="6856880" y="11393714"/>
            <a:ext cx="544988" cy="2322286"/>
          </a:xfrm>
          <a:prstGeom prst="rect">
            <a:avLst/>
          </a:prstGeom>
          <a:gradFill>
            <a:gsLst>
              <a:gs pos="60000">
                <a:schemeClr val="accent2">
                  <a:lumMod val="60000"/>
                  <a:lumOff val="40000"/>
                  <a:alpha val="85000"/>
                </a:schemeClr>
              </a:gs>
              <a:gs pos="100000">
                <a:schemeClr val="accent1"/>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grpSp>
        <p:nvGrpSpPr>
          <p:cNvPr id="49" name="Group 48">
            <a:extLst>
              <a:ext uri="{FF2B5EF4-FFF2-40B4-BE49-F238E27FC236}">
                <a16:creationId xmlns:a16="http://schemas.microsoft.com/office/drawing/2014/main" id="{E33E7F03-29C5-465B-95D0-C2827919AA0B}"/>
              </a:ext>
            </a:extLst>
          </p:cNvPr>
          <p:cNvGrpSpPr/>
          <p:nvPr/>
        </p:nvGrpSpPr>
        <p:grpSpPr>
          <a:xfrm>
            <a:off x="22354923" y="3964437"/>
            <a:ext cx="4048630" cy="8097268"/>
            <a:chOff x="16307027" y="-656355"/>
            <a:chExt cx="5203654" cy="10407318"/>
          </a:xfrm>
        </p:grpSpPr>
        <p:sp>
          <p:nvSpPr>
            <p:cNvPr id="50" name="Oval 49">
              <a:extLst>
                <a:ext uri="{FF2B5EF4-FFF2-40B4-BE49-F238E27FC236}">
                  <a16:creationId xmlns:a16="http://schemas.microsoft.com/office/drawing/2014/main" id="{41A6D2C3-DD90-49DE-B67B-655FB16403A2}"/>
                </a:ext>
              </a:extLst>
            </p:cNvPr>
            <p:cNvSpPr/>
            <p:nvPr/>
          </p:nvSpPr>
          <p:spPr>
            <a:xfrm>
              <a:off x="16307027" y="1945477"/>
              <a:ext cx="5203654" cy="5203654"/>
            </a:xfrm>
            <a:prstGeom prst="ellipse">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51" name="Freeform: Shape 50">
              <a:extLst>
                <a:ext uri="{FF2B5EF4-FFF2-40B4-BE49-F238E27FC236}">
                  <a16:creationId xmlns:a16="http://schemas.microsoft.com/office/drawing/2014/main" id="{FBDFCD1A-6301-4447-B05D-6987238C528F}"/>
                </a:ext>
              </a:extLst>
            </p:cNvPr>
            <p:cNvSpPr/>
            <p:nvPr/>
          </p:nvSpPr>
          <p:spPr>
            <a:xfrm>
              <a:off x="16307028" y="1945472"/>
              <a:ext cx="5203653" cy="5203664"/>
            </a:xfrm>
            <a:custGeom>
              <a:avLst/>
              <a:gdLst>
                <a:gd name="connsiteX0" fmla="*/ 2416199 w 4832407"/>
                <a:gd name="connsiteY0" fmla="*/ 0 h 4832418"/>
                <a:gd name="connsiteX1" fmla="*/ 2438212 w 4832407"/>
                <a:gd name="connsiteY1" fmla="*/ 1112 h 4832418"/>
                <a:gd name="connsiteX2" fmla="*/ 2450630 w 4832407"/>
                <a:gd name="connsiteY2" fmla="*/ 247043 h 4832418"/>
                <a:gd name="connsiteX3" fmla="*/ 4607321 w 4832407"/>
                <a:gd name="connsiteY3" fmla="*/ 2403735 h 4832418"/>
                <a:gd name="connsiteX4" fmla="*/ 4832351 w 4832407"/>
                <a:gd name="connsiteY4" fmla="*/ 2415098 h 4832418"/>
                <a:gd name="connsiteX5" fmla="*/ 4832407 w 4832407"/>
                <a:gd name="connsiteY5" fmla="*/ 2416209 h 4832418"/>
                <a:gd name="connsiteX6" fmla="*/ 4832351 w 4832407"/>
                <a:gd name="connsiteY6" fmla="*/ 2417321 h 4832418"/>
                <a:gd name="connsiteX7" fmla="*/ 4607322 w 4832407"/>
                <a:gd name="connsiteY7" fmla="*/ 2428684 h 4832418"/>
                <a:gd name="connsiteX8" fmla="*/ 2450631 w 4832407"/>
                <a:gd name="connsiteY8" fmla="*/ 4585375 h 4832418"/>
                <a:gd name="connsiteX9" fmla="*/ 2438213 w 4832407"/>
                <a:gd name="connsiteY9" fmla="*/ 4831307 h 4832418"/>
                <a:gd name="connsiteX10" fmla="*/ 2416199 w 4832407"/>
                <a:gd name="connsiteY10" fmla="*/ 4832418 h 4832418"/>
                <a:gd name="connsiteX11" fmla="*/ 2403725 w 4832407"/>
                <a:gd name="connsiteY11" fmla="*/ 4585375 h 4832418"/>
                <a:gd name="connsiteX12" fmla="*/ 231790 w 4832407"/>
                <a:gd name="connsiteY12" fmla="*/ 2427184 h 4832418"/>
                <a:gd name="connsiteX13" fmla="*/ 0 w 4832407"/>
                <a:gd name="connsiteY13" fmla="*/ 2416210 h 4832418"/>
                <a:gd name="connsiteX14" fmla="*/ 247034 w 4832407"/>
                <a:gd name="connsiteY14" fmla="*/ 2403735 h 4832418"/>
                <a:gd name="connsiteX15" fmla="*/ 2416199 w 4832407"/>
                <a:gd name="connsiteY15" fmla="*/ 1 h 48324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832407" h="4832418">
                  <a:moveTo>
                    <a:pt x="2416199" y="0"/>
                  </a:moveTo>
                  <a:lnTo>
                    <a:pt x="2438212" y="1112"/>
                  </a:lnTo>
                  <a:lnTo>
                    <a:pt x="2450630" y="247043"/>
                  </a:lnTo>
                  <a:cubicBezTo>
                    <a:pt x="2566115" y="1384205"/>
                    <a:pt x="3470159" y="2288249"/>
                    <a:pt x="4607321" y="2403735"/>
                  </a:cubicBezTo>
                  <a:lnTo>
                    <a:pt x="4832351" y="2415098"/>
                  </a:lnTo>
                  <a:lnTo>
                    <a:pt x="4832407" y="2416209"/>
                  </a:lnTo>
                  <a:lnTo>
                    <a:pt x="4832351" y="2417321"/>
                  </a:lnTo>
                  <a:lnTo>
                    <a:pt x="4607322" y="2428684"/>
                  </a:lnTo>
                  <a:cubicBezTo>
                    <a:pt x="3470160" y="2544169"/>
                    <a:pt x="2566116" y="3448213"/>
                    <a:pt x="2450631" y="4585375"/>
                  </a:cubicBezTo>
                  <a:lnTo>
                    <a:pt x="2438213" y="4831307"/>
                  </a:lnTo>
                  <a:lnTo>
                    <a:pt x="2416199" y="4832418"/>
                  </a:lnTo>
                  <a:lnTo>
                    <a:pt x="2403725" y="4585375"/>
                  </a:lnTo>
                  <a:cubicBezTo>
                    <a:pt x="2287725" y="3443137"/>
                    <a:pt x="1376108" y="2536102"/>
                    <a:pt x="231790" y="2427184"/>
                  </a:cubicBezTo>
                  <a:lnTo>
                    <a:pt x="0" y="2416210"/>
                  </a:lnTo>
                  <a:lnTo>
                    <a:pt x="247034" y="2403735"/>
                  </a:lnTo>
                  <a:cubicBezTo>
                    <a:pt x="1465421" y="2280001"/>
                    <a:pt x="2416199" y="1251034"/>
                    <a:pt x="2416199" y="1"/>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52" name="Oval 51">
              <a:extLst>
                <a:ext uri="{FF2B5EF4-FFF2-40B4-BE49-F238E27FC236}">
                  <a16:creationId xmlns:a16="http://schemas.microsoft.com/office/drawing/2014/main" id="{E237CCD2-D4ED-491A-A0C6-4EA71D7E24E8}"/>
                </a:ext>
              </a:extLst>
            </p:cNvPr>
            <p:cNvSpPr/>
            <p:nvPr/>
          </p:nvSpPr>
          <p:spPr>
            <a:xfrm>
              <a:off x="16307027" y="4547309"/>
              <a:ext cx="5203654" cy="5203654"/>
            </a:xfrm>
            <a:prstGeom prst="ellipse">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53" name="Oval 52">
              <a:extLst>
                <a:ext uri="{FF2B5EF4-FFF2-40B4-BE49-F238E27FC236}">
                  <a16:creationId xmlns:a16="http://schemas.microsoft.com/office/drawing/2014/main" id="{A4EF7CCF-88BE-4BFB-A996-BDBC4A9E7831}"/>
                </a:ext>
              </a:extLst>
            </p:cNvPr>
            <p:cNvSpPr/>
            <p:nvPr/>
          </p:nvSpPr>
          <p:spPr>
            <a:xfrm>
              <a:off x="16307027" y="-656355"/>
              <a:ext cx="5203654" cy="5203654"/>
            </a:xfrm>
            <a:prstGeom prst="ellipse">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spTree>
    <p:extLst>
      <p:ext uri="{BB962C8B-B14F-4D97-AF65-F5344CB8AC3E}">
        <p14:creationId xmlns:p14="http://schemas.microsoft.com/office/powerpoint/2010/main" val="2107049652"/>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EBD35A62-06AD-4B51-A69E-93DC533B2F09}"/>
              </a:ext>
            </a:extLst>
          </p:cNvPr>
          <p:cNvSpPr txBox="1"/>
          <p:nvPr/>
        </p:nvSpPr>
        <p:spPr>
          <a:xfrm>
            <a:off x="3881596" y="2924096"/>
            <a:ext cx="6858000" cy="1323439"/>
          </a:xfrm>
          <a:prstGeom prst="rect">
            <a:avLst/>
          </a:prstGeom>
          <a:noFill/>
        </p:spPr>
        <p:txBody>
          <a:bodyPr wrap="square" rtlCol="0">
            <a:spAutoFit/>
          </a:bodyPr>
          <a:lstStyle/>
          <a:p>
            <a:r>
              <a:rPr lang="en-US" sz="8000" b="1" dirty="0">
                <a:solidFill>
                  <a:schemeClr val="bg1"/>
                </a:solidFill>
                <a:latin typeface="Ubuntu" panose="020B0504030602030204" pitchFamily="34" charset="0"/>
                <a:ea typeface="Roboto" panose="02000000000000000000" pitchFamily="2" charset="0"/>
                <a:cs typeface="Rubik" pitchFamily="2" charset="-79"/>
              </a:rPr>
              <a:t>Get In Touch</a:t>
            </a:r>
            <a:endParaRPr lang="id-ID" sz="8000" b="1" dirty="0">
              <a:solidFill>
                <a:schemeClr val="bg1"/>
              </a:solidFill>
              <a:latin typeface="Ubuntu" panose="020B0504030602030204" pitchFamily="34" charset="0"/>
              <a:ea typeface="Roboto" panose="02000000000000000000" pitchFamily="2" charset="0"/>
              <a:cs typeface="Rubik" pitchFamily="2" charset="-79"/>
            </a:endParaRPr>
          </a:p>
        </p:txBody>
      </p:sp>
      <p:sp>
        <p:nvSpPr>
          <p:cNvPr id="5" name="TextBox 4">
            <a:extLst>
              <a:ext uri="{FF2B5EF4-FFF2-40B4-BE49-F238E27FC236}">
                <a16:creationId xmlns:a16="http://schemas.microsoft.com/office/drawing/2014/main" id="{866E6DAE-ED6D-4B4E-A9ED-893F68683B13}"/>
              </a:ext>
            </a:extLst>
          </p:cNvPr>
          <p:cNvSpPr txBox="1"/>
          <p:nvPr/>
        </p:nvSpPr>
        <p:spPr>
          <a:xfrm>
            <a:off x="3881596" y="5168626"/>
            <a:ext cx="7747775" cy="1689373"/>
          </a:xfrm>
          <a:prstGeom prst="rect">
            <a:avLst/>
          </a:prstGeom>
          <a:noFill/>
        </p:spPr>
        <p:txBody>
          <a:bodyPr wrap="square" rtlCol="0">
            <a:spAutoFit/>
          </a:bodyPr>
          <a:lstStyle/>
          <a:p>
            <a:pPr>
              <a:lnSpc>
                <a:spcPct val="150000"/>
              </a:lnSpc>
            </a:pPr>
            <a:r>
              <a:rPr lang="id-ID" sz="2400" dirty="0">
                <a:solidFill>
                  <a:schemeClr val="bg1">
                    <a:lumMod val="85000"/>
                  </a:schemeClr>
                </a:solidFill>
                <a:latin typeface="Muli" pitchFamily="2" charset="0"/>
                <a:ea typeface="Roboto" panose="02000000000000000000" pitchFamily="2" charset="0"/>
                <a:cs typeface="Open Sans" panose="020B0606030504020204" pitchFamily="34" charset="0"/>
              </a:rPr>
              <a:t>Fusce vehicula dolor arcu, sit amet blandit dolor mollis nec. Donec viverra eleifend lacus, vitae ullamcorper metus. </a:t>
            </a:r>
          </a:p>
        </p:txBody>
      </p:sp>
      <p:sp>
        <p:nvSpPr>
          <p:cNvPr id="10" name="TextBox 9">
            <a:extLst>
              <a:ext uri="{FF2B5EF4-FFF2-40B4-BE49-F238E27FC236}">
                <a16:creationId xmlns:a16="http://schemas.microsoft.com/office/drawing/2014/main" id="{D8C4527D-2C6B-4026-A07E-6A00BADBA4BE}"/>
              </a:ext>
            </a:extLst>
          </p:cNvPr>
          <p:cNvSpPr txBox="1"/>
          <p:nvPr/>
        </p:nvSpPr>
        <p:spPr>
          <a:xfrm>
            <a:off x="4656652" y="9287895"/>
            <a:ext cx="6504837" cy="461665"/>
          </a:xfrm>
          <a:prstGeom prst="rect">
            <a:avLst/>
          </a:prstGeom>
          <a:noFill/>
        </p:spPr>
        <p:txBody>
          <a:bodyPr wrap="square" rtlCol="0">
            <a:spAutoFit/>
          </a:bodyPr>
          <a:lstStyle/>
          <a:p>
            <a:r>
              <a:rPr lang="en-US" sz="2400" dirty="0">
                <a:solidFill>
                  <a:schemeClr val="bg1"/>
                </a:solidFill>
                <a:latin typeface="Muli" pitchFamily="2" charset="0"/>
                <a:ea typeface="Roboto" panose="02000000000000000000" pitchFamily="2" charset="0"/>
                <a:cs typeface="Open Sans" panose="020B0606030504020204" pitchFamily="34" charset="0"/>
              </a:rPr>
              <a:t>Jackson Ste 1020 Chicago IL 60604-2340</a:t>
            </a:r>
            <a:endParaRPr lang="id-ID" sz="2400" dirty="0">
              <a:solidFill>
                <a:schemeClr val="bg1"/>
              </a:solidFill>
              <a:latin typeface="Muli" pitchFamily="2" charset="0"/>
              <a:ea typeface="Roboto" panose="02000000000000000000" pitchFamily="2" charset="0"/>
              <a:cs typeface="Open Sans" panose="020B0606030504020204" pitchFamily="34" charset="0"/>
            </a:endParaRPr>
          </a:p>
        </p:txBody>
      </p:sp>
      <p:sp>
        <p:nvSpPr>
          <p:cNvPr id="11" name="TextBox 10">
            <a:extLst>
              <a:ext uri="{FF2B5EF4-FFF2-40B4-BE49-F238E27FC236}">
                <a16:creationId xmlns:a16="http://schemas.microsoft.com/office/drawing/2014/main" id="{848C8AF1-0E4C-45E3-953D-C0B86B050CE4}"/>
              </a:ext>
            </a:extLst>
          </p:cNvPr>
          <p:cNvSpPr txBox="1"/>
          <p:nvPr/>
        </p:nvSpPr>
        <p:spPr>
          <a:xfrm>
            <a:off x="3881596" y="8121990"/>
            <a:ext cx="4423662" cy="584775"/>
          </a:xfrm>
          <a:prstGeom prst="rect">
            <a:avLst/>
          </a:prstGeom>
          <a:noFill/>
        </p:spPr>
        <p:txBody>
          <a:bodyPr wrap="square" rtlCol="0">
            <a:spAutoFit/>
          </a:bodyPr>
          <a:lstStyle/>
          <a:p>
            <a:r>
              <a:rPr lang="en-US" sz="3200" b="1" dirty="0">
                <a:solidFill>
                  <a:schemeClr val="bg1"/>
                </a:solidFill>
                <a:latin typeface="Ubuntu" panose="020B0504030602030204" pitchFamily="34" charset="0"/>
                <a:ea typeface="Roboto" panose="02000000000000000000" pitchFamily="2" charset="0"/>
                <a:cs typeface="Rubik" pitchFamily="2" charset="-79"/>
              </a:rPr>
              <a:t>TELP: 800-2345-6789</a:t>
            </a:r>
            <a:endParaRPr lang="id-ID" sz="3200" b="1" dirty="0">
              <a:solidFill>
                <a:schemeClr val="bg1"/>
              </a:solidFill>
              <a:latin typeface="Ubuntu" panose="020B0504030602030204" pitchFamily="34" charset="0"/>
              <a:ea typeface="Roboto" panose="02000000000000000000" pitchFamily="2" charset="0"/>
              <a:cs typeface="Rubik" pitchFamily="2" charset="-79"/>
            </a:endParaRPr>
          </a:p>
        </p:txBody>
      </p:sp>
      <p:sp>
        <p:nvSpPr>
          <p:cNvPr id="12" name="TextBox 11">
            <a:extLst>
              <a:ext uri="{FF2B5EF4-FFF2-40B4-BE49-F238E27FC236}">
                <a16:creationId xmlns:a16="http://schemas.microsoft.com/office/drawing/2014/main" id="{8D29B9BE-125B-4B26-A930-33F14495DC5C}"/>
              </a:ext>
            </a:extLst>
          </p:cNvPr>
          <p:cNvSpPr txBox="1"/>
          <p:nvPr/>
        </p:nvSpPr>
        <p:spPr>
          <a:xfrm>
            <a:off x="4656652" y="10332148"/>
            <a:ext cx="6858000" cy="461665"/>
          </a:xfrm>
          <a:prstGeom prst="rect">
            <a:avLst/>
          </a:prstGeom>
          <a:noFill/>
        </p:spPr>
        <p:txBody>
          <a:bodyPr wrap="square" rtlCol="0">
            <a:spAutoFit/>
          </a:bodyPr>
          <a:lstStyle/>
          <a:p>
            <a:r>
              <a:rPr lang="en-US" sz="2400" dirty="0">
                <a:solidFill>
                  <a:schemeClr val="bg1">
                    <a:lumMod val="85000"/>
                  </a:schemeClr>
                </a:solidFill>
                <a:latin typeface="Muli" pitchFamily="2" charset="0"/>
                <a:ea typeface="Roboto" panose="02000000000000000000" pitchFamily="2" charset="0"/>
                <a:cs typeface="Open Sans" panose="020B0606030504020204" pitchFamily="34" charset="0"/>
              </a:rPr>
              <a:t>7 Days a week from 9:00 am to 7:00 pm</a:t>
            </a:r>
            <a:endParaRPr lang="id-ID" sz="2400" dirty="0">
              <a:solidFill>
                <a:schemeClr val="bg1">
                  <a:lumMod val="85000"/>
                </a:schemeClr>
              </a:solidFill>
              <a:latin typeface="Muli" pitchFamily="2" charset="0"/>
              <a:ea typeface="Roboto" panose="02000000000000000000" pitchFamily="2" charset="0"/>
              <a:cs typeface="Open Sans" panose="020B0606030504020204" pitchFamily="34" charset="0"/>
            </a:endParaRPr>
          </a:p>
        </p:txBody>
      </p:sp>
      <p:grpSp>
        <p:nvGrpSpPr>
          <p:cNvPr id="17" name="Graphic 13">
            <a:extLst>
              <a:ext uri="{FF2B5EF4-FFF2-40B4-BE49-F238E27FC236}">
                <a16:creationId xmlns:a16="http://schemas.microsoft.com/office/drawing/2014/main" id="{4C6A319A-D1BE-4289-B8ED-F558B83E39CF}"/>
              </a:ext>
            </a:extLst>
          </p:cNvPr>
          <p:cNvGrpSpPr/>
          <p:nvPr/>
        </p:nvGrpSpPr>
        <p:grpSpPr>
          <a:xfrm>
            <a:off x="3881596" y="9287895"/>
            <a:ext cx="461665" cy="461665"/>
            <a:chOff x="2656604" y="8969989"/>
            <a:chExt cx="661026" cy="661026"/>
          </a:xfrm>
          <a:noFill/>
        </p:grpSpPr>
        <p:sp>
          <p:nvSpPr>
            <p:cNvPr id="18" name="Freeform: Shape 17">
              <a:extLst>
                <a:ext uri="{FF2B5EF4-FFF2-40B4-BE49-F238E27FC236}">
                  <a16:creationId xmlns:a16="http://schemas.microsoft.com/office/drawing/2014/main" id="{FA40A10C-8D60-47F7-8E36-597C67C5D152}"/>
                </a:ext>
              </a:extLst>
            </p:cNvPr>
            <p:cNvSpPr/>
            <p:nvPr/>
          </p:nvSpPr>
          <p:spPr>
            <a:xfrm>
              <a:off x="2965083" y="9483592"/>
              <a:ext cx="264410" cy="147423"/>
            </a:xfrm>
            <a:custGeom>
              <a:avLst/>
              <a:gdLst>
                <a:gd name="connsiteX0" fmla="*/ 0 w 264410"/>
                <a:gd name="connsiteY0" fmla="*/ 0 h 147423"/>
                <a:gd name="connsiteX1" fmla="*/ 0 w 264410"/>
                <a:gd name="connsiteY1" fmla="*/ 103355 h 147423"/>
                <a:gd name="connsiteX2" fmla="*/ 44068 w 264410"/>
                <a:gd name="connsiteY2" fmla="*/ 147424 h 147423"/>
                <a:gd name="connsiteX3" fmla="*/ 220342 w 264410"/>
                <a:gd name="connsiteY3" fmla="*/ 147424 h 147423"/>
                <a:gd name="connsiteX4" fmla="*/ 264411 w 264410"/>
                <a:gd name="connsiteY4" fmla="*/ 103355 h 147423"/>
                <a:gd name="connsiteX5" fmla="*/ 264411 w 264410"/>
                <a:gd name="connsiteY5" fmla="*/ 0 h 1474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64410" h="147423">
                  <a:moveTo>
                    <a:pt x="0" y="0"/>
                  </a:moveTo>
                  <a:lnTo>
                    <a:pt x="0" y="103355"/>
                  </a:lnTo>
                  <a:cubicBezTo>
                    <a:pt x="0" y="127693"/>
                    <a:pt x="19731" y="147424"/>
                    <a:pt x="44068" y="147424"/>
                  </a:cubicBezTo>
                  <a:lnTo>
                    <a:pt x="220342" y="147424"/>
                  </a:lnTo>
                  <a:cubicBezTo>
                    <a:pt x="244680" y="147424"/>
                    <a:pt x="264411" y="127693"/>
                    <a:pt x="264411" y="103355"/>
                  </a:cubicBezTo>
                  <a:lnTo>
                    <a:pt x="264411" y="0"/>
                  </a:lnTo>
                </a:path>
              </a:pathLst>
            </a:custGeom>
            <a:noFill/>
            <a:ln w="44053" cap="rnd">
              <a:solidFill>
                <a:schemeClr val="accent1"/>
              </a:solidFill>
              <a:prstDash val="solid"/>
              <a:round/>
            </a:ln>
          </p:spPr>
          <p:txBody>
            <a:bodyPr rtlCol="0" anchor="ctr"/>
            <a:lstStyle/>
            <a:p>
              <a:endParaRPr lang="en-ID"/>
            </a:p>
          </p:txBody>
        </p:sp>
        <p:sp>
          <p:nvSpPr>
            <p:cNvPr id="19" name="Freeform: Shape 18">
              <a:extLst>
                <a:ext uri="{FF2B5EF4-FFF2-40B4-BE49-F238E27FC236}">
                  <a16:creationId xmlns:a16="http://schemas.microsoft.com/office/drawing/2014/main" id="{ED6EAE5A-CE05-4D63-9CE0-CED9A69772EA}"/>
                </a:ext>
              </a:extLst>
            </p:cNvPr>
            <p:cNvSpPr/>
            <p:nvPr/>
          </p:nvSpPr>
          <p:spPr>
            <a:xfrm>
              <a:off x="2876770" y="9278477"/>
              <a:ext cx="440860" cy="183080"/>
            </a:xfrm>
            <a:custGeom>
              <a:avLst/>
              <a:gdLst>
                <a:gd name="connsiteX0" fmla="*/ 440861 w 440860"/>
                <a:gd name="connsiteY0" fmla="*/ 183080 h 183080"/>
                <a:gd name="connsiteX1" fmla="*/ 249897 w 440860"/>
                <a:gd name="connsiteY1" fmla="*/ 11301 h 183080"/>
                <a:gd name="connsiteX2" fmla="*/ 190963 w 440860"/>
                <a:gd name="connsiteY2" fmla="*/ 11301 h 183080"/>
                <a:gd name="connsiteX3" fmla="*/ 0 w 440860"/>
                <a:gd name="connsiteY3" fmla="*/ 183080 h 183080"/>
              </a:gdLst>
              <a:ahLst/>
              <a:cxnLst>
                <a:cxn ang="0">
                  <a:pos x="connsiteX0" y="connsiteY0"/>
                </a:cxn>
                <a:cxn ang="0">
                  <a:pos x="connsiteX1" y="connsiteY1"/>
                </a:cxn>
                <a:cxn ang="0">
                  <a:pos x="connsiteX2" y="connsiteY2"/>
                </a:cxn>
                <a:cxn ang="0">
                  <a:pos x="connsiteX3" y="connsiteY3"/>
                </a:cxn>
              </a:cxnLst>
              <a:rect l="l" t="t" r="r" b="b"/>
              <a:pathLst>
                <a:path w="440860" h="183080">
                  <a:moveTo>
                    <a:pt x="440861" y="183080"/>
                  </a:moveTo>
                  <a:lnTo>
                    <a:pt x="249897" y="11301"/>
                  </a:lnTo>
                  <a:cubicBezTo>
                    <a:pt x="233143" y="-3767"/>
                    <a:pt x="207718" y="-3767"/>
                    <a:pt x="190963" y="11301"/>
                  </a:cubicBezTo>
                  <a:lnTo>
                    <a:pt x="0" y="183080"/>
                  </a:lnTo>
                </a:path>
              </a:pathLst>
            </a:custGeom>
            <a:noFill/>
            <a:ln w="44053" cap="rnd">
              <a:solidFill>
                <a:schemeClr val="accent1"/>
              </a:solidFill>
              <a:prstDash val="solid"/>
              <a:round/>
            </a:ln>
          </p:spPr>
          <p:txBody>
            <a:bodyPr rtlCol="0" anchor="ctr"/>
            <a:lstStyle/>
            <a:p>
              <a:endParaRPr lang="en-ID"/>
            </a:p>
          </p:txBody>
        </p:sp>
        <p:sp>
          <p:nvSpPr>
            <p:cNvPr id="20" name="Freeform: Shape 19">
              <a:extLst>
                <a:ext uri="{FF2B5EF4-FFF2-40B4-BE49-F238E27FC236}">
                  <a16:creationId xmlns:a16="http://schemas.microsoft.com/office/drawing/2014/main" id="{9EA3396C-B21B-4ECF-8546-A75983AAC81B}"/>
                </a:ext>
              </a:extLst>
            </p:cNvPr>
            <p:cNvSpPr/>
            <p:nvPr/>
          </p:nvSpPr>
          <p:spPr>
            <a:xfrm>
              <a:off x="3273562" y="9300502"/>
              <a:ext cx="29378" cy="121393"/>
            </a:xfrm>
            <a:custGeom>
              <a:avLst/>
              <a:gdLst>
                <a:gd name="connsiteX0" fmla="*/ 0 w 29378"/>
                <a:gd name="connsiteY0" fmla="*/ 121394 h 121393"/>
                <a:gd name="connsiteX1" fmla="*/ 0 w 29378"/>
                <a:gd name="connsiteY1" fmla="*/ 0 h 121393"/>
              </a:gdLst>
              <a:ahLst/>
              <a:cxnLst>
                <a:cxn ang="0">
                  <a:pos x="connsiteX0" y="connsiteY0"/>
                </a:cxn>
                <a:cxn ang="0">
                  <a:pos x="connsiteX1" y="connsiteY1"/>
                </a:cxn>
              </a:cxnLst>
              <a:rect l="l" t="t" r="r" b="b"/>
              <a:pathLst>
                <a:path w="29378" h="121393">
                  <a:moveTo>
                    <a:pt x="0" y="121394"/>
                  </a:moveTo>
                  <a:lnTo>
                    <a:pt x="0" y="0"/>
                  </a:lnTo>
                </a:path>
              </a:pathLst>
            </a:custGeom>
            <a:noFill/>
            <a:ln w="44053" cap="rnd">
              <a:solidFill>
                <a:schemeClr val="accent1"/>
              </a:solidFill>
              <a:prstDash val="solid"/>
              <a:round/>
            </a:ln>
          </p:spPr>
          <p:txBody>
            <a:bodyPr rtlCol="0" anchor="ctr"/>
            <a:lstStyle/>
            <a:p>
              <a:endParaRPr lang="en-ID"/>
            </a:p>
          </p:txBody>
        </p:sp>
        <p:sp>
          <p:nvSpPr>
            <p:cNvPr id="21" name="Freeform: Shape 20">
              <a:extLst>
                <a:ext uri="{FF2B5EF4-FFF2-40B4-BE49-F238E27FC236}">
                  <a16:creationId xmlns:a16="http://schemas.microsoft.com/office/drawing/2014/main" id="{0F0D46BF-AAE2-475D-BBFA-15FBFA0FC1E4}"/>
                </a:ext>
              </a:extLst>
            </p:cNvPr>
            <p:cNvSpPr/>
            <p:nvPr/>
          </p:nvSpPr>
          <p:spPr>
            <a:xfrm>
              <a:off x="2766775" y="9080160"/>
              <a:ext cx="220342" cy="220342"/>
            </a:xfrm>
            <a:custGeom>
              <a:avLst/>
              <a:gdLst>
                <a:gd name="connsiteX0" fmla="*/ 220342 w 220342"/>
                <a:gd name="connsiteY0" fmla="*/ 110171 h 220342"/>
                <a:gd name="connsiteX1" fmla="*/ 110171 w 220342"/>
                <a:gd name="connsiteY1" fmla="*/ 220342 h 220342"/>
                <a:gd name="connsiteX2" fmla="*/ 0 w 220342"/>
                <a:gd name="connsiteY2" fmla="*/ 110171 h 220342"/>
                <a:gd name="connsiteX3" fmla="*/ 110171 w 220342"/>
                <a:gd name="connsiteY3" fmla="*/ 0 h 220342"/>
                <a:gd name="connsiteX4" fmla="*/ 220342 w 220342"/>
                <a:gd name="connsiteY4" fmla="*/ 110171 h 22034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0342" h="220342">
                  <a:moveTo>
                    <a:pt x="220342" y="110171"/>
                  </a:moveTo>
                  <a:cubicBezTo>
                    <a:pt x="220342" y="171017"/>
                    <a:pt x="171017" y="220342"/>
                    <a:pt x="110171" y="220342"/>
                  </a:cubicBezTo>
                  <a:cubicBezTo>
                    <a:pt x="49325" y="220342"/>
                    <a:pt x="0" y="171017"/>
                    <a:pt x="0" y="110171"/>
                  </a:cubicBezTo>
                  <a:cubicBezTo>
                    <a:pt x="0" y="49325"/>
                    <a:pt x="49325" y="0"/>
                    <a:pt x="110171" y="0"/>
                  </a:cubicBezTo>
                  <a:cubicBezTo>
                    <a:pt x="171017" y="0"/>
                    <a:pt x="220342" y="49325"/>
                    <a:pt x="220342" y="110171"/>
                  </a:cubicBezTo>
                  <a:close/>
                </a:path>
              </a:pathLst>
            </a:custGeom>
            <a:noFill/>
            <a:ln w="44053" cap="rnd">
              <a:solidFill>
                <a:schemeClr val="accent1"/>
              </a:solidFill>
              <a:prstDash val="solid"/>
              <a:round/>
            </a:ln>
          </p:spPr>
          <p:txBody>
            <a:bodyPr rtlCol="0" anchor="ctr"/>
            <a:lstStyle/>
            <a:p>
              <a:endParaRPr lang="en-ID"/>
            </a:p>
          </p:txBody>
        </p:sp>
        <p:sp>
          <p:nvSpPr>
            <p:cNvPr id="22" name="Freeform: Shape 21">
              <a:extLst>
                <a:ext uri="{FF2B5EF4-FFF2-40B4-BE49-F238E27FC236}">
                  <a16:creationId xmlns:a16="http://schemas.microsoft.com/office/drawing/2014/main" id="{E1B94F9E-E775-476E-8B7B-C8D3BCE50C6E}"/>
                </a:ext>
              </a:extLst>
            </p:cNvPr>
            <p:cNvSpPr/>
            <p:nvPr/>
          </p:nvSpPr>
          <p:spPr>
            <a:xfrm>
              <a:off x="2656604" y="8969989"/>
              <a:ext cx="440684" cy="661026"/>
            </a:xfrm>
            <a:custGeom>
              <a:avLst/>
              <a:gdLst>
                <a:gd name="connsiteX0" fmla="*/ 220342 w 440684"/>
                <a:gd name="connsiteY0" fmla="*/ 661027 h 661026"/>
                <a:gd name="connsiteX1" fmla="*/ 201980 w 440684"/>
                <a:gd name="connsiteY1" fmla="*/ 651155 h 661026"/>
                <a:gd name="connsiteX2" fmla="*/ 0 w 440684"/>
                <a:gd name="connsiteY2" fmla="*/ 220342 h 661026"/>
                <a:gd name="connsiteX3" fmla="*/ 220342 w 440684"/>
                <a:gd name="connsiteY3" fmla="*/ 0 h 661026"/>
                <a:gd name="connsiteX4" fmla="*/ 440684 w 440684"/>
                <a:gd name="connsiteY4" fmla="*/ 220342 h 6610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40684" h="661026">
                  <a:moveTo>
                    <a:pt x="220342" y="661027"/>
                  </a:moveTo>
                  <a:cubicBezTo>
                    <a:pt x="212952" y="661030"/>
                    <a:pt x="206055" y="657319"/>
                    <a:pt x="201980" y="651155"/>
                  </a:cubicBezTo>
                  <a:cubicBezTo>
                    <a:pt x="149069" y="571421"/>
                    <a:pt x="0" y="320436"/>
                    <a:pt x="0" y="220342"/>
                  </a:cubicBezTo>
                  <a:cubicBezTo>
                    <a:pt x="0" y="98650"/>
                    <a:pt x="98650" y="0"/>
                    <a:pt x="220342" y="0"/>
                  </a:cubicBezTo>
                  <a:cubicBezTo>
                    <a:pt x="342033" y="0"/>
                    <a:pt x="440684" y="98650"/>
                    <a:pt x="440684" y="220342"/>
                  </a:cubicBezTo>
                </a:path>
              </a:pathLst>
            </a:custGeom>
            <a:noFill/>
            <a:ln w="44053" cap="rnd">
              <a:solidFill>
                <a:schemeClr val="accent1"/>
              </a:solidFill>
              <a:prstDash val="solid"/>
              <a:round/>
            </a:ln>
          </p:spPr>
          <p:txBody>
            <a:bodyPr rtlCol="0" anchor="ctr"/>
            <a:lstStyle/>
            <a:p>
              <a:endParaRPr lang="en-ID"/>
            </a:p>
          </p:txBody>
        </p:sp>
      </p:grpSp>
      <p:grpSp>
        <p:nvGrpSpPr>
          <p:cNvPr id="31" name="Group 30">
            <a:extLst>
              <a:ext uri="{FF2B5EF4-FFF2-40B4-BE49-F238E27FC236}">
                <a16:creationId xmlns:a16="http://schemas.microsoft.com/office/drawing/2014/main" id="{22B126F1-0485-49C7-8463-CDC388AAC0CB}"/>
              </a:ext>
            </a:extLst>
          </p:cNvPr>
          <p:cNvGrpSpPr/>
          <p:nvPr/>
        </p:nvGrpSpPr>
        <p:grpSpPr>
          <a:xfrm>
            <a:off x="3881596" y="10386707"/>
            <a:ext cx="352547" cy="352547"/>
            <a:chOff x="2843101" y="10447266"/>
            <a:chExt cx="352547" cy="352547"/>
          </a:xfrm>
        </p:grpSpPr>
        <p:sp>
          <p:nvSpPr>
            <p:cNvPr id="24" name="Freeform: Shape 23">
              <a:extLst>
                <a:ext uri="{FF2B5EF4-FFF2-40B4-BE49-F238E27FC236}">
                  <a16:creationId xmlns:a16="http://schemas.microsoft.com/office/drawing/2014/main" id="{1A908484-6522-4719-A5BB-8E6BFD25BF8C}"/>
                </a:ext>
              </a:extLst>
            </p:cNvPr>
            <p:cNvSpPr/>
            <p:nvPr/>
          </p:nvSpPr>
          <p:spPr>
            <a:xfrm>
              <a:off x="2843101" y="10447266"/>
              <a:ext cx="352547" cy="352547"/>
            </a:xfrm>
            <a:custGeom>
              <a:avLst/>
              <a:gdLst>
                <a:gd name="connsiteX0" fmla="*/ 352548 w 352547"/>
                <a:gd name="connsiteY0" fmla="*/ 176274 h 352547"/>
                <a:gd name="connsiteX1" fmla="*/ 176274 w 352547"/>
                <a:gd name="connsiteY1" fmla="*/ 352548 h 352547"/>
                <a:gd name="connsiteX2" fmla="*/ 0 w 352547"/>
                <a:gd name="connsiteY2" fmla="*/ 176274 h 352547"/>
                <a:gd name="connsiteX3" fmla="*/ 176274 w 352547"/>
                <a:gd name="connsiteY3" fmla="*/ 0 h 352547"/>
                <a:gd name="connsiteX4" fmla="*/ 352548 w 352547"/>
                <a:gd name="connsiteY4" fmla="*/ 176274 h 3525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2547" h="352547">
                  <a:moveTo>
                    <a:pt x="352548" y="176274"/>
                  </a:moveTo>
                  <a:cubicBezTo>
                    <a:pt x="352548" y="273627"/>
                    <a:pt x="273627" y="352548"/>
                    <a:pt x="176274" y="352548"/>
                  </a:cubicBezTo>
                  <a:cubicBezTo>
                    <a:pt x="78920" y="352548"/>
                    <a:pt x="0" y="273627"/>
                    <a:pt x="0" y="176274"/>
                  </a:cubicBezTo>
                  <a:cubicBezTo>
                    <a:pt x="0" y="78920"/>
                    <a:pt x="78920" y="0"/>
                    <a:pt x="176274" y="0"/>
                  </a:cubicBezTo>
                  <a:cubicBezTo>
                    <a:pt x="273627" y="0"/>
                    <a:pt x="352548" y="78920"/>
                    <a:pt x="352548" y="176274"/>
                  </a:cubicBezTo>
                  <a:close/>
                </a:path>
              </a:pathLst>
            </a:custGeom>
            <a:noFill/>
            <a:ln w="44053" cap="rnd">
              <a:solidFill>
                <a:schemeClr val="accent1"/>
              </a:solidFill>
              <a:prstDash val="solid"/>
              <a:round/>
            </a:ln>
          </p:spPr>
          <p:txBody>
            <a:bodyPr rtlCol="0" anchor="ctr"/>
            <a:lstStyle/>
            <a:p>
              <a:endParaRPr lang="en-ID"/>
            </a:p>
          </p:txBody>
        </p:sp>
        <p:sp>
          <p:nvSpPr>
            <p:cNvPr id="25" name="Freeform: Shape 24">
              <a:extLst>
                <a:ext uri="{FF2B5EF4-FFF2-40B4-BE49-F238E27FC236}">
                  <a16:creationId xmlns:a16="http://schemas.microsoft.com/office/drawing/2014/main" id="{829D4372-4E8C-481D-9F90-D8FBCD469FCD}"/>
                </a:ext>
              </a:extLst>
            </p:cNvPr>
            <p:cNvSpPr/>
            <p:nvPr/>
          </p:nvSpPr>
          <p:spPr>
            <a:xfrm>
              <a:off x="3019375" y="10545627"/>
              <a:ext cx="77913" cy="77913"/>
            </a:xfrm>
            <a:custGeom>
              <a:avLst/>
              <a:gdLst>
                <a:gd name="connsiteX0" fmla="*/ 77913 w 77913"/>
                <a:gd name="connsiteY0" fmla="*/ 77913 h 77913"/>
                <a:gd name="connsiteX1" fmla="*/ 0 w 77913"/>
                <a:gd name="connsiteY1" fmla="*/ 77913 h 77913"/>
                <a:gd name="connsiteX2" fmla="*/ 0 w 77913"/>
                <a:gd name="connsiteY2" fmla="*/ 0 h 77913"/>
              </a:gdLst>
              <a:ahLst/>
              <a:cxnLst>
                <a:cxn ang="0">
                  <a:pos x="connsiteX0" y="connsiteY0"/>
                </a:cxn>
                <a:cxn ang="0">
                  <a:pos x="connsiteX1" y="connsiteY1"/>
                </a:cxn>
                <a:cxn ang="0">
                  <a:pos x="connsiteX2" y="connsiteY2"/>
                </a:cxn>
              </a:cxnLst>
              <a:rect l="l" t="t" r="r" b="b"/>
              <a:pathLst>
                <a:path w="77913" h="77913">
                  <a:moveTo>
                    <a:pt x="77913" y="77913"/>
                  </a:moveTo>
                  <a:lnTo>
                    <a:pt x="0" y="77913"/>
                  </a:lnTo>
                  <a:lnTo>
                    <a:pt x="0" y="0"/>
                  </a:lnTo>
                </a:path>
              </a:pathLst>
            </a:custGeom>
            <a:noFill/>
            <a:ln w="44053" cap="rnd">
              <a:solidFill>
                <a:schemeClr val="accent1"/>
              </a:solidFill>
              <a:prstDash val="solid"/>
              <a:round/>
            </a:ln>
          </p:spPr>
          <p:txBody>
            <a:bodyPr rtlCol="0" anchor="ctr"/>
            <a:lstStyle/>
            <a:p>
              <a:endParaRPr lang="en-ID"/>
            </a:p>
          </p:txBody>
        </p:sp>
      </p:grpSp>
      <p:sp>
        <p:nvSpPr>
          <p:cNvPr id="37" name="Rectangle 36">
            <a:extLst>
              <a:ext uri="{FF2B5EF4-FFF2-40B4-BE49-F238E27FC236}">
                <a16:creationId xmlns:a16="http://schemas.microsoft.com/office/drawing/2014/main" id="{2F7EFE61-04FC-412D-886C-10BB48D6E337}"/>
              </a:ext>
            </a:extLst>
          </p:cNvPr>
          <p:cNvSpPr/>
          <p:nvPr/>
        </p:nvSpPr>
        <p:spPr>
          <a:xfrm>
            <a:off x="12018816" y="0"/>
            <a:ext cx="544988" cy="2322286"/>
          </a:xfrm>
          <a:prstGeom prst="rect">
            <a:avLst/>
          </a:prstGeom>
          <a:gradFill>
            <a:gsLst>
              <a:gs pos="60000">
                <a:schemeClr val="accent2">
                  <a:lumMod val="60000"/>
                  <a:lumOff val="40000"/>
                  <a:alpha val="85000"/>
                </a:schemeClr>
              </a:gs>
              <a:gs pos="100000">
                <a:schemeClr val="accent1"/>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3" name="Picture Placeholder 2">
            <a:extLst>
              <a:ext uri="{FF2B5EF4-FFF2-40B4-BE49-F238E27FC236}">
                <a16:creationId xmlns:a16="http://schemas.microsoft.com/office/drawing/2014/main" id="{532B5299-9E91-4626-B65B-6C93570C4D6E}"/>
              </a:ext>
            </a:extLst>
          </p:cNvPr>
          <p:cNvSpPr>
            <a:spLocks noGrp="1"/>
          </p:cNvSpPr>
          <p:nvPr>
            <p:ph type="pic" sz="quarter" idx="12"/>
          </p:nvPr>
        </p:nvSpPr>
        <p:spPr/>
      </p:sp>
    </p:spTree>
    <p:extLst>
      <p:ext uri="{BB962C8B-B14F-4D97-AF65-F5344CB8AC3E}">
        <p14:creationId xmlns:p14="http://schemas.microsoft.com/office/powerpoint/2010/main" val="2113236546"/>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6C167851-D3B0-443C-A427-FBB99F8B1C41}"/>
              </a:ext>
            </a:extLst>
          </p:cNvPr>
          <p:cNvSpPr>
            <a:spLocks noGrp="1"/>
          </p:cNvSpPr>
          <p:nvPr>
            <p:ph type="pic" sz="quarter" idx="11"/>
          </p:nvPr>
        </p:nvSpPr>
        <p:spPr/>
      </p:sp>
      <p:sp>
        <p:nvSpPr>
          <p:cNvPr id="4" name="TextBox 3">
            <a:extLst>
              <a:ext uri="{FF2B5EF4-FFF2-40B4-BE49-F238E27FC236}">
                <a16:creationId xmlns:a16="http://schemas.microsoft.com/office/drawing/2014/main" id="{8E1BE1E7-DD66-4377-95B9-2AA5C2C3DC5E}"/>
              </a:ext>
            </a:extLst>
          </p:cNvPr>
          <p:cNvSpPr txBox="1"/>
          <p:nvPr/>
        </p:nvSpPr>
        <p:spPr>
          <a:xfrm>
            <a:off x="2281804" y="6406703"/>
            <a:ext cx="10430132" cy="2646878"/>
          </a:xfrm>
          <a:prstGeom prst="rect">
            <a:avLst/>
          </a:prstGeom>
          <a:noFill/>
        </p:spPr>
        <p:txBody>
          <a:bodyPr wrap="square" rtlCol="0">
            <a:spAutoFit/>
          </a:bodyPr>
          <a:lstStyle/>
          <a:p>
            <a:r>
              <a:rPr lang="en-US" sz="16600" b="1" dirty="0">
                <a:solidFill>
                  <a:schemeClr val="bg1"/>
                </a:solidFill>
                <a:latin typeface="Ubuntu" panose="020B0504030602030204" pitchFamily="34" charset="0"/>
                <a:ea typeface="Noto Sans" panose="020B0502040504020204" pitchFamily="34" charset="0"/>
                <a:cs typeface="Noto Sans" panose="020B0502040504020204" pitchFamily="34" charset="0"/>
              </a:rPr>
              <a:t>Icon Slide</a:t>
            </a:r>
            <a:endParaRPr lang="id-ID" sz="16600" b="1" dirty="0">
              <a:solidFill>
                <a:schemeClr val="bg1"/>
              </a:solidFill>
              <a:latin typeface="Ubuntu" panose="020B0504030602030204" pitchFamily="34" charset="0"/>
              <a:ea typeface="Noto Sans" panose="020B0502040504020204" pitchFamily="34" charset="0"/>
              <a:cs typeface="Noto Sans" panose="020B0502040504020204" pitchFamily="34" charset="0"/>
            </a:endParaRPr>
          </a:p>
        </p:txBody>
      </p:sp>
      <p:sp>
        <p:nvSpPr>
          <p:cNvPr id="11" name="TextBox 10">
            <a:extLst>
              <a:ext uri="{FF2B5EF4-FFF2-40B4-BE49-F238E27FC236}">
                <a16:creationId xmlns:a16="http://schemas.microsoft.com/office/drawing/2014/main" id="{E4761213-C124-4D11-B4AA-A9C1D8EFC687}"/>
              </a:ext>
            </a:extLst>
          </p:cNvPr>
          <p:cNvSpPr txBox="1"/>
          <p:nvPr/>
        </p:nvSpPr>
        <p:spPr>
          <a:xfrm>
            <a:off x="2281804" y="9562979"/>
            <a:ext cx="5338196" cy="1689373"/>
          </a:xfrm>
          <a:prstGeom prst="rect">
            <a:avLst/>
          </a:prstGeom>
          <a:noFill/>
        </p:spPr>
        <p:txBody>
          <a:bodyPr wrap="square" rtlCol="0">
            <a:spAutoFit/>
          </a:bodyPr>
          <a:lstStyle/>
          <a:p>
            <a:pPr>
              <a:lnSpc>
                <a:spcPct val="150000"/>
              </a:lnSpc>
            </a:pPr>
            <a:r>
              <a:rPr lang="id-ID" sz="2400" dirty="0">
                <a:solidFill>
                  <a:schemeClr val="bg1">
                    <a:lumMod val="85000"/>
                  </a:schemeClr>
                </a:solidFill>
                <a:latin typeface="Muli" pitchFamily="2" charset="0"/>
                <a:ea typeface="Roboto" panose="02000000000000000000" pitchFamily="2" charset="0"/>
                <a:cs typeface="Open Sans" panose="020B0606030504020204" pitchFamily="34" charset="0"/>
              </a:rPr>
              <a:t>Fusce vehicula dolor arcu, sit amet blandit dolor mollis nec. Donec viverra eleifend lacus, </a:t>
            </a:r>
          </a:p>
        </p:txBody>
      </p:sp>
      <p:sp>
        <p:nvSpPr>
          <p:cNvPr id="13" name="Rectangle 12">
            <a:extLst>
              <a:ext uri="{FF2B5EF4-FFF2-40B4-BE49-F238E27FC236}">
                <a16:creationId xmlns:a16="http://schemas.microsoft.com/office/drawing/2014/main" id="{3E03B695-70FE-4817-8C5C-39A633571FFD}"/>
              </a:ext>
            </a:extLst>
          </p:cNvPr>
          <p:cNvSpPr/>
          <p:nvPr/>
        </p:nvSpPr>
        <p:spPr>
          <a:xfrm rot="10800000">
            <a:off x="21452357" y="11393714"/>
            <a:ext cx="544988" cy="2322286"/>
          </a:xfrm>
          <a:prstGeom prst="rect">
            <a:avLst/>
          </a:prstGeom>
          <a:gradFill>
            <a:gsLst>
              <a:gs pos="60000">
                <a:schemeClr val="accent2">
                  <a:lumMod val="60000"/>
                  <a:lumOff val="40000"/>
                  <a:alpha val="85000"/>
                </a:schemeClr>
              </a:gs>
              <a:gs pos="100000">
                <a:schemeClr val="accent1"/>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Tree>
    <p:extLst>
      <p:ext uri="{BB962C8B-B14F-4D97-AF65-F5344CB8AC3E}">
        <p14:creationId xmlns:p14="http://schemas.microsoft.com/office/powerpoint/2010/main" val="2624057242"/>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reeform 2"/>
          <p:cNvSpPr>
            <a:spLocks noChangeArrowheads="1"/>
          </p:cNvSpPr>
          <p:nvPr/>
        </p:nvSpPr>
        <p:spPr bwMode="auto">
          <a:xfrm>
            <a:off x="9960107" y="3702108"/>
            <a:ext cx="466270" cy="757683"/>
          </a:xfrm>
          <a:custGeom>
            <a:avLst/>
            <a:gdLst>
              <a:gd name="T0" fmla="*/ 125 w 249"/>
              <a:gd name="T1" fmla="*/ 0 h 400"/>
              <a:gd name="T2" fmla="*/ 125 w 249"/>
              <a:gd name="T3" fmla="*/ 0 h 400"/>
              <a:gd name="T4" fmla="*/ 0 w 249"/>
              <a:gd name="T5" fmla="*/ 125 h 400"/>
              <a:gd name="T6" fmla="*/ 125 w 249"/>
              <a:gd name="T7" fmla="*/ 399 h 400"/>
              <a:gd name="T8" fmla="*/ 248 w 249"/>
              <a:gd name="T9" fmla="*/ 125 h 400"/>
              <a:gd name="T10" fmla="*/ 125 w 249"/>
              <a:gd name="T11" fmla="*/ 0 h 400"/>
              <a:gd name="T12" fmla="*/ 125 w 249"/>
              <a:gd name="T13" fmla="*/ 196 h 400"/>
              <a:gd name="T14" fmla="*/ 125 w 249"/>
              <a:gd name="T15" fmla="*/ 196 h 400"/>
              <a:gd name="T16" fmla="*/ 53 w 249"/>
              <a:gd name="T17" fmla="*/ 125 h 400"/>
              <a:gd name="T18" fmla="*/ 125 w 249"/>
              <a:gd name="T19" fmla="*/ 54 h 400"/>
              <a:gd name="T20" fmla="*/ 195 w 249"/>
              <a:gd name="T21" fmla="*/ 125 h 400"/>
              <a:gd name="T22" fmla="*/ 125 w 249"/>
              <a:gd name="T23" fmla="*/ 196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49" h="400">
                <a:moveTo>
                  <a:pt x="125" y="0"/>
                </a:moveTo>
                <a:lnTo>
                  <a:pt x="125" y="0"/>
                </a:lnTo>
                <a:cubicBezTo>
                  <a:pt x="53" y="0"/>
                  <a:pt x="0" y="54"/>
                  <a:pt x="0" y="125"/>
                </a:cubicBezTo>
                <a:cubicBezTo>
                  <a:pt x="0" y="240"/>
                  <a:pt x="125" y="399"/>
                  <a:pt x="125" y="399"/>
                </a:cubicBezTo>
                <a:cubicBezTo>
                  <a:pt x="125" y="399"/>
                  <a:pt x="248" y="240"/>
                  <a:pt x="248" y="125"/>
                </a:cubicBezTo>
                <a:cubicBezTo>
                  <a:pt x="248" y="54"/>
                  <a:pt x="195" y="0"/>
                  <a:pt x="125" y="0"/>
                </a:cubicBezTo>
                <a:close/>
                <a:moveTo>
                  <a:pt x="125" y="196"/>
                </a:moveTo>
                <a:lnTo>
                  <a:pt x="125" y="196"/>
                </a:lnTo>
                <a:cubicBezTo>
                  <a:pt x="88" y="196"/>
                  <a:pt x="53" y="160"/>
                  <a:pt x="53" y="125"/>
                </a:cubicBezTo>
                <a:cubicBezTo>
                  <a:pt x="53" y="89"/>
                  <a:pt x="88" y="54"/>
                  <a:pt x="125" y="54"/>
                </a:cubicBezTo>
                <a:cubicBezTo>
                  <a:pt x="159" y="54"/>
                  <a:pt x="195" y="89"/>
                  <a:pt x="195" y="125"/>
                </a:cubicBezTo>
                <a:cubicBezTo>
                  <a:pt x="195" y="160"/>
                  <a:pt x="159" y="196"/>
                  <a:pt x="125" y="196"/>
                </a:cubicBezTo>
                <a:close/>
              </a:path>
            </a:pathLst>
          </a:custGeom>
          <a:solidFill>
            <a:schemeClr val="accent1"/>
          </a:solidFill>
          <a:ln>
            <a:noFill/>
          </a:ln>
          <a:effectLst/>
        </p:spPr>
        <p:txBody>
          <a:bodyPr wrap="none" anchor="ctr"/>
          <a:lstStyle/>
          <a:p>
            <a:endParaRPr lang="en-US" dirty="0"/>
          </a:p>
        </p:txBody>
      </p:sp>
      <p:sp>
        <p:nvSpPr>
          <p:cNvPr id="4" name="Freeform 3"/>
          <p:cNvSpPr>
            <a:spLocks noChangeArrowheads="1"/>
          </p:cNvSpPr>
          <p:nvPr/>
        </p:nvSpPr>
        <p:spPr bwMode="auto">
          <a:xfrm>
            <a:off x="11781573" y="3702108"/>
            <a:ext cx="940859" cy="757683"/>
          </a:xfrm>
          <a:custGeom>
            <a:avLst/>
            <a:gdLst>
              <a:gd name="T0" fmla="*/ 487 w 497"/>
              <a:gd name="T1" fmla="*/ 71 h 400"/>
              <a:gd name="T2" fmla="*/ 487 w 497"/>
              <a:gd name="T3" fmla="*/ 71 h 400"/>
              <a:gd name="T4" fmla="*/ 372 w 497"/>
              <a:gd name="T5" fmla="*/ 0 h 400"/>
              <a:gd name="T6" fmla="*/ 354 w 497"/>
              <a:gd name="T7" fmla="*/ 0 h 400"/>
              <a:gd name="T8" fmla="*/ 248 w 497"/>
              <a:gd name="T9" fmla="*/ 71 h 400"/>
              <a:gd name="T10" fmla="*/ 142 w 497"/>
              <a:gd name="T11" fmla="*/ 0 h 400"/>
              <a:gd name="T12" fmla="*/ 123 w 497"/>
              <a:gd name="T13" fmla="*/ 0 h 400"/>
              <a:gd name="T14" fmla="*/ 8 w 497"/>
              <a:gd name="T15" fmla="*/ 71 h 400"/>
              <a:gd name="T16" fmla="*/ 0 w 497"/>
              <a:gd name="T17" fmla="*/ 89 h 400"/>
              <a:gd name="T18" fmla="*/ 0 w 497"/>
              <a:gd name="T19" fmla="*/ 382 h 400"/>
              <a:gd name="T20" fmla="*/ 8 w 497"/>
              <a:gd name="T21" fmla="*/ 390 h 400"/>
              <a:gd name="T22" fmla="*/ 26 w 497"/>
              <a:gd name="T23" fmla="*/ 390 h 400"/>
              <a:gd name="T24" fmla="*/ 132 w 497"/>
              <a:gd name="T25" fmla="*/ 328 h 400"/>
              <a:gd name="T26" fmla="*/ 239 w 497"/>
              <a:gd name="T27" fmla="*/ 390 h 400"/>
              <a:gd name="T28" fmla="*/ 257 w 497"/>
              <a:gd name="T29" fmla="*/ 390 h 400"/>
              <a:gd name="T30" fmla="*/ 363 w 497"/>
              <a:gd name="T31" fmla="*/ 328 h 400"/>
              <a:gd name="T32" fmla="*/ 470 w 497"/>
              <a:gd name="T33" fmla="*/ 390 h 400"/>
              <a:gd name="T34" fmla="*/ 478 w 497"/>
              <a:gd name="T35" fmla="*/ 399 h 400"/>
              <a:gd name="T36" fmla="*/ 487 w 497"/>
              <a:gd name="T37" fmla="*/ 390 h 400"/>
              <a:gd name="T38" fmla="*/ 496 w 497"/>
              <a:gd name="T39" fmla="*/ 382 h 400"/>
              <a:gd name="T40" fmla="*/ 496 w 497"/>
              <a:gd name="T41" fmla="*/ 89 h 400"/>
              <a:gd name="T42" fmla="*/ 487 w 497"/>
              <a:gd name="T43" fmla="*/ 71 h 400"/>
              <a:gd name="T44" fmla="*/ 115 w 497"/>
              <a:gd name="T45" fmla="*/ 293 h 400"/>
              <a:gd name="T46" fmla="*/ 115 w 497"/>
              <a:gd name="T47" fmla="*/ 293 h 400"/>
              <a:gd name="T48" fmla="*/ 35 w 497"/>
              <a:gd name="T49" fmla="*/ 346 h 400"/>
              <a:gd name="T50" fmla="*/ 35 w 497"/>
              <a:gd name="T51" fmla="*/ 98 h 400"/>
              <a:gd name="T52" fmla="*/ 115 w 497"/>
              <a:gd name="T53" fmla="*/ 44 h 400"/>
              <a:gd name="T54" fmla="*/ 115 w 497"/>
              <a:gd name="T55" fmla="*/ 293 h 400"/>
              <a:gd name="T56" fmla="*/ 230 w 497"/>
              <a:gd name="T57" fmla="*/ 346 h 400"/>
              <a:gd name="T58" fmla="*/ 230 w 497"/>
              <a:gd name="T59" fmla="*/ 346 h 400"/>
              <a:gd name="T60" fmla="*/ 150 w 497"/>
              <a:gd name="T61" fmla="*/ 293 h 400"/>
              <a:gd name="T62" fmla="*/ 150 w 497"/>
              <a:gd name="T63" fmla="*/ 44 h 400"/>
              <a:gd name="T64" fmla="*/ 230 w 497"/>
              <a:gd name="T65" fmla="*/ 98 h 400"/>
              <a:gd name="T66" fmla="*/ 230 w 497"/>
              <a:gd name="T67" fmla="*/ 346 h 400"/>
              <a:gd name="T68" fmla="*/ 345 w 497"/>
              <a:gd name="T69" fmla="*/ 293 h 400"/>
              <a:gd name="T70" fmla="*/ 345 w 497"/>
              <a:gd name="T71" fmla="*/ 293 h 400"/>
              <a:gd name="T72" fmla="*/ 266 w 497"/>
              <a:gd name="T73" fmla="*/ 346 h 400"/>
              <a:gd name="T74" fmla="*/ 266 w 497"/>
              <a:gd name="T75" fmla="*/ 98 h 400"/>
              <a:gd name="T76" fmla="*/ 345 w 497"/>
              <a:gd name="T77" fmla="*/ 44 h 400"/>
              <a:gd name="T78" fmla="*/ 345 w 497"/>
              <a:gd name="T79" fmla="*/ 293 h 400"/>
              <a:gd name="T80" fmla="*/ 461 w 497"/>
              <a:gd name="T81" fmla="*/ 346 h 400"/>
              <a:gd name="T82" fmla="*/ 461 w 497"/>
              <a:gd name="T83" fmla="*/ 346 h 400"/>
              <a:gd name="T84" fmla="*/ 380 w 497"/>
              <a:gd name="T85" fmla="*/ 293 h 400"/>
              <a:gd name="T86" fmla="*/ 380 w 497"/>
              <a:gd name="T87" fmla="*/ 44 h 400"/>
              <a:gd name="T88" fmla="*/ 461 w 497"/>
              <a:gd name="T89" fmla="*/ 98 h 400"/>
              <a:gd name="T90" fmla="*/ 461 w 497"/>
              <a:gd name="T91" fmla="*/ 346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497" h="400">
                <a:moveTo>
                  <a:pt x="487" y="71"/>
                </a:moveTo>
                <a:lnTo>
                  <a:pt x="487" y="71"/>
                </a:lnTo>
                <a:cubicBezTo>
                  <a:pt x="372" y="0"/>
                  <a:pt x="372" y="0"/>
                  <a:pt x="372" y="0"/>
                </a:cubicBezTo>
                <a:cubicBezTo>
                  <a:pt x="363" y="0"/>
                  <a:pt x="363" y="0"/>
                  <a:pt x="354" y="0"/>
                </a:cubicBezTo>
                <a:cubicBezTo>
                  <a:pt x="248" y="71"/>
                  <a:pt x="248" y="71"/>
                  <a:pt x="248" y="71"/>
                </a:cubicBezTo>
                <a:cubicBezTo>
                  <a:pt x="142" y="0"/>
                  <a:pt x="142" y="0"/>
                  <a:pt x="142" y="0"/>
                </a:cubicBezTo>
                <a:cubicBezTo>
                  <a:pt x="132" y="0"/>
                  <a:pt x="132" y="0"/>
                  <a:pt x="123" y="0"/>
                </a:cubicBezTo>
                <a:cubicBezTo>
                  <a:pt x="8" y="71"/>
                  <a:pt x="8" y="71"/>
                  <a:pt x="8" y="71"/>
                </a:cubicBezTo>
                <a:cubicBezTo>
                  <a:pt x="0" y="80"/>
                  <a:pt x="0" y="80"/>
                  <a:pt x="0" y="89"/>
                </a:cubicBezTo>
                <a:cubicBezTo>
                  <a:pt x="0" y="382"/>
                  <a:pt x="0" y="382"/>
                  <a:pt x="0" y="382"/>
                </a:cubicBezTo>
                <a:cubicBezTo>
                  <a:pt x="0" y="382"/>
                  <a:pt x="0" y="390"/>
                  <a:pt x="8" y="390"/>
                </a:cubicBezTo>
                <a:cubicBezTo>
                  <a:pt x="8" y="399"/>
                  <a:pt x="17" y="399"/>
                  <a:pt x="26" y="390"/>
                </a:cubicBezTo>
                <a:cubicBezTo>
                  <a:pt x="132" y="328"/>
                  <a:pt x="132" y="328"/>
                  <a:pt x="132" y="328"/>
                </a:cubicBezTo>
                <a:cubicBezTo>
                  <a:pt x="239" y="390"/>
                  <a:pt x="239" y="390"/>
                  <a:pt x="239" y="390"/>
                </a:cubicBezTo>
                <a:cubicBezTo>
                  <a:pt x="248" y="399"/>
                  <a:pt x="248" y="399"/>
                  <a:pt x="257" y="390"/>
                </a:cubicBezTo>
                <a:cubicBezTo>
                  <a:pt x="363" y="328"/>
                  <a:pt x="363" y="328"/>
                  <a:pt x="363" y="328"/>
                </a:cubicBezTo>
                <a:cubicBezTo>
                  <a:pt x="470" y="390"/>
                  <a:pt x="470" y="390"/>
                  <a:pt x="470" y="390"/>
                </a:cubicBezTo>
                <a:cubicBezTo>
                  <a:pt x="470" y="399"/>
                  <a:pt x="478" y="399"/>
                  <a:pt x="478" y="399"/>
                </a:cubicBezTo>
                <a:cubicBezTo>
                  <a:pt x="478" y="399"/>
                  <a:pt x="487" y="399"/>
                  <a:pt x="487" y="390"/>
                </a:cubicBezTo>
                <a:cubicBezTo>
                  <a:pt x="496" y="390"/>
                  <a:pt x="496" y="382"/>
                  <a:pt x="496" y="382"/>
                </a:cubicBezTo>
                <a:cubicBezTo>
                  <a:pt x="496" y="89"/>
                  <a:pt x="496" y="89"/>
                  <a:pt x="496" y="89"/>
                </a:cubicBezTo>
                <a:cubicBezTo>
                  <a:pt x="496" y="80"/>
                  <a:pt x="496" y="80"/>
                  <a:pt x="487" y="71"/>
                </a:cubicBezTo>
                <a:close/>
                <a:moveTo>
                  <a:pt x="115" y="293"/>
                </a:moveTo>
                <a:lnTo>
                  <a:pt x="115" y="293"/>
                </a:lnTo>
                <a:cubicBezTo>
                  <a:pt x="35" y="346"/>
                  <a:pt x="35" y="346"/>
                  <a:pt x="35" y="346"/>
                </a:cubicBezTo>
                <a:cubicBezTo>
                  <a:pt x="35" y="98"/>
                  <a:pt x="35" y="98"/>
                  <a:pt x="35" y="98"/>
                </a:cubicBezTo>
                <a:cubicBezTo>
                  <a:pt x="115" y="44"/>
                  <a:pt x="115" y="44"/>
                  <a:pt x="115" y="44"/>
                </a:cubicBezTo>
                <a:lnTo>
                  <a:pt x="115" y="293"/>
                </a:lnTo>
                <a:close/>
                <a:moveTo>
                  <a:pt x="230" y="346"/>
                </a:moveTo>
                <a:lnTo>
                  <a:pt x="230" y="346"/>
                </a:lnTo>
                <a:cubicBezTo>
                  <a:pt x="150" y="293"/>
                  <a:pt x="150" y="293"/>
                  <a:pt x="150" y="293"/>
                </a:cubicBezTo>
                <a:cubicBezTo>
                  <a:pt x="150" y="44"/>
                  <a:pt x="150" y="44"/>
                  <a:pt x="150" y="44"/>
                </a:cubicBezTo>
                <a:cubicBezTo>
                  <a:pt x="230" y="98"/>
                  <a:pt x="230" y="98"/>
                  <a:pt x="230" y="98"/>
                </a:cubicBezTo>
                <a:lnTo>
                  <a:pt x="230" y="346"/>
                </a:lnTo>
                <a:close/>
                <a:moveTo>
                  <a:pt x="345" y="293"/>
                </a:moveTo>
                <a:lnTo>
                  <a:pt x="345" y="293"/>
                </a:lnTo>
                <a:cubicBezTo>
                  <a:pt x="266" y="346"/>
                  <a:pt x="266" y="346"/>
                  <a:pt x="266" y="346"/>
                </a:cubicBezTo>
                <a:cubicBezTo>
                  <a:pt x="266" y="98"/>
                  <a:pt x="266" y="98"/>
                  <a:pt x="266" y="98"/>
                </a:cubicBezTo>
                <a:cubicBezTo>
                  <a:pt x="345" y="44"/>
                  <a:pt x="345" y="44"/>
                  <a:pt x="345" y="44"/>
                </a:cubicBezTo>
                <a:lnTo>
                  <a:pt x="345" y="293"/>
                </a:lnTo>
                <a:close/>
                <a:moveTo>
                  <a:pt x="461" y="346"/>
                </a:moveTo>
                <a:lnTo>
                  <a:pt x="461" y="346"/>
                </a:lnTo>
                <a:cubicBezTo>
                  <a:pt x="380" y="293"/>
                  <a:pt x="380" y="293"/>
                  <a:pt x="380" y="293"/>
                </a:cubicBezTo>
                <a:cubicBezTo>
                  <a:pt x="380" y="44"/>
                  <a:pt x="380" y="44"/>
                  <a:pt x="380" y="44"/>
                </a:cubicBezTo>
                <a:cubicBezTo>
                  <a:pt x="461" y="98"/>
                  <a:pt x="461" y="98"/>
                  <a:pt x="461" y="98"/>
                </a:cubicBezTo>
                <a:lnTo>
                  <a:pt x="461" y="346"/>
                </a:lnTo>
                <a:close/>
              </a:path>
            </a:pathLst>
          </a:custGeom>
          <a:solidFill>
            <a:schemeClr val="accent1"/>
          </a:solidFill>
          <a:ln>
            <a:noFill/>
          </a:ln>
          <a:effectLst/>
        </p:spPr>
        <p:txBody>
          <a:bodyPr wrap="none" anchor="ctr"/>
          <a:lstStyle/>
          <a:p>
            <a:endParaRPr lang="en-US" dirty="0"/>
          </a:p>
        </p:txBody>
      </p:sp>
      <p:sp>
        <p:nvSpPr>
          <p:cNvPr id="5" name="Freeform 4"/>
          <p:cNvSpPr>
            <a:spLocks noChangeArrowheads="1"/>
          </p:cNvSpPr>
          <p:nvPr/>
        </p:nvSpPr>
        <p:spPr bwMode="auto">
          <a:xfrm>
            <a:off x="5617785" y="3702107"/>
            <a:ext cx="940866" cy="741031"/>
          </a:xfrm>
          <a:custGeom>
            <a:avLst/>
            <a:gdLst>
              <a:gd name="T0" fmla="*/ 372 w 498"/>
              <a:gd name="T1" fmla="*/ 337 h 391"/>
              <a:gd name="T2" fmla="*/ 372 w 498"/>
              <a:gd name="T3" fmla="*/ 337 h 391"/>
              <a:gd name="T4" fmla="*/ 53 w 498"/>
              <a:gd name="T5" fmla="*/ 337 h 391"/>
              <a:gd name="T6" fmla="*/ 53 w 498"/>
              <a:gd name="T7" fmla="*/ 116 h 391"/>
              <a:gd name="T8" fmla="*/ 116 w 498"/>
              <a:gd name="T9" fmla="*/ 116 h 391"/>
              <a:gd name="T10" fmla="*/ 169 w 498"/>
              <a:gd name="T11" fmla="*/ 71 h 391"/>
              <a:gd name="T12" fmla="*/ 27 w 498"/>
              <a:gd name="T13" fmla="*/ 71 h 391"/>
              <a:gd name="T14" fmla="*/ 0 w 498"/>
              <a:gd name="T15" fmla="*/ 89 h 391"/>
              <a:gd name="T16" fmla="*/ 0 w 498"/>
              <a:gd name="T17" fmla="*/ 363 h 391"/>
              <a:gd name="T18" fmla="*/ 27 w 498"/>
              <a:gd name="T19" fmla="*/ 390 h 391"/>
              <a:gd name="T20" fmla="*/ 399 w 498"/>
              <a:gd name="T21" fmla="*/ 390 h 391"/>
              <a:gd name="T22" fmla="*/ 426 w 498"/>
              <a:gd name="T23" fmla="*/ 363 h 391"/>
              <a:gd name="T24" fmla="*/ 426 w 498"/>
              <a:gd name="T25" fmla="*/ 275 h 391"/>
              <a:gd name="T26" fmla="*/ 372 w 498"/>
              <a:gd name="T27" fmla="*/ 310 h 391"/>
              <a:gd name="T28" fmla="*/ 372 w 498"/>
              <a:gd name="T29" fmla="*/ 337 h 391"/>
              <a:gd name="T30" fmla="*/ 328 w 498"/>
              <a:gd name="T31" fmla="*/ 169 h 391"/>
              <a:gd name="T32" fmla="*/ 328 w 498"/>
              <a:gd name="T33" fmla="*/ 169 h 391"/>
              <a:gd name="T34" fmla="*/ 328 w 498"/>
              <a:gd name="T35" fmla="*/ 257 h 391"/>
              <a:gd name="T36" fmla="*/ 497 w 498"/>
              <a:gd name="T37" fmla="*/ 125 h 391"/>
              <a:gd name="T38" fmla="*/ 328 w 498"/>
              <a:gd name="T39" fmla="*/ 0 h 391"/>
              <a:gd name="T40" fmla="*/ 328 w 498"/>
              <a:gd name="T41" fmla="*/ 80 h 391"/>
              <a:gd name="T42" fmla="*/ 133 w 498"/>
              <a:gd name="T43" fmla="*/ 275 h 391"/>
              <a:gd name="T44" fmla="*/ 328 w 498"/>
              <a:gd name="T45" fmla="*/ 169 h 3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498" h="391">
                <a:moveTo>
                  <a:pt x="372" y="337"/>
                </a:moveTo>
                <a:lnTo>
                  <a:pt x="372" y="337"/>
                </a:lnTo>
                <a:cubicBezTo>
                  <a:pt x="53" y="337"/>
                  <a:pt x="53" y="337"/>
                  <a:pt x="53" y="337"/>
                </a:cubicBezTo>
                <a:cubicBezTo>
                  <a:pt x="53" y="116"/>
                  <a:pt x="53" y="116"/>
                  <a:pt x="53" y="116"/>
                </a:cubicBezTo>
                <a:cubicBezTo>
                  <a:pt x="116" y="116"/>
                  <a:pt x="116" y="116"/>
                  <a:pt x="116" y="116"/>
                </a:cubicBezTo>
                <a:cubicBezTo>
                  <a:pt x="116" y="116"/>
                  <a:pt x="133" y="98"/>
                  <a:pt x="169" y="71"/>
                </a:cubicBezTo>
                <a:cubicBezTo>
                  <a:pt x="27" y="71"/>
                  <a:pt x="27" y="71"/>
                  <a:pt x="27" y="71"/>
                </a:cubicBezTo>
                <a:cubicBezTo>
                  <a:pt x="9" y="71"/>
                  <a:pt x="0" y="80"/>
                  <a:pt x="0" y="89"/>
                </a:cubicBezTo>
                <a:cubicBezTo>
                  <a:pt x="0" y="363"/>
                  <a:pt x="0" y="363"/>
                  <a:pt x="0" y="363"/>
                </a:cubicBezTo>
                <a:cubicBezTo>
                  <a:pt x="0" y="382"/>
                  <a:pt x="9" y="390"/>
                  <a:pt x="27" y="390"/>
                </a:cubicBezTo>
                <a:cubicBezTo>
                  <a:pt x="399" y="390"/>
                  <a:pt x="399" y="390"/>
                  <a:pt x="399" y="390"/>
                </a:cubicBezTo>
                <a:cubicBezTo>
                  <a:pt x="408" y="390"/>
                  <a:pt x="426" y="382"/>
                  <a:pt x="426" y="363"/>
                </a:cubicBezTo>
                <a:cubicBezTo>
                  <a:pt x="426" y="275"/>
                  <a:pt x="426" y="275"/>
                  <a:pt x="426" y="275"/>
                </a:cubicBezTo>
                <a:cubicBezTo>
                  <a:pt x="372" y="310"/>
                  <a:pt x="372" y="310"/>
                  <a:pt x="372" y="310"/>
                </a:cubicBezTo>
                <a:lnTo>
                  <a:pt x="372" y="337"/>
                </a:lnTo>
                <a:close/>
                <a:moveTo>
                  <a:pt x="328" y="169"/>
                </a:moveTo>
                <a:lnTo>
                  <a:pt x="328" y="169"/>
                </a:lnTo>
                <a:cubicBezTo>
                  <a:pt x="328" y="257"/>
                  <a:pt x="328" y="257"/>
                  <a:pt x="328" y="257"/>
                </a:cubicBezTo>
                <a:cubicBezTo>
                  <a:pt x="497" y="125"/>
                  <a:pt x="497" y="125"/>
                  <a:pt x="497" y="125"/>
                </a:cubicBezTo>
                <a:cubicBezTo>
                  <a:pt x="328" y="0"/>
                  <a:pt x="328" y="0"/>
                  <a:pt x="328" y="0"/>
                </a:cubicBezTo>
                <a:cubicBezTo>
                  <a:pt x="328" y="80"/>
                  <a:pt x="328" y="80"/>
                  <a:pt x="328" y="80"/>
                </a:cubicBezTo>
                <a:cubicBezTo>
                  <a:pt x="133" y="80"/>
                  <a:pt x="133" y="275"/>
                  <a:pt x="133" y="275"/>
                </a:cubicBezTo>
                <a:cubicBezTo>
                  <a:pt x="186" y="187"/>
                  <a:pt x="222" y="169"/>
                  <a:pt x="328" y="169"/>
                </a:cubicBezTo>
                <a:close/>
              </a:path>
            </a:pathLst>
          </a:custGeom>
          <a:solidFill>
            <a:schemeClr val="accent1"/>
          </a:solidFill>
          <a:ln>
            <a:noFill/>
          </a:ln>
          <a:effectLst/>
        </p:spPr>
        <p:txBody>
          <a:bodyPr wrap="none" anchor="ctr"/>
          <a:lstStyle/>
          <a:p>
            <a:endParaRPr lang="en-US" dirty="0"/>
          </a:p>
        </p:txBody>
      </p:sp>
      <p:sp>
        <p:nvSpPr>
          <p:cNvPr id="6" name="Freeform 5"/>
          <p:cNvSpPr>
            <a:spLocks noChangeArrowheads="1"/>
          </p:cNvSpPr>
          <p:nvPr/>
        </p:nvSpPr>
        <p:spPr bwMode="auto">
          <a:xfrm>
            <a:off x="13852817" y="3618843"/>
            <a:ext cx="907559" cy="907556"/>
          </a:xfrm>
          <a:custGeom>
            <a:avLst/>
            <a:gdLst>
              <a:gd name="T0" fmla="*/ 239 w 480"/>
              <a:gd name="T1" fmla="*/ 0 h 480"/>
              <a:gd name="T2" fmla="*/ 239 w 480"/>
              <a:gd name="T3" fmla="*/ 0 h 480"/>
              <a:gd name="T4" fmla="*/ 0 w 480"/>
              <a:gd name="T5" fmla="*/ 248 h 480"/>
              <a:gd name="T6" fmla="*/ 239 w 480"/>
              <a:gd name="T7" fmla="*/ 479 h 480"/>
              <a:gd name="T8" fmla="*/ 479 w 480"/>
              <a:gd name="T9" fmla="*/ 240 h 480"/>
              <a:gd name="T10" fmla="*/ 239 w 480"/>
              <a:gd name="T11" fmla="*/ 0 h 480"/>
              <a:gd name="T12" fmla="*/ 239 w 480"/>
              <a:gd name="T13" fmla="*/ 426 h 480"/>
              <a:gd name="T14" fmla="*/ 239 w 480"/>
              <a:gd name="T15" fmla="*/ 426 h 480"/>
              <a:gd name="T16" fmla="*/ 53 w 480"/>
              <a:gd name="T17" fmla="*/ 248 h 480"/>
              <a:gd name="T18" fmla="*/ 239 w 480"/>
              <a:gd name="T19" fmla="*/ 53 h 480"/>
              <a:gd name="T20" fmla="*/ 426 w 480"/>
              <a:gd name="T21" fmla="*/ 240 h 480"/>
              <a:gd name="T22" fmla="*/ 239 w 480"/>
              <a:gd name="T23" fmla="*/ 426 h 480"/>
              <a:gd name="T24" fmla="*/ 123 w 480"/>
              <a:gd name="T25" fmla="*/ 354 h 480"/>
              <a:gd name="T26" fmla="*/ 123 w 480"/>
              <a:gd name="T27" fmla="*/ 354 h 480"/>
              <a:gd name="T28" fmla="*/ 283 w 480"/>
              <a:gd name="T29" fmla="*/ 293 h 480"/>
              <a:gd name="T30" fmla="*/ 354 w 480"/>
              <a:gd name="T31" fmla="*/ 124 h 480"/>
              <a:gd name="T32" fmla="*/ 186 w 480"/>
              <a:gd name="T33" fmla="*/ 195 h 480"/>
              <a:gd name="T34" fmla="*/ 123 w 480"/>
              <a:gd name="T35" fmla="*/ 354 h 480"/>
              <a:gd name="T36" fmla="*/ 213 w 480"/>
              <a:gd name="T37" fmla="*/ 213 h 480"/>
              <a:gd name="T38" fmla="*/ 213 w 480"/>
              <a:gd name="T39" fmla="*/ 213 h 480"/>
              <a:gd name="T40" fmla="*/ 310 w 480"/>
              <a:gd name="T41" fmla="*/ 169 h 480"/>
              <a:gd name="T42" fmla="*/ 266 w 480"/>
              <a:gd name="T43" fmla="*/ 266 h 480"/>
              <a:gd name="T44" fmla="*/ 213 w 480"/>
              <a:gd name="T45" fmla="*/ 266 h 480"/>
              <a:gd name="T46" fmla="*/ 213 w 480"/>
              <a:gd name="T47" fmla="*/ 213 h 4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480" h="480">
                <a:moveTo>
                  <a:pt x="239" y="0"/>
                </a:moveTo>
                <a:lnTo>
                  <a:pt x="239" y="0"/>
                </a:lnTo>
                <a:cubicBezTo>
                  <a:pt x="107" y="9"/>
                  <a:pt x="0" y="115"/>
                  <a:pt x="0" y="248"/>
                </a:cubicBezTo>
                <a:cubicBezTo>
                  <a:pt x="0" y="372"/>
                  <a:pt x="107" y="479"/>
                  <a:pt x="239" y="479"/>
                </a:cubicBezTo>
                <a:cubicBezTo>
                  <a:pt x="372" y="479"/>
                  <a:pt x="479" y="372"/>
                  <a:pt x="479" y="240"/>
                </a:cubicBezTo>
                <a:cubicBezTo>
                  <a:pt x="479" y="107"/>
                  <a:pt x="363" y="0"/>
                  <a:pt x="239" y="0"/>
                </a:cubicBezTo>
                <a:close/>
                <a:moveTo>
                  <a:pt x="239" y="426"/>
                </a:moveTo>
                <a:lnTo>
                  <a:pt x="239" y="426"/>
                </a:lnTo>
                <a:cubicBezTo>
                  <a:pt x="142" y="434"/>
                  <a:pt x="53" y="346"/>
                  <a:pt x="53" y="248"/>
                </a:cubicBezTo>
                <a:cubicBezTo>
                  <a:pt x="53" y="142"/>
                  <a:pt x="133" y="53"/>
                  <a:pt x="239" y="53"/>
                </a:cubicBezTo>
                <a:cubicBezTo>
                  <a:pt x="336" y="53"/>
                  <a:pt x="426" y="133"/>
                  <a:pt x="426" y="240"/>
                </a:cubicBezTo>
                <a:cubicBezTo>
                  <a:pt x="426" y="346"/>
                  <a:pt x="345" y="426"/>
                  <a:pt x="239" y="426"/>
                </a:cubicBezTo>
                <a:close/>
                <a:moveTo>
                  <a:pt x="123" y="354"/>
                </a:moveTo>
                <a:lnTo>
                  <a:pt x="123" y="354"/>
                </a:lnTo>
                <a:cubicBezTo>
                  <a:pt x="123" y="354"/>
                  <a:pt x="239" y="337"/>
                  <a:pt x="283" y="293"/>
                </a:cubicBezTo>
                <a:cubicBezTo>
                  <a:pt x="336" y="240"/>
                  <a:pt x="354" y="124"/>
                  <a:pt x="354" y="124"/>
                </a:cubicBezTo>
                <a:cubicBezTo>
                  <a:pt x="354" y="124"/>
                  <a:pt x="239" y="142"/>
                  <a:pt x="186" y="195"/>
                </a:cubicBezTo>
                <a:cubicBezTo>
                  <a:pt x="142" y="240"/>
                  <a:pt x="123" y="354"/>
                  <a:pt x="123" y="354"/>
                </a:cubicBezTo>
                <a:close/>
                <a:moveTo>
                  <a:pt x="213" y="213"/>
                </a:moveTo>
                <a:lnTo>
                  <a:pt x="213" y="213"/>
                </a:lnTo>
                <a:cubicBezTo>
                  <a:pt x="239" y="195"/>
                  <a:pt x="274" y="178"/>
                  <a:pt x="310" y="169"/>
                </a:cubicBezTo>
                <a:cubicBezTo>
                  <a:pt x="301" y="204"/>
                  <a:pt x="283" y="248"/>
                  <a:pt x="266" y="266"/>
                </a:cubicBezTo>
                <a:cubicBezTo>
                  <a:pt x="248" y="275"/>
                  <a:pt x="230" y="275"/>
                  <a:pt x="213" y="266"/>
                </a:cubicBezTo>
                <a:cubicBezTo>
                  <a:pt x="204" y="248"/>
                  <a:pt x="204" y="231"/>
                  <a:pt x="213" y="213"/>
                </a:cubicBezTo>
                <a:close/>
              </a:path>
            </a:pathLst>
          </a:custGeom>
          <a:solidFill>
            <a:schemeClr val="accent1"/>
          </a:solidFill>
          <a:ln>
            <a:noFill/>
          </a:ln>
          <a:effectLst/>
        </p:spPr>
        <p:txBody>
          <a:bodyPr wrap="none" anchor="ctr"/>
          <a:lstStyle/>
          <a:p>
            <a:endParaRPr lang="en-US" dirty="0"/>
          </a:p>
        </p:txBody>
      </p:sp>
      <p:sp>
        <p:nvSpPr>
          <p:cNvPr id="7" name="Freeform 6"/>
          <p:cNvSpPr>
            <a:spLocks noChangeArrowheads="1"/>
          </p:cNvSpPr>
          <p:nvPr/>
        </p:nvSpPr>
        <p:spPr bwMode="auto">
          <a:xfrm>
            <a:off x="15957371" y="3652146"/>
            <a:ext cx="840944" cy="824292"/>
          </a:xfrm>
          <a:custGeom>
            <a:avLst/>
            <a:gdLst>
              <a:gd name="T0" fmla="*/ 425 w 444"/>
              <a:gd name="T1" fmla="*/ 17 h 435"/>
              <a:gd name="T2" fmla="*/ 425 w 444"/>
              <a:gd name="T3" fmla="*/ 17 h 435"/>
              <a:gd name="T4" fmla="*/ 345 w 444"/>
              <a:gd name="T5" fmla="*/ 35 h 435"/>
              <a:gd name="T6" fmla="*/ 0 w 444"/>
              <a:gd name="T7" fmla="*/ 222 h 435"/>
              <a:gd name="T8" fmla="*/ 195 w 444"/>
              <a:gd name="T9" fmla="*/ 248 h 435"/>
              <a:gd name="T10" fmla="*/ 221 w 444"/>
              <a:gd name="T11" fmla="*/ 434 h 435"/>
              <a:gd name="T12" fmla="*/ 399 w 444"/>
              <a:gd name="T13" fmla="*/ 89 h 435"/>
              <a:gd name="T14" fmla="*/ 425 w 444"/>
              <a:gd name="T15" fmla="*/ 17 h 435"/>
              <a:gd name="T16" fmla="*/ 381 w 444"/>
              <a:gd name="T17" fmla="*/ 62 h 435"/>
              <a:gd name="T18" fmla="*/ 381 w 444"/>
              <a:gd name="T19" fmla="*/ 62 h 435"/>
              <a:gd name="T20" fmla="*/ 239 w 444"/>
              <a:gd name="T21" fmla="*/ 319 h 435"/>
              <a:gd name="T22" fmla="*/ 230 w 444"/>
              <a:gd name="T23" fmla="*/ 204 h 435"/>
              <a:gd name="T24" fmla="*/ 381 w 444"/>
              <a:gd name="T25" fmla="*/ 62 h 4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44" h="435">
                <a:moveTo>
                  <a:pt x="425" y="17"/>
                </a:moveTo>
                <a:lnTo>
                  <a:pt x="425" y="17"/>
                </a:lnTo>
                <a:cubicBezTo>
                  <a:pt x="408" y="0"/>
                  <a:pt x="399" y="17"/>
                  <a:pt x="345" y="35"/>
                </a:cubicBezTo>
                <a:cubicBezTo>
                  <a:pt x="221" y="97"/>
                  <a:pt x="0" y="222"/>
                  <a:pt x="0" y="222"/>
                </a:cubicBezTo>
                <a:cubicBezTo>
                  <a:pt x="195" y="248"/>
                  <a:pt x="195" y="248"/>
                  <a:pt x="195" y="248"/>
                </a:cubicBezTo>
                <a:cubicBezTo>
                  <a:pt x="221" y="434"/>
                  <a:pt x="221" y="434"/>
                  <a:pt x="221" y="434"/>
                </a:cubicBezTo>
                <a:cubicBezTo>
                  <a:pt x="221" y="434"/>
                  <a:pt x="345" y="222"/>
                  <a:pt x="399" y="89"/>
                </a:cubicBezTo>
                <a:cubicBezTo>
                  <a:pt x="425" y="44"/>
                  <a:pt x="443" y="26"/>
                  <a:pt x="425" y="17"/>
                </a:cubicBezTo>
                <a:close/>
                <a:moveTo>
                  <a:pt x="381" y="62"/>
                </a:moveTo>
                <a:lnTo>
                  <a:pt x="381" y="62"/>
                </a:lnTo>
                <a:cubicBezTo>
                  <a:pt x="239" y="319"/>
                  <a:pt x="239" y="319"/>
                  <a:pt x="239" y="319"/>
                </a:cubicBezTo>
                <a:cubicBezTo>
                  <a:pt x="230" y="204"/>
                  <a:pt x="230" y="204"/>
                  <a:pt x="230" y="204"/>
                </a:cubicBezTo>
                <a:lnTo>
                  <a:pt x="381" y="62"/>
                </a:lnTo>
                <a:close/>
              </a:path>
            </a:pathLst>
          </a:custGeom>
          <a:solidFill>
            <a:schemeClr val="accent1"/>
          </a:solidFill>
          <a:ln>
            <a:noFill/>
          </a:ln>
          <a:effectLst/>
        </p:spPr>
        <p:txBody>
          <a:bodyPr wrap="none" anchor="ctr"/>
          <a:lstStyle/>
          <a:p>
            <a:endParaRPr lang="en-US" dirty="0"/>
          </a:p>
        </p:txBody>
      </p:sp>
      <p:sp>
        <p:nvSpPr>
          <p:cNvPr id="8" name="Freeform 7"/>
          <p:cNvSpPr>
            <a:spLocks noChangeArrowheads="1"/>
          </p:cNvSpPr>
          <p:nvPr/>
        </p:nvSpPr>
        <p:spPr bwMode="auto">
          <a:xfrm>
            <a:off x="22154460" y="3652147"/>
            <a:ext cx="732705" cy="840944"/>
          </a:xfrm>
          <a:custGeom>
            <a:avLst/>
            <a:gdLst>
              <a:gd name="T0" fmla="*/ 319 w 390"/>
              <a:gd name="T1" fmla="*/ 301 h 444"/>
              <a:gd name="T2" fmla="*/ 319 w 390"/>
              <a:gd name="T3" fmla="*/ 301 h 444"/>
              <a:gd name="T4" fmla="*/ 274 w 390"/>
              <a:gd name="T5" fmla="*/ 310 h 444"/>
              <a:gd name="T6" fmla="*/ 142 w 390"/>
              <a:gd name="T7" fmla="*/ 239 h 444"/>
              <a:gd name="T8" fmla="*/ 142 w 390"/>
              <a:gd name="T9" fmla="*/ 222 h 444"/>
              <a:gd name="T10" fmla="*/ 142 w 390"/>
              <a:gd name="T11" fmla="*/ 213 h 444"/>
              <a:gd name="T12" fmla="*/ 274 w 390"/>
              <a:gd name="T13" fmla="*/ 133 h 444"/>
              <a:gd name="T14" fmla="*/ 319 w 390"/>
              <a:gd name="T15" fmla="*/ 151 h 444"/>
              <a:gd name="T16" fmla="*/ 389 w 390"/>
              <a:gd name="T17" fmla="*/ 70 h 444"/>
              <a:gd name="T18" fmla="*/ 319 w 390"/>
              <a:gd name="T19" fmla="*/ 0 h 444"/>
              <a:gd name="T20" fmla="*/ 248 w 390"/>
              <a:gd name="T21" fmla="*/ 70 h 444"/>
              <a:gd name="T22" fmla="*/ 248 w 390"/>
              <a:gd name="T23" fmla="*/ 89 h 444"/>
              <a:gd name="T24" fmla="*/ 115 w 390"/>
              <a:gd name="T25" fmla="*/ 169 h 444"/>
              <a:gd name="T26" fmla="*/ 70 w 390"/>
              <a:gd name="T27" fmla="*/ 151 h 444"/>
              <a:gd name="T28" fmla="*/ 0 w 390"/>
              <a:gd name="T29" fmla="*/ 222 h 444"/>
              <a:gd name="T30" fmla="*/ 70 w 390"/>
              <a:gd name="T31" fmla="*/ 301 h 444"/>
              <a:gd name="T32" fmla="*/ 115 w 390"/>
              <a:gd name="T33" fmla="*/ 283 h 444"/>
              <a:gd name="T34" fmla="*/ 248 w 390"/>
              <a:gd name="T35" fmla="*/ 363 h 444"/>
              <a:gd name="T36" fmla="*/ 248 w 390"/>
              <a:gd name="T37" fmla="*/ 372 h 444"/>
              <a:gd name="T38" fmla="*/ 319 w 390"/>
              <a:gd name="T39" fmla="*/ 443 h 444"/>
              <a:gd name="T40" fmla="*/ 389 w 390"/>
              <a:gd name="T41" fmla="*/ 372 h 444"/>
              <a:gd name="T42" fmla="*/ 319 w 390"/>
              <a:gd name="T43" fmla="*/ 301 h 4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90" h="444">
                <a:moveTo>
                  <a:pt x="319" y="301"/>
                </a:moveTo>
                <a:lnTo>
                  <a:pt x="319" y="301"/>
                </a:lnTo>
                <a:cubicBezTo>
                  <a:pt x="301" y="301"/>
                  <a:pt x="283" y="301"/>
                  <a:pt x="274" y="310"/>
                </a:cubicBezTo>
                <a:cubicBezTo>
                  <a:pt x="142" y="239"/>
                  <a:pt x="142" y="239"/>
                  <a:pt x="142" y="239"/>
                </a:cubicBezTo>
                <a:cubicBezTo>
                  <a:pt x="142" y="230"/>
                  <a:pt x="142" y="230"/>
                  <a:pt x="142" y="222"/>
                </a:cubicBezTo>
                <a:lnTo>
                  <a:pt x="142" y="213"/>
                </a:lnTo>
                <a:cubicBezTo>
                  <a:pt x="274" y="133"/>
                  <a:pt x="274" y="133"/>
                  <a:pt x="274" y="133"/>
                </a:cubicBezTo>
                <a:cubicBezTo>
                  <a:pt x="283" y="142"/>
                  <a:pt x="301" y="151"/>
                  <a:pt x="319" y="151"/>
                </a:cubicBezTo>
                <a:cubicBezTo>
                  <a:pt x="363" y="151"/>
                  <a:pt x="389" y="115"/>
                  <a:pt x="389" y="70"/>
                </a:cubicBezTo>
                <a:cubicBezTo>
                  <a:pt x="389" y="35"/>
                  <a:pt x="363" y="0"/>
                  <a:pt x="319" y="0"/>
                </a:cubicBezTo>
                <a:cubicBezTo>
                  <a:pt x="274" y="0"/>
                  <a:pt x="248" y="35"/>
                  <a:pt x="248" y="70"/>
                </a:cubicBezTo>
                <a:cubicBezTo>
                  <a:pt x="248" y="80"/>
                  <a:pt x="248" y="80"/>
                  <a:pt x="248" y="89"/>
                </a:cubicBezTo>
                <a:cubicBezTo>
                  <a:pt x="115" y="169"/>
                  <a:pt x="115" y="169"/>
                  <a:pt x="115" y="169"/>
                </a:cubicBezTo>
                <a:cubicBezTo>
                  <a:pt x="107" y="151"/>
                  <a:pt x="88" y="151"/>
                  <a:pt x="70" y="151"/>
                </a:cubicBezTo>
                <a:cubicBezTo>
                  <a:pt x="26" y="151"/>
                  <a:pt x="0" y="186"/>
                  <a:pt x="0" y="222"/>
                </a:cubicBezTo>
                <a:cubicBezTo>
                  <a:pt x="0" y="266"/>
                  <a:pt x="26" y="301"/>
                  <a:pt x="70" y="301"/>
                </a:cubicBezTo>
                <a:cubicBezTo>
                  <a:pt x="88" y="301"/>
                  <a:pt x="107" y="292"/>
                  <a:pt x="115" y="283"/>
                </a:cubicBezTo>
                <a:cubicBezTo>
                  <a:pt x="248" y="363"/>
                  <a:pt x="248" y="363"/>
                  <a:pt x="248" y="363"/>
                </a:cubicBezTo>
                <a:lnTo>
                  <a:pt x="248" y="372"/>
                </a:lnTo>
                <a:cubicBezTo>
                  <a:pt x="248" y="416"/>
                  <a:pt x="274" y="443"/>
                  <a:pt x="319" y="443"/>
                </a:cubicBezTo>
                <a:cubicBezTo>
                  <a:pt x="363" y="443"/>
                  <a:pt x="389" y="416"/>
                  <a:pt x="389" y="372"/>
                </a:cubicBezTo>
                <a:cubicBezTo>
                  <a:pt x="389" y="328"/>
                  <a:pt x="363" y="301"/>
                  <a:pt x="319" y="301"/>
                </a:cubicBezTo>
              </a:path>
            </a:pathLst>
          </a:custGeom>
          <a:solidFill>
            <a:schemeClr val="accent1"/>
          </a:solidFill>
          <a:ln>
            <a:noFill/>
          </a:ln>
          <a:effectLst/>
        </p:spPr>
        <p:txBody>
          <a:bodyPr wrap="none" anchor="ctr"/>
          <a:lstStyle/>
          <a:p>
            <a:endParaRPr lang="en-US" dirty="0"/>
          </a:p>
        </p:txBody>
      </p:sp>
      <p:sp>
        <p:nvSpPr>
          <p:cNvPr id="9" name="Freeform 8"/>
          <p:cNvSpPr>
            <a:spLocks noChangeArrowheads="1"/>
          </p:cNvSpPr>
          <p:nvPr/>
        </p:nvSpPr>
        <p:spPr bwMode="auto">
          <a:xfrm>
            <a:off x="1508595" y="3652147"/>
            <a:ext cx="940866" cy="840944"/>
          </a:xfrm>
          <a:custGeom>
            <a:avLst/>
            <a:gdLst>
              <a:gd name="T0" fmla="*/ 310 w 497"/>
              <a:gd name="T1" fmla="*/ 336 h 444"/>
              <a:gd name="T2" fmla="*/ 310 w 497"/>
              <a:gd name="T3" fmla="*/ 336 h 444"/>
              <a:gd name="T4" fmla="*/ 221 w 497"/>
              <a:gd name="T5" fmla="*/ 257 h 444"/>
              <a:gd name="T6" fmla="*/ 248 w 497"/>
              <a:gd name="T7" fmla="*/ 195 h 444"/>
              <a:gd name="T8" fmla="*/ 274 w 497"/>
              <a:gd name="T9" fmla="*/ 151 h 444"/>
              <a:gd name="T10" fmla="*/ 266 w 497"/>
              <a:gd name="T11" fmla="*/ 133 h 444"/>
              <a:gd name="T12" fmla="*/ 274 w 497"/>
              <a:gd name="T13" fmla="*/ 89 h 444"/>
              <a:gd name="T14" fmla="*/ 177 w 497"/>
              <a:gd name="T15" fmla="*/ 0 h 444"/>
              <a:gd name="T16" fmla="*/ 70 w 497"/>
              <a:gd name="T17" fmla="*/ 89 h 444"/>
              <a:gd name="T18" fmla="*/ 79 w 497"/>
              <a:gd name="T19" fmla="*/ 133 h 444"/>
              <a:gd name="T20" fmla="*/ 70 w 497"/>
              <a:gd name="T21" fmla="*/ 151 h 444"/>
              <a:gd name="T22" fmla="*/ 97 w 497"/>
              <a:gd name="T23" fmla="*/ 195 h 444"/>
              <a:gd name="T24" fmla="*/ 123 w 497"/>
              <a:gd name="T25" fmla="*/ 257 h 444"/>
              <a:gd name="T26" fmla="*/ 35 w 497"/>
              <a:gd name="T27" fmla="*/ 336 h 444"/>
              <a:gd name="T28" fmla="*/ 0 w 497"/>
              <a:gd name="T29" fmla="*/ 345 h 444"/>
              <a:gd name="T30" fmla="*/ 0 w 497"/>
              <a:gd name="T31" fmla="*/ 443 h 444"/>
              <a:gd name="T32" fmla="*/ 398 w 497"/>
              <a:gd name="T33" fmla="*/ 443 h 444"/>
              <a:gd name="T34" fmla="*/ 398 w 497"/>
              <a:gd name="T35" fmla="*/ 399 h 444"/>
              <a:gd name="T36" fmla="*/ 310 w 497"/>
              <a:gd name="T37" fmla="*/ 336 h 444"/>
              <a:gd name="T38" fmla="*/ 425 w 497"/>
              <a:gd name="T39" fmla="*/ 195 h 444"/>
              <a:gd name="T40" fmla="*/ 425 w 497"/>
              <a:gd name="T41" fmla="*/ 195 h 444"/>
              <a:gd name="T42" fmla="*/ 425 w 497"/>
              <a:gd name="T43" fmla="*/ 124 h 444"/>
              <a:gd name="T44" fmla="*/ 372 w 497"/>
              <a:gd name="T45" fmla="*/ 124 h 444"/>
              <a:gd name="T46" fmla="*/ 372 w 497"/>
              <a:gd name="T47" fmla="*/ 195 h 444"/>
              <a:gd name="T48" fmla="*/ 301 w 497"/>
              <a:gd name="T49" fmla="*/ 195 h 444"/>
              <a:gd name="T50" fmla="*/ 301 w 497"/>
              <a:gd name="T51" fmla="*/ 248 h 444"/>
              <a:gd name="T52" fmla="*/ 372 w 497"/>
              <a:gd name="T53" fmla="*/ 248 h 444"/>
              <a:gd name="T54" fmla="*/ 372 w 497"/>
              <a:gd name="T55" fmla="*/ 319 h 444"/>
              <a:gd name="T56" fmla="*/ 425 w 497"/>
              <a:gd name="T57" fmla="*/ 319 h 444"/>
              <a:gd name="T58" fmla="*/ 425 w 497"/>
              <a:gd name="T59" fmla="*/ 248 h 444"/>
              <a:gd name="T60" fmla="*/ 496 w 497"/>
              <a:gd name="T61" fmla="*/ 248 h 444"/>
              <a:gd name="T62" fmla="*/ 496 w 497"/>
              <a:gd name="T63" fmla="*/ 195 h 444"/>
              <a:gd name="T64" fmla="*/ 425 w 497"/>
              <a:gd name="T65" fmla="*/ 195 h 4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497" h="444">
                <a:moveTo>
                  <a:pt x="310" y="336"/>
                </a:moveTo>
                <a:lnTo>
                  <a:pt x="310" y="336"/>
                </a:lnTo>
                <a:cubicBezTo>
                  <a:pt x="248" y="310"/>
                  <a:pt x="221" y="292"/>
                  <a:pt x="221" y="257"/>
                </a:cubicBezTo>
                <a:cubicBezTo>
                  <a:pt x="221" y="230"/>
                  <a:pt x="239" y="239"/>
                  <a:pt x="248" y="195"/>
                </a:cubicBezTo>
                <a:cubicBezTo>
                  <a:pt x="257" y="177"/>
                  <a:pt x="274" y="195"/>
                  <a:pt x="274" y="151"/>
                </a:cubicBezTo>
                <a:cubicBezTo>
                  <a:pt x="274" y="133"/>
                  <a:pt x="266" y="133"/>
                  <a:pt x="266" y="133"/>
                </a:cubicBezTo>
                <a:cubicBezTo>
                  <a:pt x="266" y="133"/>
                  <a:pt x="274" y="106"/>
                  <a:pt x="274" y="89"/>
                </a:cubicBezTo>
                <a:cubicBezTo>
                  <a:pt x="274" y="62"/>
                  <a:pt x="257" y="0"/>
                  <a:pt x="177" y="0"/>
                </a:cubicBezTo>
                <a:cubicBezTo>
                  <a:pt x="88" y="0"/>
                  <a:pt x="70" y="62"/>
                  <a:pt x="70" y="89"/>
                </a:cubicBezTo>
                <a:cubicBezTo>
                  <a:pt x="70" y="106"/>
                  <a:pt x="79" y="133"/>
                  <a:pt x="79" y="133"/>
                </a:cubicBezTo>
                <a:cubicBezTo>
                  <a:pt x="79" y="133"/>
                  <a:pt x="70" y="133"/>
                  <a:pt x="70" y="151"/>
                </a:cubicBezTo>
                <a:cubicBezTo>
                  <a:pt x="70" y="195"/>
                  <a:pt x="88" y="177"/>
                  <a:pt x="97" y="195"/>
                </a:cubicBezTo>
                <a:cubicBezTo>
                  <a:pt x="106" y="239"/>
                  <a:pt x="123" y="230"/>
                  <a:pt x="123" y="257"/>
                </a:cubicBezTo>
                <a:cubicBezTo>
                  <a:pt x="123" y="292"/>
                  <a:pt x="97" y="310"/>
                  <a:pt x="35" y="336"/>
                </a:cubicBezTo>
                <a:cubicBezTo>
                  <a:pt x="35" y="336"/>
                  <a:pt x="17" y="336"/>
                  <a:pt x="0" y="345"/>
                </a:cubicBezTo>
                <a:cubicBezTo>
                  <a:pt x="0" y="443"/>
                  <a:pt x="0" y="443"/>
                  <a:pt x="0" y="443"/>
                </a:cubicBezTo>
                <a:cubicBezTo>
                  <a:pt x="398" y="443"/>
                  <a:pt x="398" y="443"/>
                  <a:pt x="398" y="443"/>
                </a:cubicBezTo>
                <a:cubicBezTo>
                  <a:pt x="398" y="443"/>
                  <a:pt x="398" y="408"/>
                  <a:pt x="398" y="399"/>
                </a:cubicBezTo>
                <a:cubicBezTo>
                  <a:pt x="398" y="381"/>
                  <a:pt x="372" y="354"/>
                  <a:pt x="310" y="336"/>
                </a:cubicBezTo>
                <a:close/>
                <a:moveTo>
                  <a:pt x="425" y="195"/>
                </a:moveTo>
                <a:lnTo>
                  <a:pt x="425" y="195"/>
                </a:lnTo>
                <a:cubicBezTo>
                  <a:pt x="425" y="124"/>
                  <a:pt x="425" y="124"/>
                  <a:pt x="425" y="124"/>
                </a:cubicBezTo>
                <a:cubicBezTo>
                  <a:pt x="372" y="124"/>
                  <a:pt x="372" y="124"/>
                  <a:pt x="372" y="124"/>
                </a:cubicBezTo>
                <a:cubicBezTo>
                  <a:pt x="372" y="195"/>
                  <a:pt x="372" y="195"/>
                  <a:pt x="372" y="195"/>
                </a:cubicBezTo>
                <a:cubicBezTo>
                  <a:pt x="301" y="195"/>
                  <a:pt x="301" y="195"/>
                  <a:pt x="301" y="195"/>
                </a:cubicBezTo>
                <a:cubicBezTo>
                  <a:pt x="301" y="248"/>
                  <a:pt x="301" y="248"/>
                  <a:pt x="301" y="248"/>
                </a:cubicBezTo>
                <a:cubicBezTo>
                  <a:pt x="372" y="248"/>
                  <a:pt x="372" y="248"/>
                  <a:pt x="372" y="248"/>
                </a:cubicBezTo>
                <a:cubicBezTo>
                  <a:pt x="372" y="319"/>
                  <a:pt x="372" y="319"/>
                  <a:pt x="372" y="319"/>
                </a:cubicBezTo>
                <a:cubicBezTo>
                  <a:pt x="425" y="319"/>
                  <a:pt x="425" y="319"/>
                  <a:pt x="425" y="319"/>
                </a:cubicBezTo>
                <a:cubicBezTo>
                  <a:pt x="425" y="248"/>
                  <a:pt x="425" y="248"/>
                  <a:pt x="425" y="248"/>
                </a:cubicBezTo>
                <a:cubicBezTo>
                  <a:pt x="496" y="248"/>
                  <a:pt x="496" y="248"/>
                  <a:pt x="496" y="248"/>
                </a:cubicBezTo>
                <a:cubicBezTo>
                  <a:pt x="496" y="195"/>
                  <a:pt x="496" y="195"/>
                  <a:pt x="496" y="195"/>
                </a:cubicBezTo>
                <a:lnTo>
                  <a:pt x="425" y="195"/>
                </a:lnTo>
                <a:close/>
              </a:path>
            </a:pathLst>
          </a:custGeom>
          <a:solidFill>
            <a:schemeClr val="accent1"/>
          </a:solidFill>
          <a:ln>
            <a:noFill/>
          </a:ln>
          <a:effectLst/>
        </p:spPr>
        <p:txBody>
          <a:bodyPr wrap="none" anchor="ctr"/>
          <a:lstStyle/>
          <a:p>
            <a:endParaRPr lang="en-US" dirty="0"/>
          </a:p>
        </p:txBody>
      </p:sp>
      <p:sp>
        <p:nvSpPr>
          <p:cNvPr id="10" name="Freeform 9"/>
          <p:cNvSpPr>
            <a:spLocks noChangeArrowheads="1"/>
          </p:cNvSpPr>
          <p:nvPr/>
        </p:nvSpPr>
        <p:spPr bwMode="auto">
          <a:xfrm>
            <a:off x="18011966" y="3668801"/>
            <a:ext cx="807646" cy="807640"/>
          </a:xfrm>
          <a:custGeom>
            <a:avLst/>
            <a:gdLst>
              <a:gd name="T0" fmla="*/ 212 w 426"/>
              <a:gd name="T1" fmla="*/ 0 h 426"/>
              <a:gd name="T2" fmla="*/ 212 w 426"/>
              <a:gd name="T3" fmla="*/ 0 h 426"/>
              <a:gd name="T4" fmla="*/ 0 w 426"/>
              <a:gd name="T5" fmla="*/ 213 h 426"/>
              <a:gd name="T6" fmla="*/ 212 w 426"/>
              <a:gd name="T7" fmla="*/ 425 h 426"/>
              <a:gd name="T8" fmla="*/ 425 w 426"/>
              <a:gd name="T9" fmla="*/ 213 h 426"/>
              <a:gd name="T10" fmla="*/ 212 w 426"/>
              <a:gd name="T11" fmla="*/ 0 h 426"/>
              <a:gd name="T12" fmla="*/ 229 w 426"/>
              <a:gd name="T13" fmla="*/ 390 h 426"/>
              <a:gd name="T14" fmla="*/ 229 w 426"/>
              <a:gd name="T15" fmla="*/ 390 h 426"/>
              <a:gd name="T16" fmla="*/ 229 w 426"/>
              <a:gd name="T17" fmla="*/ 292 h 426"/>
              <a:gd name="T18" fmla="*/ 194 w 426"/>
              <a:gd name="T19" fmla="*/ 292 h 426"/>
              <a:gd name="T20" fmla="*/ 194 w 426"/>
              <a:gd name="T21" fmla="*/ 390 h 426"/>
              <a:gd name="T22" fmla="*/ 35 w 426"/>
              <a:gd name="T23" fmla="*/ 230 h 426"/>
              <a:gd name="T24" fmla="*/ 132 w 426"/>
              <a:gd name="T25" fmla="*/ 230 h 426"/>
              <a:gd name="T26" fmla="*/ 132 w 426"/>
              <a:gd name="T27" fmla="*/ 195 h 426"/>
              <a:gd name="T28" fmla="*/ 35 w 426"/>
              <a:gd name="T29" fmla="*/ 195 h 426"/>
              <a:gd name="T30" fmla="*/ 194 w 426"/>
              <a:gd name="T31" fmla="*/ 44 h 426"/>
              <a:gd name="T32" fmla="*/ 194 w 426"/>
              <a:gd name="T33" fmla="*/ 142 h 426"/>
              <a:gd name="T34" fmla="*/ 229 w 426"/>
              <a:gd name="T35" fmla="*/ 142 h 426"/>
              <a:gd name="T36" fmla="*/ 229 w 426"/>
              <a:gd name="T37" fmla="*/ 44 h 426"/>
              <a:gd name="T38" fmla="*/ 380 w 426"/>
              <a:gd name="T39" fmla="*/ 195 h 426"/>
              <a:gd name="T40" fmla="*/ 292 w 426"/>
              <a:gd name="T41" fmla="*/ 195 h 426"/>
              <a:gd name="T42" fmla="*/ 292 w 426"/>
              <a:gd name="T43" fmla="*/ 230 h 426"/>
              <a:gd name="T44" fmla="*/ 380 w 426"/>
              <a:gd name="T45" fmla="*/ 230 h 426"/>
              <a:gd name="T46" fmla="*/ 229 w 426"/>
              <a:gd name="T47" fmla="*/ 390 h 4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426" h="426">
                <a:moveTo>
                  <a:pt x="212" y="0"/>
                </a:moveTo>
                <a:lnTo>
                  <a:pt x="212" y="0"/>
                </a:lnTo>
                <a:cubicBezTo>
                  <a:pt x="97" y="0"/>
                  <a:pt x="0" y="97"/>
                  <a:pt x="0" y="213"/>
                </a:cubicBezTo>
                <a:cubicBezTo>
                  <a:pt x="0" y="336"/>
                  <a:pt x="97" y="425"/>
                  <a:pt x="212" y="425"/>
                </a:cubicBezTo>
                <a:cubicBezTo>
                  <a:pt x="327" y="425"/>
                  <a:pt x="425" y="336"/>
                  <a:pt x="425" y="213"/>
                </a:cubicBezTo>
                <a:cubicBezTo>
                  <a:pt x="425" y="97"/>
                  <a:pt x="327" y="0"/>
                  <a:pt x="212" y="0"/>
                </a:cubicBezTo>
                <a:close/>
                <a:moveTo>
                  <a:pt x="229" y="390"/>
                </a:moveTo>
                <a:lnTo>
                  <a:pt x="229" y="390"/>
                </a:lnTo>
                <a:cubicBezTo>
                  <a:pt x="229" y="292"/>
                  <a:pt x="229" y="292"/>
                  <a:pt x="229" y="292"/>
                </a:cubicBezTo>
                <a:cubicBezTo>
                  <a:pt x="194" y="292"/>
                  <a:pt x="194" y="292"/>
                  <a:pt x="194" y="292"/>
                </a:cubicBezTo>
                <a:cubicBezTo>
                  <a:pt x="194" y="390"/>
                  <a:pt x="194" y="390"/>
                  <a:pt x="194" y="390"/>
                </a:cubicBezTo>
                <a:cubicBezTo>
                  <a:pt x="114" y="380"/>
                  <a:pt x="44" y="310"/>
                  <a:pt x="35" y="230"/>
                </a:cubicBezTo>
                <a:cubicBezTo>
                  <a:pt x="132" y="230"/>
                  <a:pt x="132" y="230"/>
                  <a:pt x="132" y="230"/>
                </a:cubicBezTo>
                <a:cubicBezTo>
                  <a:pt x="132" y="195"/>
                  <a:pt x="132" y="195"/>
                  <a:pt x="132" y="195"/>
                </a:cubicBezTo>
                <a:cubicBezTo>
                  <a:pt x="35" y="195"/>
                  <a:pt x="35" y="195"/>
                  <a:pt x="35" y="195"/>
                </a:cubicBezTo>
                <a:cubicBezTo>
                  <a:pt x="44" y="115"/>
                  <a:pt x="114" y="53"/>
                  <a:pt x="194" y="44"/>
                </a:cubicBezTo>
                <a:cubicBezTo>
                  <a:pt x="194" y="142"/>
                  <a:pt x="194" y="142"/>
                  <a:pt x="194" y="142"/>
                </a:cubicBezTo>
                <a:cubicBezTo>
                  <a:pt x="229" y="142"/>
                  <a:pt x="229" y="142"/>
                  <a:pt x="229" y="142"/>
                </a:cubicBezTo>
                <a:cubicBezTo>
                  <a:pt x="229" y="44"/>
                  <a:pt x="229" y="44"/>
                  <a:pt x="229" y="44"/>
                </a:cubicBezTo>
                <a:cubicBezTo>
                  <a:pt x="310" y="53"/>
                  <a:pt x="380" y="115"/>
                  <a:pt x="380" y="195"/>
                </a:cubicBezTo>
                <a:cubicBezTo>
                  <a:pt x="292" y="195"/>
                  <a:pt x="292" y="195"/>
                  <a:pt x="292" y="195"/>
                </a:cubicBezTo>
                <a:cubicBezTo>
                  <a:pt x="292" y="230"/>
                  <a:pt x="292" y="230"/>
                  <a:pt x="292" y="230"/>
                </a:cubicBezTo>
                <a:cubicBezTo>
                  <a:pt x="380" y="230"/>
                  <a:pt x="380" y="230"/>
                  <a:pt x="380" y="230"/>
                </a:cubicBezTo>
                <a:cubicBezTo>
                  <a:pt x="380" y="310"/>
                  <a:pt x="310" y="380"/>
                  <a:pt x="229" y="390"/>
                </a:cubicBezTo>
                <a:close/>
              </a:path>
            </a:pathLst>
          </a:custGeom>
          <a:solidFill>
            <a:schemeClr val="accent1"/>
          </a:solidFill>
          <a:ln>
            <a:noFill/>
          </a:ln>
          <a:effectLst/>
        </p:spPr>
        <p:txBody>
          <a:bodyPr wrap="none" anchor="ctr"/>
          <a:lstStyle/>
          <a:p>
            <a:endParaRPr lang="en-US" dirty="0"/>
          </a:p>
        </p:txBody>
      </p:sp>
      <p:sp>
        <p:nvSpPr>
          <p:cNvPr id="11" name="Freeform 12"/>
          <p:cNvSpPr>
            <a:spLocks noChangeArrowheads="1"/>
          </p:cNvSpPr>
          <p:nvPr/>
        </p:nvSpPr>
        <p:spPr bwMode="auto">
          <a:xfrm>
            <a:off x="7655729" y="5603378"/>
            <a:ext cx="874249" cy="874249"/>
          </a:xfrm>
          <a:custGeom>
            <a:avLst/>
            <a:gdLst>
              <a:gd name="T0" fmla="*/ 230 w 462"/>
              <a:gd name="T1" fmla="*/ 9 h 461"/>
              <a:gd name="T2" fmla="*/ 230 w 462"/>
              <a:gd name="T3" fmla="*/ 9 h 461"/>
              <a:gd name="T4" fmla="*/ 0 w 462"/>
              <a:gd name="T5" fmla="*/ 239 h 461"/>
              <a:gd name="T6" fmla="*/ 230 w 462"/>
              <a:gd name="T7" fmla="*/ 460 h 461"/>
              <a:gd name="T8" fmla="*/ 461 w 462"/>
              <a:gd name="T9" fmla="*/ 230 h 461"/>
              <a:gd name="T10" fmla="*/ 230 w 462"/>
              <a:gd name="T11" fmla="*/ 9 h 461"/>
              <a:gd name="T12" fmla="*/ 248 w 462"/>
              <a:gd name="T13" fmla="*/ 79 h 461"/>
              <a:gd name="T14" fmla="*/ 248 w 462"/>
              <a:gd name="T15" fmla="*/ 79 h 461"/>
              <a:gd name="T16" fmla="*/ 283 w 462"/>
              <a:gd name="T17" fmla="*/ 106 h 461"/>
              <a:gd name="T18" fmla="*/ 239 w 462"/>
              <a:gd name="T19" fmla="*/ 150 h 461"/>
              <a:gd name="T20" fmla="*/ 213 w 462"/>
              <a:gd name="T21" fmla="*/ 115 h 461"/>
              <a:gd name="T22" fmla="*/ 248 w 462"/>
              <a:gd name="T23" fmla="*/ 79 h 461"/>
              <a:gd name="T24" fmla="*/ 195 w 462"/>
              <a:gd name="T25" fmla="*/ 372 h 461"/>
              <a:gd name="T26" fmla="*/ 195 w 462"/>
              <a:gd name="T27" fmla="*/ 372 h 461"/>
              <a:gd name="T28" fmla="*/ 177 w 462"/>
              <a:gd name="T29" fmla="*/ 327 h 461"/>
              <a:gd name="T30" fmla="*/ 195 w 462"/>
              <a:gd name="T31" fmla="*/ 248 h 461"/>
              <a:gd name="T32" fmla="*/ 195 w 462"/>
              <a:gd name="T33" fmla="*/ 230 h 461"/>
              <a:gd name="T34" fmla="*/ 160 w 462"/>
              <a:gd name="T35" fmla="*/ 248 h 461"/>
              <a:gd name="T36" fmla="*/ 151 w 462"/>
              <a:gd name="T37" fmla="*/ 239 h 461"/>
              <a:gd name="T38" fmla="*/ 248 w 462"/>
              <a:gd name="T39" fmla="*/ 185 h 461"/>
              <a:gd name="T40" fmla="*/ 266 w 462"/>
              <a:gd name="T41" fmla="*/ 230 h 461"/>
              <a:gd name="T42" fmla="*/ 239 w 462"/>
              <a:gd name="T43" fmla="*/ 310 h 461"/>
              <a:gd name="T44" fmla="*/ 239 w 462"/>
              <a:gd name="T45" fmla="*/ 327 h 461"/>
              <a:gd name="T46" fmla="*/ 275 w 462"/>
              <a:gd name="T47" fmla="*/ 310 h 461"/>
              <a:gd name="T48" fmla="*/ 283 w 462"/>
              <a:gd name="T49" fmla="*/ 327 h 461"/>
              <a:gd name="T50" fmla="*/ 195 w 462"/>
              <a:gd name="T51" fmla="*/ 372 h 4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462" h="461">
                <a:moveTo>
                  <a:pt x="230" y="9"/>
                </a:moveTo>
                <a:lnTo>
                  <a:pt x="230" y="9"/>
                </a:lnTo>
                <a:cubicBezTo>
                  <a:pt x="98" y="9"/>
                  <a:pt x="0" y="106"/>
                  <a:pt x="0" y="239"/>
                </a:cubicBezTo>
                <a:cubicBezTo>
                  <a:pt x="0" y="363"/>
                  <a:pt x="107" y="460"/>
                  <a:pt x="230" y="460"/>
                </a:cubicBezTo>
                <a:cubicBezTo>
                  <a:pt x="363" y="460"/>
                  <a:pt x="461" y="354"/>
                  <a:pt x="461" y="230"/>
                </a:cubicBezTo>
                <a:cubicBezTo>
                  <a:pt x="461" y="106"/>
                  <a:pt x="355" y="0"/>
                  <a:pt x="230" y="9"/>
                </a:cubicBezTo>
                <a:close/>
                <a:moveTo>
                  <a:pt x="248" y="79"/>
                </a:moveTo>
                <a:lnTo>
                  <a:pt x="248" y="79"/>
                </a:lnTo>
                <a:cubicBezTo>
                  <a:pt x="275" y="79"/>
                  <a:pt x="283" y="97"/>
                  <a:pt x="283" y="106"/>
                </a:cubicBezTo>
                <a:cubicBezTo>
                  <a:pt x="283" y="132"/>
                  <a:pt x="266" y="150"/>
                  <a:pt x="239" y="150"/>
                </a:cubicBezTo>
                <a:cubicBezTo>
                  <a:pt x="222" y="150"/>
                  <a:pt x="213" y="132"/>
                  <a:pt x="213" y="115"/>
                </a:cubicBezTo>
                <a:cubicBezTo>
                  <a:pt x="213" y="106"/>
                  <a:pt x="222" y="79"/>
                  <a:pt x="248" y="79"/>
                </a:cubicBezTo>
                <a:close/>
                <a:moveTo>
                  <a:pt x="195" y="372"/>
                </a:moveTo>
                <a:lnTo>
                  <a:pt x="195" y="372"/>
                </a:lnTo>
                <a:cubicBezTo>
                  <a:pt x="177" y="372"/>
                  <a:pt x="169" y="363"/>
                  <a:pt x="177" y="327"/>
                </a:cubicBezTo>
                <a:cubicBezTo>
                  <a:pt x="195" y="248"/>
                  <a:pt x="195" y="248"/>
                  <a:pt x="195" y="248"/>
                </a:cubicBezTo>
                <a:cubicBezTo>
                  <a:pt x="195" y="239"/>
                  <a:pt x="195" y="230"/>
                  <a:pt x="195" y="230"/>
                </a:cubicBezTo>
                <a:cubicBezTo>
                  <a:pt x="186" y="230"/>
                  <a:pt x="169" y="239"/>
                  <a:pt x="160" y="248"/>
                </a:cubicBezTo>
                <a:cubicBezTo>
                  <a:pt x="151" y="239"/>
                  <a:pt x="151" y="239"/>
                  <a:pt x="151" y="239"/>
                </a:cubicBezTo>
                <a:cubicBezTo>
                  <a:pt x="186" y="204"/>
                  <a:pt x="230" y="185"/>
                  <a:pt x="248" y="185"/>
                </a:cubicBezTo>
                <a:cubicBezTo>
                  <a:pt x="266" y="185"/>
                  <a:pt x="266" y="204"/>
                  <a:pt x="266" y="230"/>
                </a:cubicBezTo>
                <a:cubicBezTo>
                  <a:pt x="239" y="310"/>
                  <a:pt x="239" y="310"/>
                  <a:pt x="239" y="310"/>
                </a:cubicBezTo>
                <a:cubicBezTo>
                  <a:pt x="239" y="327"/>
                  <a:pt x="239" y="327"/>
                  <a:pt x="239" y="327"/>
                </a:cubicBezTo>
                <a:cubicBezTo>
                  <a:pt x="248" y="327"/>
                  <a:pt x="266" y="327"/>
                  <a:pt x="275" y="310"/>
                </a:cubicBezTo>
                <a:cubicBezTo>
                  <a:pt x="283" y="327"/>
                  <a:pt x="283" y="327"/>
                  <a:pt x="283" y="327"/>
                </a:cubicBezTo>
                <a:cubicBezTo>
                  <a:pt x="248" y="363"/>
                  <a:pt x="213" y="372"/>
                  <a:pt x="195" y="372"/>
                </a:cubicBezTo>
                <a:close/>
              </a:path>
            </a:pathLst>
          </a:custGeom>
          <a:solidFill>
            <a:schemeClr val="accent1"/>
          </a:solidFill>
          <a:ln>
            <a:noFill/>
          </a:ln>
          <a:effectLst/>
        </p:spPr>
        <p:txBody>
          <a:bodyPr wrap="none" anchor="ctr"/>
          <a:lstStyle/>
          <a:p>
            <a:endParaRPr lang="en-US" dirty="0"/>
          </a:p>
        </p:txBody>
      </p:sp>
      <p:sp>
        <p:nvSpPr>
          <p:cNvPr id="12" name="Freeform 13"/>
          <p:cNvSpPr>
            <a:spLocks noChangeArrowheads="1"/>
          </p:cNvSpPr>
          <p:nvPr/>
        </p:nvSpPr>
        <p:spPr bwMode="auto">
          <a:xfrm>
            <a:off x="7780404" y="3492687"/>
            <a:ext cx="441291" cy="940859"/>
          </a:xfrm>
          <a:custGeom>
            <a:avLst/>
            <a:gdLst>
              <a:gd name="T0" fmla="*/ 178 w 232"/>
              <a:gd name="T1" fmla="*/ 0 h 498"/>
              <a:gd name="T2" fmla="*/ 178 w 232"/>
              <a:gd name="T3" fmla="*/ 0 h 498"/>
              <a:gd name="T4" fmla="*/ 222 w 232"/>
              <a:gd name="T5" fmla="*/ 53 h 498"/>
              <a:gd name="T6" fmla="*/ 160 w 232"/>
              <a:gd name="T7" fmla="*/ 115 h 498"/>
              <a:gd name="T8" fmla="*/ 107 w 232"/>
              <a:gd name="T9" fmla="*/ 62 h 498"/>
              <a:gd name="T10" fmla="*/ 178 w 232"/>
              <a:gd name="T11" fmla="*/ 0 h 498"/>
              <a:gd name="T12" fmla="*/ 72 w 232"/>
              <a:gd name="T13" fmla="*/ 497 h 498"/>
              <a:gd name="T14" fmla="*/ 72 w 232"/>
              <a:gd name="T15" fmla="*/ 497 h 498"/>
              <a:gd name="T16" fmla="*/ 45 w 232"/>
              <a:gd name="T17" fmla="*/ 407 h 498"/>
              <a:gd name="T18" fmla="*/ 81 w 232"/>
              <a:gd name="T19" fmla="*/ 284 h 498"/>
              <a:gd name="T20" fmla="*/ 81 w 232"/>
              <a:gd name="T21" fmla="*/ 257 h 498"/>
              <a:gd name="T22" fmla="*/ 19 w 232"/>
              <a:gd name="T23" fmla="*/ 284 h 498"/>
              <a:gd name="T24" fmla="*/ 0 w 232"/>
              <a:gd name="T25" fmla="*/ 266 h 498"/>
              <a:gd name="T26" fmla="*/ 169 w 232"/>
              <a:gd name="T27" fmla="*/ 178 h 498"/>
              <a:gd name="T28" fmla="*/ 187 w 232"/>
              <a:gd name="T29" fmla="*/ 257 h 498"/>
              <a:gd name="T30" fmla="*/ 151 w 232"/>
              <a:gd name="T31" fmla="*/ 390 h 498"/>
              <a:gd name="T32" fmla="*/ 160 w 232"/>
              <a:gd name="T33" fmla="*/ 425 h 498"/>
              <a:gd name="T34" fmla="*/ 213 w 232"/>
              <a:gd name="T35" fmla="*/ 390 h 498"/>
              <a:gd name="T36" fmla="*/ 231 w 232"/>
              <a:gd name="T37" fmla="*/ 407 h 498"/>
              <a:gd name="T38" fmla="*/ 72 w 232"/>
              <a:gd name="T39" fmla="*/ 497 h 4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32" h="498">
                <a:moveTo>
                  <a:pt x="178" y="0"/>
                </a:moveTo>
                <a:lnTo>
                  <a:pt x="178" y="0"/>
                </a:lnTo>
                <a:cubicBezTo>
                  <a:pt x="213" y="0"/>
                  <a:pt x="222" y="27"/>
                  <a:pt x="222" y="53"/>
                </a:cubicBezTo>
                <a:cubicBezTo>
                  <a:pt x="222" y="80"/>
                  <a:pt x="196" y="115"/>
                  <a:pt x="160" y="115"/>
                </a:cubicBezTo>
                <a:cubicBezTo>
                  <a:pt x="125" y="115"/>
                  <a:pt x="107" y="97"/>
                  <a:pt x="107" y="62"/>
                </a:cubicBezTo>
                <a:cubicBezTo>
                  <a:pt x="107" y="35"/>
                  <a:pt x="134" y="0"/>
                  <a:pt x="178" y="0"/>
                </a:cubicBezTo>
                <a:close/>
                <a:moveTo>
                  <a:pt x="72" y="497"/>
                </a:moveTo>
                <a:lnTo>
                  <a:pt x="72" y="497"/>
                </a:lnTo>
                <a:cubicBezTo>
                  <a:pt x="45" y="497"/>
                  <a:pt x="28" y="478"/>
                  <a:pt x="45" y="407"/>
                </a:cubicBezTo>
                <a:cubicBezTo>
                  <a:pt x="81" y="284"/>
                  <a:pt x="81" y="284"/>
                  <a:pt x="81" y="284"/>
                </a:cubicBezTo>
                <a:cubicBezTo>
                  <a:pt x="81" y="266"/>
                  <a:pt x="81" y="257"/>
                  <a:pt x="81" y="257"/>
                </a:cubicBezTo>
                <a:cubicBezTo>
                  <a:pt x="72" y="257"/>
                  <a:pt x="37" y="275"/>
                  <a:pt x="19" y="284"/>
                </a:cubicBezTo>
                <a:cubicBezTo>
                  <a:pt x="0" y="266"/>
                  <a:pt x="0" y="266"/>
                  <a:pt x="0" y="266"/>
                </a:cubicBezTo>
                <a:cubicBezTo>
                  <a:pt x="63" y="213"/>
                  <a:pt x="143" y="178"/>
                  <a:pt x="169" y="178"/>
                </a:cubicBezTo>
                <a:cubicBezTo>
                  <a:pt x="196" y="178"/>
                  <a:pt x="205" y="213"/>
                  <a:pt x="187" y="257"/>
                </a:cubicBezTo>
                <a:cubicBezTo>
                  <a:pt x="151" y="390"/>
                  <a:pt x="151" y="390"/>
                  <a:pt x="151" y="390"/>
                </a:cubicBezTo>
                <a:cubicBezTo>
                  <a:pt x="151" y="416"/>
                  <a:pt x="151" y="425"/>
                  <a:pt x="160" y="425"/>
                </a:cubicBezTo>
                <a:cubicBezTo>
                  <a:pt x="160" y="425"/>
                  <a:pt x="187" y="407"/>
                  <a:pt x="213" y="390"/>
                </a:cubicBezTo>
                <a:cubicBezTo>
                  <a:pt x="231" y="407"/>
                  <a:pt x="231" y="407"/>
                  <a:pt x="231" y="407"/>
                </a:cubicBezTo>
                <a:cubicBezTo>
                  <a:pt x="169" y="478"/>
                  <a:pt x="98" y="497"/>
                  <a:pt x="72" y="497"/>
                </a:cubicBezTo>
                <a:close/>
              </a:path>
            </a:pathLst>
          </a:custGeom>
          <a:solidFill>
            <a:schemeClr val="accent1"/>
          </a:solidFill>
          <a:ln>
            <a:noFill/>
          </a:ln>
          <a:effectLst/>
        </p:spPr>
        <p:txBody>
          <a:bodyPr wrap="none" anchor="ctr"/>
          <a:lstStyle/>
          <a:p>
            <a:endParaRPr lang="en-US" dirty="0"/>
          </a:p>
        </p:txBody>
      </p:sp>
      <p:sp>
        <p:nvSpPr>
          <p:cNvPr id="13" name="Freeform 17"/>
          <p:cNvSpPr>
            <a:spLocks noChangeArrowheads="1"/>
          </p:cNvSpPr>
          <p:nvPr/>
        </p:nvSpPr>
        <p:spPr bwMode="auto">
          <a:xfrm>
            <a:off x="15940719" y="5509070"/>
            <a:ext cx="874249" cy="874249"/>
          </a:xfrm>
          <a:custGeom>
            <a:avLst/>
            <a:gdLst>
              <a:gd name="T0" fmla="*/ 231 w 461"/>
              <a:gd name="T1" fmla="*/ 9 h 461"/>
              <a:gd name="T2" fmla="*/ 231 w 461"/>
              <a:gd name="T3" fmla="*/ 9 h 461"/>
              <a:gd name="T4" fmla="*/ 0 w 461"/>
              <a:gd name="T5" fmla="*/ 239 h 461"/>
              <a:gd name="T6" fmla="*/ 231 w 461"/>
              <a:gd name="T7" fmla="*/ 460 h 461"/>
              <a:gd name="T8" fmla="*/ 460 w 461"/>
              <a:gd name="T9" fmla="*/ 230 h 461"/>
              <a:gd name="T10" fmla="*/ 231 w 461"/>
              <a:gd name="T11" fmla="*/ 9 h 461"/>
              <a:gd name="T12" fmla="*/ 231 w 461"/>
              <a:gd name="T13" fmla="*/ 372 h 461"/>
              <a:gd name="T14" fmla="*/ 231 w 461"/>
              <a:gd name="T15" fmla="*/ 372 h 461"/>
              <a:gd name="T16" fmla="*/ 221 w 461"/>
              <a:gd name="T17" fmla="*/ 372 h 461"/>
              <a:gd name="T18" fmla="*/ 195 w 461"/>
              <a:gd name="T19" fmla="*/ 336 h 461"/>
              <a:gd name="T20" fmla="*/ 231 w 461"/>
              <a:gd name="T21" fmla="*/ 301 h 461"/>
              <a:gd name="T22" fmla="*/ 231 w 461"/>
              <a:gd name="T23" fmla="*/ 301 h 461"/>
              <a:gd name="T24" fmla="*/ 257 w 461"/>
              <a:gd name="T25" fmla="*/ 336 h 461"/>
              <a:gd name="T26" fmla="*/ 231 w 461"/>
              <a:gd name="T27" fmla="*/ 372 h 461"/>
              <a:gd name="T28" fmla="*/ 310 w 461"/>
              <a:gd name="T29" fmla="*/ 213 h 461"/>
              <a:gd name="T30" fmla="*/ 310 w 461"/>
              <a:gd name="T31" fmla="*/ 213 h 461"/>
              <a:gd name="T32" fmla="*/ 284 w 461"/>
              <a:gd name="T33" fmla="*/ 230 h 461"/>
              <a:gd name="T34" fmla="*/ 266 w 461"/>
              <a:gd name="T35" fmla="*/ 248 h 461"/>
              <a:gd name="T36" fmla="*/ 257 w 461"/>
              <a:gd name="T37" fmla="*/ 257 h 461"/>
              <a:gd name="T38" fmla="*/ 248 w 461"/>
              <a:gd name="T39" fmla="*/ 274 h 461"/>
              <a:gd name="T40" fmla="*/ 248 w 461"/>
              <a:gd name="T41" fmla="*/ 274 h 461"/>
              <a:gd name="T42" fmla="*/ 195 w 461"/>
              <a:gd name="T43" fmla="*/ 274 h 461"/>
              <a:gd name="T44" fmla="*/ 195 w 461"/>
              <a:gd name="T45" fmla="*/ 274 h 461"/>
              <a:gd name="T46" fmla="*/ 204 w 461"/>
              <a:gd name="T47" fmla="*/ 230 h 461"/>
              <a:gd name="T48" fmla="*/ 248 w 461"/>
              <a:gd name="T49" fmla="*/ 204 h 461"/>
              <a:gd name="T50" fmla="*/ 257 w 461"/>
              <a:gd name="T51" fmla="*/ 195 h 461"/>
              <a:gd name="T52" fmla="*/ 266 w 461"/>
              <a:gd name="T53" fmla="*/ 176 h 461"/>
              <a:gd name="T54" fmla="*/ 257 w 461"/>
              <a:gd name="T55" fmla="*/ 150 h 461"/>
              <a:gd name="T56" fmla="*/ 231 w 461"/>
              <a:gd name="T57" fmla="*/ 141 h 461"/>
              <a:gd name="T58" fmla="*/ 204 w 461"/>
              <a:gd name="T59" fmla="*/ 150 h 461"/>
              <a:gd name="T60" fmla="*/ 195 w 461"/>
              <a:gd name="T61" fmla="*/ 176 h 461"/>
              <a:gd name="T62" fmla="*/ 195 w 461"/>
              <a:gd name="T63" fmla="*/ 185 h 461"/>
              <a:gd name="T64" fmla="*/ 142 w 461"/>
              <a:gd name="T65" fmla="*/ 185 h 461"/>
              <a:gd name="T66" fmla="*/ 142 w 461"/>
              <a:gd name="T67" fmla="*/ 176 h 461"/>
              <a:gd name="T68" fmla="*/ 177 w 461"/>
              <a:gd name="T69" fmla="*/ 106 h 461"/>
              <a:gd name="T70" fmla="*/ 231 w 461"/>
              <a:gd name="T71" fmla="*/ 97 h 461"/>
              <a:gd name="T72" fmla="*/ 293 w 461"/>
              <a:gd name="T73" fmla="*/ 115 h 461"/>
              <a:gd name="T74" fmla="*/ 319 w 461"/>
              <a:gd name="T75" fmla="*/ 168 h 461"/>
              <a:gd name="T76" fmla="*/ 310 w 461"/>
              <a:gd name="T77" fmla="*/ 213 h 4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461" h="461">
                <a:moveTo>
                  <a:pt x="231" y="9"/>
                </a:moveTo>
                <a:lnTo>
                  <a:pt x="231" y="9"/>
                </a:lnTo>
                <a:cubicBezTo>
                  <a:pt x="97" y="9"/>
                  <a:pt x="0" y="106"/>
                  <a:pt x="0" y="239"/>
                </a:cubicBezTo>
                <a:cubicBezTo>
                  <a:pt x="0" y="363"/>
                  <a:pt x="106" y="460"/>
                  <a:pt x="231" y="460"/>
                </a:cubicBezTo>
                <a:cubicBezTo>
                  <a:pt x="363" y="460"/>
                  <a:pt x="460" y="354"/>
                  <a:pt x="460" y="230"/>
                </a:cubicBezTo>
                <a:cubicBezTo>
                  <a:pt x="460" y="106"/>
                  <a:pt x="354" y="0"/>
                  <a:pt x="231" y="9"/>
                </a:cubicBezTo>
                <a:close/>
                <a:moveTo>
                  <a:pt x="231" y="372"/>
                </a:moveTo>
                <a:lnTo>
                  <a:pt x="231" y="372"/>
                </a:lnTo>
                <a:cubicBezTo>
                  <a:pt x="221" y="372"/>
                  <a:pt x="221" y="372"/>
                  <a:pt x="221" y="372"/>
                </a:cubicBezTo>
                <a:cubicBezTo>
                  <a:pt x="204" y="372"/>
                  <a:pt x="195" y="354"/>
                  <a:pt x="195" y="336"/>
                </a:cubicBezTo>
                <a:cubicBezTo>
                  <a:pt x="195" y="319"/>
                  <a:pt x="204" y="301"/>
                  <a:pt x="231" y="301"/>
                </a:cubicBezTo>
                <a:lnTo>
                  <a:pt x="231" y="301"/>
                </a:lnTo>
                <a:cubicBezTo>
                  <a:pt x="248" y="310"/>
                  <a:pt x="257" y="319"/>
                  <a:pt x="257" y="336"/>
                </a:cubicBezTo>
                <a:cubicBezTo>
                  <a:pt x="257" y="363"/>
                  <a:pt x="248" y="372"/>
                  <a:pt x="231" y="372"/>
                </a:cubicBezTo>
                <a:close/>
                <a:moveTo>
                  <a:pt x="310" y="213"/>
                </a:moveTo>
                <a:lnTo>
                  <a:pt x="310" y="213"/>
                </a:lnTo>
                <a:cubicBezTo>
                  <a:pt x="301" y="213"/>
                  <a:pt x="293" y="221"/>
                  <a:pt x="284" y="230"/>
                </a:cubicBezTo>
                <a:cubicBezTo>
                  <a:pt x="266" y="248"/>
                  <a:pt x="266" y="248"/>
                  <a:pt x="266" y="248"/>
                </a:cubicBezTo>
                <a:cubicBezTo>
                  <a:pt x="257" y="248"/>
                  <a:pt x="257" y="257"/>
                  <a:pt x="257" y="257"/>
                </a:cubicBezTo>
                <a:cubicBezTo>
                  <a:pt x="248" y="266"/>
                  <a:pt x="248" y="266"/>
                  <a:pt x="248" y="274"/>
                </a:cubicBezTo>
                <a:lnTo>
                  <a:pt x="248" y="274"/>
                </a:lnTo>
                <a:cubicBezTo>
                  <a:pt x="195" y="274"/>
                  <a:pt x="195" y="274"/>
                  <a:pt x="195" y="274"/>
                </a:cubicBezTo>
                <a:lnTo>
                  <a:pt x="195" y="274"/>
                </a:lnTo>
                <a:cubicBezTo>
                  <a:pt x="195" y="257"/>
                  <a:pt x="195" y="248"/>
                  <a:pt x="204" y="230"/>
                </a:cubicBezTo>
                <a:cubicBezTo>
                  <a:pt x="221" y="221"/>
                  <a:pt x="248" y="204"/>
                  <a:pt x="248" y="204"/>
                </a:cubicBezTo>
                <a:lnTo>
                  <a:pt x="257" y="195"/>
                </a:lnTo>
                <a:cubicBezTo>
                  <a:pt x="257" y="185"/>
                  <a:pt x="266" y="176"/>
                  <a:pt x="266" y="176"/>
                </a:cubicBezTo>
                <a:cubicBezTo>
                  <a:pt x="266" y="168"/>
                  <a:pt x="257" y="160"/>
                  <a:pt x="257" y="150"/>
                </a:cubicBezTo>
                <a:cubicBezTo>
                  <a:pt x="248" y="141"/>
                  <a:pt x="240" y="141"/>
                  <a:pt x="231" y="141"/>
                </a:cubicBezTo>
                <a:cubicBezTo>
                  <a:pt x="221" y="141"/>
                  <a:pt x="213" y="141"/>
                  <a:pt x="204" y="150"/>
                </a:cubicBezTo>
                <a:cubicBezTo>
                  <a:pt x="195" y="160"/>
                  <a:pt x="195" y="168"/>
                  <a:pt x="195" y="176"/>
                </a:cubicBezTo>
                <a:cubicBezTo>
                  <a:pt x="195" y="185"/>
                  <a:pt x="195" y="185"/>
                  <a:pt x="195" y="185"/>
                </a:cubicBezTo>
                <a:cubicBezTo>
                  <a:pt x="142" y="185"/>
                  <a:pt x="142" y="185"/>
                  <a:pt x="142" y="185"/>
                </a:cubicBezTo>
                <a:cubicBezTo>
                  <a:pt x="142" y="176"/>
                  <a:pt x="142" y="176"/>
                  <a:pt x="142" y="176"/>
                </a:cubicBezTo>
                <a:cubicBezTo>
                  <a:pt x="142" y="141"/>
                  <a:pt x="150" y="123"/>
                  <a:pt x="177" y="106"/>
                </a:cubicBezTo>
                <a:cubicBezTo>
                  <a:pt x="186" y="97"/>
                  <a:pt x="204" y="97"/>
                  <a:pt x="231" y="97"/>
                </a:cubicBezTo>
                <a:cubicBezTo>
                  <a:pt x="257" y="97"/>
                  <a:pt x="275" y="97"/>
                  <a:pt x="293" y="115"/>
                </a:cubicBezTo>
                <a:cubicBezTo>
                  <a:pt x="310" y="123"/>
                  <a:pt x="319" y="141"/>
                  <a:pt x="319" y="168"/>
                </a:cubicBezTo>
                <a:cubicBezTo>
                  <a:pt x="319" y="185"/>
                  <a:pt x="319" y="195"/>
                  <a:pt x="310" y="213"/>
                </a:cubicBezTo>
                <a:close/>
              </a:path>
            </a:pathLst>
          </a:custGeom>
          <a:solidFill>
            <a:schemeClr val="accent1"/>
          </a:solidFill>
          <a:ln>
            <a:noFill/>
          </a:ln>
          <a:effectLst/>
        </p:spPr>
        <p:txBody>
          <a:bodyPr wrap="none" anchor="ctr"/>
          <a:lstStyle/>
          <a:p>
            <a:endParaRPr lang="en-US" dirty="0"/>
          </a:p>
        </p:txBody>
      </p:sp>
      <p:sp>
        <p:nvSpPr>
          <p:cNvPr id="14" name="Freeform 20"/>
          <p:cNvSpPr>
            <a:spLocks noChangeArrowheads="1"/>
          </p:cNvSpPr>
          <p:nvPr/>
        </p:nvSpPr>
        <p:spPr bwMode="auto">
          <a:xfrm>
            <a:off x="9743629" y="7316035"/>
            <a:ext cx="940866" cy="957510"/>
          </a:xfrm>
          <a:custGeom>
            <a:avLst/>
            <a:gdLst>
              <a:gd name="T0" fmla="*/ 469 w 497"/>
              <a:gd name="T1" fmla="*/ 8 h 505"/>
              <a:gd name="T2" fmla="*/ 469 w 497"/>
              <a:gd name="T3" fmla="*/ 8 h 505"/>
              <a:gd name="T4" fmla="*/ 452 w 497"/>
              <a:gd name="T5" fmla="*/ 0 h 505"/>
              <a:gd name="T6" fmla="*/ 443 w 497"/>
              <a:gd name="T7" fmla="*/ 17 h 505"/>
              <a:gd name="T8" fmla="*/ 381 w 497"/>
              <a:gd name="T9" fmla="*/ 168 h 505"/>
              <a:gd name="T10" fmla="*/ 372 w 497"/>
              <a:gd name="T11" fmla="*/ 141 h 505"/>
              <a:gd name="T12" fmla="*/ 346 w 497"/>
              <a:gd name="T13" fmla="*/ 132 h 505"/>
              <a:gd name="T14" fmla="*/ 265 w 497"/>
              <a:gd name="T15" fmla="*/ 132 h 505"/>
              <a:gd name="T16" fmla="*/ 240 w 497"/>
              <a:gd name="T17" fmla="*/ 141 h 505"/>
              <a:gd name="T18" fmla="*/ 9 w 497"/>
              <a:gd name="T19" fmla="*/ 300 h 505"/>
              <a:gd name="T20" fmla="*/ 9 w 497"/>
              <a:gd name="T21" fmla="*/ 336 h 505"/>
              <a:gd name="T22" fmla="*/ 106 w 497"/>
              <a:gd name="T23" fmla="*/ 486 h 505"/>
              <a:gd name="T24" fmla="*/ 142 w 497"/>
              <a:gd name="T25" fmla="*/ 495 h 505"/>
              <a:gd name="T26" fmla="*/ 372 w 497"/>
              <a:gd name="T27" fmla="*/ 327 h 505"/>
              <a:gd name="T28" fmla="*/ 390 w 497"/>
              <a:gd name="T29" fmla="*/ 309 h 505"/>
              <a:gd name="T30" fmla="*/ 416 w 497"/>
              <a:gd name="T31" fmla="*/ 229 h 505"/>
              <a:gd name="T32" fmla="*/ 408 w 497"/>
              <a:gd name="T33" fmla="*/ 203 h 505"/>
              <a:gd name="T34" fmla="*/ 399 w 497"/>
              <a:gd name="T35" fmla="*/ 185 h 505"/>
              <a:gd name="T36" fmla="*/ 469 w 497"/>
              <a:gd name="T37" fmla="*/ 8 h 505"/>
              <a:gd name="T38" fmla="*/ 363 w 497"/>
              <a:gd name="T39" fmla="*/ 247 h 505"/>
              <a:gd name="T40" fmla="*/ 363 w 497"/>
              <a:gd name="T41" fmla="*/ 247 h 505"/>
              <a:gd name="T42" fmla="*/ 310 w 497"/>
              <a:gd name="T43" fmla="*/ 229 h 505"/>
              <a:gd name="T44" fmla="*/ 319 w 497"/>
              <a:gd name="T45" fmla="*/ 176 h 505"/>
              <a:gd name="T46" fmla="*/ 363 w 497"/>
              <a:gd name="T47" fmla="*/ 176 h 505"/>
              <a:gd name="T48" fmla="*/ 355 w 497"/>
              <a:gd name="T49" fmla="*/ 185 h 505"/>
              <a:gd name="T50" fmla="*/ 346 w 497"/>
              <a:gd name="T51" fmla="*/ 203 h 505"/>
              <a:gd name="T52" fmla="*/ 355 w 497"/>
              <a:gd name="T53" fmla="*/ 212 h 505"/>
              <a:gd name="T54" fmla="*/ 363 w 497"/>
              <a:gd name="T55" fmla="*/ 212 h 505"/>
              <a:gd name="T56" fmla="*/ 381 w 497"/>
              <a:gd name="T57" fmla="*/ 203 h 505"/>
              <a:gd name="T58" fmla="*/ 363 w 497"/>
              <a:gd name="T59" fmla="*/ 247 h 5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497" h="505">
                <a:moveTo>
                  <a:pt x="469" y="8"/>
                </a:moveTo>
                <a:lnTo>
                  <a:pt x="469" y="8"/>
                </a:lnTo>
                <a:cubicBezTo>
                  <a:pt x="469" y="8"/>
                  <a:pt x="461" y="0"/>
                  <a:pt x="452" y="0"/>
                </a:cubicBezTo>
                <a:cubicBezTo>
                  <a:pt x="443" y="8"/>
                  <a:pt x="443" y="17"/>
                  <a:pt x="443" y="17"/>
                </a:cubicBezTo>
                <a:cubicBezTo>
                  <a:pt x="461" y="88"/>
                  <a:pt x="416" y="141"/>
                  <a:pt x="381" y="168"/>
                </a:cubicBezTo>
                <a:cubicBezTo>
                  <a:pt x="372" y="141"/>
                  <a:pt x="372" y="141"/>
                  <a:pt x="372" y="141"/>
                </a:cubicBezTo>
                <a:cubicBezTo>
                  <a:pt x="363" y="141"/>
                  <a:pt x="355" y="132"/>
                  <a:pt x="346" y="132"/>
                </a:cubicBezTo>
                <a:cubicBezTo>
                  <a:pt x="265" y="132"/>
                  <a:pt x="265" y="132"/>
                  <a:pt x="265" y="132"/>
                </a:cubicBezTo>
                <a:cubicBezTo>
                  <a:pt x="257" y="132"/>
                  <a:pt x="248" y="132"/>
                  <a:pt x="240" y="141"/>
                </a:cubicBezTo>
                <a:cubicBezTo>
                  <a:pt x="9" y="300"/>
                  <a:pt x="9" y="300"/>
                  <a:pt x="9" y="300"/>
                </a:cubicBezTo>
                <a:cubicBezTo>
                  <a:pt x="0" y="309"/>
                  <a:pt x="0" y="327"/>
                  <a:pt x="9" y="336"/>
                </a:cubicBezTo>
                <a:cubicBezTo>
                  <a:pt x="106" y="486"/>
                  <a:pt x="106" y="486"/>
                  <a:pt x="106" y="486"/>
                </a:cubicBezTo>
                <a:cubicBezTo>
                  <a:pt x="115" y="504"/>
                  <a:pt x="133" y="495"/>
                  <a:pt x="142" y="495"/>
                </a:cubicBezTo>
                <a:cubicBezTo>
                  <a:pt x="372" y="327"/>
                  <a:pt x="372" y="327"/>
                  <a:pt x="372" y="327"/>
                </a:cubicBezTo>
                <a:cubicBezTo>
                  <a:pt x="381" y="327"/>
                  <a:pt x="390" y="309"/>
                  <a:pt x="390" y="309"/>
                </a:cubicBezTo>
                <a:cubicBezTo>
                  <a:pt x="416" y="229"/>
                  <a:pt x="416" y="229"/>
                  <a:pt x="416" y="229"/>
                </a:cubicBezTo>
                <a:cubicBezTo>
                  <a:pt x="416" y="221"/>
                  <a:pt x="416" y="212"/>
                  <a:pt x="408" y="203"/>
                </a:cubicBezTo>
                <a:cubicBezTo>
                  <a:pt x="399" y="185"/>
                  <a:pt x="399" y="185"/>
                  <a:pt x="399" y="185"/>
                </a:cubicBezTo>
                <a:cubicBezTo>
                  <a:pt x="452" y="150"/>
                  <a:pt x="496" y="88"/>
                  <a:pt x="469" y="8"/>
                </a:cubicBezTo>
                <a:close/>
                <a:moveTo>
                  <a:pt x="363" y="247"/>
                </a:moveTo>
                <a:lnTo>
                  <a:pt x="363" y="247"/>
                </a:lnTo>
                <a:cubicBezTo>
                  <a:pt x="346" y="256"/>
                  <a:pt x="319" y="256"/>
                  <a:pt x="310" y="229"/>
                </a:cubicBezTo>
                <a:cubicBezTo>
                  <a:pt x="293" y="212"/>
                  <a:pt x="301" y="194"/>
                  <a:pt x="319" y="176"/>
                </a:cubicBezTo>
                <a:cubicBezTo>
                  <a:pt x="328" y="168"/>
                  <a:pt x="346" y="168"/>
                  <a:pt x="363" y="176"/>
                </a:cubicBezTo>
                <a:cubicBezTo>
                  <a:pt x="355" y="185"/>
                  <a:pt x="355" y="185"/>
                  <a:pt x="355" y="185"/>
                </a:cubicBezTo>
                <a:cubicBezTo>
                  <a:pt x="346" y="185"/>
                  <a:pt x="337" y="194"/>
                  <a:pt x="346" y="203"/>
                </a:cubicBezTo>
                <a:cubicBezTo>
                  <a:pt x="346" y="212"/>
                  <a:pt x="355" y="212"/>
                  <a:pt x="355" y="212"/>
                </a:cubicBezTo>
                <a:cubicBezTo>
                  <a:pt x="363" y="212"/>
                  <a:pt x="363" y="212"/>
                  <a:pt x="363" y="212"/>
                </a:cubicBezTo>
                <a:cubicBezTo>
                  <a:pt x="372" y="212"/>
                  <a:pt x="372" y="212"/>
                  <a:pt x="381" y="203"/>
                </a:cubicBezTo>
                <a:cubicBezTo>
                  <a:pt x="381" y="221"/>
                  <a:pt x="372" y="238"/>
                  <a:pt x="363" y="247"/>
                </a:cubicBezTo>
                <a:close/>
              </a:path>
            </a:pathLst>
          </a:custGeom>
          <a:solidFill>
            <a:schemeClr val="accent1"/>
          </a:solidFill>
          <a:ln>
            <a:noFill/>
          </a:ln>
          <a:effectLst/>
        </p:spPr>
        <p:txBody>
          <a:bodyPr wrap="none" anchor="ctr"/>
          <a:lstStyle/>
          <a:p>
            <a:endParaRPr lang="en-US" dirty="0"/>
          </a:p>
        </p:txBody>
      </p:sp>
      <p:sp>
        <p:nvSpPr>
          <p:cNvPr id="15" name="Freeform 21"/>
          <p:cNvSpPr>
            <a:spLocks noChangeArrowheads="1"/>
          </p:cNvSpPr>
          <p:nvPr/>
        </p:nvSpPr>
        <p:spPr bwMode="auto">
          <a:xfrm>
            <a:off x="9726977" y="9389438"/>
            <a:ext cx="940866" cy="524556"/>
          </a:xfrm>
          <a:custGeom>
            <a:avLst/>
            <a:gdLst>
              <a:gd name="T0" fmla="*/ 249 w 497"/>
              <a:gd name="T1" fmla="*/ 0 h 276"/>
              <a:gd name="T2" fmla="*/ 249 w 497"/>
              <a:gd name="T3" fmla="*/ 0 h 276"/>
              <a:gd name="T4" fmla="*/ 0 w 497"/>
              <a:gd name="T5" fmla="*/ 133 h 276"/>
              <a:gd name="T6" fmla="*/ 249 w 497"/>
              <a:gd name="T7" fmla="*/ 275 h 276"/>
              <a:gd name="T8" fmla="*/ 496 w 497"/>
              <a:gd name="T9" fmla="*/ 133 h 276"/>
              <a:gd name="T10" fmla="*/ 249 w 497"/>
              <a:gd name="T11" fmla="*/ 0 h 276"/>
              <a:gd name="T12" fmla="*/ 249 w 497"/>
              <a:gd name="T13" fmla="*/ 239 h 276"/>
              <a:gd name="T14" fmla="*/ 249 w 497"/>
              <a:gd name="T15" fmla="*/ 239 h 276"/>
              <a:gd name="T16" fmla="*/ 142 w 497"/>
              <a:gd name="T17" fmla="*/ 133 h 276"/>
              <a:gd name="T18" fmla="*/ 249 w 497"/>
              <a:gd name="T19" fmla="*/ 26 h 276"/>
              <a:gd name="T20" fmla="*/ 355 w 497"/>
              <a:gd name="T21" fmla="*/ 133 h 276"/>
              <a:gd name="T22" fmla="*/ 249 w 497"/>
              <a:gd name="T23" fmla="*/ 239 h 276"/>
              <a:gd name="T24" fmla="*/ 249 w 497"/>
              <a:gd name="T25" fmla="*/ 133 h 276"/>
              <a:gd name="T26" fmla="*/ 249 w 497"/>
              <a:gd name="T27" fmla="*/ 133 h 276"/>
              <a:gd name="T28" fmla="*/ 249 w 497"/>
              <a:gd name="T29" fmla="*/ 79 h 276"/>
              <a:gd name="T30" fmla="*/ 195 w 497"/>
              <a:gd name="T31" fmla="*/ 133 h 276"/>
              <a:gd name="T32" fmla="*/ 249 w 497"/>
              <a:gd name="T33" fmla="*/ 186 h 276"/>
              <a:gd name="T34" fmla="*/ 302 w 497"/>
              <a:gd name="T35" fmla="*/ 133 h 276"/>
              <a:gd name="T36" fmla="*/ 249 w 497"/>
              <a:gd name="T37" fmla="*/ 133 h 2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97" h="276">
                <a:moveTo>
                  <a:pt x="249" y="0"/>
                </a:moveTo>
                <a:lnTo>
                  <a:pt x="249" y="0"/>
                </a:lnTo>
                <a:cubicBezTo>
                  <a:pt x="89" y="0"/>
                  <a:pt x="0" y="115"/>
                  <a:pt x="0" y="133"/>
                </a:cubicBezTo>
                <a:cubicBezTo>
                  <a:pt x="0" y="151"/>
                  <a:pt x="89" y="275"/>
                  <a:pt x="249" y="275"/>
                </a:cubicBezTo>
                <a:cubicBezTo>
                  <a:pt x="408" y="275"/>
                  <a:pt x="496" y="151"/>
                  <a:pt x="496" y="133"/>
                </a:cubicBezTo>
                <a:cubicBezTo>
                  <a:pt x="496" y="115"/>
                  <a:pt x="408" y="0"/>
                  <a:pt x="249" y="0"/>
                </a:cubicBezTo>
                <a:close/>
                <a:moveTo>
                  <a:pt x="249" y="239"/>
                </a:moveTo>
                <a:lnTo>
                  <a:pt x="249" y="239"/>
                </a:lnTo>
                <a:cubicBezTo>
                  <a:pt x="186" y="239"/>
                  <a:pt x="142" y="195"/>
                  <a:pt x="142" y="133"/>
                </a:cubicBezTo>
                <a:cubicBezTo>
                  <a:pt x="142" y="79"/>
                  <a:pt x="186" y="26"/>
                  <a:pt x="249" y="26"/>
                </a:cubicBezTo>
                <a:cubicBezTo>
                  <a:pt x="310" y="26"/>
                  <a:pt x="355" y="79"/>
                  <a:pt x="355" y="133"/>
                </a:cubicBezTo>
                <a:cubicBezTo>
                  <a:pt x="355" y="195"/>
                  <a:pt x="310" y="239"/>
                  <a:pt x="249" y="239"/>
                </a:cubicBezTo>
                <a:close/>
                <a:moveTo>
                  <a:pt x="249" y="133"/>
                </a:moveTo>
                <a:lnTo>
                  <a:pt x="249" y="133"/>
                </a:lnTo>
                <a:cubicBezTo>
                  <a:pt x="239" y="123"/>
                  <a:pt x="266" y="79"/>
                  <a:pt x="249" y="79"/>
                </a:cubicBezTo>
                <a:cubicBezTo>
                  <a:pt x="221" y="79"/>
                  <a:pt x="195" y="107"/>
                  <a:pt x="195" y="133"/>
                </a:cubicBezTo>
                <a:cubicBezTo>
                  <a:pt x="195" y="168"/>
                  <a:pt x="221" y="186"/>
                  <a:pt x="249" y="186"/>
                </a:cubicBezTo>
                <a:cubicBezTo>
                  <a:pt x="274" y="186"/>
                  <a:pt x="302" y="168"/>
                  <a:pt x="302" y="133"/>
                </a:cubicBezTo>
                <a:cubicBezTo>
                  <a:pt x="302" y="123"/>
                  <a:pt x="257" y="142"/>
                  <a:pt x="249" y="133"/>
                </a:cubicBezTo>
                <a:close/>
              </a:path>
            </a:pathLst>
          </a:custGeom>
          <a:solidFill>
            <a:schemeClr val="accent1"/>
          </a:solidFill>
          <a:ln>
            <a:noFill/>
          </a:ln>
          <a:effectLst/>
        </p:spPr>
        <p:txBody>
          <a:bodyPr wrap="none" anchor="ctr"/>
          <a:lstStyle/>
          <a:p>
            <a:endParaRPr lang="en-US" dirty="0"/>
          </a:p>
        </p:txBody>
      </p:sp>
      <p:sp>
        <p:nvSpPr>
          <p:cNvPr id="16" name="Freeform 22"/>
          <p:cNvSpPr>
            <a:spLocks noChangeArrowheads="1"/>
          </p:cNvSpPr>
          <p:nvPr/>
        </p:nvSpPr>
        <p:spPr bwMode="auto">
          <a:xfrm>
            <a:off x="7705688" y="9206263"/>
            <a:ext cx="874249" cy="874255"/>
          </a:xfrm>
          <a:custGeom>
            <a:avLst/>
            <a:gdLst>
              <a:gd name="T0" fmla="*/ 230 w 461"/>
              <a:gd name="T1" fmla="*/ 8 h 461"/>
              <a:gd name="T2" fmla="*/ 230 w 461"/>
              <a:gd name="T3" fmla="*/ 8 h 461"/>
              <a:gd name="T4" fmla="*/ 0 w 461"/>
              <a:gd name="T5" fmla="*/ 239 h 461"/>
              <a:gd name="T6" fmla="*/ 230 w 461"/>
              <a:gd name="T7" fmla="*/ 460 h 461"/>
              <a:gd name="T8" fmla="*/ 460 w 461"/>
              <a:gd name="T9" fmla="*/ 230 h 461"/>
              <a:gd name="T10" fmla="*/ 230 w 461"/>
              <a:gd name="T11" fmla="*/ 8 h 461"/>
              <a:gd name="T12" fmla="*/ 230 w 461"/>
              <a:gd name="T13" fmla="*/ 35 h 461"/>
              <a:gd name="T14" fmla="*/ 230 w 461"/>
              <a:gd name="T15" fmla="*/ 35 h 461"/>
              <a:gd name="T16" fmla="*/ 319 w 461"/>
              <a:gd name="T17" fmla="*/ 53 h 461"/>
              <a:gd name="T18" fmla="*/ 291 w 461"/>
              <a:gd name="T19" fmla="*/ 106 h 461"/>
              <a:gd name="T20" fmla="*/ 230 w 461"/>
              <a:gd name="T21" fmla="*/ 97 h 461"/>
              <a:gd name="T22" fmla="*/ 168 w 461"/>
              <a:gd name="T23" fmla="*/ 106 h 461"/>
              <a:gd name="T24" fmla="*/ 141 w 461"/>
              <a:gd name="T25" fmla="*/ 53 h 461"/>
              <a:gd name="T26" fmla="*/ 230 w 461"/>
              <a:gd name="T27" fmla="*/ 35 h 461"/>
              <a:gd name="T28" fmla="*/ 106 w 461"/>
              <a:gd name="T29" fmla="*/ 292 h 461"/>
              <a:gd name="T30" fmla="*/ 106 w 461"/>
              <a:gd name="T31" fmla="*/ 292 h 461"/>
              <a:gd name="T32" fmla="*/ 53 w 461"/>
              <a:gd name="T33" fmla="*/ 327 h 461"/>
              <a:gd name="T34" fmla="*/ 35 w 461"/>
              <a:gd name="T35" fmla="*/ 239 h 461"/>
              <a:gd name="T36" fmla="*/ 53 w 461"/>
              <a:gd name="T37" fmla="*/ 141 h 461"/>
              <a:gd name="T38" fmla="*/ 106 w 461"/>
              <a:gd name="T39" fmla="*/ 167 h 461"/>
              <a:gd name="T40" fmla="*/ 88 w 461"/>
              <a:gd name="T41" fmla="*/ 230 h 461"/>
              <a:gd name="T42" fmla="*/ 106 w 461"/>
              <a:gd name="T43" fmla="*/ 292 h 461"/>
              <a:gd name="T44" fmla="*/ 230 w 461"/>
              <a:gd name="T45" fmla="*/ 433 h 461"/>
              <a:gd name="T46" fmla="*/ 230 w 461"/>
              <a:gd name="T47" fmla="*/ 433 h 461"/>
              <a:gd name="T48" fmla="*/ 141 w 461"/>
              <a:gd name="T49" fmla="*/ 407 h 461"/>
              <a:gd name="T50" fmla="*/ 168 w 461"/>
              <a:gd name="T51" fmla="*/ 354 h 461"/>
              <a:gd name="T52" fmla="*/ 230 w 461"/>
              <a:gd name="T53" fmla="*/ 372 h 461"/>
              <a:gd name="T54" fmla="*/ 291 w 461"/>
              <a:gd name="T55" fmla="*/ 354 h 461"/>
              <a:gd name="T56" fmla="*/ 319 w 461"/>
              <a:gd name="T57" fmla="*/ 407 h 461"/>
              <a:gd name="T58" fmla="*/ 230 w 461"/>
              <a:gd name="T59" fmla="*/ 433 h 461"/>
              <a:gd name="T60" fmla="*/ 230 w 461"/>
              <a:gd name="T61" fmla="*/ 345 h 461"/>
              <a:gd name="T62" fmla="*/ 230 w 461"/>
              <a:gd name="T63" fmla="*/ 345 h 461"/>
              <a:gd name="T64" fmla="*/ 124 w 461"/>
              <a:gd name="T65" fmla="*/ 230 h 461"/>
              <a:gd name="T66" fmla="*/ 230 w 461"/>
              <a:gd name="T67" fmla="*/ 123 h 461"/>
              <a:gd name="T68" fmla="*/ 336 w 461"/>
              <a:gd name="T69" fmla="*/ 230 h 461"/>
              <a:gd name="T70" fmla="*/ 230 w 461"/>
              <a:gd name="T71" fmla="*/ 345 h 461"/>
              <a:gd name="T72" fmla="*/ 354 w 461"/>
              <a:gd name="T73" fmla="*/ 292 h 461"/>
              <a:gd name="T74" fmla="*/ 354 w 461"/>
              <a:gd name="T75" fmla="*/ 292 h 461"/>
              <a:gd name="T76" fmla="*/ 372 w 461"/>
              <a:gd name="T77" fmla="*/ 230 h 461"/>
              <a:gd name="T78" fmla="*/ 354 w 461"/>
              <a:gd name="T79" fmla="*/ 167 h 461"/>
              <a:gd name="T80" fmla="*/ 407 w 461"/>
              <a:gd name="T81" fmla="*/ 141 h 461"/>
              <a:gd name="T82" fmla="*/ 425 w 461"/>
              <a:gd name="T83" fmla="*/ 230 h 461"/>
              <a:gd name="T84" fmla="*/ 407 w 461"/>
              <a:gd name="T85" fmla="*/ 327 h 461"/>
              <a:gd name="T86" fmla="*/ 354 w 461"/>
              <a:gd name="T87" fmla="*/ 292 h 4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461" h="461">
                <a:moveTo>
                  <a:pt x="230" y="8"/>
                </a:moveTo>
                <a:lnTo>
                  <a:pt x="230" y="8"/>
                </a:lnTo>
                <a:cubicBezTo>
                  <a:pt x="97" y="8"/>
                  <a:pt x="0" y="106"/>
                  <a:pt x="0" y="239"/>
                </a:cubicBezTo>
                <a:cubicBezTo>
                  <a:pt x="0" y="363"/>
                  <a:pt x="106" y="460"/>
                  <a:pt x="230" y="460"/>
                </a:cubicBezTo>
                <a:cubicBezTo>
                  <a:pt x="363" y="460"/>
                  <a:pt x="460" y="354"/>
                  <a:pt x="460" y="230"/>
                </a:cubicBezTo>
                <a:cubicBezTo>
                  <a:pt x="460" y="106"/>
                  <a:pt x="354" y="0"/>
                  <a:pt x="230" y="8"/>
                </a:cubicBezTo>
                <a:close/>
                <a:moveTo>
                  <a:pt x="230" y="35"/>
                </a:moveTo>
                <a:lnTo>
                  <a:pt x="230" y="35"/>
                </a:lnTo>
                <a:cubicBezTo>
                  <a:pt x="256" y="35"/>
                  <a:pt x="291" y="44"/>
                  <a:pt x="319" y="53"/>
                </a:cubicBezTo>
                <a:cubicBezTo>
                  <a:pt x="291" y="106"/>
                  <a:pt x="291" y="106"/>
                  <a:pt x="291" y="106"/>
                </a:cubicBezTo>
                <a:cubicBezTo>
                  <a:pt x="275" y="97"/>
                  <a:pt x="247" y="97"/>
                  <a:pt x="230" y="97"/>
                </a:cubicBezTo>
                <a:cubicBezTo>
                  <a:pt x="203" y="97"/>
                  <a:pt x="185" y="97"/>
                  <a:pt x="168" y="106"/>
                </a:cubicBezTo>
                <a:cubicBezTo>
                  <a:pt x="141" y="53"/>
                  <a:pt x="141" y="53"/>
                  <a:pt x="141" y="53"/>
                </a:cubicBezTo>
                <a:cubicBezTo>
                  <a:pt x="168" y="44"/>
                  <a:pt x="194" y="35"/>
                  <a:pt x="230" y="35"/>
                </a:cubicBezTo>
                <a:close/>
                <a:moveTo>
                  <a:pt x="106" y="292"/>
                </a:moveTo>
                <a:lnTo>
                  <a:pt x="106" y="292"/>
                </a:lnTo>
                <a:cubicBezTo>
                  <a:pt x="53" y="327"/>
                  <a:pt x="53" y="327"/>
                  <a:pt x="53" y="327"/>
                </a:cubicBezTo>
                <a:cubicBezTo>
                  <a:pt x="35" y="301"/>
                  <a:pt x="35" y="265"/>
                  <a:pt x="35" y="239"/>
                </a:cubicBezTo>
                <a:cubicBezTo>
                  <a:pt x="26" y="204"/>
                  <a:pt x="35" y="167"/>
                  <a:pt x="53" y="141"/>
                </a:cubicBezTo>
                <a:cubicBezTo>
                  <a:pt x="106" y="167"/>
                  <a:pt x="106" y="167"/>
                  <a:pt x="106" y="167"/>
                </a:cubicBezTo>
                <a:cubicBezTo>
                  <a:pt x="97" y="185"/>
                  <a:pt x="88" y="212"/>
                  <a:pt x="88" y="230"/>
                </a:cubicBezTo>
                <a:cubicBezTo>
                  <a:pt x="88" y="257"/>
                  <a:pt x="97" y="274"/>
                  <a:pt x="106" y="292"/>
                </a:cubicBezTo>
                <a:close/>
                <a:moveTo>
                  <a:pt x="230" y="433"/>
                </a:moveTo>
                <a:lnTo>
                  <a:pt x="230" y="433"/>
                </a:lnTo>
                <a:cubicBezTo>
                  <a:pt x="194" y="433"/>
                  <a:pt x="168" y="425"/>
                  <a:pt x="141" y="407"/>
                </a:cubicBezTo>
                <a:cubicBezTo>
                  <a:pt x="168" y="354"/>
                  <a:pt x="168" y="354"/>
                  <a:pt x="168" y="354"/>
                </a:cubicBezTo>
                <a:cubicBezTo>
                  <a:pt x="185" y="363"/>
                  <a:pt x="203" y="372"/>
                  <a:pt x="230" y="372"/>
                </a:cubicBezTo>
                <a:cubicBezTo>
                  <a:pt x="247" y="372"/>
                  <a:pt x="275" y="363"/>
                  <a:pt x="291" y="354"/>
                </a:cubicBezTo>
                <a:cubicBezTo>
                  <a:pt x="319" y="407"/>
                  <a:pt x="319" y="407"/>
                  <a:pt x="319" y="407"/>
                </a:cubicBezTo>
                <a:cubicBezTo>
                  <a:pt x="291" y="425"/>
                  <a:pt x="266" y="433"/>
                  <a:pt x="230" y="433"/>
                </a:cubicBezTo>
                <a:close/>
                <a:moveTo>
                  <a:pt x="230" y="345"/>
                </a:moveTo>
                <a:lnTo>
                  <a:pt x="230" y="345"/>
                </a:lnTo>
                <a:cubicBezTo>
                  <a:pt x="168" y="345"/>
                  <a:pt x="124" y="292"/>
                  <a:pt x="124" y="230"/>
                </a:cubicBezTo>
                <a:cubicBezTo>
                  <a:pt x="124" y="167"/>
                  <a:pt x="168" y="123"/>
                  <a:pt x="230" y="123"/>
                </a:cubicBezTo>
                <a:cubicBezTo>
                  <a:pt x="291" y="123"/>
                  <a:pt x="336" y="167"/>
                  <a:pt x="336" y="230"/>
                </a:cubicBezTo>
                <a:cubicBezTo>
                  <a:pt x="336" y="292"/>
                  <a:pt x="291" y="345"/>
                  <a:pt x="230" y="345"/>
                </a:cubicBezTo>
                <a:close/>
                <a:moveTo>
                  <a:pt x="354" y="292"/>
                </a:moveTo>
                <a:lnTo>
                  <a:pt x="354" y="292"/>
                </a:lnTo>
                <a:cubicBezTo>
                  <a:pt x="363" y="274"/>
                  <a:pt x="372" y="257"/>
                  <a:pt x="372" y="230"/>
                </a:cubicBezTo>
                <a:cubicBezTo>
                  <a:pt x="372" y="212"/>
                  <a:pt x="363" y="185"/>
                  <a:pt x="354" y="167"/>
                </a:cubicBezTo>
                <a:cubicBezTo>
                  <a:pt x="407" y="141"/>
                  <a:pt x="407" y="141"/>
                  <a:pt x="407" y="141"/>
                </a:cubicBezTo>
                <a:cubicBezTo>
                  <a:pt x="416" y="167"/>
                  <a:pt x="425" y="195"/>
                  <a:pt x="425" y="230"/>
                </a:cubicBezTo>
                <a:cubicBezTo>
                  <a:pt x="425" y="265"/>
                  <a:pt x="416" y="292"/>
                  <a:pt x="407" y="327"/>
                </a:cubicBezTo>
                <a:lnTo>
                  <a:pt x="354" y="292"/>
                </a:lnTo>
                <a:close/>
              </a:path>
            </a:pathLst>
          </a:custGeom>
          <a:solidFill>
            <a:schemeClr val="accent1"/>
          </a:solidFill>
          <a:ln>
            <a:noFill/>
          </a:ln>
          <a:effectLst/>
        </p:spPr>
        <p:txBody>
          <a:bodyPr wrap="none" anchor="ctr"/>
          <a:lstStyle/>
          <a:p>
            <a:endParaRPr lang="en-US" dirty="0"/>
          </a:p>
        </p:txBody>
      </p:sp>
      <p:sp>
        <p:nvSpPr>
          <p:cNvPr id="17" name="Freeform 23"/>
          <p:cNvSpPr>
            <a:spLocks noChangeArrowheads="1"/>
          </p:cNvSpPr>
          <p:nvPr/>
        </p:nvSpPr>
        <p:spPr bwMode="auto">
          <a:xfrm>
            <a:off x="3629804" y="9256217"/>
            <a:ext cx="807640" cy="790992"/>
          </a:xfrm>
          <a:custGeom>
            <a:avLst/>
            <a:gdLst>
              <a:gd name="T0" fmla="*/ 416 w 427"/>
              <a:gd name="T1" fmla="*/ 53 h 417"/>
              <a:gd name="T2" fmla="*/ 416 w 427"/>
              <a:gd name="T3" fmla="*/ 53 h 417"/>
              <a:gd name="T4" fmla="*/ 354 w 427"/>
              <a:gd name="T5" fmla="*/ 9 h 417"/>
              <a:gd name="T6" fmla="*/ 328 w 427"/>
              <a:gd name="T7" fmla="*/ 0 h 417"/>
              <a:gd name="T8" fmla="*/ 89 w 427"/>
              <a:gd name="T9" fmla="*/ 0 h 417"/>
              <a:gd name="T10" fmla="*/ 62 w 427"/>
              <a:gd name="T11" fmla="*/ 9 h 417"/>
              <a:gd name="T12" fmla="*/ 9 w 427"/>
              <a:gd name="T13" fmla="*/ 53 h 417"/>
              <a:gd name="T14" fmla="*/ 0 w 427"/>
              <a:gd name="T15" fmla="*/ 80 h 417"/>
              <a:gd name="T16" fmla="*/ 44 w 427"/>
              <a:gd name="T17" fmla="*/ 399 h 417"/>
              <a:gd name="T18" fmla="*/ 72 w 427"/>
              <a:gd name="T19" fmla="*/ 416 h 417"/>
              <a:gd name="T20" fmla="*/ 354 w 427"/>
              <a:gd name="T21" fmla="*/ 416 h 417"/>
              <a:gd name="T22" fmla="*/ 381 w 427"/>
              <a:gd name="T23" fmla="*/ 399 h 417"/>
              <a:gd name="T24" fmla="*/ 426 w 427"/>
              <a:gd name="T25" fmla="*/ 80 h 417"/>
              <a:gd name="T26" fmla="*/ 416 w 427"/>
              <a:gd name="T27" fmla="*/ 53 h 417"/>
              <a:gd name="T28" fmla="*/ 213 w 427"/>
              <a:gd name="T29" fmla="*/ 266 h 417"/>
              <a:gd name="T30" fmla="*/ 213 w 427"/>
              <a:gd name="T31" fmla="*/ 266 h 417"/>
              <a:gd name="T32" fmla="*/ 107 w 427"/>
              <a:gd name="T33" fmla="*/ 124 h 417"/>
              <a:gd name="T34" fmla="*/ 160 w 427"/>
              <a:gd name="T35" fmla="*/ 124 h 417"/>
              <a:gd name="T36" fmla="*/ 213 w 427"/>
              <a:gd name="T37" fmla="*/ 222 h 417"/>
              <a:gd name="T38" fmla="*/ 266 w 427"/>
              <a:gd name="T39" fmla="*/ 124 h 417"/>
              <a:gd name="T40" fmla="*/ 310 w 427"/>
              <a:gd name="T41" fmla="*/ 124 h 417"/>
              <a:gd name="T42" fmla="*/ 213 w 427"/>
              <a:gd name="T43" fmla="*/ 266 h 417"/>
              <a:gd name="T44" fmla="*/ 36 w 427"/>
              <a:gd name="T45" fmla="*/ 80 h 417"/>
              <a:gd name="T46" fmla="*/ 36 w 427"/>
              <a:gd name="T47" fmla="*/ 80 h 417"/>
              <a:gd name="T48" fmla="*/ 89 w 427"/>
              <a:gd name="T49" fmla="*/ 27 h 417"/>
              <a:gd name="T50" fmla="*/ 328 w 427"/>
              <a:gd name="T51" fmla="*/ 27 h 417"/>
              <a:gd name="T52" fmla="*/ 391 w 427"/>
              <a:gd name="T53" fmla="*/ 80 h 417"/>
              <a:gd name="T54" fmla="*/ 36 w 427"/>
              <a:gd name="T55" fmla="*/ 8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27" h="417">
                <a:moveTo>
                  <a:pt x="416" y="53"/>
                </a:moveTo>
                <a:lnTo>
                  <a:pt x="416" y="53"/>
                </a:lnTo>
                <a:cubicBezTo>
                  <a:pt x="408" y="44"/>
                  <a:pt x="363" y="9"/>
                  <a:pt x="354" y="9"/>
                </a:cubicBezTo>
                <a:cubicBezTo>
                  <a:pt x="354" y="0"/>
                  <a:pt x="337" y="0"/>
                  <a:pt x="328" y="0"/>
                </a:cubicBezTo>
                <a:cubicBezTo>
                  <a:pt x="89" y="0"/>
                  <a:pt x="89" y="0"/>
                  <a:pt x="89" y="0"/>
                </a:cubicBezTo>
                <a:cubicBezTo>
                  <a:pt x="89" y="0"/>
                  <a:pt x="72" y="0"/>
                  <a:pt x="62" y="9"/>
                </a:cubicBezTo>
                <a:cubicBezTo>
                  <a:pt x="62" y="9"/>
                  <a:pt x="18" y="44"/>
                  <a:pt x="9" y="53"/>
                </a:cubicBezTo>
                <a:cubicBezTo>
                  <a:pt x="0" y="53"/>
                  <a:pt x="0" y="62"/>
                  <a:pt x="0" y="80"/>
                </a:cubicBezTo>
                <a:cubicBezTo>
                  <a:pt x="0" y="88"/>
                  <a:pt x="44" y="399"/>
                  <a:pt x="44" y="399"/>
                </a:cubicBezTo>
                <a:cubicBezTo>
                  <a:pt x="53" y="407"/>
                  <a:pt x="62" y="416"/>
                  <a:pt x="72" y="416"/>
                </a:cubicBezTo>
                <a:cubicBezTo>
                  <a:pt x="354" y="416"/>
                  <a:pt x="354" y="416"/>
                  <a:pt x="354" y="416"/>
                </a:cubicBezTo>
                <a:cubicBezTo>
                  <a:pt x="363" y="416"/>
                  <a:pt x="372" y="407"/>
                  <a:pt x="381" y="399"/>
                </a:cubicBezTo>
                <a:cubicBezTo>
                  <a:pt x="381" y="399"/>
                  <a:pt x="426" y="88"/>
                  <a:pt x="426" y="80"/>
                </a:cubicBezTo>
                <a:cubicBezTo>
                  <a:pt x="426" y="62"/>
                  <a:pt x="416" y="53"/>
                  <a:pt x="416" y="53"/>
                </a:cubicBezTo>
                <a:close/>
                <a:moveTo>
                  <a:pt x="213" y="266"/>
                </a:moveTo>
                <a:lnTo>
                  <a:pt x="213" y="266"/>
                </a:lnTo>
                <a:cubicBezTo>
                  <a:pt x="133" y="266"/>
                  <a:pt x="116" y="150"/>
                  <a:pt x="107" y="124"/>
                </a:cubicBezTo>
                <a:cubicBezTo>
                  <a:pt x="160" y="124"/>
                  <a:pt x="160" y="124"/>
                  <a:pt x="160" y="124"/>
                </a:cubicBezTo>
                <a:cubicBezTo>
                  <a:pt x="160" y="159"/>
                  <a:pt x="178" y="222"/>
                  <a:pt x="213" y="222"/>
                </a:cubicBezTo>
                <a:cubicBezTo>
                  <a:pt x="248" y="222"/>
                  <a:pt x="257" y="159"/>
                  <a:pt x="266" y="124"/>
                </a:cubicBezTo>
                <a:cubicBezTo>
                  <a:pt x="310" y="124"/>
                  <a:pt x="310" y="124"/>
                  <a:pt x="310" y="124"/>
                </a:cubicBezTo>
                <a:cubicBezTo>
                  <a:pt x="310" y="150"/>
                  <a:pt x="293" y="266"/>
                  <a:pt x="213" y="266"/>
                </a:cubicBezTo>
                <a:close/>
                <a:moveTo>
                  <a:pt x="36" y="80"/>
                </a:moveTo>
                <a:lnTo>
                  <a:pt x="36" y="80"/>
                </a:lnTo>
                <a:cubicBezTo>
                  <a:pt x="89" y="27"/>
                  <a:pt x="89" y="27"/>
                  <a:pt x="89" y="27"/>
                </a:cubicBezTo>
                <a:cubicBezTo>
                  <a:pt x="328" y="27"/>
                  <a:pt x="328" y="27"/>
                  <a:pt x="328" y="27"/>
                </a:cubicBezTo>
                <a:cubicBezTo>
                  <a:pt x="391" y="80"/>
                  <a:pt x="391" y="80"/>
                  <a:pt x="391" y="80"/>
                </a:cubicBezTo>
                <a:lnTo>
                  <a:pt x="36" y="80"/>
                </a:lnTo>
                <a:close/>
              </a:path>
            </a:pathLst>
          </a:custGeom>
          <a:solidFill>
            <a:schemeClr val="accent1"/>
          </a:solidFill>
          <a:ln>
            <a:noFill/>
          </a:ln>
          <a:effectLst/>
        </p:spPr>
        <p:txBody>
          <a:bodyPr wrap="none" anchor="ctr"/>
          <a:lstStyle/>
          <a:p>
            <a:endParaRPr lang="en-US" dirty="0"/>
          </a:p>
        </p:txBody>
      </p:sp>
      <p:sp>
        <p:nvSpPr>
          <p:cNvPr id="18" name="Freeform 24"/>
          <p:cNvSpPr>
            <a:spLocks noChangeArrowheads="1"/>
          </p:cNvSpPr>
          <p:nvPr/>
        </p:nvSpPr>
        <p:spPr bwMode="auto">
          <a:xfrm>
            <a:off x="11781573" y="7415950"/>
            <a:ext cx="940859" cy="749360"/>
          </a:xfrm>
          <a:custGeom>
            <a:avLst/>
            <a:gdLst>
              <a:gd name="T0" fmla="*/ 248 w 497"/>
              <a:gd name="T1" fmla="*/ 150 h 399"/>
              <a:gd name="T2" fmla="*/ 248 w 497"/>
              <a:gd name="T3" fmla="*/ 150 h 399"/>
              <a:gd name="T4" fmla="*/ 177 w 497"/>
              <a:gd name="T5" fmla="*/ 221 h 399"/>
              <a:gd name="T6" fmla="*/ 248 w 497"/>
              <a:gd name="T7" fmla="*/ 292 h 399"/>
              <a:gd name="T8" fmla="*/ 319 w 497"/>
              <a:gd name="T9" fmla="*/ 221 h 399"/>
              <a:gd name="T10" fmla="*/ 248 w 497"/>
              <a:gd name="T11" fmla="*/ 150 h 399"/>
              <a:gd name="T12" fmla="*/ 442 w 497"/>
              <a:gd name="T13" fmla="*/ 70 h 399"/>
              <a:gd name="T14" fmla="*/ 442 w 497"/>
              <a:gd name="T15" fmla="*/ 70 h 399"/>
              <a:gd name="T16" fmla="*/ 389 w 497"/>
              <a:gd name="T17" fmla="*/ 70 h 399"/>
              <a:gd name="T18" fmla="*/ 363 w 497"/>
              <a:gd name="T19" fmla="*/ 61 h 399"/>
              <a:gd name="T20" fmla="*/ 354 w 497"/>
              <a:gd name="T21" fmla="*/ 8 h 399"/>
              <a:gd name="T22" fmla="*/ 327 w 497"/>
              <a:gd name="T23" fmla="*/ 0 h 399"/>
              <a:gd name="T24" fmla="*/ 159 w 497"/>
              <a:gd name="T25" fmla="*/ 0 h 399"/>
              <a:gd name="T26" fmla="*/ 142 w 497"/>
              <a:gd name="T27" fmla="*/ 8 h 399"/>
              <a:gd name="T28" fmla="*/ 123 w 497"/>
              <a:gd name="T29" fmla="*/ 61 h 399"/>
              <a:gd name="T30" fmla="*/ 106 w 497"/>
              <a:gd name="T31" fmla="*/ 70 h 399"/>
              <a:gd name="T32" fmla="*/ 53 w 497"/>
              <a:gd name="T33" fmla="*/ 70 h 399"/>
              <a:gd name="T34" fmla="*/ 0 w 497"/>
              <a:gd name="T35" fmla="*/ 123 h 399"/>
              <a:gd name="T36" fmla="*/ 0 w 497"/>
              <a:gd name="T37" fmla="*/ 345 h 399"/>
              <a:gd name="T38" fmla="*/ 53 w 497"/>
              <a:gd name="T39" fmla="*/ 398 h 399"/>
              <a:gd name="T40" fmla="*/ 442 w 497"/>
              <a:gd name="T41" fmla="*/ 398 h 399"/>
              <a:gd name="T42" fmla="*/ 496 w 497"/>
              <a:gd name="T43" fmla="*/ 345 h 399"/>
              <a:gd name="T44" fmla="*/ 496 w 497"/>
              <a:gd name="T45" fmla="*/ 123 h 399"/>
              <a:gd name="T46" fmla="*/ 442 w 497"/>
              <a:gd name="T47" fmla="*/ 70 h 399"/>
              <a:gd name="T48" fmla="*/ 248 w 497"/>
              <a:gd name="T49" fmla="*/ 345 h 399"/>
              <a:gd name="T50" fmla="*/ 248 w 497"/>
              <a:gd name="T51" fmla="*/ 345 h 399"/>
              <a:gd name="T52" fmla="*/ 123 w 497"/>
              <a:gd name="T53" fmla="*/ 221 h 399"/>
              <a:gd name="T54" fmla="*/ 248 w 497"/>
              <a:gd name="T55" fmla="*/ 97 h 399"/>
              <a:gd name="T56" fmla="*/ 372 w 497"/>
              <a:gd name="T57" fmla="*/ 221 h 399"/>
              <a:gd name="T58" fmla="*/ 248 w 497"/>
              <a:gd name="T59" fmla="*/ 345 h 399"/>
              <a:gd name="T60" fmla="*/ 425 w 497"/>
              <a:gd name="T61" fmla="*/ 159 h 399"/>
              <a:gd name="T62" fmla="*/ 425 w 497"/>
              <a:gd name="T63" fmla="*/ 159 h 399"/>
              <a:gd name="T64" fmla="*/ 407 w 497"/>
              <a:gd name="T65" fmla="*/ 141 h 399"/>
              <a:gd name="T66" fmla="*/ 425 w 497"/>
              <a:gd name="T67" fmla="*/ 123 h 399"/>
              <a:gd name="T68" fmla="*/ 442 w 497"/>
              <a:gd name="T69" fmla="*/ 141 h 399"/>
              <a:gd name="T70" fmla="*/ 425 w 497"/>
              <a:gd name="T71" fmla="*/ 159 h 3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97" h="399">
                <a:moveTo>
                  <a:pt x="248" y="150"/>
                </a:moveTo>
                <a:lnTo>
                  <a:pt x="248" y="150"/>
                </a:lnTo>
                <a:cubicBezTo>
                  <a:pt x="203" y="150"/>
                  <a:pt x="177" y="176"/>
                  <a:pt x="177" y="221"/>
                </a:cubicBezTo>
                <a:cubicBezTo>
                  <a:pt x="177" y="266"/>
                  <a:pt x="203" y="292"/>
                  <a:pt x="248" y="292"/>
                </a:cubicBezTo>
                <a:cubicBezTo>
                  <a:pt x="292" y="292"/>
                  <a:pt x="319" y="266"/>
                  <a:pt x="319" y="221"/>
                </a:cubicBezTo>
                <a:cubicBezTo>
                  <a:pt x="319" y="176"/>
                  <a:pt x="292" y="150"/>
                  <a:pt x="248" y="150"/>
                </a:cubicBezTo>
                <a:close/>
                <a:moveTo>
                  <a:pt x="442" y="70"/>
                </a:moveTo>
                <a:lnTo>
                  <a:pt x="442" y="70"/>
                </a:lnTo>
                <a:cubicBezTo>
                  <a:pt x="389" y="70"/>
                  <a:pt x="389" y="70"/>
                  <a:pt x="389" y="70"/>
                </a:cubicBezTo>
                <a:cubicBezTo>
                  <a:pt x="380" y="70"/>
                  <a:pt x="372" y="70"/>
                  <a:pt x="363" y="61"/>
                </a:cubicBezTo>
                <a:cubicBezTo>
                  <a:pt x="354" y="8"/>
                  <a:pt x="354" y="8"/>
                  <a:pt x="354" y="8"/>
                </a:cubicBezTo>
                <a:cubicBezTo>
                  <a:pt x="345" y="8"/>
                  <a:pt x="336" y="0"/>
                  <a:pt x="327" y="0"/>
                </a:cubicBezTo>
                <a:cubicBezTo>
                  <a:pt x="159" y="0"/>
                  <a:pt x="159" y="0"/>
                  <a:pt x="159" y="0"/>
                </a:cubicBezTo>
                <a:cubicBezTo>
                  <a:pt x="159" y="0"/>
                  <a:pt x="150" y="8"/>
                  <a:pt x="142" y="8"/>
                </a:cubicBezTo>
                <a:cubicBezTo>
                  <a:pt x="123" y="61"/>
                  <a:pt x="123" y="61"/>
                  <a:pt x="123" y="61"/>
                </a:cubicBezTo>
                <a:cubicBezTo>
                  <a:pt x="123" y="70"/>
                  <a:pt x="115" y="70"/>
                  <a:pt x="106" y="70"/>
                </a:cubicBezTo>
                <a:cubicBezTo>
                  <a:pt x="53" y="70"/>
                  <a:pt x="53" y="70"/>
                  <a:pt x="53" y="70"/>
                </a:cubicBezTo>
                <a:cubicBezTo>
                  <a:pt x="17" y="70"/>
                  <a:pt x="0" y="97"/>
                  <a:pt x="0" y="123"/>
                </a:cubicBezTo>
                <a:cubicBezTo>
                  <a:pt x="0" y="345"/>
                  <a:pt x="0" y="345"/>
                  <a:pt x="0" y="345"/>
                </a:cubicBezTo>
                <a:cubicBezTo>
                  <a:pt x="0" y="372"/>
                  <a:pt x="17" y="398"/>
                  <a:pt x="53" y="398"/>
                </a:cubicBezTo>
                <a:cubicBezTo>
                  <a:pt x="442" y="398"/>
                  <a:pt x="442" y="398"/>
                  <a:pt x="442" y="398"/>
                </a:cubicBezTo>
                <a:cubicBezTo>
                  <a:pt x="470" y="398"/>
                  <a:pt x="496" y="372"/>
                  <a:pt x="496" y="345"/>
                </a:cubicBezTo>
                <a:cubicBezTo>
                  <a:pt x="496" y="123"/>
                  <a:pt x="496" y="123"/>
                  <a:pt x="496" y="123"/>
                </a:cubicBezTo>
                <a:cubicBezTo>
                  <a:pt x="496" y="97"/>
                  <a:pt x="470" y="70"/>
                  <a:pt x="442" y="70"/>
                </a:cubicBezTo>
                <a:close/>
                <a:moveTo>
                  <a:pt x="248" y="345"/>
                </a:moveTo>
                <a:lnTo>
                  <a:pt x="248" y="345"/>
                </a:lnTo>
                <a:cubicBezTo>
                  <a:pt x="177" y="345"/>
                  <a:pt x="123" y="292"/>
                  <a:pt x="123" y="221"/>
                </a:cubicBezTo>
                <a:cubicBezTo>
                  <a:pt x="123" y="150"/>
                  <a:pt x="177" y="97"/>
                  <a:pt x="248" y="97"/>
                </a:cubicBezTo>
                <a:cubicBezTo>
                  <a:pt x="319" y="97"/>
                  <a:pt x="372" y="150"/>
                  <a:pt x="372" y="221"/>
                </a:cubicBezTo>
                <a:cubicBezTo>
                  <a:pt x="372" y="292"/>
                  <a:pt x="319" y="345"/>
                  <a:pt x="248" y="345"/>
                </a:cubicBezTo>
                <a:close/>
                <a:moveTo>
                  <a:pt x="425" y="159"/>
                </a:moveTo>
                <a:lnTo>
                  <a:pt x="425" y="159"/>
                </a:lnTo>
                <a:cubicBezTo>
                  <a:pt x="416" y="159"/>
                  <a:pt x="407" y="150"/>
                  <a:pt x="407" y="141"/>
                </a:cubicBezTo>
                <a:cubicBezTo>
                  <a:pt x="407" y="132"/>
                  <a:pt x="416" y="123"/>
                  <a:pt x="425" y="123"/>
                </a:cubicBezTo>
                <a:cubicBezTo>
                  <a:pt x="433" y="123"/>
                  <a:pt x="442" y="132"/>
                  <a:pt x="442" y="141"/>
                </a:cubicBezTo>
                <a:cubicBezTo>
                  <a:pt x="442" y="150"/>
                  <a:pt x="433" y="159"/>
                  <a:pt x="425" y="159"/>
                </a:cubicBezTo>
                <a:close/>
              </a:path>
            </a:pathLst>
          </a:custGeom>
          <a:solidFill>
            <a:schemeClr val="accent1"/>
          </a:solidFill>
          <a:ln>
            <a:noFill/>
          </a:ln>
          <a:effectLst/>
        </p:spPr>
        <p:txBody>
          <a:bodyPr wrap="none" anchor="ctr"/>
          <a:lstStyle/>
          <a:p>
            <a:endParaRPr lang="en-US" dirty="0"/>
          </a:p>
        </p:txBody>
      </p:sp>
      <p:sp>
        <p:nvSpPr>
          <p:cNvPr id="19" name="Freeform 25"/>
          <p:cNvSpPr>
            <a:spLocks noChangeArrowheads="1"/>
          </p:cNvSpPr>
          <p:nvPr/>
        </p:nvSpPr>
        <p:spPr bwMode="auto">
          <a:xfrm>
            <a:off x="22237724" y="7349341"/>
            <a:ext cx="649444" cy="907556"/>
          </a:xfrm>
          <a:custGeom>
            <a:avLst/>
            <a:gdLst>
              <a:gd name="T0" fmla="*/ 195 w 346"/>
              <a:gd name="T1" fmla="*/ 0 h 479"/>
              <a:gd name="T2" fmla="*/ 195 w 346"/>
              <a:gd name="T3" fmla="*/ 0 h 479"/>
              <a:gd name="T4" fmla="*/ 160 w 346"/>
              <a:gd name="T5" fmla="*/ 0 h 479"/>
              <a:gd name="T6" fmla="*/ 160 w 346"/>
              <a:gd name="T7" fmla="*/ 328 h 479"/>
              <a:gd name="T8" fmla="*/ 80 w 346"/>
              <a:gd name="T9" fmla="*/ 328 h 479"/>
              <a:gd name="T10" fmla="*/ 10 w 346"/>
              <a:gd name="T11" fmla="*/ 425 h 479"/>
              <a:gd name="T12" fmla="*/ 124 w 346"/>
              <a:gd name="T13" fmla="*/ 461 h 479"/>
              <a:gd name="T14" fmla="*/ 195 w 346"/>
              <a:gd name="T15" fmla="*/ 372 h 479"/>
              <a:gd name="T16" fmla="*/ 195 w 346"/>
              <a:gd name="T17" fmla="*/ 106 h 479"/>
              <a:gd name="T18" fmla="*/ 257 w 346"/>
              <a:gd name="T19" fmla="*/ 230 h 479"/>
              <a:gd name="T20" fmla="*/ 275 w 346"/>
              <a:gd name="T21" fmla="*/ 230 h 479"/>
              <a:gd name="T22" fmla="*/ 195 w 346"/>
              <a:gd name="T23" fmla="*/ 0 h 4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46" h="479">
                <a:moveTo>
                  <a:pt x="195" y="0"/>
                </a:moveTo>
                <a:lnTo>
                  <a:pt x="195" y="0"/>
                </a:lnTo>
                <a:cubicBezTo>
                  <a:pt x="160" y="0"/>
                  <a:pt x="160" y="0"/>
                  <a:pt x="160" y="0"/>
                </a:cubicBezTo>
                <a:cubicBezTo>
                  <a:pt x="160" y="328"/>
                  <a:pt x="160" y="328"/>
                  <a:pt x="160" y="328"/>
                </a:cubicBezTo>
                <a:cubicBezTo>
                  <a:pt x="133" y="319"/>
                  <a:pt x="107" y="319"/>
                  <a:pt x="80" y="328"/>
                </a:cubicBezTo>
                <a:cubicBezTo>
                  <a:pt x="26" y="346"/>
                  <a:pt x="0" y="390"/>
                  <a:pt x="10" y="425"/>
                </a:cubicBezTo>
                <a:cubicBezTo>
                  <a:pt x="26" y="461"/>
                  <a:pt x="71" y="478"/>
                  <a:pt x="124" y="461"/>
                </a:cubicBezTo>
                <a:cubicBezTo>
                  <a:pt x="169" y="443"/>
                  <a:pt x="195" y="408"/>
                  <a:pt x="195" y="372"/>
                </a:cubicBezTo>
                <a:cubicBezTo>
                  <a:pt x="195" y="106"/>
                  <a:pt x="195" y="106"/>
                  <a:pt x="195" y="106"/>
                </a:cubicBezTo>
                <a:cubicBezTo>
                  <a:pt x="266" y="124"/>
                  <a:pt x="266" y="212"/>
                  <a:pt x="257" y="230"/>
                </a:cubicBezTo>
                <a:cubicBezTo>
                  <a:pt x="257" y="239"/>
                  <a:pt x="266" y="248"/>
                  <a:pt x="275" y="230"/>
                </a:cubicBezTo>
                <a:cubicBezTo>
                  <a:pt x="345" y="115"/>
                  <a:pt x="195" y="62"/>
                  <a:pt x="195" y="0"/>
                </a:cubicBezTo>
              </a:path>
            </a:pathLst>
          </a:custGeom>
          <a:solidFill>
            <a:schemeClr val="accent1"/>
          </a:solidFill>
          <a:ln>
            <a:noFill/>
          </a:ln>
          <a:effectLst/>
        </p:spPr>
        <p:txBody>
          <a:bodyPr wrap="none" anchor="ctr"/>
          <a:lstStyle/>
          <a:p>
            <a:endParaRPr lang="en-US" dirty="0"/>
          </a:p>
        </p:txBody>
      </p:sp>
      <p:sp>
        <p:nvSpPr>
          <p:cNvPr id="20" name="Freeform 26"/>
          <p:cNvSpPr>
            <a:spLocks noChangeArrowheads="1"/>
          </p:cNvSpPr>
          <p:nvPr/>
        </p:nvSpPr>
        <p:spPr bwMode="auto">
          <a:xfrm>
            <a:off x="15974023" y="7399300"/>
            <a:ext cx="807640" cy="824292"/>
          </a:xfrm>
          <a:custGeom>
            <a:avLst/>
            <a:gdLst>
              <a:gd name="T0" fmla="*/ 256 w 426"/>
              <a:gd name="T1" fmla="*/ 265 h 435"/>
              <a:gd name="T2" fmla="*/ 256 w 426"/>
              <a:gd name="T3" fmla="*/ 265 h 435"/>
              <a:gd name="T4" fmla="*/ 0 w 426"/>
              <a:gd name="T5" fmla="*/ 301 h 435"/>
              <a:gd name="T6" fmla="*/ 35 w 426"/>
              <a:gd name="T7" fmla="*/ 345 h 435"/>
              <a:gd name="T8" fmla="*/ 346 w 426"/>
              <a:gd name="T9" fmla="*/ 345 h 435"/>
              <a:gd name="T10" fmla="*/ 346 w 426"/>
              <a:gd name="T11" fmla="*/ 35 h 435"/>
              <a:gd name="T12" fmla="*/ 292 w 426"/>
              <a:gd name="T13" fmla="*/ 0 h 435"/>
              <a:gd name="T14" fmla="*/ 256 w 426"/>
              <a:gd name="T15" fmla="*/ 265 h 43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26" h="435">
                <a:moveTo>
                  <a:pt x="256" y="265"/>
                </a:moveTo>
                <a:lnTo>
                  <a:pt x="256" y="265"/>
                </a:lnTo>
                <a:cubicBezTo>
                  <a:pt x="186" y="336"/>
                  <a:pt x="80" y="345"/>
                  <a:pt x="0" y="301"/>
                </a:cubicBezTo>
                <a:cubicBezTo>
                  <a:pt x="9" y="319"/>
                  <a:pt x="17" y="328"/>
                  <a:pt x="35" y="345"/>
                </a:cubicBezTo>
                <a:cubicBezTo>
                  <a:pt x="124" y="434"/>
                  <a:pt x="256" y="434"/>
                  <a:pt x="346" y="345"/>
                </a:cubicBezTo>
                <a:cubicBezTo>
                  <a:pt x="425" y="256"/>
                  <a:pt x="425" y="124"/>
                  <a:pt x="346" y="35"/>
                </a:cubicBezTo>
                <a:cubicBezTo>
                  <a:pt x="328" y="26"/>
                  <a:pt x="310" y="9"/>
                  <a:pt x="292" y="0"/>
                </a:cubicBezTo>
                <a:cubicBezTo>
                  <a:pt x="346" y="88"/>
                  <a:pt x="328" y="194"/>
                  <a:pt x="256" y="265"/>
                </a:cubicBezTo>
              </a:path>
            </a:pathLst>
          </a:custGeom>
          <a:solidFill>
            <a:schemeClr val="accent1"/>
          </a:solidFill>
          <a:ln>
            <a:noFill/>
          </a:ln>
          <a:effectLst/>
        </p:spPr>
        <p:txBody>
          <a:bodyPr wrap="none" anchor="ctr"/>
          <a:lstStyle/>
          <a:p>
            <a:endParaRPr lang="en-US" dirty="0"/>
          </a:p>
        </p:txBody>
      </p:sp>
      <p:sp>
        <p:nvSpPr>
          <p:cNvPr id="21" name="Freeform 27"/>
          <p:cNvSpPr>
            <a:spLocks noChangeArrowheads="1"/>
          </p:cNvSpPr>
          <p:nvPr/>
        </p:nvSpPr>
        <p:spPr bwMode="auto">
          <a:xfrm>
            <a:off x="17945354" y="7399300"/>
            <a:ext cx="957516" cy="749360"/>
          </a:xfrm>
          <a:custGeom>
            <a:avLst/>
            <a:gdLst>
              <a:gd name="T0" fmla="*/ 434 w 506"/>
              <a:gd name="T1" fmla="*/ 70 h 399"/>
              <a:gd name="T2" fmla="*/ 434 w 506"/>
              <a:gd name="T3" fmla="*/ 70 h 399"/>
              <a:gd name="T4" fmla="*/ 168 w 506"/>
              <a:gd name="T5" fmla="*/ 35 h 399"/>
              <a:gd name="T6" fmla="*/ 9 w 506"/>
              <a:gd name="T7" fmla="*/ 221 h 399"/>
              <a:gd name="T8" fmla="*/ 195 w 506"/>
              <a:gd name="T9" fmla="*/ 398 h 399"/>
              <a:gd name="T10" fmla="*/ 381 w 506"/>
              <a:gd name="T11" fmla="*/ 310 h 399"/>
              <a:gd name="T12" fmla="*/ 363 w 506"/>
              <a:gd name="T13" fmla="*/ 212 h 399"/>
              <a:gd name="T14" fmla="*/ 469 w 506"/>
              <a:gd name="T15" fmla="*/ 203 h 399"/>
              <a:gd name="T16" fmla="*/ 434 w 506"/>
              <a:gd name="T17" fmla="*/ 70 h 399"/>
              <a:gd name="T18" fmla="*/ 274 w 506"/>
              <a:gd name="T19" fmla="*/ 301 h 399"/>
              <a:gd name="T20" fmla="*/ 274 w 506"/>
              <a:gd name="T21" fmla="*/ 301 h 399"/>
              <a:gd name="T22" fmla="*/ 239 w 506"/>
              <a:gd name="T23" fmla="*/ 265 h 399"/>
              <a:gd name="T24" fmla="*/ 274 w 506"/>
              <a:gd name="T25" fmla="*/ 230 h 399"/>
              <a:gd name="T26" fmla="*/ 309 w 506"/>
              <a:gd name="T27" fmla="*/ 265 h 399"/>
              <a:gd name="T28" fmla="*/ 274 w 506"/>
              <a:gd name="T29" fmla="*/ 301 h 3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06" h="399">
                <a:moveTo>
                  <a:pt x="434" y="70"/>
                </a:moveTo>
                <a:lnTo>
                  <a:pt x="434" y="70"/>
                </a:lnTo>
                <a:cubicBezTo>
                  <a:pt x="354" y="17"/>
                  <a:pt x="265" y="0"/>
                  <a:pt x="168" y="35"/>
                </a:cubicBezTo>
                <a:cubicBezTo>
                  <a:pt x="89" y="53"/>
                  <a:pt x="9" y="141"/>
                  <a:pt x="9" y="221"/>
                </a:cubicBezTo>
                <a:cubicBezTo>
                  <a:pt x="0" y="319"/>
                  <a:pt x="71" y="398"/>
                  <a:pt x="195" y="398"/>
                </a:cubicBezTo>
                <a:cubicBezTo>
                  <a:pt x="337" y="398"/>
                  <a:pt x="381" y="328"/>
                  <a:pt x="381" y="310"/>
                </a:cubicBezTo>
                <a:cubicBezTo>
                  <a:pt x="390" y="292"/>
                  <a:pt x="328" y="248"/>
                  <a:pt x="363" y="212"/>
                </a:cubicBezTo>
                <a:cubicBezTo>
                  <a:pt x="408" y="168"/>
                  <a:pt x="452" y="203"/>
                  <a:pt x="469" y="203"/>
                </a:cubicBezTo>
                <a:cubicBezTo>
                  <a:pt x="496" y="194"/>
                  <a:pt x="505" y="124"/>
                  <a:pt x="434" y="70"/>
                </a:cubicBezTo>
                <a:close/>
                <a:moveTo>
                  <a:pt x="274" y="301"/>
                </a:moveTo>
                <a:lnTo>
                  <a:pt x="274" y="301"/>
                </a:lnTo>
                <a:cubicBezTo>
                  <a:pt x="248" y="301"/>
                  <a:pt x="239" y="283"/>
                  <a:pt x="239" y="265"/>
                </a:cubicBezTo>
                <a:cubicBezTo>
                  <a:pt x="239" y="248"/>
                  <a:pt x="248" y="230"/>
                  <a:pt x="274" y="230"/>
                </a:cubicBezTo>
                <a:cubicBezTo>
                  <a:pt x="293" y="230"/>
                  <a:pt x="309" y="248"/>
                  <a:pt x="309" y="265"/>
                </a:cubicBezTo>
                <a:cubicBezTo>
                  <a:pt x="309" y="283"/>
                  <a:pt x="293" y="301"/>
                  <a:pt x="274" y="301"/>
                </a:cubicBezTo>
                <a:close/>
              </a:path>
            </a:pathLst>
          </a:custGeom>
          <a:solidFill>
            <a:schemeClr val="accent1"/>
          </a:solidFill>
          <a:ln>
            <a:noFill/>
          </a:ln>
          <a:effectLst/>
        </p:spPr>
        <p:txBody>
          <a:bodyPr wrap="none" anchor="ctr"/>
          <a:lstStyle/>
          <a:p>
            <a:endParaRPr lang="en-US" dirty="0"/>
          </a:p>
        </p:txBody>
      </p:sp>
      <p:sp>
        <p:nvSpPr>
          <p:cNvPr id="22" name="Freeform 28"/>
          <p:cNvSpPr>
            <a:spLocks noChangeArrowheads="1"/>
          </p:cNvSpPr>
          <p:nvPr/>
        </p:nvSpPr>
        <p:spPr bwMode="auto">
          <a:xfrm>
            <a:off x="20016607" y="7365992"/>
            <a:ext cx="940859" cy="790985"/>
          </a:xfrm>
          <a:custGeom>
            <a:avLst/>
            <a:gdLst>
              <a:gd name="T0" fmla="*/ 124 w 498"/>
              <a:gd name="T1" fmla="*/ 81 h 418"/>
              <a:gd name="T2" fmla="*/ 124 w 498"/>
              <a:gd name="T3" fmla="*/ 81 h 418"/>
              <a:gd name="T4" fmla="*/ 36 w 498"/>
              <a:gd name="T5" fmla="*/ 258 h 418"/>
              <a:gd name="T6" fmla="*/ 346 w 498"/>
              <a:gd name="T7" fmla="*/ 116 h 418"/>
              <a:gd name="T8" fmla="*/ 9 w 498"/>
              <a:gd name="T9" fmla="*/ 382 h 418"/>
              <a:gd name="T10" fmla="*/ 44 w 498"/>
              <a:gd name="T11" fmla="*/ 400 h 418"/>
              <a:gd name="T12" fmla="*/ 97 w 498"/>
              <a:gd name="T13" fmla="*/ 311 h 418"/>
              <a:gd name="T14" fmla="*/ 293 w 498"/>
              <a:gd name="T15" fmla="*/ 311 h 418"/>
              <a:gd name="T16" fmla="*/ 469 w 498"/>
              <a:gd name="T17" fmla="*/ 72 h 418"/>
              <a:gd name="T18" fmla="*/ 124 w 498"/>
              <a:gd name="T19" fmla="*/ 81 h 4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98" h="418">
                <a:moveTo>
                  <a:pt x="124" y="81"/>
                </a:moveTo>
                <a:lnTo>
                  <a:pt x="124" y="81"/>
                </a:lnTo>
                <a:cubicBezTo>
                  <a:pt x="27" y="134"/>
                  <a:pt x="36" y="222"/>
                  <a:pt x="36" y="258"/>
                </a:cubicBezTo>
                <a:cubicBezTo>
                  <a:pt x="159" y="107"/>
                  <a:pt x="346" y="116"/>
                  <a:pt x="346" y="116"/>
                </a:cubicBezTo>
                <a:cubicBezTo>
                  <a:pt x="346" y="116"/>
                  <a:pt x="80" y="204"/>
                  <a:pt x="9" y="382"/>
                </a:cubicBezTo>
                <a:cubicBezTo>
                  <a:pt x="0" y="400"/>
                  <a:pt x="36" y="417"/>
                  <a:pt x="44" y="400"/>
                </a:cubicBezTo>
                <a:cubicBezTo>
                  <a:pt x="62" y="355"/>
                  <a:pt x="97" y="311"/>
                  <a:pt x="97" y="311"/>
                </a:cubicBezTo>
                <a:cubicBezTo>
                  <a:pt x="151" y="329"/>
                  <a:pt x="230" y="355"/>
                  <a:pt x="293" y="311"/>
                </a:cubicBezTo>
                <a:cubicBezTo>
                  <a:pt x="363" y="258"/>
                  <a:pt x="363" y="134"/>
                  <a:pt x="469" y="72"/>
                </a:cubicBezTo>
                <a:cubicBezTo>
                  <a:pt x="497" y="63"/>
                  <a:pt x="249" y="0"/>
                  <a:pt x="124" y="81"/>
                </a:cubicBezTo>
              </a:path>
            </a:pathLst>
          </a:custGeom>
          <a:solidFill>
            <a:schemeClr val="accent1"/>
          </a:solidFill>
          <a:ln>
            <a:noFill/>
          </a:ln>
          <a:effectLst/>
        </p:spPr>
        <p:txBody>
          <a:bodyPr wrap="none" anchor="ctr"/>
          <a:lstStyle/>
          <a:p>
            <a:endParaRPr lang="en-US" dirty="0"/>
          </a:p>
        </p:txBody>
      </p:sp>
      <p:sp>
        <p:nvSpPr>
          <p:cNvPr id="23" name="Freeform 29"/>
          <p:cNvSpPr>
            <a:spLocks noChangeArrowheads="1"/>
          </p:cNvSpPr>
          <p:nvPr/>
        </p:nvSpPr>
        <p:spPr bwMode="auto">
          <a:xfrm>
            <a:off x="7722340" y="7349342"/>
            <a:ext cx="840944" cy="874249"/>
          </a:xfrm>
          <a:custGeom>
            <a:avLst/>
            <a:gdLst>
              <a:gd name="T0" fmla="*/ 248 w 444"/>
              <a:gd name="T1" fmla="*/ 337 h 462"/>
              <a:gd name="T2" fmla="*/ 248 w 444"/>
              <a:gd name="T3" fmla="*/ 337 h 462"/>
              <a:gd name="T4" fmla="*/ 320 w 444"/>
              <a:gd name="T5" fmla="*/ 257 h 462"/>
              <a:gd name="T6" fmla="*/ 443 w 444"/>
              <a:gd name="T7" fmla="*/ 71 h 462"/>
              <a:gd name="T8" fmla="*/ 426 w 444"/>
              <a:gd name="T9" fmla="*/ 53 h 462"/>
              <a:gd name="T10" fmla="*/ 346 w 444"/>
              <a:gd name="T11" fmla="*/ 53 h 462"/>
              <a:gd name="T12" fmla="*/ 222 w 444"/>
              <a:gd name="T13" fmla="*/ 0 h 462"/>
              <a:gd name="T14" fmla="*/ 98 w 444"/>
              <a:gd name="T15" fmla="*/ 53 h 462"/>
              <a:gd name="T16" fmla="*/ 18 w 444"/>
              <a:gd name="T17" fmla="*/ 53 h 462"/>
              <a:gd name="T18" fmla="*/ 0 w 444"/>
              <a:gd name="T19" fmla="*/ 71 h 462"/>
              <a:gd name="T20" fmla="*/ 124 w 444"/>
              <a:gd name="T21" fmla="*/ 257 h 462"/>
              <a:gd name="T22" fmla="*/ 195 w 444"/>
              <a:gd name="T23" fmla="*/ 337 h 462"/>
              <a:gd name="T24" fmla="*/ 195 w 444"/>
              <a:gd name="T25" fmla="*/ 372 h 462"/>
              <a:gd name="T26" fmla="*/ 107 w 444"/>
              <a:gd name="T27" fmla="*/ 416 h 462"/>
              <a:gd name="T28" fmla="*/ 222 w 444"/>
              <a:gd name="T29" fmla="*/ 461 h 462"/>
              <a:gd name="T30" fmla="*/ 328 w 444"/>
              <a:gd name="T31" fmla="*/ 416 h 462"/>
              <a:gd name="T32" fmla="*/ 248 w 444"/>
              <a:gd name="T33" fmla="*/ 372 h 462"/>
              <a:gd name="T34" fmla="*/ 248 w 444"/>
              <a:gd name="T35" fmla="*/ 337 h 462"/>
              <a:gd name="T36" fmla="*/ 320 w 444"/>
              <a:gd name="T37" fmla="*/ 212 h 462"/>
              <a:gd name="T38" fmla="*/ 320 w 444"/>
              <a:gd name="T39" fmla="*/ 212 h 462"/>
              <a:gd name="T40" fmla="*/ 346 w 444"/>
              <a:gd name="T41" fmla="*/ 89 h 462"/>
              <a:gd name="T42" fmla="*/ 408 w 444"/>
              <a:gd name="T43" fmla="*/ 89 h 462"/>
              <a:gd name="T44" fmla="*/ 320 w 444"/>
              <a:gd name="T45" fmla="*/ 212 h 462"/>
              <a:gd name="T46" fmla="*/ 222 w 444"/>
              <a:gd name="T47" fmla="*/ 36 h 462"/>
              <a:gd name="T48" fmla="*/ 222 w 444"/>
              <a:gd name="T49" fmla="*/ 36 h 462"/>
              <a:gd name="T50" fmla="*/ 320 w 444"/>
              <a:gd name="T51" fmla="*/ 71 h 462"/>
              <a:gd name="T52" fmla="*/ 222 w 444"/>
              <a:gd name="T53" fmla="*/ 115 h 462"/>
              <a:gd name="T54" fmla="*/ 124 w 444"/>
              <a:gd name="T55" fmla="*/ 71 h 462"/>
              <a:gd name="T56" fmla="*/ 222 w 444"/>
              <a:gd name="T57" fmla="*/ 36 h 462"/>
              <a:gd name="T58" fmla="*/ 36 w 444"/>
              <a:gd name="T59" fmla="*/ 89 h 462"/>
              <a:gd name="T60" fmla="*/ 36 w 444"/>
              <a:gd name="T61" fmla="*/ 89 h 462"/>
              <a:gd name="T62" fmla="*/ 98 w 444"/>
              <a:gd name="T63" fmla="*/ 89 h 462"/>
              <a:gd name="T64" fmla="*/ 124 w 444"/>
              <a:gd name="T65" fmla="*/ 212 h 462"/>
              <a:gd name="T66" fmla="*/ 36 w 444"/>
              <a:gd name="T67" fmla="*/ 89 h 4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44" h="462">
                <a:moveTo>
                  <a:pt x="248" y="337"/>
                </a:moveTo>
                <a:lnTo>
                  <a:pt x="248" y="337"/>
                </a:lnTo>
                <a:cubicBezTo>
                  <a:pt x="248" y="302"/>
                  <a:pt x="275" y="283"/>
                  <a:pt x="320" y="257"/>
                </a:cubicBezTo>
                <a:cubicBezTo>
                  <a:pt x="373" y="221"/>
                  <a:pt x="443" y="177"/>
                  <a:pt x="443" y="71"/>
                </a:cubicBezTo>
                <a:cubicBezTo>
                  <a:pt x="443" y="62"/>
                  <a:pt x="434" y="53"/>
                  <a:pt x="426" y="53"/>
                </a:cubicBezTo>
                <a:cubicBezTo>
                  <a:pt x="346" y="53"/>
                  <a:pt x="346" y="53"/>
                  <a:pt x="346" y="53"/>
                </a:cubicBezTo>
                <a:cubicBezTo>
                  <a:pt x="328" y="27"/>
                  <a:pt x="293" y="0"/>
                  <a:pt x="222" y="0"/>
                </a:cubicBezTo>
                <a:cubicBezTo>
                  <a:pt x="151" y="0"/>
                  <a:pt x="116" y="27"/>
                  <a:pt x="98" y="53"/>
                </a:cubicBezTo>
                <a:cubicBezTo>
                  <a:pt x="18" y="53"/>
                  <a:pt x="18" y="53"/>
                  <a:pt x="18" y="53"/>
                </a:cubicBezTo>
                <a:cubicBezTo>
                  <a:pt x="9" y="53"/>
                  <a:pt x="0" y="62"/>
                  <a:pt x="0" y="71"/>
                </a:cubicBezTo>
                <a:cubicBezTo>
                  <a:pt x="0" y="177"/>
                  <a:pt x="62" y="221"/>
                  <a:pt x="124" y="257"/>
                </a:cubicBezTo>
                <a:cubicBezTo>
                  <a:pt x="169" y="283"/>
                  <a:pt x="195" y="302"/>
                  <a:pt x="195" y="337"/>
                </a:cubicBezTo>
                <a:cubicBezTo>
                  <a:pt x="195" y="372"/>
                  <a:pt x="195" y="372"/>
                  <a:pt x="195" y="372"/>
                </a:cubicBezTo>
                <a:cubicBezTo>
                  <a:pt x="142" y="381"/>
                  <a:pt x="107" y="399"/>
                  <a:pt x="107" y="416"/>
                </a:cubicBezTo>
                <a:cubicBezTo>
                  <a:pt x="107" y="443"/>
                  <a:pt x="160" y="461"/>
                  <a:pt x="222" y="461"/>
                </a:cubicBezTo>
                <a:cubicBezTo>
                  <a:pt x="283" y="461"/>
                  <a:pt x="328" y="443"/>
                  <a:pt x="328" y="416"/>
                </a:cubicBezTo>
                <a:cubicBezTo>
                  <a:pt x="328" y="399"/>
                  <a:pt x="302" y="381"/>
                  <a:pt x="248" y="372"/>
                </a:cubicBezTo>
                <a:lnTo>
                  <a:pt x="248" y="337"/>
                </a:lnTo>
                <a:close/>
                <a:moveTo>
                  <a:pt x="320" y="212"/>
                </a:moveTo>
                <a:lnTo>
                  <a:pt x="320" y="212"/>
                </a:lnTo>
                <a:cubicBezTo>
                  <a:pt x="337" y="186"/>
                  <a:pt x="346" y="142"/>
                  <a:pt x="346" y="89"/>
                </a:cubicBezTo>
                <a:cubicBezTo>
                  <a:pt x="408" y="89"/>
                  <a:pt x="408" y="89"/>
                  <a:pt x="408" y="89"/>
                </a:cubicBezTo>
                <a:cubicBezTo>
                  <a:pt x="399" y="151"/>
                  <a:pt x="364" y="186"/>
                  <a:pt x="320" y="212"/>
                </a:cubicBezTo>
                <a:close/>
                <a:moveTo>
                  <a:pt x="222" y="36"/>
                </a:moveTo>
                <a:lnTo>
                  <a:pt x="222" y="36"/>
                </a:lnTo>
                <a:cubicBezTo>
                  <a:pt x="293" y="36"/>
                  <a:pt x="320" y="62"/>
                  <a:pt x="320" y="71"/>
                </a:cubicBezTo>
                <a:cubicBezTo>
                  <a:pt x="320" y="80"/>
                  <a:pt x="293" y="106"/>
                  <a:pt x="222" y="115"/>
                </a:cubicBezTo>
                <a:cubicBezTo>
                  <a:pt x="151" y="106"/>
                  <a:pt x="124" y="80"/>
                  <a:pt x="124" y="71"/>
                </a:cubicBezTo>
                <a:cubicBezTo>
                  <a:pt x="124" y="62"/>
                  <a:pt x="151" y="36"/>
                  <a:pt x="222" y="36"/>
                </a:cubicBezTo>
                <a:close/>
                <a:moveTo>
                  <a:pt x="36" y="89"/>
                </a:moveTo>
                <a:lnTo>
                  <a:pt x="36" y="89"/>
                </a:lnTo>
                <a:cubicBezTo>
                  <a:pt x="98" y="89"/>
                  <a:pt x="98" y="89"/>
                  <a:pt x="98" y="89"/>
                </a:cubicBezTo>
                <a:cubicBezTo>
                  <a:pt x="98" y="142"/>
                  <a:pt x="107" y="186"/>
                  <a:pt x="124" y="212"/>
                </a:cubicBezTo>
                <a:cubicBezTo>
                  <a:pt x="80" y="186"/>
                  <a:pt x="36" y="151"/>
                  <a:pt x="36" y="89"/>
                </a:cubicBezTo>
                <a:close/>
              </a:path>
            </a:pathLst>
          </a:custGeom>
          <a:solidFill>
            <a:schemeClr val="accent1"/>
          </a:solidFill>
          <a:ln>
            <a:noFill/>
          </a:ln>
          <a:effectLst/>
        </p:spPr>
        <p:txBody>
          <a:bodyPr wrap="none" anchor="ctr"/>
          <a:lstStyle/>
          <a:p>
            <a:endParaRPr lang="en-US" dirty="0"/>
          </a:p>
        </p:txBody>
      </p:sp>
      <p:sp>
        <p:nvSpPr>
          <p:cNvPr id="24" name="Freeform 30"/>
          <p:cNvSpPr>
            <a:spLocks noChangeArrowheads="1"/>
          </p:cNvSpPr>
          <p:nvPr/>
        </p:nvSpPr>
        <p:spPr bwMode="auto">
          <a:xfrm>
            <a:off x="5617785" y="9206261"/>
            <a:ext cx="940866" cy="890907"/>
          </a:xfrm>
          <a:custGeom>
            <a:avLst/>
            <a:gdLst>
              <a:gd name="T0" fmla="*/ 133 w 498"/>
              <a:gd name="T1" fmla="*/ 469 h 470"/>
              <a:gd name="T2" fmla="*/ 133 w 498"/>
              <a:gd name="T3" fmla="*/ 469 h 470"/>
              <a:gd name="T4" fmla="*/ 186 w 498"/>
              <a:gd name="T5" fmla="*/ 469 h 470"/>
              <a:gd name="T6" fmla="*/ 293 w 498"/>
              <a:gd name="T7" fmla="*/ 265 h 470"/>
              <a:gd name="T8" fmla="*/ 426 w 498"/>
              <a:gd name="T9" fmla="*/ 265 h 470"/>
              <a:gd name="T10" fmla="*/ 497 w 498"/>
              <a:gd name="T11" fmla="*/ 230 h 470"/>
              <a:gd name="T12" fmla="*/ 426 w 498"/>
              <a:gd name="T13" fmla="*/ 195 h 470"/>
              <a:gd name="T14" fmla="*/ 293 w 498"/>
              <a:gd name="T15" fmla="*/ 195 h 470"/>
              <a:gd name="T16" fmla="*/ 186 w 498"/>
              <a:gd name="T17" fmla="*/ 0 h 470"/>
              <a:gd name="T18" fmla="*/ 133 w 498"/>
              <a:gd name="T19" fmla="*/ 0 h 470"/>
              <a:gd name="T20" fmla="*/ 195 w 498"/>
              <a:gd name="T21" fmla="*/ 195 h 470"/>
              <a:gd name="T22" fmla="*/ 107 w 498"/>
              <a:gd name="T23" fmla="*/ 195 h 470"/>
              <a:gd name="T24" fmla="*/ 53 w 498"/>
              <a:gd name="T25" fmla="*/ 150 h 470"/>
              <a:gd name="T26" fmla="*/ 0 w 498"/>
              <a:gd name="T27" fmla="*/ 150 h 470"/>
              <a:gd name="T28" fmla="*/ 36 w 498"/>
              <a:gd name="T29" fmla="*/ 230 h 470"/>
              <a:gd name="T30" fmla="*/ 0 w 498"/>
              <a:gd name="T31" fmla="*/ 319 h 470"/>
              <a:gd name="T32" fmla="*/ 53 w 498"/>
              <a:gd name="T33" fmla="*/ 319 h 470"/>
              <a:gd name="T34" fmla="*/ 107 w 498"/>
              <a:gd name="T35" fmla="*/ 265 h 470"/>
              <a:gd name="T36" fmla="*/ 195 w 498"/>
              <a:gd name="T37" fmla="*/ 265 h 470"/>
              <a:gd name="T38" fmla="*/ 133 w 498"/>
              <a:gd name="T39" fmla="*/ 469 h 4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498" h="470">
                <a:moveTo>
                  <a:pt x="133" y="469"/>
                </a:moveTo>
                <a:lnTo>
                  <a:pt x="133" y="469"/>
                </a:lnTo>
                <a:cubicBezTo>
                  <a:pt x="186" y="469"/>
                  <a:pt x="186" y="469"/>
                  <a:pt x="186" y="469"/>
                </a:cubicBezTo>
                <a:cubicBezTo>
                  <a:pt x="293" y="265"/>
                  <a:pt x="293" y="265"/>
                  <a:pt x="293" y="265"/>
                </a:cubicBezTo>
                <a:cubicBezTo>
                  <a:pt x="426" y="265"/>
                  <a:pt x="426" y="265"/>
                  <a:pt x="426" y="265"/>
                </a:cubicBezTo>
                <a:cubicBezTo>
                  <a:pt x="426" y="265"/>
                  <a:pt x="497" y="265"/>
                  <a:pt x="497" y="230"/>
                </a:cubicBezTo>
                <a:cubicBezTo>
                  <a:pt x="497" y="195"/>
                  <a:pt x="426" y="195"/>
                  <a:pt x="426" y="195"/>
                </a:cubicBezTo>
                <a:cubicBezTo>
                  <a:pt x="293" y="195"/>
                  <a:pt x="293" y="195"/>
                  <a:pt x="293" y="195"/>
                </a:cubicBezTo>
                <a:cubicBezTo>
                  <a:pt x="186" y="0"/>
                  <a:pt x="186" y="0"/>
                  <a:pt x="186" y="0"/>
                </a:cubicBezTo>
                <a:cubicBezTo>
                  <a:pt x="133" y="0"/>
                  <a:pt x="133" y="0"/>
                  <a:pt x="133" y="0"/>
                </a:cubicBezTo>
                <a:cubicBezTo>
                  <a:pt x="195" y="195"/>
                  <a:pt x="195" y="195"/>
                  <a:pt x="195" y="195"/>
                </a:cubicBezTo>
                <a:cubicBezTo>
                  <a:pt x="107" y="195"/>
                  <a:pt x="107" y="195"/>
                  <a:pt x="107" y="195"/>
                </a:cubicBezTo>
                <a:cubicBezTo>
                  <a:pt x="53" y="150"/>
                  <a:pt x="53" y="150"/>
                  <a:pt x="53" y="150"/>
                </a:cubicBezTo>
                <a:cubicBezTo>
                  <a:pt x="0" y="150"/>
                  <a:pt x="0" y="150"/>
                  <a:pt x="0" y="150"/>
                </a:cubicBezTo>
                <a:cubicBezTo>
                  <a:pt x="36" y="230"/>
                  <a:pt x="36" y="230"/>
                  <a:pt x="36" y="230"/>
                </a:cubicBezTo>
                <a:cubicBezTo>
                  <a:pt x="0" y="319"/>
                  <a:pt x="0" y="319"/>
                  <a:pt x="0" y="319"/>
                </a:cubicBezTo>
                <a:cubicBezTo>
                  <a:pt x="53" y="319"/>
                  <a:pt x="53" y="319"/>
                  <a:pt x="53" y="319"/>
                </a:cubicBezTo>
                <a:cubicBezTo>
                  <a:pt x="107" y="265"/>
                  <a:pt x="107" y="265"/>
                  <a:pt x="107" y="265"/>
                </a:cubicBezTo>
                <a:cubicBezTo>
                  <a:pt x="195" y="265"/>
                  <a:pt x="195" y="265"/>
                  <a:pt x="195" y="265"/>
                </a:cubicBezTo>
                <a:lnTo>
                  <a:pt x="133" y="469"/>
                </a:lnTo>
              </a:path>
            </a:pathLst>
          </a:custGeom>
          <a:solidFill>
            <a:schemeClr val="accent1"/>
          </a:solidFill>
          <a:ln>
            <a:noFill/>
          </a:ln>
          <a:effectLst/>
        </p:spPr>
        <p:txBody>
          <a:bodyPr wrap="none" anchor="ctr"/>
          <a:lstStyle/>
          <a:p>
            <a:endParaRPr lang="en-US" dirty="0"/>
          </a:p>
        </p:txBody>
      </p:sp>
      <p:sp>
        <p:nvSpPr>
          <p:cNvPr id="25" name="Freeform 31"/>
          <p:cNvSpPr>
            <a:spLocks noChangeArrowheads="1"/>
          </p:cNvSpPr>
          <p:nvPr/>
        </p:nvSpPr>
        <p:spPr bwMode="auto">
          <a:xfrm>
            <a:off x="11814880" y="9222914"/>
            <a:ext cx="874249" cy="857604"/>
          </a:xfrm>
          <a:custGeom>
            <a:avLst/>
            <a:gdLst>
              <a:gd name="T0" fmla="*/ 231 w 462"/>
              <a:gd name="T1" fmla="*/ 0 h 453"/>
              <a:gd name="T2" fmla="*/ 231 w 462"/>
              <a:gd name="T3" fmla="*/ 0 h 453"/>
              <a:gd name="T4" fmla="*/ 0 w 462"/>
              <a:gd name="T5" fmla="*/ 222 h 453"/>
              <a:gd name="T6" fmla="*/ 231 w 462"/>
              <a:gd name="T7" fmla="*/ 452 h 453"/>
              <a:gd name="T8" fmla="*/ 461 w 462"/>
              <a:gd name="T9" fmla="*/ 222 h 453"/>
              <a:gd name="T10" fmla="*/ 231 w 462"/>
              <a:gd name="T11" fmla="*/ 0 h 453"/>
              <a:gd name="T12" fmla="*/ 231 w 462"/>
              <a:gd name="T13" fmla="*/ 399 h 453"/>
              <a:gd name="T14" fmla="*/ 231 w 462"/>
              <a:gd name="T15" fmla="*/ 399 h 453"/>
              <a:gd name="T16" fmla="*/ 53 w 462"/>
              <a:gd name="T17" fmla="*/ 222 h 453"/>
              <a:gd name="T18" fmla="*/ 231 w 462"/>
              <a:gd name="T19" fmla="*/ 45 h 453"/>
              <a:gd name="T20" fmla="*/ 408 w 462"/>
              <a:gd name="T21" fmla="*/ 222 h 453"/>
              <a:gd name="T22" fmla="*/ 231 w 462"/>
              <a:gd name="T23" fmla="*/ 399 h 4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62" h="453">
                <a:moveTo>
                  <a:pt x="231" y="0"/>
                </a:moveTo>
                <a:lnTo>
                  <a:pt x="231" y="0"/>
                </a:lnTo>
                <a:cubicBezTo>
                  <a:pt x="106" y="0"/>
                  <a:pt x="0" y="98"/>
                  <a:pt x="0" y="222"/>
                </a:cubicBezTo>
                <a:cubicBezTo>
                  <a:pt x="0" y="346"/>
                  <a:pt x="106" y="452"/>
                  <a:pt x="231" y="452"/>
                </a:cubicBezTo>
                <a:cubicBezTo>
                  <a:pt x="355" y="452"/>
                  <a:pt x="461" y="346"/>
                  <a:pt x="461" y="222"/>
                </a:cubicBezTo>
                <a:cubicBezTo>
                  <a:pt x="461" y="98"/>
                  <a:pt x="355" y="0"/>
                  <a:pt x="231" y="0"/>
                </a:cubicBezTo>
                <a:close/>
                <a:moveTo>
                  <a:pt x="231" y="399"/>
                </a:moveTo>
                <a:lnTo>
                  <a:pt x="231" y="399"/>
                </a:lnTo>
                <a:cubicBezTo>
                  <a:pt x="133" y="399"/>
                  <a:pt x="53" y="319"/>
                  <a:pt x="53" y="222"/>
                </a:cubicBezTo>
                <a:cubicBezTo>
                  <a:pt x="53" y="124"/>
                  <a:pt x="133" y="45"/>
                  <a:pt x="231" y="45"/>
                </a:cubicBezTo>
                <a:cubicBezTo>
                  <a:pt x="328" y="45"/>
                  <a:pt x="408" y="124"/>
                  <a:pt x="408" y="222"/>
                </a:cubicBezTo>
                <a:cubicBezTo>
                  <a:pt x="408" y="319"/>
                  <a:pt x="328" y="399"/>
                  <a:pt x="231" y="399"/>
                </a:cubicBezTo>
                <a:close/>
              </a:path>
            </a:pathLst>
          </a:custGeom>
          <a:solidFill>
            <a:schemeClr val="accent1"/>
          </a:solidFill>
          <a:ln>
            <a:noFill/>
          </a:ln>
          <a:effectLst/>
        </p:spPr>
        <p:txBody>
          <a:bodyPr wrap="none" anchor="ctr"/>
          <a:lstStyle/>
          <a:p>
            <a:endParaRPr lang="en-US" dirty="0"/>
          </a:p>
        </p:txBody>
      </p:sp>
      <p:sp>
        <p:nvSpPr>
          <p:cNvPr id="26" name="Freeform 32"/>
          <p:cNvSpPr>
            <a:spLocks noChangeArrowheads="1"/>
          </p:cNvSpPr>
          <p:nvPr/>
        </p:nvSpPr>
        <p:spPr bwMode="auto">
          <a:xfrm>
            <a:off x="12214533" y="9406088"/>
            <a:ext cx="199832" cy="416312"/>
          </a:xfrm>
          <a:custGeom>
            <a:avLst/>
            <a:gdLst>
              <a:gd name="T0" fmla="*/ 36 w 107"/>
              <a:gd name="T1" fmla="*/ 0 h 222"/>
              <a:gd name="T2" fmla="*/ 0 w 107"/>
              <a:gd name="T3" fmla="*/ 0 h 222"/>
              <a:gd name="T4" fmla="*/ 0 w 107"/>
              <a:gd name="T5" fmla="*/ 133 h 222"/>
              <a:gd name="T6" fmla="*/ 89 w 107"/>
              <a:gd name="T7" fmla="*/ 221 h 222"/>
              <a:gd name="T8" fmla="*/ 106 w 107"/>
              <a:gd name="T9" fmla="*/ 195 h 222"/>
              <a:gd name="T10" fmla="*/ 36 w 107"/>
              <a:gd name="T11" fmla="*/ 114 h 222"/>
              <a:gd name="T12" fmla="*/ 36 w 107"/>
              <a:gd name="T13" fmla="*/ 0 h 222"/>
            </a:gdLst>
            <a:ahLst/>
            <a:cxnLst>
              <a:cxn ang="0">
                <a:pos x="T0" y="T1"/>
              </a:cxn>
              <a:cxn ang="0">
                <a:pos x="T2" y="T3"/>
              </a:cxn>
              <a:cxn ang="0">
                <a:pos x="T4" y="T5"/>
              </a:cxn>
              <a:cxn ang="0">
                <a:pos x="T6" y="T7"/>
              </a:cxn>
              <a:cxn ang="0">
                <a:pos x="T8" y="T9"/>
              </a:cxn>
              <a:cxn ang="0">
                <a:pos x="T10" y="T11"/>
              </a:cxn>
              <a:cxn ang="0">
                <a:pos x="T12" y="T13"/>
              </a:cxn>
            </a:cxnLst>
            <a:rect l="0" t="0" r="r" b="b"/>
            <a:pathLst>
              <a:path w="107" h="222">
                <a:moveTo>
                  <a:pt x="36" y="0"/>
                </a:moveTo>
                <a:lnTo>
                  <a:pt x="0" y="0"/>
                </a:lnTo>
                <a:lnTo>
                  <a:pt x="0" y="133"/>
                </a:lnTo>
                <a:lnTo>
                  <a:pt x="89" y="221"/>
                </a:lnTo>
                <a:lnTo>
                  <a:pt x="106" y="195"/>
                </a:lnTo>
                <a:lnTo>
                  <a:pt x="36" y="114"/>
                </a:lnTo>
                <a:lnTo>
                  <a:pt x="36" y="0"/>
                </a:lnTo>
              </a:path>
            </a:pathLst>
          </a:custGeom>
          <a:solidFill>
            <a:schemeClr val="accent1"/>
          </a:solidFill>
          <a:ln>
            <a:noFill/>
          </a:ln>
          <a:effectLst/>
        </p:spPr>
        <p:txBody>
          <a:bodyPr wrap="none" anchor="ctr"/>
          <a:lstStyle/>
          <a:p>
            <a:endParaRPr lang="en-US" dirty="0"/>
          </a:p>
        </p:txBody>
      </p:sp>
      <p:sp>
        <p:nvSpPr>
          <p:cNvPr id="27" name="Freeform 38"/>
          <p:cNvSpPr>
            <a:spLocks noChangeArrowheads="1"/>
          </p:cNvSpPr>
          <p:nvPr/>
        </p:nvSpPr>
        <p:spPr bwMode="auto">
          <a:xfrm>
            <a:off x="18211794" y="9222914"/>
            <a:ext cx="383007" cy="857604"/>
          </a:xfrm>
          <a:custGeom>
            <a:avLst/>
            <a:gdLst>
              <a:gd name="T0" fmla="*/ 26 w 205"/>
              <a:gd name="T1" fmla="*/ 443 h 453"/>
              <a:gd name="T2" fmla="*/ 26 w 205"/>
              <a:gd name="T3" fmla="*/ 443 h 453"/>
              <a:gd name="T4" fmla="*/ 106 w 205"/>
              <a:gd name="T5" fmla="*/ 266 h 453"/>
              <a:gd name="T6" fmla="*/ 8 w 205"/>
              <a:gd name="T7" fmla="*/ 212 h 453"/>
              <a:gd name="T8" fmla="*/ 186 w 205"/>
              <a:gd name="T9" fmla="*/ 0 h 453"/>
              <a:gd name="T10" fmla="*/ 106 w 205"/>
              <a:gd name="T11" fmla="*/ 187 h 453"/>
              <a:gd name="T12" fmla="*/ 204 w 205"/>
              <a:gd name="T13" fmla="*/ 240 h 453"/>
              <a:gd name="T14" fmla="*/ 26 w 205"/>
              <a:gd name="T15" fmla="*/ 443 h 45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5" h="453">
                <a:moveTo>
                  <a:pt x="26" y="443"/>
                </a:moveTo>
                <a:lnTo>
                  <a:pt x="26" y="443"/>
                </a:lnTo>
                <a:cubicBezTo>
                  <a:pt x="17" y="443"/>
                  <a:pt x="106" y="266"/>
                  <a:pt x="106" y="266"/>
                </a:cubicBezTo>
                <a:cubicBezTo>
                  <a:pt x="97" y="257"/>
                  <a:pt x="8" y="231"/>
                  <a:pt x="8" y="212"/>
                </a:cubicBezTo>
                <a:cubicBezTo>
                  <a:pt x="0" y="196"/>
                  <a:pt x="177" y="0"/>
                  <a:pt x="186" y="0"/>
                </a:cubicBezTo>
                <a:cubicBezTo>
                  <a:pt x="186" y="9"/>
                  <a:pt x="106" y="177"/>
                  <a:pt x="106" y="187"/>
                </a:cubicBezTo>
                <a:cubicBezTo>
                  <a:pt x="114" y="196"/>
                  <a:pt x="204" y="222"/>
                  <a:pt x="204" y="240"/>
                </a:cubicBezTo>
                <a:cubicBezTo>
                  <a:pt x="204" y="249"/>
                  <a:pt x="35" y="452"/>
                  <a:pt x="26" y="443"/>
                </a:cubicBezTo>
              </a:path>
            </a:pathLst>
          </a:custGeom>
          <a:solidFill>
            <a:schemeClr val="accent1"/>
          </a:solidFill>
          <a:ln>
            <a:noFill/>
          </a:ln>
          <a:effectLst/>
        </p:spPr>
        <p:txBody>
          <a:bodyPr wrap="none" anchor="ctr"/>
          <a:lstStyle/>
          <a:p>
            <a:endParaRPr lang="en-US" dirty="0"/>
          </a:p>
        </p:txBody>
      </p:sp>
      <p:sp>
        <p:nvSpPr>
          <p:cNvPr id="28" name="Freeform 39"/>
          <p:cNvSpPr>
            <a:spLocks noChangeArrowheads="1"/>
          </p:cNvSpPr>
          <p:nvPr/>
        </p:nvSpPr>
        <p:spPr bwMode="auto">
          <a:xfrm>
            <a:off x="15940719" y="9222912"/>
            <a:ext cx="840944" cy="840949"/>
          </a:xfrm>
          <a:custGeom>
            <a:avLst/>
            <a:gdLst>
              <a:gd name="T0" fmla="*/ 399 w 444"/>
              <a:gd name="T1" fmla="*/ 53 h 444"/>
              <a:gd name="T2" fmla="*/ 399 w 444"/>
              <a:gd name="T3" fmla="*/ 53 h 444"/>
              <a:gd name="T4" fmla="*/ 372 w 444"/>
              <a:gd name="T5" fmla="*/ 53 h 444"/>
              <a:gd name="T6" fmla="*/ 372 w 444"/>
              <a:gd name="T7" fmla="*/ 98 h 444"/>
              <a:gd name="T8" fmla="*/ 293 w 444"/>
              <a:gd name="T9" fmla="*/ 98 h 444"/>
              <a:gd name="T10" fmla="*/ 293 w 444"/>
              <a:gd name="T11" fmla="*/ 53 h 444"/>
              <a:gd name="T12" fmla="*/ 151 w 444"/>
              <a:gd name="T13" fmla="*/ 53 h 444"/>
              <a:gd name="T14" fmla="*/ 151 w 444"/>
              <a:gd name="T15" fmla="*/ 98 h 444"/>
              <a:gd name="T16" fmla="*/ 71 w 444"/>
              <a:gd name="T17" fmla="*/ 98 h 444"/>
              <a:gd name="T18" fmla="*/ 71 w 444"/>
              <a:gd name="T19" fmla="*/ 53 h 444"/>
              <a:gd name="T20" fmla="*/ 45 w 444"/>
              <a:gd name="T21" fmla="*/ 53 h 444"/>
              <a:gd name="T22" fmla="*/ 0 w 444"/>
              <a:gd name="T23" fmla="*/ 98 h 444"/>
              <a:gd name="T24" fmla="*/ 0 w 444"/>
              <a:gd name="T25" fmla="*/ 399 h 444"/>
              <a:gd name="T26" fmla="*/ 45 w 444"/>
              <a:gd name="T27" fmla="*/ 443 h 444"/>
              <a:gd name="T28" fmla="*/ 399 w 444"/>
              <a:gd name="T29" fmla="*/ 443 h 444"/>
              <a:gd name="T30" fmla="*/ 443 w 444"/>
              <a:gd name="T31" fmla="*/ 399 h 444"/>
              <a:gd name="T32" fmla="*/ 443 w 444"/>
              <a:gd name="T33" fmla="*/ 98 h 444"/>
              <a:gd name="T34" fmla="*/ 399 w 444"/>
              <a:gd name="T35" fmla="*/ 53 h 444"/>
              <a:gd name="T36" fmla="*/ 399 w 444"/>
              <a:gd name="T37" fmla="*/ 399 h 444"/>
              <a:gd name="T38" fmla="*/ 399 w 444"/>
              <a:gd name="T39" fmla="*/ 399 h 444"/>
              <a:gd name="T40" fmla="*/ 45 w 444"/>
              <a:gd name="T41" fmla="*/ 399 h 444"/>
              <a:gd name="T42" fmla="*/ 45 w 444"/>
              <a:gd name="T43" fmla="*/ 196 h 444"/>
              <a:gd name="T44" fmla="*/ 399 w 444"/>
              <a:gd name="T45" fmla="*/ 196 h 444"/>
              <a:gd name="T46" fmla="*/ 399 w 444"/>
              <a:gd name="T47" fmla="*/ 399 h 444"/>
              <a:gd name="T48" fmla="*/ 124 w 444"/>
              <a:gd name="T49" fmla="*/ 0 h 444"/>
              <a:gd name="T50" fmla="*/ 124 w 444"/>
              <a:gd name="T51" fmla="*/ 0 h 444"/>
              <a:gd name="T52" fmla="*/ 89 w 444"/>
              <a:gd name="T53" fmla="*/ 0 h 444"/>
              <a:gd name="T54" fmla="*/ 89 w 444"/>
              <a:gd name="T55" fmla="*/ 89 h 444"/>
              <a:gd name="T56" fmla="*/ 124 w 444"/>
              <a:gd name="T57" fmla="*/ 89 h 444"/>
              <a:gd name="T58" fmla="*/ 124 w 444"/>
              <a:gd name="T59" fmla="*/ 0 h 444"/>
              <a:gd name="T60" fmla="*/ 354 w 444"/>
              <a:gd name="T61" fmla="*/ 0 h 444"/>
              <a:gd name="T62" fmla="*/ 354 w 444"/>
              <a:gd name="T63" fmla="*/ 0 h 444"/>
              <a:gd name="T64" fmla="*/ 319 w 444"/>
              <a:gd name="T65" fmla="*/ 0 h 444"/>
              <a:gd name="T66" fmla="*/ 319 w 444"/>
              <a:gd name="T67" fmla="*/ 89 h 444"/>
              <a:gd name="T68" fmla="*/ 354 w 444"/>
              <a:gd name="T69" fmla="*/ 89 h 444"/>
              <a:gd name="T70" fmla="*/ 354 w 444"/>
              <a:gd name="T71" fmla="*/ 0 h 4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44" h="444">
                <a:moveTo>
                  <a:pt x="399" y="53"/>
                </a:moveTo>
                <a:lnTo>
                  <a:pt x="399" y="53"/>
                </a:lnTo>
                <a:cubicBezTo>
                  <a:pt x="372" y="53"/>
                  <a:pt x="372" y="53"/>
                  <a:pt x="372" y="53"/>
                </a:cubicBezTo>
                <a:cubicBezTo>
                  <a:pt x="372" y="98"/>
                  <a:pt x="372" y="98"/>
                  <a:pt x="372" y="98"/>
                </a:cubicBezTo>
                <a:cubicBezTo>
                  <a:pt x="293" y="98"/>
                  <a:pt x="293" y="98"/>
                  <a:pt x="293" y="98"/>
                </a:cubicBezTo>
                <a:cubicBezTo>
                  <a:pt x="293" y="53"/>
                  <a:pt x="293" y="53"/>
                  <a:pt x="293" y="53"/>
                </a:cubicBezTo>
                <a:cubicBezTo>
                  <a:pt x="151" y="53"/>
                  <a:pt x="151" y="53"/>
                  <a:pt x="151" y="53"/>
                </a:cubicBezTo>
                <a:cubicBezTo>
                  <a:pt x="151" y="98"/>
                  <a:pt x="151" y="98"/>
                  <a:pt x="151" y="98"/>
                </a:cubicBezTo>
                <a:cubicBezTo>
                  <a:pt x="71" y="98"/>
                  <a:pt x="71" y="98"/>
                  <a:pt x="71" y="98"/>
                </a:cubicBezTo>
                <a:cubicBezTo>
                  <a:pt x="71" y="53"/>
                  <a:pt x="71" y="53"/>
                  <a:pt x="71" y="53"/>
                </a:cubicBezTo>
                <a:cubicBezTo>
                  <a:pt x="45" y="53"/>
                  <a:pt x="45" y="53"/>
                  <a:pt x="45" y="53"/>
                </a:cubicBezTo>
                <a:cubicBezTo>
                  <a:pt x="18" y="53"/>
                  <a:pt x="0" y="71"/>
                  <a:pt x="0" y="98"/>
                </a:cubicBezTo>
                <a:cubicBezTo>
                  <a:pt x="0" y="399"/>
                  <a:pt x="0" y="399"/>
                  <a:pt x="0" y="399"/>
                </a:cubicBezTo>
                <a:cubicBezTo>
                  <a:pt x="0" y="425"/>
                  <a:pt x="18" y="443"/>
                  <a:pt x="45" y="443"/>
                </a:cubicBezTo>
                <a:cubicBezTo>
                  <a:pt x="399" y="443"/>
                  <a:pt x="399" y="443"/>
                  <a:pt x="399" y="443"/>
                </a:cubicBezTo>
                <a:cubicBezTo>
                  <a:pt x="425" y="443"/>
                  <a:pt x="443" y="425"/>
                  <a:pt x="443" y="399"/>
                </a:cubicBezTo>
                <a:cubicBezTo>
                  <a:pt x="443" y="98"/>
                  <a:pt x="443" y="98"/>
                  <a:pt x="443" y="98"/>
                </a:cubicBezTo>
                <a:cubicBezTo>
                  <a:pt x="443" y="71"/>
                  <a:pt x="425" y="53"/>
                  <a:pt x="399" y="53"/>
                </a:cubicBezTo>
                <a:close/>
                <a:moveTo>
                  <a:pt x="399" y="399"/>
                </a:moveTo>
                <a:lnTo>
                  <a:pt x="399" y="399"/>
                </a:lnTo>
                <a:cubicBezTo>
                  <a:pt x="45" y="399"/>
                  <a:pt x="45" y="399"/>
                  <a:pt x="45" y="399"/>
                </a:cubicBezTo>
                <a:cubicBezTo>
                  <a:pt x="45" y="196"/>
                  <a:pt x="45" y="196"/>
                  <a:pt x="45" y="196"/>
                </a:cubicBezTo>
                <a:cubicBezTo>
                  <a:pt x="399" y="196"/>
                  <a:pt x="399" y="196"/>
                  <a:pt x="399" y="196"/>
                </a:cubicBezTo>
                <a:lnTo>
                  <a:pt x="399" y="399"/>
                </a:lnTo>
                <a:close/>
                <a:moveTo>
                  <a:pt x="124" y="0"/>
                </a:moveTo>
                <a:lnTo>
                  <a:pt x="124" y="0"/>
                </a:lnTo>
                <a:cubicBezTo>
                  <a:pt x="89" y="0"/>
                  <a:pt x="89" y="0"/>
                  <a:pt x="89" y="0"/>
                </a:cubicBezTo>
                <a:cubicBezTo>
                  <a:pt x="89" y="89"/>
                  <a:pt x="89" y="89"/>
                  <a:pt x="89" y="89"/>
                </a:cubicBezTo>
                <a:cubicBezTo>
                  <a:pt x="124" y="89"/>
                  <a:pt x="124" y="89"/>
                  <a:pt x="124" y="89"/>
                </a:cubicBezTo>
                <a:lnTo>
                  <a:pt x="124" y="0"/>
                </a:lnTo>
                <a:close/>
                <a:moveTo>
                  <a:pt x="354" y="0"/>
                </a:moveTo>
                <a:lnTo>
                  <a:pt x="354" y="0"/>
                </a:lnTo>
                <a:cubicBezTo>
                  <a:pt x="319" y="0"/>
                  <a:pt x="319" y="0"/>
                  <a:pt x="319" y="0"/>
                </a:cubicBezTo>
                <a:cubicBezTo>
                  <a:pt x="319" y="89"/>
                  <a:pt x="319" y="89"/>
                  <a:pt x="319" y="89"/>
                </a:cubicBezTo>
                <a:cubicBezTo>
                  <a:pt x="354" y="89"/>
                  <a:pt x="354" y="89"/>
                  <a:pt x="354" y="89"/>
                </a:cubicBezTo>
                <a:lnTo>
                  <a:pt x="354" y="0"/>
                </a:lnTo>
                <a:close/>
              </a:path>
            </a:pathLst>
          </a:custGeom>
          <a:solidFill>
            <a:schemeClr val="accent1"/>
          </a:solidFill>
          <a:ln>
            <a:noFill/>
          </a:ln>
          <a:effectLst/>
        </p:spPr>
        <p:txBody>
          <a:bodyPr wrap="none" anchor="ctr"/>
          <a:lstStyle/>
          <a:p>
            <a:endParaRPr lang="en-US" dirty="0"/>
          </a:p>
        </p:txBody>
      </p:sp>
      <p:sp>
        <p:nvSpPr>
          <p:cNvPr id="29" name="Freeform 40"/>
          <p:cNvSpPr>
            <a:spLocks noChangeArrowheads="1"/>
          </p:cNvSpPr>
          <p:nvPr/>
        </p:nvSpPr>
        <p:spPr bwMode="auto">
          <a:xfrm>
            <a:off x="14002688" y="9522657"/>
            <a:ext cx="607817" cy="591165"/>
          </a:xfrm>
          <a:custGeom>
            <a:avLst/>
            <a:gdLst>
              <a:gd name="T0" fmla="*/ 311 w 320"/>
              <a:gd name="T1" fmla="*/ 0 h 312"/>
              <a:gd name="T2" fmla="*/ 311 w 320"/>
              <a:gd name="T3" fmla="*/ 0 h 312"/>
              <a:gd name="T4" fmla="*/ 293 w 320"/>
              <a:gd name="T5" fmla="*/ 0 h 312"/>
              <a:gd name="T6" fmla="*/ 284 w 320"/>
              <a:gd name="T7" fmla="*/ 9 h 312"/>
              <a:gd name="T8" fmla="*/ 284 w 320"/>
              <a:gd name="T9" fmla="*/ 72 h 312"/>
              <a:gd name="T10" fmla="*/ 160 w 320"/>
              <a:gd name="T11" fmla="*/ 160 h 312"/>
              <a:gd name="T12" fmla="*/ 36 w 320"/>
              <a:gd name="T13" fmla="*/ 72 h 312"/>
              <a:gd name="T14" fmla="*/ 36 w 320"/>
              <a:gd name="T15" fmla="*/ 9 h 312"/>
              <a:gd name="T16" fmla="*/ 28 w 320"/>
              <a:gd name="T17" fmla="*/ 0 h 312"/>
              <a:gd name="T18" fmla="*/ 9 w 320"/>
              <a:gd name="T19" fmla="*/ 0 h 312"/>
              <a:gd name="T20" fmla="*/ 0 w 320"/>
              <a:gd name="T21" fmla="*/ 9 h 312"/>
              <a:gd name="T22" fmla="*/ 0 w 320"/>
              <a:gd name="T23" fmla="*/ 72 h 312"/>
              <a:gd name="T24" fmla="*/ 134 w 320"/>
              <a:gd name="T25" fmla="*/ 196 h 312"/>
              <a:gd name="T26" fmla="*/ 134 w 320"/>
              <a:gd name="T27" fmla="*/ 266 h 312"/>
              <a:gd name="T28" fmla="*/ 72 w 320"/>
              <a:gd name="T29" fmla="*/ 266 h 312"/>
              <a:gd name="T30" fmla="*/ 63 w 320"/>
              <a:gd name="T31" fmla="*/ 275 h 312"/>
              <a:gd name="T32" fmla="*/ 63 w 320"/>
              <a:gd name="T33" fmla="*/ 302 h 312"/>
              <a:gd name="T34" fmla="*/ 72 w 320"/>
              <a:gd name="T35" fmla="*/ 311 h 312"/>
              <a:gd name="T36" fmla="*/ 249 w 320"/>
              <a:gd name="T37" fmla="*/ 311 h 312"/>
              <a:gd name="T38" fmla="*/ 257 w 320"/>
              <a:gd name="T39" fmla="*/ 302 h 312"/>
              <a:gd name="T40" fmla="*/ 257 w 320"/>
              <a:gd name="T41" fmla="*/ 275 h 312"/>
              <a:gd name="T42" fmla="*/ 249 w 320"/>
              <a:gd name="T43" fmla="*/ 266 h 312"/>
              <a:gd name="T44" fmla="*/ 187 w 320"/>
              <a:gd name="T45" fmla="*/ 266 h 312"/>
              <a:gd name="T46" fmla="*/ 187 w 320"/>
              <a:gd name="T47" fmla="*/ 196 h 312"/>
              <a:gd name="T48" fmla="*/ 319 w 320"/>
              <a:gd name="T49" fmla="*/ 72 h 312"/>
              <a:gd name="T50" fmla="*/ 319 w 320"/>
              <a:gd name="T51" fmla="*/ 9 h 312"/>
              <a:gd name="T52" fmla="*/ 311 w 320"/>
              <a:gd name="T53" fmla="*/ 0 h 3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320" h="312">
                <a:moveTo>
                  <a:pt x="311" y="0"/>
                </a:moveTo>
                <a:lnTo>
                  <a:pt x="311" y="0"/>
                </a:lnTo>
                <a:cubicBezTo>
                  <a:pt x="293" y="0"/>
                  <a:pt x="293" y="0"/>
                  <a:pt x="293" y="0"/>
                </a:cubicBezTo>
                <a:cubicBezTo>
                  <a:pt x="284" y="0"/>
                  <a:pt x="284" y="0"/>
                  <a:pt x="284" y="9"/>
                </a:cubicBezTo>
                <a:cubicBezTo>
                  <a:pt x="284" y="72"/>
                  <a:pt x="284" y="72"/>
                  <a:pt x="284" y="72"/>
                </a:cubicBezTo>
                <a:cubicBezTo>
                  <a:pt x="284" y="107"/>
                  <a:pt x="257" y="160"/>
                  <a:pt x="160" y="160"/>
                </a:cubicBezTo>
                <a:cubicBezTo>
                  <a:pt x="63" y="160"/>
                  <a:pt x="36" y="107"/>
                  <a:pt x="36" y="72"/>
                </a:cubicBezTo>
                <a:cubicBezTo>
                  <a:pt x="36" y="9"/>
                  <a:pt x="36" y="9"/>
                  <a:pt x="36" y="9"/>
                </a:cubicBezTo>
                <a:cubicBezTo>
                  <a:pt x="36" y="0"/>
                  <a:pt x="28" y="0"/>
                  <a:pt x="28" y="0"/>
                </a:cubicBezTo>
                <a:cubicBezTo>
                  <a:pt x="9" y="0"/>
                  <a:pt x="9" y="0"/>
                  <a:pt x="9" y="0"/>
                </a:cubicBezTo>
                <a:cubicBezTo>
                  <a:pt x="9" y="0"/>
                  <a:pt x="0" y="0"/>
                  <a:pt x="0" y="9"/>
                </a:cubicBezTo>
                <a:cubicBezTo>
                  <a:pt x="0" y="72"/>
                  <a:pt x="0" y="72"/>
                  <a:pt x="0" y="72"/>
                </a:cubicBezTo>
                <a:cubicBezTo>
                  <a:pt x="0" y="134"/>
                  <a:pt x="44" y="187"/>
                  <a:pt x="134" y="196"/>
                </a:cubicBezTo>
                <a:cubicBezTo>
                  <a:pt x="134" y="266"/>
                  <a:pt x="134" y="266"/>
                  <a:pt x="134" y="266"/>
                </a:cubicBezTo>
                <a:cubicBezTo>
                  <a:pt x="72" y="266"/>
                  <a:pt x="72" y="266"/>
                  <a:pt x="72" y="266"/>
                </a:cubicBezTo>
                <a:cubicBezTo>
                  <a:pt x="63" y="266"/>
                  <a:pt x="63" y="266"/>
                  <a:pt x="63" y="275"/>
                </a:cubicBezTo>
                <a:cubicBezTo>
                  <a:pt x="63" y="302"/>
                  <a:pt x="63" y="302"/>
                  <a:pt x="63" y="302"/>
                </a:cubicBezTo>
                <a:cubicBezTo>
                  <a:pt x="63" y="311"/>
                  <a:pt x="63" y="311"/>
                  <a:pt x="72" y="311"/>
                </a:cubicBezTo>
                <a:cubicBezTo>
                  <a:pt x="249" y="311"/>
                  <a:pt x="249" y="311"/>
                  <a:pt x="249" y="311"/>
                </a:cubicBezTo>
                <a:cubicBezTo>
                  <a:pt x="257" y="311"/>
                  <a:pt x="257" y="311"/>
                  <a:pt x="257" y="302"/>
                </a:cubicBezTo>
                <a:cubicBezTo>
                  <a:pt x="257" y="275"/>
                  <a:pt x="257" y="275"/>
                  <a:pt x="257" y="275"/>
                </a:cubicBezTo>
                <a:cubicBezTo>
                  <a:pt x="257" y="266"/>
                  <a:pt x="257" y="266"/>
                  <a:pt x="249" y="266"/>
                </a:cubicBezTo>
                <a:cubicBezTo>
                  <a:pt x="187" y="266"/>
                  <a:pt x="187" y="266"/>
                  <a:pt x="187" y="266"/>
                </a:cubicBezTo>
                <a:cubicBezTo>
                  <a:pt x="187" y="196"/>
                  <a:pt x="187" y="196"/>
                  <a:pt x="187" y="196"/>
                </a:cubicBezTo>
                <a:cubicBezTo>
                  <a:pt x="275" y="187"/>
                  <a:pt x="319" y="134"/>
                  <a:pt x="319" y="72"/>
                </a:cubicBezTo>
                <a:cubicBezTo>
                  <a:pt x="319" y="9"/>
                  <a:pt x="319" y="9"/>
                  <a:pt x="319" y="9"/>
                </a:cubicBezTo>
                <a:cubicBezTo>
                  <a:pt x="319" y="0"/>
                  <a:pt x="311" y="0"/>
                  <a:pt x="311" y="0"/>
                </a:cubicBezTo>
              </a:path>
            </a:pathLst>
          </a:custGeom>
          <a:solidFill>
            <a:schemeClr val="accent1"/>
          </a:solidFill>
          <a:ln>
            <a:noFill/>
          </a:ln>
          <a:effectLst/>
        </p:spPr>
        <p:txBody>
          <a:bodyPr wrap="none" anchor="ctr"/>
          <a:lstStyle/>
          <a:p>
            <a:endParaRPr lang="en-US" dirty="0"/>
          </a:p>
        </p:txBody>
      </p:sp>
      <p:sp>
        <p:nvSpPr>
          <p:cNvPr id="30" name="Freeform 41"/>
          <p:cNvSpPr>
            <a:spLocks noChangeArrowheads="1"/>
          </p:cNvSpPr>
          <p:nvPr/>
        </p:nvSpPr>
        <p:spPr bwMode="auto">
          <a:xfrm>
            <a:off x="14169213" y="9522657"/>
            <a:ext cx="266440" cy="224811"/>
          </a:xfrm>
          <a:custGeom>
            <a:avLst/>
            <a:gdLst>
              <a:gd name="T0" fmla="*/ 71 w 143"/>
              <a:gd name="T1" fmla="*/ 116 h 117"/>
              <a:gd name="T2" fmla="*/ 71 w 143"/>
              <a:gd name="T3" fmla="*/ 116 h 117"/>
              <a:gd name="T4" fmla="*/ 142 w 143"/>
              <a:gd name="T5" fmla="*/ 72 h 117"/>
              <a:gd name="T6" fmla="*/ 142 w 143"/>
              <a:gd name="T7" fmla="*/ 0 h 117"/>
              <a:gd name="T8" fmla="*/ 0 w 143"/>
              <a:gd name="T9" fmla="*/ 0 h 117"/>
              <a:gd name="T10" fmla="*/ 0 w 143"/>
              <a:gd name="T11" fmla="*/ 72 h 117"/>
              <a:gd name="T12" fmla="*/ 71 w 143"/>
              <a:gd name="T13" fmla="*/ 116 h 117"/>
            </a:gdLst>
            <a:ahLst/>
            <a:cxnLst>
              <a:cxn ang="0">
                <a:pos x="T0" y="T1"/>
              </a:cxn>
              <a:cxn ang="0">
                <a:pos x="T2" y="T3"/>
              </a:cxn>
              <a:cxn ang="0">
                <a:pos x="T4" y="T5"/>
              </a:cxn>
              <a:cxn ang="0">
                <a:pos x="T6" y="T7"/>
              </a:cxn>
              <a:cxn ang="0">
                <a:pos x="T8" y="T9"/>
              </a:cxn>
              <a:cxn ang="0">
                <a:pos x="T10" y="T11"/>
              </a:cxn>
              <a:cxn ang="0">
                <a:pos x="T12" y="T13"/>
              </a:cxn>
            </a:cxnLst>
            <a:rect l="0" t="0" r="r" b="b"/>
            <a:pathLst>
              <a:path w="143" h="117">
                <a:moveTo>
                  <a:pt x="71" y="116"/>
                </a:moveTo>
                <a:lnTo>
                  <a:pt x="71" y="116"/>
                </a:lnTo>
                <a:cubicBezTo>
                  <a:pt x="133" y="116"/>
                  <a:pt x="142" y="90"/>
                  <a:pt x="142" y="72"/>
                </a:cubicBezTo>
                <a:cubicBezTo>
                  <a:pt x="142" y="0"/>
                  <a:pt x="142" y="0"/>
                  <a:pt x="142" y="0"/>
                </a:cubicBezTo>
                <a:cubicBezTo>
                  <a:pt x="0" y="0"/>
                  <a:pt x="0" y="0"/>
                  <a:pt x="0" y="0"/>
                </a:cubicBezTo>
                <a:cubicBezTo>
                  <a:pt x="0" y="72"/>
                  <a:pt x="0" y="72"/>
                  <a:pt x="0" y="72"/>
                </a:cubicBezTo>
                <a:cubicBezTo>
                  <a:pt x="0" y="90"/>
                  <a:pt x="9" y="116"/>
                  <a:pt x="71" y="116"/>
                </a:cubicBezTo>
              </a:path>
            </a:pathLst>
          </a:custGeom>
          <a:solidFill>
            <a:schemeClr val="accent1"/>
          </a:solidFill>
          <a:ln>
            <a:noFill/>
          </a:ln>
          <a:effectLst/>
        </p:spPr>
        <p:txBody>
          <a:bodyPr wrap="none" anchor="ctr"/>
          <a:lstStyle/>
          <a:p>
            <a:endParaRPr lang="en-US" dirty="0"/>
          </a:p>
        </p:txBody>
      </p:sp>
      <p:sp>
        <p:nvSpPr>
          <p:cNvPr id="31" name="Freeform 42"/>
          <p:cNvSpPr>
            <a:spLocks noChangeArrowheads="1"/>
          </p:cNvSpPr>
          <p:nvPr/>
        </p:nvSpPr>
        <p:spPr bwMode="auto">
          <a:xfrm>
            <a:off x="14169213" y="9172957"/>
            <a:ext cx="266440" cy="283095"/>
          </a:xfrm>
          <a:custGeom>
            <a:avLst/>
            <a:gdLst>
              <a:gd name="T0" fmla="*/ 142 w 143"/>
              <a:gd name="T1" fmla="*/ 44 h 151"/>
              <a:gd name="T2" fmla="*/ 142 w 143"/>
              <a:gd name="T3" fmla="*/ 44 h 151"/>
              <a:gd name="T4" fmla="*/ 71 w 143"/>
              <a:gd name="T5" fmla="*/ 0 h 151"/>
              <a:gd name="T6" fmla="*/ 0 w 143"/>
              <a:gd name="T7" fmla="*/ 44 h 151"/>
              <a:gd name="T8" fmla="*/ 0 w 143"/>
              <a:gd name="T9" fmla="*/ 150 h 151"/>
              <a:gd name="T10" fmla="*/ 142 w 143"/>
              <a:gd name="T11" fmla="*/ 150 h 151"/>
              <a:gd name="T12" fmla="*/ 142 w 143"/>
              <a:gd name="T13" fmla="*/ 44 h 151"/>
            </a:gdLst>
            <a:ahLst/>
            <a:cxnLst>
              <a:cxn ang="0">
                <a:pos x="T0" y="T1"/>
              </a:cxn>
              <a:cxn ang="0">
                <a:pos x="T2" y="T3"/>
              </a:cxn>
              <a:cxn ang="0">
                <a:pos x="T4" y="T5"/>
              </a:cxn>
              <a:cxn ang="0">
                <a:pos x="T6" y="T7"/>
              </a:cxn>
              <a:cxn ang="0">
                <a:pos x="T8" y="T9"/>
              </a:cxn>
              <a:cxn ang="0">
                <a:pos x="T10" y="T11"/>
              </a:cxn>
              <a:cxn ang="0">
                <a:pos x="T12" y="T13"/>
              </a:cxn>
            </a:cxnLst>
            <a:rect l="0" t="0" r="r" b="b"/>
            <a:pathLst>
              <a:path w="143" h="151">
                <a:moveTo>
                  <a:pt x="142" y="44"/>
                </a:moveTo>
                <a:lnTo>
                  <a:pt x="142" y="44"/>
                </a:lnTo>
                <a:cubicBezTo>
                  <a:pt x="142" y="26"/>
                  <a:pt x="133" y="0"/>
                  <a:pt x="71" y="0"/>
                </a:cubicBezTo>
                <a:cubicBezTo>
                  <a:pt x="9" y="0"/>
                  <a:pt x="0" y="26"/>
                  <a:pt x="0" y="44"/>
                </a:cubicBezTo>
                <a:cubicBezTo>
                  <a:pt x="0" y="150"/>
                  <a:pt x="0" y="150"/>
                  <a:pt x="0" y="150"/>
                </a:cubicBezTo>
                <a:cubicBezTo>
                  <a:pt x="142" y="150"/>
                  <a:pt x="142" y="150"/>
                  <a:pt x="142" y="150"/>
                </a:cubicBezTo>
                <a:lnTo>
                  <a:pt x="142" y="44"/>
                </a:lnTo>
              </a:path>
            </a:pathLst>
          </a:custGeom>
          <a:solidFill>
            <a:schemeClr val="accent1"/>
          </a:solidFill>
          <a:ln>
            <a:noFill/>
          </a:ln>
          <a:effectLst/>
        </p:spPr>
        <p:txBody>
          <a:bodyPr wrap="none" anchor="ctr"/>
          <a:lstStyle/>
          <a:p>
            <a:endParaRPr lang="en-US" dirty="0"/>
          </a:p>
        </p:txBody>
      </p:sp>
      <p:sp>
        <p:nvSpPr>
          <p:cNvPr id="32" name="Freeform 45"/>
          <p:cNvSpPr>
            <a:spLocks noChangeArrowheads="1"/>
          </p:cNvSpPr>
          <p:nvPr/>
        </p:nvSpPr>
        <p:spPr bwMode="auto">
          <a:xfrm>
            <a:off x="13936079" y="1845179"/>
            <a:ext cx="741034" cy="741034"/>
          </a:xfrm>
          <a:custGeom>
            <a:avLst/>
            <a:gdLst>
              <a:gd name="T0" fmla="*/ 354 w 391"/>
              <a:gd name="T1" fmla="*/ 35 h 391"/>
              <a:gd name="T2" fmla="*/ 354 w 391"/>
              <a:gd name="T3" fmla="*/ 35 h 391"/>
              <a:gd name="T4" fmla="*/ 292 w 391"/>
              <a:gd name="T5" fmla="*/ 0 h 391"/>
              <a:gd name="T6" fmla="*/ 169 w 391"/>
              <a:gd name="T7" fmla="*/ 133 h 391"/>
              <a:gd name="T8" fmla="*/ 26 w 391"/>
              <a:gd name="T9" fmla="*/ 275 h 391"/>
              <a:gd name="T10" fmla="*/ 0 w 391"/>
              <a:gd name="T11" fmla="*/ 390 h 391"/>
              <a:gd name="T12" fmla="*/ 116 w 391"/>
              <a:gd name="T13" fmla="*/ 363 h 391"/>
              <a:gd name="T14" fmla="*/ 266 w 391"/>
              <a:gd name="T15" fmla="*/ 222 h 391"/>
              <a:gd name="T16" fmla="*/ 390 w 391"/>
              <a:gd name="T17" fmla="*/ 97 h 391"/>
              <a:gd name="T18" fmla="*/ 354 w 391"/>
              <a:gd name="T19" fmla="*/ 35 h 391"/>
              <a:gd name="T20" fmla="*/ 116 w 391"/>
              <a:gd name="T21" fmla="*/ 354 h 391"/>
              <a:gd name="T22" fmla="*/ 116 w 391"/>
              <a:gd name="T23" fmla="*/ 354 h 391"/>
              <a:gd name="T24" fmla="*/ 71 w 391"/>
              <a:gd name="T25" fmla="*/ 363 h 391"/>
              <a:gd name="T26" fmla="*/ 54 w 391"/>
              <a:gd name="T27" fmla="*/ 337 h 391"/>
              <a:gd name="T28" fmla="*/ 35 w 391"/>
              <a:gd name="T29" fmla="*/ 319 h 391"/>
              <a:gd name="T30" fmla="*/ 44 w 391"/>
              <a:gd name="T31" fmla="*/ 284 h 391"/>
              <a:gd name="T32" fmla="*/ 54 w 391"/>
              <a:gd name="T33" fmla="*/ 266 h 391"/>
              <a:gd name="T34" fmla="*/ 98 w 391"/>
              <a:gd name="T35" fmla="*/ 292 h 391"/>
              <a:gd name="T36" fmla="*/ 124 w 391"/>
              <a:gd name="T37" fmla="*/ 337 h 391"/>
              <a:gd name="T38" fmla="*/ 116 w 391"/>
              <a:gd name="T39" fmla="*/ 354 h 3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91" h="391">
                <a:moveTo>
                  <a:pt x="354" y="35"/>
                </a:moveTo>
                <a:lnTo>
                  <a:pt x="354" y="35"/>
                </a:lnTo>
                <a:cubicBezTo>
                  <a:pt x="319" y="0"/>
                  <a:pt x="292" y="0"/>
                  <a:pt x="292" y="0"/>
                </a:cubicBezTo>
                <a:cubicBezTo>
                  <a:pt x="169" y="133"/>
                  <a:pt x="169" y="133"/>
                  <a:pt x="169" y="133"/>
                </a:cubicBezTo>
                <a:cubicBezTo>
                  <a:pt x="26" y="275"/>
                  <a:pt x="26" y="275"/>
                  <a:pt x="26" y="275"/>
                </a:cubicBezTo>
                <a:cubicBezTo>
                  <a:pt x="0" y="390"/>
                  <a:pt x="0" y="390"/>
                  <a:pt x="0" y="390"/>
                </a:cubicBezTo>
                <a:cubicBezTo>
                  <a:pt x="116" y="363"/>
                  <a:pt x="116" y="363"/>
                  <a:pt x="116" y="363"/>
                </a:cubicBezTo>
                <a:cubicBezTo>
                  <a:pt x="266" y="222"/>
                  <a:pt x="266" y="222"/>
                  <a:pt x="266" y="222"/>
                </a:cubicBezTo>
                <a:cubicBezTo>
                  <a:pt x="390" y="97"/>
                  <a:pt x="390" y="97"/>
                  <a:pt x="390" y="97"/>
                </a:cubicBezTo>
                <a:cubicBezTo>
                  <a:pt x="390" y="97"/>
                  <a:pt x="390" y="71"/>
                  <a:pt x="354" y="35"/>
                </a:cubicBezTo>
                <a:close/>
                <a:moveTo>
                  <a:pt x="116" y="354"/>
                </a:moveTo>
                <a:lnTo>
                  <a:pt x="116" y="354"/>
                </a:lnTo>
                <a:cubicBezTo>
                  <a:pt x="71" y="363"/>
                  <a:pt x="71" y="363"/>
                  <a:pt x="71" y="363"/>
                </a:cubicBezTo>
                <a:cubicBezTo>
                  <a:pt x="71" y="354"/>
                  <a:pt x="63" y="346"/>
                  <a:pt x="54" y="337"/>
                </a:cubicBezTo>
                <a:cubicBezTo>
                  <a:pt x="44" y="328"/>
                  <a:pt x="35" y="328"/>
                  <a:pt x="35" y="319"/>
                </a:cubicBezTo>
                <a:cubicBezTo>
                  <a:pt x="44" y="284"/>
                  <a:pt x="44" y="284"/>
                  <a:pt x="44" y="284"/>
                </a:cubicBezTo>
                <a:cubicBezTo>
                  <a:pt x="54" y="266"/>
                  <a:pt x="54" y="266"/>
                  <a:pt x="54" y="266"/>
                </a:cubicBezTo>
                <a:cubicBezTo>
                  <a:pt x="54" y="266"/>
                  <a:pt x="71" y="266"/>
                  <a:pt x="98" y="292"/>
                </a:cubicBezTo>
                <a:cubicBezTo>
                  <a:pt x="124" y="319"/>
                  <a:pt x="124" y="337"/>
                  <a:pt x="124" y="337"/>
                </a:cubicBezTo>
                <a:lnTo>
                  <a:pt x="116" y="354"/>
                </a:lnTo>
                <a:close/>
              </a:path>
            </a:pathLst>
          </a:custGeom>
          <a:solidFill>
            <a:schemeClr val="accent1"/>
          </a:solidFill>
          <a:ln>
            <a:noFill/>
          </a:ln>
          <a:effectLst/>
        </p:spPr>
        <p:txBody>
          <a:bodyPr wrap="none" anchor="ctr"/>
          <a:lstStyle/>
          <a:p>
            <a:endParaRPr lang="en-US" dirty="0"/>
          </a:p>
        </p:txBody>
      </p:sp>
      <p:sp>
        <p:nvSpPr>
          <p:cNvPr id="33" name="Freeform 48"/>
          <p:cNvSpPr>
            <a:spLocks noChangeArrowheads="1"/>
          </p:cNvSpPr>
          <p:nvPr/>
        </p:nvSpPr>
        <p:spPr bwMode="auto">
          <a:xfrm>
            <a:off x="22104504" y="1895141"/>
            <a:ext cx="840949" cy="632794"/>
          </a:xfrm>
          <a:custGeom>
            <a:avLst/>
            <a:gdLst>
              <a:gd name="T0" fmla="*/ 444 w 445"/>
              <a:gd name="T1" fmla="*/ 336 h 337"/>
              <a:gd name="T2" fmla="*/ 444 w 445"/>
              <a:gd name="T3" fmla="*/ 336 h 337"/>
              <a:gd name="T4" fmla="*/ 178 w 445"/>
              <a:gd name="T5" fmla="*/ 98 h 337"/>
              <a:gd name="T6" fmla="*/ 178 w 445"/>
              <a:gd name="T7" fmla="*/ 0 h 337"/>
              <a:gd name="T8" fmla="*/ 0 w 445"/>
              <a:gd name="T9" fmla="*/ 159 h 337"/>
              <a:gd name="T10" fmla="*/ 178 w 445"/>
              <a:gd name="T11" fmla="*/ 327 h 337"/>
              <a:gd name="T12" fmla="*/ 178 w 445"/>
              <a:gd name="T13" fmla="*/ 221 h 337"/>
              <a:gd name="T14" fmla="*/ 444 w 445"/>
              <a:gd name="T15" fmla="*/ 336 h 33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45" h="337">
                <a:moveTo>
                  <a:pt x="444" y="336"/>
                </a:moveTo>
                <a:lnTo>
                  <a:pt x="444" y="336"/>
                </a:lnTo>
                <a:cubicBezTo>
                  <a:pt x="444" y="336"/>
                  <a:pt x="399" y="98"/>
                  <a:pt x="178" y="98"/>
                </a:cubicBezTo>
                <a:cubicBezTo>
                  <a:pt x="178" y="0"/>
                  <a:pt x="178" y="0"/>
                  <a:pt x="178" y="0"/>
                </a:cubicBezTo>
                <a:cubicBezTo>
                  <a:pt x="0" y="159"/>
                  <a:pt x="0" y="159"/>
                  <a:pt x="0" y="159"/>
                </a:cubicBezTo>
                <a:cubicBezTo>
                  <a:pt x="178" y="327"/>
                  <a:pt x="178" y="327"/>
                  <a:pt x="178" y="327"/>
                </a:cubicBezTo>
                <a:cubicBezTo>
                  <a:pt x="178" y="221"/>
                  <a:pt x="178" y="221"/>
                  <a:pt x="178" y="221"/>
                </a:cubicBezTo>
                <a:cubicBezTo>
                  <a:pt x="293" y="221"/>
                  <a:pt x="381" y="230"/>
                  <a:pt x="444" y="336"/>
                </a:cubicBezTo>
              </a:path>
            </a:pathLst>
          </a:custGeom>
          <a:solidFill>
            <a:schemeClr val="accent1"/>
          </a:solidFill>
          <a:ln>
            <a:noFill/>
          </a:ln>
          <a:effectLst/>
        </p:spPr>
        <p:txBody>
          <a:bodyPr wrap="none" anchor="ctr"/>
          <a:lstStyle/>
          <a:p>
            <a:endParaRPr lang="en-US" dirty="0"/>
          </a:p>
        </p:txBody>
      </p:sp>
      <p:sp>
        <p:nvSpPr>
          <p:cNvPr id="34" name="Freeform 50"/>
          <p:cNvSpPr>
            <a:spLocks noChangeArrowheads="1"/>
          </p:cNvSpPr>
          <p:nvPr/>
        </p:nvSpPr>
        <p:spPr bwMode="auto">
          <a:xfrm>
            <a:off x="1541898" y="1795224"/>
            <a:ext cx="840949" cy="832621"/>
          </a:xfrm>
          <a:custGeom>
            <a:avLst/>
            <a:gdLst>
              <a:gd name="T0" fmla="*/ 257 w 444"/>
              <a:gd name="T1" fmla="*/ 257 h 443"/>
              <a:gd name="T2" fmla="*/ 257 w 444"/>
              <a:gd name="T3" fmla="*/ 257 h 443"/>
              <a:gd name="T4" fmla="*/ 160 w 444"/>
              <a:gd name="T5" fmla="*/ 310 h 443"/>
              <a:gd name="T6" fmla="*/ 62 w 444"/>
              <a:gd name="T7" fmla="*/ 310 h 443"/>
              <a:gd name="T8" fmla="*/ 71 w 444"/>
              <a:gd name="T9" fmla="*/ 407 h 443"/>
              <a:gd name="T10" fmla="*/ 310 w 444"/>
              <a:gd name="T11" fmla="*/ 310 h 443"/>
              <a:gd name="T12" fmla="*/ 416 w 444"/>
              <a:gd name="T13" fmla="*/ 61 h 443"/>
              <a:gd name="T14" fmla="*/ 319 w 444"/>
              <a:gd name="T15" fmla="*/ 53 h 443"/>
              <a:gd name="T16" fmla="*/ 319 w 444"/>
              <a:gd name="T17" fmla="*/ 151 h 443"/>
              <a:gd name="T18" fmla="*/ 257 w 444"/>
              <a:gd name="T19" fmla="*/ 257 h 4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44" h="443">
                <a:moveTo>
                  <a:pt x="257" y="257"/>
                </a:moveTo>
                <a:lnTo>
                  <a:pt x="257" y="257"/>
                </a:lnTo>
                <a:cubicBezTo>
                  <a:pt x="222" y="292"/>
                  <a:pt x="177" y="327"/>
                  <a:pt x="160" y="310"/>
                </a:cubicBezTo>
                <a:cubicBezTo>
                  <a:pt x="133" y="283"/>
                  <a:pt x="115" y="265"/>
                  <a:pt x="62" y="310"/>
                </a:cubicBezTo>
                <a:cubicBezTo>
                  <a:pt x="0" y="354"/>
                  <a:pt x="44" y="389"/>
                  <a:pt x="71" y="407"/>
                </a:cubicBezTo>
                <a:cubicBezTo>
                  <a:pt x="97" y="442"/>
                  <a:pt x="204" y="416"/>
                  <a:pt x="310" y="310"/>
                </a:cubicBezTo>
                <a:cubicBezTo>
                  <a:pt x="416" y="204"/>
                  <a:pt x="443" y="97"/>
                  <a:pt x="416" y="61"/>
                </a:cubicBezTo>
                <a:cubicBezTo>
                  <a:pt x="390" y="35"/>
                  <a:pt x="363" y="0"/>
                  <a:pt x="319" y="53"/>
                </a:cubicBezTo>
                <a:cubicBezTo>
                  <a:pt x="275" y="106"/>
                  <a:pt x="293" y="123"/>
                  <a:pt x="319" y="151"/>
                </a:cubicBezTo>
                <a:cubicBezTo>
                  <a:pt x="337" y="167"/>
                  <a:pt x="302" y="212"/>
                  <a:pt x="257" y="257"/>
                </a:cubicBezTo>
              </a:path>
            </a:pathLst>
          </a:custGeom>
          <a:solidFill>
            <a:schemeClr val="accent1"/>
          </a:solidFill>
          <a:ln>
            <a:noFill/>
          </a:ln>
          <a:effectLst/>
        </p:spPr>
        <p:txBody>
          <a:bodyPr wrap="none" anchor="ctr"/>
          <a:lstStyle/>
          <a:p>
            <a:endParaRPr lang="en-US" dirty="0"/>
          </a:p>
        </p:txBody>
      </p:sp>
      <p:sp>
        <p:nvSpPr>
          <p:cNvPr id="35" name="Freeform 51"/>
          <p:cNvSpPr>
            <a:spLocks noChangeArrowheads="1"/>
          </p:cNvSpPr>
          <p:nvPr/>
        </p:nvSpPr>
        <p:spPr bwMode="auto">
          <a:xfrm>
            <a:off x="9760282" y="1945097"/>
            <a:ext cx="874255" cy="541209"/>
          </a:xfrm>
          <a:custGeom>
            <a:avLst/>
            <a:gdLst>
              <a:gd name="T0" fmla="*/ 18 w 461"/>
              <a:gd name="T1" fmla="*/ 27 h 285"/>
              <a:gd name="T2" fmla="*/ 18 w 461"/>
              <a:gd name="T3" fmla="*/ 27 h 285"/>
              <a:gd name="T4" fmla="*/ 203 w 461"/>
              <a:gd name="T5" fmla="*/ 125 h 285"/>
              <a:gd name="T6" fmla="*/ 231 w 461"/>
              <a:gd name="T7" fmla="*/ 133 h 285"/>
              <a:gd name="T8" fmla="*/ 248 w 461"/>
              <a:gd name="T9" fmla="*/ 125 h 285"/>
              <a:gd name="T10" fmla="*/ 434 w 461"/>
              <a:gd name="T11" fmla="*/ 27 h 285"/>
              <a:gd name="T12" fmla="*/ 443 w 461"/>
              <a:gd name="T13" fmla="*/ 0 h 285"/>
              <a:gd name="T14" fmla="*/ 18 w 461"/>
              <a:gd name="T15" fmla="*/ 0 h 285"/>
              <a:gd name="T16" fmla="*/ 18 w 461"/>
              <a:gd name="T17" fmla="*/ 27 h 285"/>
              <a:gd name="T18" fmla="*/ 443 w 461"/>
              <a:gd name="T19" fmla="*/ 80 h 285"/>
              <a:gd name="T20" fmla="*/ 443 w 461"/>
              <a:gd name="T21" fmla="*/ 80 h 285"/>
              <a:gd name="T22" fmla="*/ 248 w 461"/>
              <a:gd name="T23" fmla="*/ 178 h 285"/>
              <a:gd name="T24" fmla="*/ 231 w 461"/>
              <a:gd name="T25" fmla="*/ 178 h 285"/>
              <a:gd name="T26" fmla="*/ 203 w 461"/>
              <a:gd name="T27" fmla="*/ 178 h 285"/>
              <a:gd name="T28" fmla="*/ 18 w 461"/>
              <a:gd name="T29" fmla="*/ 80 h 285"/>
              <a:gd name="T30" fmla="*/ 9 w 461"/>
              <a:gd name="T31" fmla="*/ 80 h 285"/>
              <a:gd name="T32" fmla="*/ 9 w 461"/>
              <a:gd name="T33" fmla="*/ 266 h 285"/>
              <a:gd name="T34" fmla="*/ 35 w 461"/>
              <a:gd name="T35" fmla="*/ 284 h 285"/>
              <a:gd name="T36" fmla="*/ 425 w 461"/>
              <a:gd name="T37" fmla="*/ 284 h 285"/>
              <a:gd name="T38" fmla="*/ 452 w 461"/>
              <a:gd name="T39" fmla="*/ 266 h 285"/>
              <a:gd name="T40" fmla="*/ 452 w 461"/>
              <a:gd name="T41" fmla="*/ 80 h 285"/>
              <a:gd name="T42" fmla="*/ 443 w 461"/>
              <a:gd name="T43" fmla="*/ 80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61" h="285">
                <a:moveTo>
                  <a:pt x="18" y="27"/>
                </a:moveTo>
                <a:lnTo>
                  <a:pt x="18" y="27"/>
                </a:lnTo>
                <a:cubicBezTo>
                  <a:pt x="35" y="35"/>
                  <a:pt x="203" y="125"/>
                  <a:pt x="203" y="125"/>
                </a:cubicBezTo>
                <a:cubicBezTo>
                  <a:pt x="212" y="133"/>
                  <a:pt x="221" y="133"/>
                  <a:pt x="231" y="133"/>
                </a:cubicBezTo>
                <a:cubicBezTo>
                  <a:pt x="239" y="133"/>
                  <a:pt x="248" y="133"/>
                  <a:pt x="248" y="125"/>
                </a:cubicBezTo>
                <a:cubicBezTo>
                  <a:pt x="256" y="125"/>
                  <a:pt x="425" y="35"/>
                  <a:pt x="434" y="27"/>
                </a:cubicBezTo>
                <a:cubicBezTo>
                  <a:pt x="452" y="18"/>
                  <a:pt x="460" y="0"/>
                  <a:pt x="443" y="0"/>
                </a:cubicBezTo>
                <a:cubicBezTo>
                  <a:pt x="18" y="0"/>
                  <a:pt x="18" y="0"/>
                  <a:pt x="18" y="0"/>
                </a:cubicBezTo>
                <a:cubicBezTo>
                  <a:pt x="0" y="0"/>
                  <a:pt x="9" y="18"/>
                  <a:pt x="18" y="27"/>
                </a:cubicBezTo>
                <a:close/>
                <a:moveTo>
                  <a:pt x="443" y="80"/>
                </a:moveTo>
                <a:lnTo>
                  <a:pt x="443" y="80"/>
                </a:lnTo>
                <a:cubicBezTo>
                  <a:pt x="434" y="80"/>
                  <a:pt x="256" y="169"/>
                  <a:pt x="248" y="178"/>
                </a:cubicBezTo>
                <a:cubicBezTo>
                  <a:pt x="248" y="178"/>
                  <a:pt x="239" y="178"/>
                  <a:pt x="231" y="178"/>
                </a:cubicBezTo>
                <a:cubicBezTo>
                  <a:pt x="221" y="178"/>
                  <a:pt x="212" y="178"/>
                  <a:pt x="203" y="178"/>
                </a:cubicBezTo>
                <a:cubicBezTo>
                  <a:pt x="194" y="169"/>
                  <a:pt x="27" y="80"/>
                  <a:pt x="18" y="80"/>
                </a:cubicBezTo>
                <a:cubicBezTo>
                  <a:pt x="9" y="72"/>
                  <a:pt x="9" y="80"/>
                  <a:pt x="9" y="80"/>
                </a:cubicBezTo>
                <a:cubicBezTo>
                  <a:pt x="9" y="88"/>
                  <a:pt x="9" y="266"/>
                  <a:pt x="9" y="266"/>
                </a:cubicBezTo>
                <a:cubicBezTo>
                  <a:pt x="9" y="275"/>
                  <a:pt x="18" y="284"/>
                  <a:pt x="35" y="284"/>
                </a:cubicBezTo>
                <a:cubicBezTo>
                  <a:pt x="425" y="284"/>
                  <a:pt x="425" y="284"/>
                  <a:pt x="425" y="284"/>
                </a:cubicBezTo>
                <a:cubicBezTo>
                  <a:pt x="443" y="284"/>
                  <a:pt x="452" y="275"/>
                  <a:pt x="452" y="266"/>
                </a:cubicBezTo>
                <a:cubicBezTo>
                  <a:pt x="452" y="266"/>
                  <a:pt x="452" y="88"/>
                  <a:pt x="452" y="80"/>
                </a:cubicBezTo>
                <a:cubicBezTo>
                  <a:pt x="452" y="80"/>
                  <a:pt x="452" y="72"/>
                  <a:pt x="443" y="80"/>
                </a:cubicBezTo>
                <a:close/>
              </a:path>
            </a:pathLst>
          </a:custGeom>
          <a:solidFill>
            <a:schemeClr val="accent1"/>
          </a:solidFill>
          <a:ln>
            <a:noFill/>
          </a:ln>
          <a:effectLst/>
        </p:spPr>
        <p:txBody>
          <a:bodyPr wrap="none" anchor="ctr"/>
          <a:lstStyle/>
          <a:p>
            <a:endParaRPr lang="en-US" dirty="0"/>
          </a:p>
        </p:txBody>
      </p:sp>
      <p:sp>
        <p:nvSpPr>
          <p:cNvPr id="36" name="Freeform 52"/>
          <p:cNvSpPr>
            <a:spLocks noChangeArrowheads="1"/>
          </p:cNvSpPr>
          <p:nvPr/>
        </p:nvSpPr>
        <p:spPr bwMode="auto">
          <a:xfrm>
            <a:off x="17945353" y="1745266"/>
            <a:ext cx="907559" cy="940866"/>
          </a:xfrm>
          <a:custGeom>
            <a:avLst/>
            <a:gdLst>
              <a:gd name="T0" fmla="*/ 133 w 479"/>
              <a:gd name="T1" fmla="*/ 497 h 498"/>
              <a:gd name="T2" fmla="*/ 133 w 479"/>
              <a:gd name="T3" fmla="*/ 497 h 498"/>
              <a:gd name="T4" fmla="*/ 53 w 479"/>
              <a:gd name="T5" fmla="*/ 460 h 498"/>
              <a:gd name="T6" fmla="*/ 53 w 479"/>
              <a:gd name="T7" fmla="*/ 284 h 498"/>
              <a:gd name="T8" fmla="*/ 301 w 479"/>
              <a:gd name="T9" fmla="*/ 35 h 498"/>
              <a:gd name="T10" fmla="*/ 390 w 479"/>
              <a:gd name="T11" fmla="*/ 9 h 498"/>
              <a:gd name="T12" fmla="*/ 452 w 479"/>
              <a:gd name="T13" fmla="*/ 71 h 498"/>
              <a:gd name="T14" fmla="*/ 425 w 479"/>
              <a:gd name="T15" fmla="*/ 159 h 498"/>
              <a:gd name="T16" fmla="*/ 195 w 479"/>
              <a:gd name="T17" fmla="*/ 390 h 498"/>
              <a:gd name="T18" fmla="*/ 150 w 479"/>
              <a:gd name="T19" fmla="*/ 416 h 498"/>
              <a:gd name="T20" fmla="*/ 106 w 479"/>
              <a:gd name="T21" fmla="*/ 399 h 498"/>
              <a:gd name="T22" fmla="*/ 115 w 479"/>
              <a:gd name="T23" fmla="*/ 319 h 498"/>
              <a:gd name="T24" fmla="*/ 284 w 479"/>
              <a:gd name="T25" fmla="*/ 150 h 498"/>
              <a:gd name="T26" fmla="*/ 309 w 479"/>
              <a:gd name="T27" fmla="*/ 150 h 498"/>
              <a:gd name="T28" fmla="*/ 309 w 479"/>
              <a:gd name="T29" fmla="*/ 178 h 498"/>
              <a:gd name="T30" fmla="*/ 142 w 479"/>
              <a:gd name="T31" fmla="*/ 345 h 498"/>
              <a:gd name="T32" fmla="*/ 133 w 479"/>
              <a:gd name="T33" fmla="*/ 381 h 498"/>
              <a:gd name="T34" fmla="*/ 142 w 479"/>
              <a:gd name="T35" fmla="*/ 381 h 498"/>
              <a:gd name="T36" fmla="*/ 168 w 479"/>
              <a:gd name="T37" fmla="*/ 372 h 498"/>
              <a:gd name="T38" fmla="*/ 399 w 479"/>
              <a:gd name="T39" fmla="*/ 133 h 498"/>
              <a:gd name="T40" fmla="*/ 416 w 479"/>
              <a:gd name="T41" fmla="*/ 80 h 498"/>
              <a:gd name="T42" fmla="*/ 381 w 479"/>
              <a:gd name="T43" fmla="*/ 44 h 498"/>
              <a:gd name="T44" fmla="*/ 328 w 479"/>
              <a:gd name="T45" fmla="*/ 62 h 498"/>
              <a:gd name="T46" fmla="*/ 80 w 479"/>
              <a:gd name="T47" fmla="*/ 301 h 498"/>
              <a:gd name="T48" fmla="*/ 80 w 479"/>
              <a:gd name="T49" fmla="*/ 434 h 498"/>
              <a:gd name="T50" fmla="*/ 203 w 479"/>
              <a:gd name="T51" fmla="*/ 425 h 498"/>
              <a:gd name="T52" fmla="*/ 452 w 479"/>
              <a:gd name="T53" fmla="*/ 186 h 498"/>
              <a:gd name="T54" fmla="*/ 478 w 479"/>
              <a:gd name="T55" fmla="*/ 186 h 498"/>
              <a:gd name="T56" fmla="*/ 478 w 479"/>
              <a:gd name="T57" fmla="*/ 203 h 498"/>
              <a:gd name="T58" fmla="*/ 230 w 479"/>
              <a:gd name="T59" fmla="*/ 452 h 498"/>
              <a:gd name="T60" fmla="*/ 133 w 479"/>
              <a:gd name="T61" fmla="*/ 497 h 4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79" h="498">
                <a:moveTo>
                  <a:pt x="133" y="497"/>
                </a:moveTo>
                <a:lnTo>
                  <a:pt x="133" y="497"/>
                </a:lnTo>
                <a:cubicBezTo>
                  <a:pt x="106" y="497"/>
                  <a:pt x="71" y="478"/>
                  <a:pt x="53" y="460"/>
                </a:cubicBezTo>
                <a:cubicBezTo>
                  <a:pt x="9" y="416"/>
                  <a:pt x="0" y="337"/>
                  <a:pt x="53" y="284"/>
                </a:cubicBezTo>
                <a:cubicBezTo>
                  <a:pt x="89" y="248"/>
                  <a:pt x="230" y="106"/>
                  <a:pt x="301" y="35"/>
                </a:cubicBezTo>
                <a:cubicBezTo>
                  <a:pt x="328" y="9"/>
                  <a:pt x="363" y="0"/>
                  <a:pt x="390" y="9"/>
                </a:cubicBezTo>
                <a:cubicBezTo>
                  <a:pt x="416" y="18"/>
                  <a:pt x="443" y="44"/>
                  <a:pt x="452" y="71"/>
                </a:cubicBezTo>
                <a:cubicBezTo>
                  <a:pt x="461" y="97"/>
                  <a:pt x="452" y="133"/>
                  <a:pt x="425" y="159"/>
                </a:cubicBezTo>
                <a:cubicBezTo>
                  <a:pt x="195" y="390"/>
                  <a:pt x="195" y="390"/>
                  <a:pt x="195" y="390"/>
                </a:cubicBezTo>
                <a:cubicBezTo>
                  <a:pt x="177" y="407"/>
                  <a:pt x="159" y="416"/>
                  <a:pt x="150" y="416"/>
                </a:cubicBezTo>
                <a:cubicBezTo>
                  <a:pt x="133" y="416"/>
                  <a:pt x="115" y="416"/>
                  <a:pt x="106" y="399"/>
                </a:cubicBezTo>
                <a:cubicBezTo>
                  <a:pt x="89" y="381"/>
                  <a:pt x="89" y="354"/>
                  <a:pt x="115" y="319"/>
                </a:cubicBezTo>
                <a:cubicBezTo>
                  <a:pt x="284" y="150"/>
                  <a:pt x="284" y="150"/>
                  <a:pt x="284" y="150"/>
                </a:cubicBezTo>
                <a:cubicBezTo>
                  <a:pt x="293" y="150"/>
                  <a:pt x="301" y="150"/>
                  <a:pt x="309" y="150"/>
                </a:cubicBezTo>
                <a:cubicBezTo>
                  <a:pt x="309" y="159"/>
                  <a:pt x="309" y="168"/>
                  <a:pt x="309" y="178"/>
                </a:cubicBezTo>
                <a:cubicBezTo>
                  <a:pt x="142" y="345"/>
                  <a:pt x="142" y="345"/>
                  <a:pt x="142" y="345"/>
                </a:cubicBezTo>
                <a:cubicBezTo>
                  <a:pt x="124" y="354"/>
                  <a:pt x="124" y="372"/>
                  <a:pt x="133" y="381"/>
                </a:cubicBezTo>
                <a:lnTo>
                  <a:pt x="142" y="381"/>
                </a:lnTo>
                <a:cubicBezTo>
                  <a:pt x="150" y="381"/>
                  <a:pt x="159" y="372"/>
                  <a:pt x="168" y="372"/>
                </a:cubicBezTo>
                <a:cubicBezTo>
                  <a:pt x="399" y="133"/>
                  <a:pt x="399" y="133"/>
                  <a:pt x="399" y="133"/>
                </a:cubicBezTo>
                <a:cubicBezTo>
                  <a:pt x="416" y="115"/>
                  <a:pt x="425" y="97"/>
                  <a:pt x="416" y="80"/>
                </a:cubicBezTo>
                <a:cubicBezTo>
                  <a:pt x="416" y="62"/>
                  <a:pt x="399" y="44"/>
                  <a:pt x="381" y="44"/>
                </a:cubicBezTo>
                <a:cubicBezTo>
                  <a:pt x="363" y="35"/>
                  <a:pt x="346" y="44"/>
                  <a:pt x="328" y="62"/>
                </a:cubicBezTo>
                <a:cubicBezTo>
                  <a:pt x="256" y="133"/>
                  <a:pt x="115" y="275"/>
                  <a:pt x="80" y="301"/>
                </a:cubicBezTo>
                <a:cubicBezTo>
                  <a:pt x="36" y="354"/>
                  <a:pt x="44" y="407"/>
                  <a:pt x="80" y="434"/>
                </a:cubicBezTo>
                <a:cubicBezTo>
                  <a:pt x="106" y="460"/>
                  <a:pt x="159" y="478"/>
                  <a:pt x="203" y="425"/>
                </a:cubicBezTo>
                <a:cubicBezTo>
                  <a:pt x="452" y="186"/>
                  <a:pt x="452" y="186"/>
                  <a:pt x="452" y="186"/>
                </a:cubicBezTo>
                <a:cubicBezTo>
                  <a:pt x="461" y="178"/>
                  <a:pt x="469" y="178"/>
                  <a:pt x="478" y="186"/>
                </a:cubicBezTo>
                <a:lnTo>
                  <a:pt x="478" y="203"/>
                </a:lnTo>
                <a:cubicBezTo>
                  <a:pt x="230" y="452"/>
                  <a:pt x="230" y="452"/>
                  <a:pt x="230" y="452"/>
                </a:cubicBezTo>
                <a:cubicBezTo>
                  <a:pt x="203" y="478"/>
                  <a:pt x="168" y="497"/>
                  <a:pt x="133" y="497"/>
                </a:cubicBezTo>
              </a:path>
            </a:pathLst>
          </a:custGeom>
          <a:solidFill>
            <a:schemeClr val="accent1"/>
          </a:solidFill>
          <a:ln>
            <a:noFill/>
          </a:ln>
          <a:effectLst/>
        </p:spPr>
        <p:txBody>
          <a:bodyPr wrap="none" anchor="ctr"/>
          <a:lstStyle/>
          <a:p>
            <a:endParaRPr lang="en-US" dirty="0"/>
          </a:p>
        </p:txBody>
      </p:sp>
      <p:sp>
        <p:nvSpPr>
          <p:cNvPr id="37" name="Freeform 54"/>
          <p:cNvSpPr>
            <a:spLocks noChangeArrowheads="1"/>
          </p:cNvSpPr>
          <p:nvPr/>
        </p:nvSpPr>
        <p:spPr bwMode="auto">
          <a:xfrm>
            <a:off x="7672381" y="1795224"/>
            <a:ext cx="940859" cy="832621"/>
          </a:xfrm>
          <a:custGeom>
            <a:avLst/>
            <a:gdLst>
              <a:gd name="T0" fmla="*/ 212 w 497"/>
              <a:gd name="T1" fmla="*/ 0 h 443"/>
              <a:gd name="T2" fmla="*/ 212 w 497"/>
              <a:gd name="T3" fmla="*/ 0 h 443"/>
              <a:gd name="T4" fmla="*/ 186 w 497"/>
              <a:gd name="T5" fmla="*/ 0 h 443"/>
              <a:gd name="T6" fmla="*/ 177 w 497"/>
              <a:gd name="T7" fmla="*/ 8 h 443"/>
              <a:gd name="T8" fmla="*/ 177 w 497"/>
              <a:gd name="T9" fmla="*/ 106 h 443"/>
              <a:gd name="T10" fmla="*/ 88 w 497"/>
              <a:gd name="T11" fmla="*/ 106 h 443"/>
              <a:gd name="T12" fmla="*/ 80 w 497"/>
              <a:gd name="T13" fmla="*/ 106 h 443"/>
              <a:gd name="T14" fmla="*/ 62 w 497"/>
              <a:gd name="T15" fmla="*/ 114 h 443"/>
              <a:gd name="T16" fmla="*/ 0 w 497"/>
              <a:gd name="T17" fmla="*/ 151 h 443"/>
              <a:gd name="T18" fmla="*/ 0 w 497"/>
              <a:gd name="T19" fmla="*/ 159 h 443"/>
              <a:gd name="T20" fmla="*/ 0 w 497"/>
              <a:gd name="T21" fmla="*/ 167 h 443"/>
              <a:gd name="T22" fmla="*/ 62 w 497"/>
              <a:gd name="T23" fmla="*/ 212 h 443"/>
              <a:gd name="T24" fmla="*/ 80 w 497"/>
              <a:gd name="T25" fmla="*/ 212 h 443"/>
              <a:gd name="T26" fmla="*/ 88 w 497"/>
              <a:gd name="T27" fmla="*/ 221 h 443"/>
              <a:gd name="T28" fmla="*/ 177 w 497"/>
              <a:gd name="T29" fmla="*/ 221 h 443"/>
              <a:gd name="T30" fmla="*/ 177 w 497"/>
              <a:gd name="T31" fmla="*/ 433 h 443"/>
              <a:gd name="T32" fmla="*/ 186 w 497"/>
              <a:gd name="T33" fmla="*/ 442 h 443"/>
              <a:gd name="T34" fmla="*/ 212 w 497"/>
              <a:gd name="T35" fmla="*/ 442 h 443"/>
              <a:gd name="T36" fmla="*/ 221 w 497"/>
              <a:gd name="T37" fmla="*/ 433 h 443"/>
              <a:gd name="T38" fmla="*/ 221 w 497"/>
              <a:gd name="T39" fmla="*/ 8 h 443"/>
              <a:gd name="T40" fmla="*/ 212 w 497"/>
              <a:gd name="T41" fmla="*/ 0 h 443"/>
              <a:gd name="T42" fmla="*/ 487 w 497"/>
              <a:gd name="T43" fmla="*/ 106 h 443"/>
              <a:gd name="T44" fmla="*/ 487 w 497"/>
              <a:gd name="T45" fmla="*/ 106 h 443"/>
              <a:gd name="T46" fmla="*/ 434 w 497"/>
              <a:gd name="T47" fmla="*/ 61 h 443"/>
              <a:gd name="T48" fmla="*/ 416 w 497"/>
              <a:gd name="T49" fmla="*/ 53 h 443"/>
              <a:gd name="T50" fmla="*/ 407 w 497"/>
              <a:gd name="T51" fmla="*/ 53 h 443"/>
              <a:gd name="T52" fmla="*/ 239 w 497"/>
              <a:gd name="T53" fmla="*/ 53 h 443"/>
              <a:gd name="T54" fmla="*/ 256 w 497"/>
              <a:gd name="T55" fmla="*/ 167 h 443"/>
              <a:gd name="T56" fmla="*/ 407 w 497"/>
              <a:gd name="T57" fmla="*/ 167 h 443"/>
              <a:gd name="T58" fmla="*/ 416 w 497"/>
              <a:gd name="T59" fmla="*/ 167 h 443"/>
              <a:gd name="T60" fmla="*/ 434 w 497"/>
              <a:gd name="T61" fmla="*/ 159 h 443"/>
              <a:gd name="T62" fmla="*/ 487 w 497"/>
              <a:gd name="T63" fmla="*/ 123 h 443"/>
              <a:gd name="T64" fmla="*/ 496 w 497"/>
              <a:gd name="T65" fmla="*/ 114 h 443"/>
              <a:gd name="T66" fmla="*/ 487 w 497"/>
              <a:gd name="T67" fmla="*/ 106 h 4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97" h="443">
                <a:moveTo>
                  <a:pt x="212" y="0"/>
                </a:moveTo>
                <a:lnTo>
                  <a:pt x="212" y="0"/>
                </a:lnTo>
                <a:cubicBezTo>
                  <a:pt x="186" y="0"/>
                  <a:pt x="186" y="0"/>
                  <a:pt x="186" y="0"/>
                </a:cubicBezTo>
                <a:lnTo>
                  <a:pt x="177" y="8"/>
                </a:lnTo>
                <a:cubicBezTo>
                  <a:pt x="177" y="106"/>
                  <a:pt x="177" y="106"/>
                  <a:pt x="177" y="106"/>
                </a:cubicBezTo>
                <a:cubicBezTo>
                  <a:pt x="88" y="106"/>
                  <a:pt x="88" y="106"/>
                  <a:pt x="88" y="106"/>
                </a:cubicBezTo>
                <a:lnTo>
                  <a:pt x="80" y="106"/>
                </a:lnTo>
                <a:cubicBezTo>
                  <a:pt x="71" y="106"/>
                  <a:pt x="71" y="106"/>
                  <a:pt x="62" y="114"/>
                </a:cubicBezTo>
                <a:cubicBezTo>
                  <a:pt x="0" y="151"/>
                  <a:pt x="0" y="151"/>
                  <a:pt x="0" y="151"/>
                </a:cubicBezTo>
                <a:cubicBezTo>
                  <a:pt x="0" y="159"/>
                  <a:pt x="0" y="159"/>
                  <a:pt x="0" y="159"/>
                </a:cubicBezTo>
                <a:cubicBezTo>
                  <a:pt x="0" y="167"/>
                  <a:pt x="0" y="167"/>
                  <a:pt x="0" y="167"/>
                </a:cubicBezTo>
                <a:cubicBezTo>
                  <a:pt x="62" y="212"/>
                  <a:pt x="62" y="212"/>
                  <a:pt x="62" y="212"/>
                </a:cubicBezTo>
                <a:cubicBezTo>
                  <a:pt x="71" y="212"/>
                  <a:pt x="71" y="212"/>
                  <a:pt x="80" y="212"/>
                </a:cubicBezTo>
                <a:cubicBezTo>
                  <a:pt x="80" y="221"/>
                  <a:pt x="88" y="221"/>
                  <a:pt x="88" y="221"/>
                </a:cubicBezTo>
                <a:cubicBezTo>
                  <a:pt x="177" y="221"/>
                  <a:pt x="177" y="221"/>
                  <a:pt x="177" y="221"/>
                </a:cubicBezTo>
                <a:cubicBezTo>
                  <a:pt x="177" y="433"/>
                  <a:pt x="177" y="433"/>
                  <a:pt x="177" y="433"/>
                </a:cubicBezTo>
                <a:cubicBezTo>
                  <a:pt x="177" y="442"/>
                  <a:pt x="186" y="442"/>
                  <a:pt x="186" y="442"/>
                </a:cubicBezTo>
                <a:cubicBezTo>
                  <a:pt x="212" y="442"/>
                  <a:pt x="212" y="442"/>
                  <a:pt x="212" y="442"/>
                </a:cubicBezTo>
                <a:cubicBezTo>
                  <a:pt x="212" y="442"/>
                  <a:pt x="221" y="442"/>
                  <a:pt x="221" y="433"/>
                </a:cubicBezTo>
                <a:cubicBezTo>
                  <a:pt x="221" y="8"/>
                  <a:pt x="221" y="8"/>
                  <a:pt x="221" y="8"/>
                </a:cubicBezTo>
                <a:lnTo>
                  <a:pt x="212" y="0"/>
                </a:lnTo>
                <a:close/>
                <a:moveTo>
                  <a:pt x="487" y="106"/>
                </a:moveTo>
                <a:lnTo>
                  <a:pt x="487" y="106"/>
                </a:lnTo>
                <a:cubicBezTo>
                  <a:pt x="434" y="61"/>
                  <a:pt x="434" y="61"/>
                  <a:pt x="434" y="61"/>
                </a:cubicBezTo>
                <a:cubicBezTo>
                  <a:pt x="425" y="61"/>
                  <a:pt x="425" y="61"/>
                  <a:pt x="416" y="53"/>
                </a:cubicBezTo>
                <a:lnTo>
                  <a:pt x="407" y="53"/>
                </a:lnTo>
                <a:cubicBezTo>
                  <a:pt x="239" y="53"/>
                  <a:pt x="239" y="53"/>
                  <a:pt x="239" y="53"/>
                </a:cubicBezTo>
                <a:cubicBezTo>
                  <a:pt x="256" y="167"/>
                  <a:pt x="256" y="167"/>
                  <a:pt x="256" y="167"/>
                </a:cubicBezTo>
                <a:cubicBezTo>
                  <a:pt x="407" y="167"/>
                  <a:pt x="407" y="167"/>
                  <a:pt x="407" y="167"/>
                </a:cubicBezTo>
                <a:lnTo>
                  <a:pt x="416" y="167"/>
                </a:lnTo>
                <a:cubicBezTo>
                  <a:pt x="425" y="167"/>
                  <a:pt x="425" y="159"/>
                  <a:pt x="434" y="159"/>
                </a:cubicBezTo>
                <a:cubicBezTo>
                  <a:pt x="487" y="123"/>
                  <a:pt x="487" y="123"/>
                  <a:pt x="487" y="123"/>
                </a:cubicBezTo>
                <a:cubicBezTo>
                  <a:pt x="496" y="114"/>
                  <a:pt x="496" y="114"/>
                  <a:pt x="496" y="114"/>
                </a:cubicBezTo>
                <a:cubicBezTo>
                  <a:pt x="496" y="106"/>
                  <a:pt x="496" y="106"/>
                  <a:pt x="487" y="106"/>
                </a:cubicBezTo>
                <a:close/>
              </a:path>
            </a:pathLst>
          </a:custGeom>
          <a:solidFill>
            <a:schemeClr val="accent1"/>
          </a:solidFill>
          <a:ln>
            <a:noFill/>
          </a:ln>
          <a:effectLst/>
        </p:spPr>
        <p:txBody>
          <a:bodyPr wrap="none" anchor="ctr"/>
          <a:lstStyle/>
          <a:p>
            <a:endParaRPr lang="en-US" dirty="0"/>
          </a:p>
        </p:txBody>
      </p:sp>
      <p:sp>
        <p:nvSpPr>
          <p:cNvPr id="38" name="Freeform 55"/>
          <p:cNvSpPr>
            <a:spLocks noChangeArrowheads="1"/>
          </p:cNvSpPr>
          <p:nvPr/>
        </p:nvSpPr>
        <p:spPr bwMode="auto">
          <a:xfrm>
            <a:off x="5800962" y="1745265"/>
            <a:ext cx="574514" cy="974167"/>
          </a:xfrm>
          <a:custGeom>
            <a:avLst/>
            <a:gdLst>
              <a:gd name="T0" fmla="*/ 284 w 303"/>
              <a:gd name="T1" fmla="*/ 363 h 514"/>
              <a:gd name="T2" fmla="*/ 284 w 303"/>
              <a:gd name="T3" fmla="*/ 363 h 514"/>
              <a:gd name="T4" fmla="*/ 222 w 303"/>
              <a:gd name="T5" fmla="*/ 168 h 514"/>
              <a:gd name="T6" fmla="*/ 89 w 303"/>
              <a:gd name="T7" fmla="*/ 106 h 514"/>
              <a:gd name="T8" fmla="*/ 45 w 303"/>
              <a:gd name="T9" fmla="*/ 9 h 514"/>
              <a:gd name="T10" fmla="*/ 19 w 303"/>
              <a:gd name="T11" fmla="*/ 0 h 514"/>
              <a:gd name="T12" fmla="*/ 10 w 303"/>
              <a:gd name="T13" fmla="*/ 27 h 514"/>
              <a:gd name="T14" fmla="*/ 63 w 303"/>
              <a:gd name="T15" fmla="*/ 124 h 514"/>
              <a:gd name="T16" fmla="*/ 19 w 303"/>
              <a:gd name="T17" fmla="*/ 239 h 514"/>
              <a:gd name="T18" fmla="*/ 72 w 303"/>
              <a:gd name="T19" fmla="*/ 434 h 514"/>
              <a:gd name="T20" fmla="*/ 204 w 303"/>
              <a:gd name="T21" fmla="*/ 497 h 514"/>
              <a:gd name="T22" fmla="*/ 284 w 303"/>
              <a:gd name="T23" fmla="*/ 363 h 514"/>
              <a:gd name="T24" fmla="*/ 125 w 303"/>
              <a:gd name="T25" fmla="*/ 222 h 514"/>
              <a:gd name="T26" fmla="*/ 125 w 303"/>
              <a:gd name="T27" fmla="*/ 222 h 514"/>
              <a:gd name="T28" fmla="*/ 81 w 303"/>
              <a:gd name="T29" fmla="*/ 203 h 514"/>
              <a:gd name="T30" fmla="*/ 98 w 303"/>
              <a:gd name="T31" fmla="*/ 159 h 514"/>
              <a:gd name="T32" fmla="*/ 142 w 303"/>
              <a:gd name="T33" fmla="*/ 178 h 514"/>
              <a:gd name="T34" fmla="*/ 125 w 303"/>
              <a:gd name="T35" fmla="*/ 222 h 5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03" h="514">
                <a:moveTo>
                  <a:pt x="284" y="363"/>
                </a:moveTo>
                <a:lnTo>
                  <a:pt x="284" y="363"/>
                </a:lnTo>
                <a:cubicBezTo>
                  <a:pt x="222" y="168"/>
                  <a:pt x="222" y="168"/>
                  <a:pt x="222" y="168"/>
                </a:cubicBezTo>
                <a:cubicBezTo>
                  <a:pt x="204" y="124"/>
                  <a:pt x="142" y="88"/>
                  <a:pt x="89" y="106"/>
                </a:cubicBezTo>
                <a:cubicBezTo>
                  <a:pt x="45" y="9"/>
                  <a:pt x="45" y="9"/>
                  <a:pt x="45" y="9"/>
                </a:cubicBezTo>
                <a:cubicBezTo>
                  <a:pt x="36" y="0"/>
                  <a:pt x="28" y="0"/>
                  <a:pt x="19" y="0"/>
                </a:cubicBezTo>
                <a:cubicBezTo>
                  <a:pt x="10" y="9"/>
                  <a:pt x="10" y="18"/>
                  <a:pt x="10" y="27"/>
                </a:cubicBezTo>
                <a:cubicBezTo>
                  <a:pt x="63" y="124"/>
                  <a:pt x="63" y="124"/>
                  <a:pt x="63" y="124"/>
                </a:cubicBezTo>
                <a:cubicBezTo>
                  <a:pt x="28" y="141"/>
                  <a:pt x="0" y="194"/>
                  <a:pt x="19" y="239"/>
                </a:cubicBezTo>
                <a:cubicBezTo>
                  <a:pt x="72" y="434"/>
                  <a:pt x="72" y="434"/>
                  <a:pt x="72" y="434"/>
                </a:cubicBezTo>
                <a:cubicBezTo>
                  <a:pt x="81" y="487"/>
                  <a:pt x="142" y="513"/>
                  <a:pt x="204" y="497"/>
                </a:cubicBezTo>
                <a:cubicBezTo>
                  <a:pt x="267" y="469"/>
                  <a:pt x="302" y="407"/>
                  <a:pt x="284" y="363"/>
                </a:cubicBezTo>
                <a:close/>
                <a:moveTo>
                  <a:pt x="125" y="222"/>
                </a:moveTo>
                <a:lnTo>
                  <a:pt x="125" y="222"/>
                </a:lnTo>
                <a:cubicBezTo>
                  <a:pt x="107" y="231"/>
                  <a:pt x="89" y="222"/>
                  <a:pt x="81" y="203"/>
                </a:cubicBezTo>
                <a:cubicBezTo>
                  <a:pt x="72" y="186"/>
                  <a:pt x="81" y="159"/>
                  <a:pt x="98" y="159"/>
                </a:cubicBezTo>
                <a:cubicBezTo>
                  <a:pt x="125" y="150"/>
                  <a:pt x="142" y="159"/>
                  <a:pt x="142" y="178"/>
                </a:cubicBezTo>
                <a:cubicBezTo>
                  <a:pt x="151" y="194"/>
                  <a:pt x="142" y="222"/>
                  <a:pt x="125" y="222"/>
                </a:cubicBezTo>
                <a:close/>
              </a:path>
            </a:pathLst>
          </a:custGeom>
          <a:solidFill>
            <a:schemeClr val="accent1"/>
          </a:solidFill>
          <a:ln>
            <a:noFill/>
          </a:ln>
          <a:effectLst/>
        </p:spPr>
        <p:txBody>
          <a:bodyPr wrap="none" anchor="ctr"/>
          <a:lstStyle/>
          <a:p>
            <a:endParaRPr lang="en-US" dirty="0"/>
          </a:p>
        </p:txBody>
      </p:sp>
      <p:sp>
        <p:nvSpPr>
          <p:cNvPr id="39" name="Freeform 63"/>
          <p:cNvSpPr>
            <a:spLocks noChangeArrowheads="1"/>
          </p:cNvSpPr>
          <p:nvPr/>
        </p:nvSpPr>
        <p:spPr bwMode="auto">
          <a:xfrm>
            <a:off x="11881484" y="5608984"/>
            <a:ext cx="732705" cy="649444"/>
          </a:xfrm>
          <a:custGeom>
            <a:avLst/>
            <a:gdLst>
              <a:gd name="T0" fmla="*/ 345 w 390"/>
              <a:gd name="T1" fmla="*/ 0 h 346"/>
              <a:gd name="T2" fmla="*/ 345 w 390"/>
              <a:gd name="T3" fmla="*/ 0 h 346"/>
              <a:gd name="T4" fmla="*/ 44 w 390"/>
              <a:gd name="T5" fmla="*/ 0 h 346"/>
              <a:gd name="T6" fmla="*/ 0 w 390"/>
              <a:gd name="T7" fmla="*/ 44 h 346"/>
              <a:gd name="T8" fmla="*/ 0 w 390"/>
              <a:gd name="T9" fmla="*/ 221 h 346"/>
              <a:gd name="T10" fmla="*/ 44 w 390"/>
              <a:gd name="T11" fmla="*/ 265 h 346"/>
              <a:gd name="T12" fmla="*/ 142 w 390"/>
              <a:gd name="T13" fmla="*/ 265 h 346"/>
              <a:gd name="T14" fmla="*/ 248 w 390"/>
              <a:gd name="T15" fmla="*/ 345 h 346"/>
              <a:gd name="T16" fmla="*/ 248 w 390"/>
              <a:gd name="T17" fmla="*/ 265 h 346"/>
              <a:gd name="T18" fmla="*/ 345 w 390"/>
              <a:gd name="T19" fmla="*/ 265 h 346"/>
              <a:gd name="T20" fmla="*/ 389 w 390"/>
              <a:gd name="T21" fmla="*/ 221 h 346"/>
              <a:gd name="T22" fmla="*/ 389 w 390"/>
              <a:gd name="T23" fmla="*/ 44 h 346"/>
              <a:gd name="T24" fmla="*/ 345 w 390"/>
              <a:gd name="T25" fmla="*/ 0 h 3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90" h="346">
                <a:moveTo>
                  <a:pt x="345" y="0"/>
                </a:moveTo>
                <a:lnTo>
                  <a:pt x="345" y="0"/>
                </a:lnTo>
                <a:cubicBezTo>
                  <a:pt x="44" y="0"/>
                  <a:pt x="44" y="0"/>
                  <a:pt x="44" y="0"/>
                </a:cubicBezTo>
                <a:cubicBezTo>
                  <a:pt x="17" y="0"/>
                  <a:pt x="0" y="17"/>
                  <a:pt x="0" y="44"/>
                </a:cubicBezTo>
                <a:cubicBezTo>
                  <a:pt x="0" y="221"/>
                  <a:pt x="0" y="221"/>
                  <a:pt x="0" y="221"/>
                </a:cubicBezTo>
                <a:cubicBezTo>
                  <a:pt x="0" y="247"/>
                  <a:pt x="17" y="265"/>
                  <a:pt x="44" y="265"/>
                </a:cubicBezTo>
                <a:cubicBezTo>
                  <a:pt x="142" y="265"/>
                  <a:pt x="142" y="265"/>
                  <a:pt x="142" y="265"/>
                </a:cubicBezTo>
                <a:cubicBezTo>
                  <a:pt x="248" y="345"/>
                  <a:pt x="248" y="345"/>
                  <a:pt x="248" y="345"/>
                </a:cubicBezTo>
                <a:cubicBezTo>
                  <a:pt x="248" y="265"/>
                  <a:pt x="248" y="265"/>
                  <a:pt x="248" y="265"/>
                </a:cubicBezTo>
                <a:cubicBezTo>
                  <a:pt x="345" y="265"/>
                  <a:pt x="345" y="265"/>
                  <a:pt x="345" y="265"/>
                </a:cubicBezTo>
                <a:cubicBezTo>
                  <a:pt x="372" y="265"/>
                  <a:pt x="389" y="247"/>
                  <a:pt x="389" y="221"/>
                </a:cubicBezTo>
                <a:cubicBezTo>
                  <a:pt x="389" y="44"/>
                  <a:pt x="389" y="44"/>
                  <a:pt x="389" y="44"/>
                </a:cubicBezTo>
                <a:cubicBezTo>
                  <a:pt x="389" y="17"/>
                  <a:pt x="372" y="0"/>
                  <a:pt x="345" y="0"/>
                </a:cubicBezTo>
              </a:path>
            </a:pathLst>
          </a:custGeom>
          <a:solidFill>
            <a:schemeClr val="accent1"/>
          </a:solidFill>
          <a:ln>
            <a:noFill/>
          </a:ln>
          <a:effectLst/>
        </p:spPr>
        <p:txBody>
          <a:bodyPr wrap="none" anchor="ctr"/>
          <a:lstStyle/>
          <a:p>
            <a:endParaRPr lang="en-US" dirty="0"/>
          </a:p>
        </p:txBody>
      </p:sp>
      <p:sp>
        <p:nvSpPr>
          <p:cNvPr id="40" name="Freeform 65"/>
          <p:cNvSpPr>
            <a:spLocks noChangeArrowheads="1"/>
          </p:cNvSpPr>
          <p:nvPr/>
        </p:nvSpPr>
        <p:spPr bwMode="auto">
          <a:xfrm>
            <a:off x="3629803" y="7399300"/>
            <a:ext cx="790985" cy="790985"/>
          </a:xfrm>
          <a:custGeom>
            <a:avLst/>
            <a:gdLst>
              <a:gd name="T0" fmla="*/ 381 w 417"/>
              <a:gd name="T1" fmla="*/ 203 h 417"/>
              <a:gd name="T2" fmla="*/ 381 w 417"/>
              <a:gd name="T3" fmla="*/ 203 h 417"/>
              <a:gd name="T4" fmla="*/ 416 w 417"/>
              <a:gd name="T5" fmla="*/ 141 h 417"/>
              <a:gd name="T6" fmla="*/ 408 w 417"/>
              <a:gd name="T7" fmla="*/ 106 h 417"/>
              <a:gd name="T8" fmla="*/ 337 w 417"/>
              <a:gd name="T9" fmla="*/ 79 h 417"/>
              <a:gd name="T10" fmla="*/ 319 w 417"/>
              <a:gd name="T11" fmla="*/ 17 h 417"/>
              <a:gd name="T12" fmla="*/ 275 w 417"/>
              <a:gd name="T13" fmla="*/ 0 h 417"/>
              <a:gd name="T14" fmla="*/ 213 w 417"/>
              <a:gd name="T15" fmla="*/ 35 h 417"/>
              <a:gd name="T16" fmla="*/ 151 w 417"/>
              <a:gd name="T17" fmla="*/ 0 h 417"/>
              <a:gd name="T18" fmla="*/ 107 w 417"/>
              <a:gd name="T19" fmla="*/ 17 h 417"/>
              <a:gd name="T20" fmla="*/ 89 w 417"/>
              <a:gd name="T21" fmla="*/ 79 h 417"/>
              <a:gd name="T22" fmla="*/ 18 w 417"/>
              <a:gd name="T23" fmla="*/ 106 h 417"/>
              <a:gd name="T24" fmla="*/ 0 w 417"/>
              <a:gd name="T25" fmla="*/ 141 h 417"/>
              <a:gd name="T26" fmla="*/ 44 w 417"/>
              <a:gd name="T27" fmla="*/ 203 h 417"/>
              <a:gd name="T28" fmla="*/ 0 w 417"/>
              <a:gd name="T29" fmla="*/ 275 h 417"/>
              <a:gd name="T30" fmla="*/ 18 w 417"/>
              <a:gd name="T31" fmla="*/ 310 h 417"/>
              <a:gd name="T32" fmla="*/ 89 w 417"/>
              <a:gd name="T33" fmla="*/ 328 h 417"/>
              <a:gd name="T34" fmla="*/ 107 w 417"/>
              <a:gd name="T35" fmla="*/ 398 h 417"/>
              <a:gd name="T36" fmla="*/ 151 w 417"/>
              <a:gd name="T37" fmla="*/ 416 h 417"/>
              <a:gd name="T38" fmla="*/ 213 w 417"/>
              <a:gd name="T39" fmla="*/ 372 h 417"/>
              <a:gd name="T40" fmla="*/ 275 w 417"/>
              <a:gd name="T41" fmla="*/ 416 h 417"/>
              <a:gd name="T42" fmla="*/ 319 w 417"/>
              <a:gd name="T43" fmla="*/ 398 h 417"/>
              <a:gd name="T44" fmla="*/ 337 w 417"/>
              <a:gd name="T45" fmla="*/ 328 h 417"/>
              <a:gd name="T46" fmla="*/ 408 w 417"/>
              <a:gd name="T47" fmla="*/ 310 h 417"/>
              <a:gd name="T48" fmla="*/ 416 w 417"/>
              <a:gd name="T49" fmla="*/ 265 h 417"/>
              <a:gd name="T50" fmla="*/ 381 w 417"/>
              <a:gd name="T51" fmla="*/ 203 h 417"/>
              <a:gd name="T52" fmla="*/ 213 w 417"/>
              <a:gd name="T53" fmla="*/ 292 h 417"/>
              <a:gd name="T54" fmla="*/ 213 w 417"/>
              <a:gd name="T55" fmla="*/ 292 h 417"/>
              <a:gd name="T56" fmla="*/ 125 w 417"/>
              <a:gd name="T57" fmla="*/ 203 h 417"/>
              <a:gd name="T58" fmla="*/ 213 w 417"/>
              <a:gd name="T59" fmla="*/ 115 h 417"/>
              <a:gd name="T60" fmla="*/ 301 w 417"/>
              <a:gd name="T61" fmla="*/ 203 h 417"/>
              <a:gd name="T62" fmla="*/ 213 w 417"/>
              <a:gd name="T63" fmla="*/ 292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17" h="417">
                <a:moveTo>
                  <a:pt x="381" y="203"/>
                </a:moveTo>
                <a:lnTo>
                  <a:pt x="381" y="203"/>
                </a:lnTo>
                <a:cubicBezTo>
                  <a:pt x="381" y="177"/>
                  <a:pt x="399" y="159"/>
                  <a:pt x="416" y="141"/>
                </a:cubicBezTo>
                <a:cubicBezTo>
                  <a:pt x="416" y="132"/>
                  <a:pt x="408" y="115"/>
                  <a:pt x="408" y="106"/>
                </a:cubicBezTo>
                <a:cubicBezTo>
                  <a:pt x="372" y="115"/>
                  <a:pt x="354" y="97"/>
                  <a:pt x="337" y="79"/>
                </a:cubicBezTo>
                <a:cubicBezTo>
                  <a:pt x="319" y="62"/>
                  <a:pt x="310" y="44"/>
                  <a:pt x="319" y="17"/>
                </a:cubicBezTo>
                <a:cubicBezTo>
                  <a:pt x="310" y="9"/>
                  <a:pt x="293" y="0"/>
                  <a:pt x="275" y="0"/>
                </a:cubicBezTo>
                <a:cubicBezTo>
                  <a:pt x="266" y="17"/>
                  <a:pt x="240" y="35"/>
                  <a:pt x="213" y="35"/>
                </a:cubicBezTo>
                <a:cubicBezTo>
                  <a:pt x="187" y="35"/>
                  <a:pt x="160" y="17"/>
                  <a:pt x="151" y="0"/>
                </a:cubicBezTo>
                <a:cubicBezTo>
                  <a:pt x="133" y="0"/>
                  <a:pt x="116" y="9"/>
                  <a:pt x="107" y="17"/>
                </a:cubicBezTo>
                <a:cubicBezTo>
                  <a:pt x="116" y="44"/>
                  <a:pt x="107" y="62"/>
                  <a:pt x="89" y="79"/>
                </a:cubicBezTo>
                <a:cubicBezTo>
                  <a:pt x="72" y="97"/>
                  <a:pt x="44" y="115"/>
                  <a:pt x="18" y="106"/>
                </a:cubicBezTo>
                <a:cubicBezTo>
                  <a:pt x="18" y="115"/>
                  <a:pt x="9" y="132"/>
                  <a:pt x="0" y="141"/>
                </a:cubicBezTo>
                <a:cubicBezTo>
                  <a:pt x="27" y="159"/>
                  <a:pt x="44" y="177"/>
                  <a:pt x="44" y="203"/>
                </a:cubicBezTo>
                <a:cubicBezTo>
                  <a:pt x="44" y="230"/>
                  <a:pt x="27" y="256"/>
                  <a:pt x="0" y="275"/>
                </a:cubicBezTo>
                <a:cubicBezTo>
                  <a:pt x="9" y="283"/>
                  <a:pt x="18" y="301"/>
                  <a:pt x="18" y="310"/>
                </a:cubicBezTo>
                <a:cubicBezTo>
                  <a:pt x="44" y="310"/>
                  <a:pt x="72" y="310"/>
                  <a:pt x="89" y="328"/>
                </a:cubicBezTo>
                <a:cubicBezTo>
                  <a:pt x="107" y="345"/>
                  <a:pt x="116" y="372"/>
                  <a:pt x="107" y="398"/>
                </a:cubicBezTo>
                <a:cubicBezTo>
                  <a:pt x="116" y="407"/>
                  <a:pt x="133" y="407"/>
                  <a:pt x="151" y="416"/>
                </a:cubicBezTo>
                <a:cubicBezTo>
                  <a:pt x="160" y="389"/>
                  <a:pt x="187" y="372"/>
                  <a:pt x="213" y="372"/>
                </a:cubicBezTo>
                <a:cubicBezTo>
                  <a:pt x="240" y="372"/>
                  <a:pt x="266" y="389"/>
                  <a:pt x="275" y="416"/>
                </a:cubicBezTo>
                <a:cubicBezTo>
                  <a:pt x="293" y="407"/>
                  <a:pt x="310" y="407"/>
                  <a:pt x="319" y="398"/>
                </a:cubicBezTo>
                <a:cubicBezTo>
                  <a:pt x="310" y="372"/>
                  <a:pt x="319" y="345"/>
                  <a:pt x="337" y="328"/>
                </a:cubicBezTo>
                <a:cubicBezTo>
                  <a:pt x="354" y="310"/>
                  <a:pt x="372" y="301"/>
                  <a:pt x="408" y="310"/>
                </a:cubicBezTo>
                <a:cubicBezTo>
                  <a:pt x="408" y="292"/>
                  <a:pt x="416" y="283"/>
                  <a:pt x="416" y="265"/>
                </a:cubicBezTo>
                <a:cubicBezTo>
                  <a:pt x="399" y="256"/>
                  <a:pt x="381" y="230"/>
                  <a:pt x="381" y="203"/>
                </a:cubicBezTo>
                <a:close/>
                <a:moveTo>
                  <a:pt x="213" y="292"/>
                </a:moveTo>
                <a:lnTo>
                  <a:pt x="213" y="292"/>
                </a:lnTo>
                <a:cubicBezTo>
                  <a:pt x="160" y="292"/>
                  <a:pt x="125" y="256"/>
                  <a:pt x="125" y="203"/>
                </a:cubicBezTo>
                <a:cubicBezTo>
                  <a:pt x="125" y="159"/>
                  <a:pt x="160" y="115"/>
                  <a:pt x="213" y="115"/>
                </a:cubicBezTo>
                <a:cubicBezTo>
                  <a:pt x="266" y="115"/>
                  <a:pt x="301" y="159"/>
                  <a:pt x="301" y="203"/>
                </a:cubicBezTo>
                <a:cubicBezTo>
                  <a:pt x="301" y="256"/>
                  <a:pt x="266" y="292"/>
                  <a:pt x="213" y="292"/>
                </a:cubicBezTo>
                <a:close/>
              </a:path>
            </a:pathLst>
          </a:custGeom>
          <a:solidFill>
            <a:schemeClr val="accent1"/>
          </a:solidFill>
          <a:ln>
            <a:noFill/>
          </a:ln>
          <a:effectLst/>
        </p:spPr>
        <p:txBody>
          <a:bodyPr wrap="none" anchor="ctr"/>
          <a:lstStyle/>
          <a:p>
            <a:endParaRPr lang="en-US" dirty="0"/>
          </a:p>
        </p:txBody>
      </p:sp>
      <p:sp>
        <p:nvSpPr>
          <p:cNvPr id="41" name="Freeform 67"/>
          <p:cNvSpPr>
            <a:spLocks noChangeArrowheads="1"/>
          </p:cNvSpPr>
          <p:nvPr/>
        </p:nvSpPr>
        <p:spPr bwMode="auto">
          <a:xfrm>
            <a:off x="1558554" y="7182817"/>
            <a:ext cx="857604" cy="1007467"/>
          </a:xfrm>
          <a:custGeom>
            <a:avLst/>
            <a:gdLst>
              <a:gd name="T0" fmla="*/ 434 w 453"/>
              <a:gd name="T1" fmla="*/ 186 h 533"/>
              <a:gd name="T2" fmla="*/ 434 w 453"/>
              <a:gd name="T3" fmla="*/ 186 h 533"/>
              <a:gd name="T4" fmla="*/ 44 w 453"/>
              <a:gd name="T5" fmla="*/ 160 h 533"/>
              <a:gd name="T6" fmla="*/ 0 w 453"/>
              <a:gd name="T7" fmla="*/ 178 h 533"/>
              <a:gd name="T8" fmla="*/ 88 w 453"/>
              <a:gd name="T9" fmla="*/ 532 h 533"/>
              <a:gd name="T10" fmla="*/ 141 w 453"/>
              <a:gd name="T11" fmla="*/ 532 h 533"/>
              <a:gd name="T12" fmla="*/ 97 w 453"/>
              <a:gd name="T13" fmla="*/ 355 h 533"/>
              <a:gd name="T14" fmla="*/ 443 w 453"/>
              <a:gd name="T15" fmla="*/ 195 h 533"/>
              <a:gd name="T16" fmla="*/ 434 w 453"/>
              <a:gd name="T17" fmla="*/ 186 h 5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53" h="533">
                <a:moveTo>
                  <a:pt x="434" y="186"/>
                </a:moveTo>
                <a:lnTo>
                  <a:pt x="434" y="186"/>
                </a:lnTo>
                <a:cubicBezTo>
                  <a:pt x="151" y="301"/>
                  <a:pt x="266" y="0"/>
                  <a:pt x="44" y="160"/>
                </a:cubicBezTo>
                <a:cubicBezTo>
                  <a:pt x="0" y="178"/>
                  <a:pt x="0" y="178"/>
                  <a:pt x="0" y="178"/>
                </a:cubicBezTo>
                <a:cubicBezTo>
                  <a:pt x="88" y="532"/>
                  <a:pt x="88" y="532"/>
                  <a:pt x="88" y="532"/>
                </a:cubicBezTo>
                <a:cubicBezTo>
                  <a:pt x="141" y="532"/>
                  <a:pt x="141" y="532"/>
                  <a:pt x="141" y="532"/>
                </a:cubicBezTo>
                <a:cubicBezTo>
                  <a:pt x="97" y="355"/>
                  <a:pt x="97" y="355"/>
                  <a:pt x="97" y="355"/>
                </a:cubicBezTo>
                <a:cubicBezTo>
                  <a:pt x="293" y="195"/>
                  <a:pt x="213" y="532"/>
                  <a:pt x="443" y="195"/>
                </a:cubicBezTo>
                <a:cubicBezTo>
                  <a:pt x="452" y="195"/>
                  <a:pt x="443" y="186"/>
                  <a:pt x="434" y="186"/>
                </a:cubicBezTo>
              </a:path>
            </a:pathLst>
          </a:custGeom>
          <a:solidFill>
            <a:schemeClr val="accent1"/>
          </a:solidFill>
          <a:ln>
            <a:noFill/>
          </a:ln>
          <a:effectLst/>
        </p:spPr>
        <p:txBody>
          <a:bodyPr wrap="none" anchor="ctr"/>
          <a:lstStyle/>
          <a:p>
            <a:endParaRPr lang="en-US" dirty="0"/>
          </a:p>
        </p:txBody>
      </p:sp>
      <p:sp>
        <p:nvSpPr>
          <p:cNvPr id="42" name="Freeform 70"/>
          <p:cNvSpPr>
            <a:spLocks noChangeArrowheads="1"/>
          </p:cNvSpPr>
          <p:nvPr/>
        </p:nvSpPr>
        <p:spPr bwMode="auto">
          <a:xfrm>
            <a:off x="9726977" y="5509070"/>
            <a:ext cx="940866" cy="840949"/>
          </a:xfrm>
          <a:custGeom>
            <a:avLst/>
            <a:gdLst>
              <a:gd name="T0" fmla="*/ 142 w 497"/>
              <a:gd name="T1" fmla="*/ 275 h 445"/>
              <a:gd name="T2" fmla="*/ 142 w 497"/>
              <a:gd name="T3" fmla="*/ 275 h 445"/>
              <a:gd name="T4" fmla="*/ 142 w 497"/>
              <a:gd name="T5" fmla="*/ 125 h 445"/>
              <a:gd name="T6" fmla="*/ 53 w 497"/>
              <a:gd name="T7" fmla="*/ 125 h 445"/>
              <a:gd name="T8" fmla="*/ 0 w 497"/>
              <a:gd name="T9" fmla="*/ 178 h 445"/>
              <a:gd name="T10" fmla="*/ 0 w 497"/>
              <a:gd name="T11" fmla="*/ 319 h 445"/>
              <a:gd name="T12" fmla="*/ 53 w 497"/>
              <a:gd name="T13" fmla="*/ 373 h 445"/>
              <a:gd name="T14" fmla="*/ 71 w 497"/>
              <a:gd name="T15" fmla="*/ 373 h 445"/>
              <a:gd name="T16" fmla="*/ 71 w 497"/>
              <a:gd name="T17" fmla="*/ 444 h 445"/>
              <a:gd name="T18" fmla="*/ 151 w 497"/>
              <a:gd name="T19" fmla="*/ 373 h 445"/>
              <a:gd name="T20" fmla="*/ 274 w 497"/>
              <a:gd name="T21" fmla="*/ 373 h 445"/>
              <a:gd name="T22" fmla="*/ 319 w 497"/>
              <a:gd name="T23" fmla="*/ 319 h 445"/>
              <a:gd name="T24" fmla="*/ 319 w 497"/>
              <a:gd name="T25" fmla="*/ 275 h 445"/>
              <a:gd name="T26" fmla="*/ 319 w 497"/>
              <a:gd name="T27" fmla="*/ 275 h 445"/>
              <a:gd name="T28" fmla="*/ 142 w 497"/>
              <a:gd name="T29" fmla="*/ 275 h 445"/>
              <a:gd name="T30" fmla="*/ 443 w 497"/>
              <a:gd name="T31" fmla="*/ 0 h 445"/>
              <a:gd name="T32" fmla="*/ 443 w 497"/>
              <a:gd name="T33" fmla="*/ 0 h 445"/>
              <a:gd name="T34" fmla="*/ 221 w 497"/>
              <a:gd name="T35" fmla="*/ 0 h 445"/>
              <a:gd name="T36" fmla="*/ 177 w 497"/>
              <a:gd name="T37" fmla="*/ 54 h 445"/>
              <a:gd name="T38" fmla="*/ 177 w 497"/>
              <a:gd name="T39" fmla="*/ 248 h 445"/>
              <a:gd name="T40" fmla="*/ 346 w 497"/>
              <a:gd name="T41" fmla="*/ 248 h 445"/>
              <a:gd name="T42" fmla="*/ 425 w 497"/>
              <a:gd name="T43" fmla="*/ 319 h 445"/>
              <a:gd name="T44" fmla="*/ 425 w 497"/>
              <a:gd name="T45" fmla="*/ 248 h 445"/>
              <a:gd name="T46" fmla="*/ 443 w 497"/>
              <a:gd name="T47" fmla="*/ 248 h 445"/>
              <a:gd name="T48" fmla="*/ 496 w 497"/>
              <a:gd name="T49" fmla="*/ 195 h 445"/>
              <a:gd name="T50" fmla="*/ 496 w 497"/>
              <a:gd name="T51" fmla="*/ 54 h 445"/>
              <a:gd name="T52" fmla="*/ 443 w 497"/>
              <a:gd name="T53" fmla="*/ 0 h 4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97" h="445">
                <a:moveTo>
                  <a:pt x="142" y="275"/>
                </a:moveTo>
                <a:lnTo>
                  <a:pt x="142" y="275"/>
                </a:lnTo>
                <a:cubicBezTo>
                  <a:pt x="142" y="125"/>
                  <a:pt x="142" y="125"/>
                  <a:pt x="142" y="125"/>
                </a:cubicBezTo>
                <a:cubicBezTo>
                  <a:pt x="53" y="125"/>
                  <a:pt x="53" y="125"/>
                  <a:pt x="53" y="125"/>
                </a:cubicBezTo>
                <a:cubicBezTo>
                  <a:pt x="18" y="125"/>
                  <a:pt x="0" y="151"/>
                  <a:pt x="0" y="178"/>
                </a:cubicBezTo>
                <a:cubicBezTo>
                  <a:pt x="0" y="319"/>
                  <a:pt x="0" y="319"/>
                  <a:pt x="0" y="319"/>
                </a:cubicBezTo>
                <a:cubicBezTo>
                  <a:pt x="0" y="354"/>
                  <a:pt x="18" y="373"/>
                  <a:pt x="53" y="373"/>
                </a:cubicBezTo>
                <a:cubicBezTo>
                  <a:pt x="71" y="373"/>
                  <a:pt x="71" y="373"/>
                  <a:pt x="71" y="373"/>
                </a:cubicBezTo>
                <a:cubicBezTo>
                  <a:pt x="71" y="444"/>
                  <a:pt x="71" y="444"/>
                  <a:pt x="71" y="444"/>
                </a:cubicBezTo>
                <a:cubicBezTo>
                  <a:pt x="151" y="373"/>
                  <a:pt x="151" y="373"/>
                  <a:pt x="151" y="373"/>
                </a:cubicBezTo>
                <a:cubicBezTo>
                  <a:pt x="274" y="373"/>
                  <a:pt x="274" y="373"/>
                  <a:pt x="274" y="373"/>
                </a:cubicBezTo>
                <a:cubicBezTo>
                  <a:pt x="302" y="373"/>
                  <a:pt x="319" y="354"/>
                  <a:pt x="319" y="319"/>
                </a:cubicBezTo>
                <a:cubicBezTo>
                  <a:pt x="319" y="275"/>
                  <a:pt x="319" y="275"/>
                  <a:pt x="319" y="275"/>
                </a:cubicBezTo>
                <a:lnTo>
                  <a:pt x="319" y="275"/>
                </a:lnTo>
                <a:lnTo>
                  <a:pt x="142" y="275"/>
                </a:lnTo>
                <a:close/>
                <a:moveTo>
                  <a:pt x="443" y="0"/>
                </a:moveTo>
                <a:lnTo>
                  <a:pt x="443" y="0"/>
                </a:lnTo>
                <a:cubicBezTo>
                  <a:pt x="221" y="0"/>
                  <a:pt x="221" y="0"/>
                  <a:pt x="221" y="0"/>
                </a:cubicBezTo>
                <a:cubicBezTo>
                  <a:pt x="195" y="0"/>
                  <a:pt x="177" y="27"/>
                  <a:pt x="177" y="54"/>
                </a:cubicBezTo>
                <a:cubicBezTo>
                  <a:pt x="177" y="248"/>
                  <a:pt x="177" y="248"/>
                  <a:pt x="177" y="248"/>
                </a:cubicBezTo>
                <a:cubicBezTo>
                  <a:pt x="346" y="248"/>
                  <a:pt x="346" y="248"/>
                  <a:pt x="346" y="248"/>
                </a:cubicBezTo>
                <a:cubicBezTo>
                  <a:pt x="425" y="319"/>
                  <a:pt x="425" y="319"/>
                  <a:pt x="425" y="319"/>
                </a:cubicBezTo>
                <a:cubicBezTo>
                  <a:pt x="425" y="248"/>
                  <a:pt x="425" y="248"/>
                  <a:pt x="425" y="248"/>
                </a:cubicBezTo>
                <a:cubicBezTo>
                  <a:pt x="443" y="248"/>
                  <a:pt x="443" y="248"/>
                  <a:pt x="443" y="248"/>
                </a:cubicBezTo>
                <a:cubicBezTo>
                  <a:pt x="470" y="248"/>
                  <a:pt x="496" y="231"/>
                  <a:pt x="496" y="195"/>
                </a:cubicBezTo>
                <a:cubicBezTo>
                  <a:pt x="496" y="54"/>
                  <a:pt x="496" y="54"/>
                  <a:pt x="496" y="54"/>
                </a:cubicBezTo>
                <a:cubicBezTo>
                  <a:pt x="496" y="27"/>
                  <a:pt x="470" y="0"/>
                  <a:pt x="443" y="0"/>
                </a:cubicBezTo>
                <a:close/>
              </a:path>
            </a:pathLst>
          </a:custGeom>
          <a:solidFill>
            <a:schemeClr val="accent1"/>
          </a:solidFill>
          <a:ln>
            <a:noFill/>
          </a:ln>
          <a:effectLst/>
        </p:spPr>
        <p:txBody>
          <a:bodyPr wrap="none" anchor="ctr"/>
          <a:lstStyle/>
          <a:p>
            <a:endParaRPr lang="en-US" dirty="0"/>
          </a:p>
        </p:txBody>
      </p:sp>
      <p:sp>
        <p:nvSpPr>
          <p:cNvPr id="43" name="Freeform 71"/>
          <p:cNvSpPr>
            <a:spLocks noChangeArrowheads="1"/>
          </p:cNvSpPr>
          <p:nvPr/>
        </p:nvSpPr>
        <p:spPr bwMode="auto">
          <a:xfrm>
            <a:off x="13952733" y="5625634"/>
            <a:ext cx="840949" cy="624467"/>
          </a:xfrm>
          <a:custGeom>
            <a:avLst/>
            <a:gdLst>
              <a:gd name="T0" fmla="*/ 70 w 444"/>
              <a:gd name="T1" fmla="*/ 0 h 329"/>
              <a:gd name="T2" fmla="*/ 70 w 444"/>
              <a:gd name="T3" fmla="*/ 0 h 329"/>
              <a:gd name="T4" fmla="*/ 0 w 444"/>
              <a:gd name="T5" fmla="*/ 70 h 329"/>
              <a:gd name="T6" fmla="*/ 70 w 444"/>
              <a:gd name="T7" fmla="*/ 150 h 329"/>
              <a:gd name="T8" fmla="*/ 0 w 444"/>
              <a:gd name="T9" fmla="*/ 291 h 329"/>
              <a:gd name="T10" fmla="*/ 0 w 444"/>
              <a:gd name="T11" fmla="*/ 328 h 329"/>
              <a:gd name="T12" fmla="*/ 70 w 444"/>
              <a:gd name="T13" fmla="*/ 0 h 329"/>
              <a:gd name="T14" fmla="*/ 275 w 444"/>
              <a:gd name="T15" fmla="*/ 0 h 329"/>
              <a:gd name="T16" fmla="*/ 275 w 444"/>
              <a:gd name="T17" fmla="*/ 0 h 329"/>
              <a:gd name="T18" fmla="*/ 204 w 444"/>
              <a:gd name="T19" fmla="*/ 70 h 329"/>
              <a:gd name="T20" fmla="*/ 275 w 444"/>
              <a:gd name="T21" fmla="*/ 150 h 329"/>
              <a:gd name="T22" fmla="*/ 204 w 444"/>
              <a:gd name="T23" fmla="*/ 291 h 329"/>
              <a:gd name="T24" fmla="*/ 204 w 444"/>
              <a:gd name="T25" fmla="*/ 328 h 329"/>
              <a:gd name="T26" fmla="*/ 275 w 444"/>
              <a:gd name="T27" fmla="*/ 0 h 3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44" h="329">
                <a:moveTo>
                  <a:pt x="70" y="0"/>
                </a:moveTo>
                <a:lnTo>
                  <a:pt x="70" y="0"/>
                </a:lnTo>
                <a:cubicBezTo>
                  <a:pt x="26" y="0"/>
                  <a:pt x="0" y="35"/>
                  <a:pt x="0" y="70"/>
                </a:cubicBezTo>
                <a:cubicBezTo>
                  <a:pt x="0" y="115"/>
                  <a:pt x="26" y="150"/>
                  <a:pt x="70" y="150"/>
                </a:cubicBezTo>
                <a:cubicBezTo>
                  <a:pt x="142" y="150"/>
                  <a:pt x="98" y="291"/>
                  <a:pt x="0" y="291"/>
                </a:cubicBezTo>
                <a:cubicBezTo>
                  <a:pt x="0" y="328"/>
                  <a:pt x="0" y="328"/>
                  <a:pt x="0" y="328"/>
                </a:cubicBezTo>
                <a:cubicBezTo>
                  <a:pt x="168" y="328"/>
                  <a:pt x="239" y="0"/>
                  <a:pt x="70" y="0"/>
                </a:cubicBezTo>
                <a:close/>
                <a:moveTo>
                  <a:pt x="275" y="0"/>
                </a:moveTo>
                <a:lnTo>
                  <a:pt x="275" y="0"/>
                </a:lnTo>
                <a:cubicBezTo>
                  <a:pt x="239" y="0"/>
                  <a:pt x="204" y="35"/>
                  <a:pt x="204" y="70"/>
                </a:cubicBezTo>
                <a:cubicBezTo>
                  <a:pt x="204" y="115"/>
                  <a:pt x="239" y="150"/>
                  <a:pt x="275" y="150"/>
                </a:cubicBezTo>
                <a:cubicBezTo>
                  <a:pt x="354" y="150"/>
                  <a:pt x="301" y="291"/>
                  <a:pt x="204" y="291"/>
                </a:cubicBezTo>
                <a:cubicBezTo>
                  <a:pt x="204" y="328"/>
                  <a:pt x="204" y="328"/>
                  <a:pt x="204" y="328"/>
                </a:cubicBezTo>
                <a:cubicBezTo>
                  <a:pt x="381" y="328"/>
                  <a:pt x="443" y="0"/>
                  <a:pt x="275" y="0"/>
                </a:cubicBezTo>
                <a:close/>
              </a:path>
            </a:pathLst>
          </a:custGeom>
          <a:solidFill>
            <a:schemeClr val="accent1"/>
          </a:solidFill>
          <a:ln>
            <a:noFill/>
          </a:ln>
          <a:effectLst/>
        </p:spPr>
        <p:txBody>
          <a:bodyPr wrap="none" anchor="ctr"/>
          <a:lstStyle/>
          <a:p>
            <a:endParaRPr lang="en-US" dirty="0"/>
          </a:p>
        </p:txBody>
      </p:sp>
      <p:sp>
        <p:nvSpPr>
          <p:cNvPr id="44" name="Freeform 72"/>
          <p:cNvSpPr>
            <a:spLocks noChangeArrowheads="1"/>
          </p:cNvSpPr>
          <p:nvPr/>
        </p:nvSpPr>
        <p:spPr bwMode="auto">
          <a:xfrm>
            <a:off x="20099869" y="5559026"/>
            <a:ext cx="741031" cy="757688"/>
          </a:xfrm>
          <a:custGeom>
            <a:avLst/>
            <a:gdLst>
              <a:gd name="T0" fmla="*/ 346 w 391"/>
              <a:gd name="T1" fmla="*/ 0 h 400"/>
              <a:gd name="T2" fmla="*/ 346 w 391"/>
              <a:gd name="T3" fmla="*/ 0 h 400"/>
              <a:gd name="T4" fmla="*/ 142 w 391"/>
              <a:gd name="T5" fmla="*/ 0 h 400"/>
              <a:gd name="T6" fmla="*/ 98 w 391"/>
              <a:gd name="T7" fmla="*/ 44 h 400"/>
              <a:gd name="T8" fmla="*/ 98 w 391"/>
              <a:gd name="T9" fmla="*/ 248 h 400"/>
              <a:gd name="T10" fmla="*/ 142 w 391"/>
              <a:gd name="T11" fmla="*/ 292 h 400"/>
              <a:gd name="T12" fmla="*/ 346 w 391"/>
              <a:gd name="T13" fmla="*/ 292 h 400"/>
              <a:gd name="T14" fmla="*/ 390 w 391"/>
              <a:gd name="T15" fmla="*/ 248 h 400"/>
              <a:gd name="T16" fmla="*/ 390 w 391"/>
              <a:gd name="T17" fmla="*/ 44 h 400"/>
              <a:gd name="T18" fmla="*/ 346 w 391"/>
              <a:gd name="T19" fmla="*/ 0 h 400"/>
              <a:gd name="T20" fmla="*/ 346 w 391"/>
              <a:gd name="T21" fmla="*/ 248 h 400"/>
              <a:gd name="T22" fmla="*/ 346 w 391"/>
              <a:gd name="T23" fmla="*/ 248 h 400"/>
              <a:gd name="T24" fmla="*/ 142 w 391"/>
              <a:gd name="T25" fmla="*/ 248 h 400"/>
              <a:gd name="T26" fmla="*/ 142 w 391"/>
              <a:gd name="T27" fmla="*/ 44 h 400"/>
              <a:gd name="T28" fmla="*/ 346 w 391"/>
              <a:gd name="T29" fmla="*/ 44 h 400"/>
              <a:gd name="T30" fmla="*/ 346 w 391"/>
              <a:gd name="T31" fmla="*/ 248 h 400"/>
              <a:gd name="T32" fmla="*/ 45 w 391"/>
              <a:gd name="T33" fmla="*/ 195 h 400"/>
              <a:gd name="T34" fmla="*/ 45 w 391"/>
              <a:gd name="T35" fmla="*/ 195 h 400"/>
              <a:gd name="T36" fmla="*/ 0 w 391"/>
              <a:gd name="T37" fmla="*/ 195 h 400"/>
              <a:gd name="T38" fmla="*/ 0 w 391"/>
              <a:gd name="T39" fmla="*/ 346 h 400"/>
              <a:gd name="T40" fmla="*/ 45 w 391"/>
              <a:gd name="T41" fmla="*/ 399 h 400"/>
              <a:gd name="T42" fmla="*/ 196 w 391"/>
              <a:gd name="T43" fmla="*/ 399 h 400"/>
              <a:gd name="T44" fmla="*/ 196 w 391"/>
              <a:gd name="T45" fmla="*/ 346 h 400"/>
              <a:gd name="T46" fmla="*/ 45 w 391"/>
              <a:gd name="T47" fmla="*/ 346 h 400"/>
              <a:gd name="T48" fmla="*/ 45 w 391"/>
              <a:gd name="T49" fmla="*/ 195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91" h="400">
                <a:moveTo>
                  <a:pt x="346" y="0"/>
                </a:moveTo>
                <a:lnTo>
                  <a:pt x="346" y="0"/>
                </a:lnTo>
                <a:cubicBezTo>
                  <a:pt x="142" y="0"/>
                  <a:pt x="142" y="0"/>
                  <a:pt x="142" y="0"/>
                </a:cubicBezTo>
                <a:cubicBezTo>
                  <a:pt x="115" y="0"/>
                  <a:pt x="98" y="18"/>
                  <a:pt x="98" y="44"/>
                </a:cubicBezTo>
                <a:cubicBezTo>
                  <a:pt x="98" y="248"/>
                  <a:pt x="98" y="248"/>
                  <a:pt x="98" y="248"/>
                </a:cubicBezTo>
                <a:cubicBezTo>
                  <a:pt x="98" y="274"/>
                  <a:pt x="115" y="292"/>
                  <a:pt x="142" y="292"/>
                </a:cubicBezTo>
                <a:cubicBezTo>
                  <a:pt x="346" y="292"/>
                  <a:pt x="346" y="292"/>
                  <a:pt x="346" y="292"/>
                </a:cubicBezTo>
                <a:cubicBezTo>
                  <a:pt x="372" y="292"/>
                  <a:pt x="390" y="274"/>
                  <a:pt x="390" y="248"/>
                </a:cubicBezTo>
                <a:cubicBezTo>
                  <a:pt x="390" y="44"/>
                  <a:pt x="390" y="44"/>
                  <a:pt x="390" y="44"/>
                </a:cubicBezTo>
                <a:cubicBezTo>
                  <a:pt x="390" y="18"/>
                  <a:pt x="372" y="0"/>
                  <a:pt x="346" y="0"/>
                </a:cubicBezTo>
                <a:close/>
                <a:moveTo>
                  <a:pt x="346" y="248"/>
                </a:moveTo>
                <a:lnTo>
                  <a:pt x="346" y="248"/>
                </a:lnTo>
                <a:cubicBezTo>
                  <a:pt x="142" y="248"/>
                  <a:pt x="142" y="248"/>
                  <a:pt x="142" y="248"/>
                </a:cubicBezTo>
                <a:cubicBezTo>
                  <a:pt x="142" y="44"/>
                  <a:pt x="142" y="44"/>
                  <a:pt x="142" y="44"/>
                </a:cubicBezTo>
                <a:cubicBezTo>
                  <a:pt x="346" y="44"/>
                  <a:pt x="346" y="44"/>
                  <a:pt x="346" y="44"/>
                </a:cubicBezTo>
                <a:lnTo>
                  <a:pt x="346" y="248"/>
                </a:lnTo>
                <a:close/>
                <a:moveTo>
                  <a:pt x="45" y="195"/>
                </a:moveTo>
                <a:lnTo>
                  <a:pt x="45" y="195"/>
                </a:lnTo>
                <a:cubicBezTo>
                  <a:pt x="0" y="195"/>
                  <a:pt x="0" y="195"/>
                  <a:pt x="0" y="195"/>
                </a:cubicBezTo>
                <a:cubicBezTo>
                  <a:pt x="0" y="346"/>
                  <a:pt x="0" y="346"/>
                  <a:pt x="0" y="346"/>
                </a:cubicBezTo>
                <a:cubicBezTo>
                  <a:pt x="0" y="372"/>
                  <a:pt x="18" y="399"/>
                  <a:pt x="45" y="399"/>
                </a:cubicBezTo>
                <a:cubicBezTo>
                  <a:pt x="196" y="399"/>
                  <a:pt x="196" y="399"/>
                  <a:pt x="196" y="399"/>
                </a:cubicBezTo>
                <a:cubicBezTo>
                  <a:pt x="196" y="346"/>
                  <a:pt x="196" y="346"/>
                  <a:pt x="196" y="346"/>
                </a:cubicBezTo>
                <a:cubicBezTo>
                  <a:pt x="45" y="346"/>
                  <a:pt x="45" y="346"/>
                  <a:pt x="45" y="346"/>
                </a:cubicBezTo>
                <a:lnTo>
                  <a:pt x="45" y="195"/>
                </a:lnTo>
                <a:close/>
              </a:path>
            </a:pathLst>
          </a:custGeom>
          <a:solidFill>
            <a:schemeClr val="accent1"/>
          </a:solidFill>
          <a:ln>
            <a:noFill/>
          </a:ln>
          <a:effectLst/>
        </p:spPr>
        <p:txBody>
          <a:bodyPr wrap="none" anchor="ctr"/>
          <a:lstStyle/>
          <a:p>
            <a:endParaRPr lang="en-US" dirty="0"/>
          </a:p>
        </p:txBody>
      </p:sp>
      <p:sp>
        <p:nvSpPr>
          <p:cNvPr id="45" name="Freeform 74"/>
          <p:cNvSpPr>
            <a:spLocks noChangeArrowheads="1"/>
          </p:cNvSpPr>
          <p:nvPr/>
        </p:nvSpPr>
        <p:spPr bwMode="auto">
          <a:xfrm>
            <a:off x="17978659" y="5542373"/>
            <a:ext cx="874255" cy="774339"/>
          </a:xfrm>
          <a:custGeom>
            <a:avLst/>
            <a:gdLst>
              <a:gd name="T0" fmla="*/ 451 w 461"/>
              <a:gd name="T1" fmla="*/ 213 h 409"/>
              <a:gd name="T2" fmla="*/ 451 w 461"/>
              <a:gd name="T3" fmla="*/ 213 h 409"/>
              <a:gd name="T4" fmla="*/ 247 w 461"/>
              <a:gd name="T5" fmla="*/ 17 h 409"/>
              <a:gd name="T6" fmla="*/ 212 w 461"/>
              <a:gd name="T7" fmla="*/ 17 h 409"/>
              <a:gd name="T8" fmla="*/ 9 w 461"/>
              <a:gd name="T9" fmla="*/ 213 h 409"/>
              <a:gd name="T10" fmla="*/ 18 w 461"/>
              <a:gd name="T11" fmla="*/ 230 h 409"/>
              <a:gd name="T12" fmla="*/ 62 w 461"/>
              <a:gd name="T13" fmla="*/ 230 h 409"/>
              <a:gd name="T14" fmla="*/ 62 w 461"/>
              <a:gd name="T15" fmla="*/ 390 h 409"/>
              <a:gd name="T16" fmla="*/ 79 w 461"/>
              <a:gd name="T17" fmla="*/ 408 h 409"/>
              <a:gd name="T18" fmla="*/ 177 w 461"/>
              <a:gd name="T19" fmla="*/ 408 h 409"/>
              <a:gd name="T20" fmla="*/ 177 w 461"/>
              <a:gd name="T21" fmla="*/ 248 h 409"/>
              <a:gd name="T22" fmla="*/ 283 w 461"/>
              <a:gd name="T23" fmla="*/ 248 h 409"/>
              <a:gd name="T24" fmla="*/ 283 w 461"/>
              <a:gd name="T25" fmla="*/ 408 h 409"/>
              <a:gd name="T26" fmla="*/ 381 w 461"/>
              <a:gd name="T27" fmla="*/ 408 h 409"/>
              <a:gd name="T28" fmla="*/ 398 w 461"/>
              <a:gd name="T29" fmla="*/ 390 h 409"/>
              <a:gd name="T30" fmla="*/ 398 w 461"/>
              <a:gd name="T31" fmla="*/ 230 h 409"/>
              <a:gd name="T32" fmla="*/ 443 w 461"/>
              <a:gd name="T33" fmla="*/ 230 h 409"/>
              <a:gd name="T34" fmla="*/ 451 w 461"/>
              <a:gd name="T35" fmla="*/ 213 h 4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61" h="409">
                <a:moveTo>
                  <a:pt x="451" y="213"/>
                </a:moveTo>
                <a:lnTo>
                  <a:pt x="451" y="213"/>
                </a:lnTo>
                <a:cubicBezTo>
                  <a:pt x="247" y="17"/>
                  <a:pt x="247" y="17"/>
                  <a:pt x="247" y="17"/>
                </a:cubicBezTo>
                <a:cubicBezTo>
                  <a:pt x="238" y="0"/>
                  <a:pt x="221" y="0"/>
                  <a:pt x="212" y="17"/>
                </a:cubicBezTo>
                <a:cubicBezTo>
                  <a:pt x="9" y="213"/>
                  <a:pt x="9" y="213"/>
                  <a:pt x="9" y="213"/>
                </a:cubicBezTo>
                <a:cubicBezTo>
                  <a:pt x="0" y="221"/>
                  <a:pt x="9" y="230"/>
                  <a:pt x="18" y="230"/>
                </a:cubicBezTo>
                <a:cubicBezTo>
                  <a:pt x="62" y="230"/>
                  <a:pt x="62" y="230"/>
                  <a:pt x="62" y="230"/>
                </a:cubicBezTo>
                <a:cubicBezTo>
                  <a:pt x="62" y="390"/>
                  <a:pt x="62" y="390"/>
                  <a:pt x="62" y="390"/>
                </a:cubicBezTo>
                <a:cubicBezTo>
                  <a:pt x="62" y="399"/>
                  <a:pt x="62" y="408"/>
                  <a:pt x="79" y="408"/>
                </a:cubicBezTo>
                <a:cubicBezTo>
                  <a:pt x="177" y="408"/>
                  <a:pt x="177" y="408"/>
                  <a:pt x="177" y="408"/>
                </a:cubicBezTo>
                <a:cubicBezTo>
                  <a:pt x="177" y="248"/>
                  <a:pt x="177" y="248"/>
                  <a:pt x="177" y="248"/>
                </a:cubicBezTo>
                <a:cubicBezTo>
                  <a:pt x="283" y="248"/>
                  <a:pt x="283" y="248"/>
                  <a:pt x="283" y="248"/>
                </a:cubicBezTo>
                <a:cubicBezTo>
                  <a:pt x="283" y="408"/>
                  <a:pt x="283" y="408"/>
                  <a:pt x="283" y="408"/>
                </a:cubicBezTo>
                <a:cubicBezTo>
                  <a:pt x="381" y="408"/>
                  <a:pt x="381" y="408"/>
                  <a:pt x="381" y="408"/>
                </a:cubicBezTo>
                <a:cubicBezTo>
                  <a:pt x="398" y="408"/>
                  <a:pt x="398" y="399"/>
                  <a:pt x="398" y="390"/>
                </a:cubicBezTo>
                <a:cubicBezTo>
                  <a:pt x="398" y="230"/>
                  <a:pt x="398" y="230"/>
                  <a:pt x="398" y="230"/>
                </a:cubicBezTo>
                <a:cubicBezTo>
                  <a:pt x="443" y="230"/>
                  <a:pt x="443" y="230"/>
                  <a:pt x="443" y="230"/>
                </a:cubicBezTo>
                <a:cubicBezTo>
                  <a:pt x="451" y="230"/>
                  <a:pt x="460" y="221"/>
                  <a:pt x="451" y="213"/>
                </a:cubicBezTo>
              </a:path>
            </a:pathLst>
          </a:custGeom>
          <a:solidFill>
            <a:schemeClr val="accent1"/>
          </a:solidFill>
          <a:ln>
            <a:noFill/>
          </a:ln>
          <a:effectLst/>
        </p:spPr>
        <p:txBody>
          <a:bodyPr wrap="none" anchor="ctr"/>
          <a:lstStyle/>
          <a:p>
            <a:endParaRPr lang="en-US" dirty="0"/>
          </a:p>
        </p:txBody>
      </p:sp>
      <p:sp>
        <p:nvSpPr>
          <p:cNvPr id="46" name="Freeform 75"/>
          <p:cNvSpPr>
            <a:spLocks noChangeArrowheads="1"/>
          </p:cNvSpPr>
          <p:nvPr/>
        </p:nvSpPr>
        <p:spPr bwMode="auto">
          <a:xfrm>
            <a:off x="3563192" y="3702108"/>
            <a:ext cx="940859" cy="757683"/>
          </a:xfrm>
          <a:custGeom>
            <a:avLst/>
            <a:gdLst>
              <a:gd name="T0" fmla="*/ 443 w 497"/>
              <a:gd name="T1" fmla="*/ 0 h 400"/>
              <a:gd name="T2" fmla="*/ 443 w 497"/>
              <a:gd name="T3" fmla="*/ 0 h 400"/>
              <a:gd name="T4" fmla="*/ 53 w 497"/>
              <a:gd name="T5" fmla="*/ 0 h 400"/>
              <a:gd name="T6" fmla="*/ 0 w 497"/>
              <a:gd name="T7" fmla="*/ 44 h 400"/>
              <a:gd name="T8" fmla="*/ 0 w 497"/>
              <a:gd name="T9" fmla="*/ 346 h 400"/>
              <a:gd name="T10" fmla="*/ 53 w 497"/>
              <a:gd name="T11" fmla="*/ 399 h 400"/>
              <a:gd name="T12" fmla="*/ 443 w 497"/>
              <a:gd name="T13" fmla="*/ 399 h 400"/>
              <a:gd name="T14" fmla="*/ 496 w 497"/>
              <a:gd name="T15" fmla="*/ 346 h 400"/>
              <a:gd name="T16" fmla="*/ 496 w 497"/>
              <a:gd name="T17" fmla="*/ 44 h 400"/>
              <a:gd name="T18" fmla="*/ 443 w 497"/>
              <a:gd name="T19" fmla="*/ 0 h 400"/>
              <a:gd name="T20" fmla="*/ 443 w 497"/>
              <a:gd name="T21" fmla="*/ 346 h 400"/>
              <a:gd name="T22" fmla="*/ 443 w 497"/>
              <a:gd name="T23" fmla="*/ 346 h 400"/>
              <a:gd name="T24" fmla="*/ 53 w 497"/>
              <a:gd name="T25" fmla="*/ 346 h 400"/>
              <a:gd name="T26" fmla="*/ 53 w 497"/>
              <a:gd name="T27" fmla="*/ 44 h 400"/>
              <a:gd name="T28" fmla="*/ 443 w 497"/>
              <a:gd name="T29" fmla="*/ 44 h 400"/>
              <a:gd name="T30" fmla="*/ 443 w 497"/>
              <a:gd name="T31" fmla="*/ 346 h 400"/>
              <a:gd name="T32" fmla="*/ 222 w 497"/>
              <a:gd name="T33" fmla="*/ 249 h 400"/>
              <a:gd name="T34" fmla="*/ 222 w 497"/>
              <a:gd name="T35" fmla="*/ 249 h 400"/>
              <a:gd name="T36" fmla="*/ 97 w 497"/>
              <a:gd name="T37" fmla="*/ 249 h 400"/>
              <a:gd name="T38" fmla="*/ 97 w 497"/>
              <a:gd name="T39" fmla="*/ 293 h 400"/>
              <a:gd name="T40" fmla="*/ 222 w 497"/>
              <a:gd name="T41" fmla="*/ 293 h 400"/>
              <a:gd name="T42" fmla="*/ 222 w 497"/>
              <a:gd name="T43" fmla="*/ 249 h 400"/>
              <a:gd name="T44" fmla="*/ 222 w 497"/>
              <a:gd name="T45" fmla="*/ 178 h 400"/>
              <a:gd name="T46" fmla="*/ 222 w 497"/>
              <a:gd name="T47" fmla="*/ 178 h 400"/>
              <a:gd name="T48" fmla="*/ 97 w 497"/>
              <a:gd name="T49" fmla="*/ 178 h 400"/>
              <a:gd name="T50" fmla="*/ 97 w 497"/>
              <a:gd name="T51" fmla="*/ 222 h 400"/>
              <a:gd name="T52" fmla="*/ 222 w 497"/>
              <a:gd name="T53" fmla="*/ 222 h 400"/>
              <a:gd name="T54" fmla="*/ 222 w 497"/>
              <a:gd name="T55" fmla="*/ 178 h 400"/>
              <a:gd name="T56" fmla="*/ 222 w 497"/>
              <a:gd name="T57" fmla="*/ 98 h 400"/>
              <a:gd name="T58" fmla="*/ 222 w 497"/>
              <a:gd name="T59" fmla="*/ 98 h 400"/>
              <a:gd name="T60" fmla="*/ 97 w 497"/>
              <a:gd name="T61" fmla="*/ 98 h 400"/>
              <a:gd name="T62" fmla="*/ 97 w 497"/>
              <a:gd name="T63" fmla="*/ 143 h 400"/>
              <a:gd name="T64" fmla="*/ 222 w 497"/>
              <a:gd name="T65" fmla="*/ 143 h 400"/>
              <a:gd name="T66" fmla="*/ 222 w 497"/>
              <a:gd name="T67" fmla="*/ 98 h 400"/>
              <a:gd name="T68" fmla="*/ 389 w 497"/>
              <a:gd name="T69" fmla="*/ 257 h 400"/>
              <a:gd name="T70" fmla="*/ 389 w 497"/>
              <a:gd name="T71" fmla="*/ 257 h 400"/>
              <a:gd name="T72" fmla="*/ 354 w 497"/>
              <a:gd name="T73" fmla="*/ 231 h 400"/>
              <a:gd name="T74" fmla="*/ 381 w 497"/>
              <a:gd name="T75" fmla="*/ 151 h 400"/>
              <a:gd name="T76" fmla="*/ 336 w 497"/>
              <a:gd name="T77" fmla="*/ 98 h 400"/>
              <a:gd name="T78" fmla="*/ 292 w 497"/>
              <a:gd name="T79" fmla="*/ 151 h 400"/>
              <a:gd name="T80" fmla="*/ 319 w 497"/>
              <a:gd name="T81" fmla="*/ 231 h 400"/>
              <a:gd name="T82" fmla="*/ 275 w 497"/>
              <a:gd name="T83" fmla="*/ 257 h 400"/>
              <a:gd name="T84" fmla="*/ 275 w 497"/>
              <a:gd name="T85" fmla="*/ 293 h 400"/>
              <a:gd name="T86" fmla="*/ 398 w 497"/>
              <a:gd name="T87" fmla="*/ 293 h 400"/>
              <a:gd name="T88" fmla="*/ 389 w 497"/>
              <a:gd name="T89" fmla="*/ 257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497" h="400">
                <a:moveTo>
                  <a:pt x="443" y="0"/>
                </a:moveTo>
                <a:lnTo>
                  <a:pt x="443" y="0"/>
                </a:lnTo>
                <a:cubicBezTo>
                  <a:pt x="53" y="0"/>
                  <a:pt x="53" y="0"/>
                  <a:pt x="53" y="0"/>
                </a:cubicBezTo>
                <a:cubicBezTo>
                  <a:pt x="17" y="0"/>
                  <a:pt x="0" y="18"/>
                  <a:pt x="0" y="44"/>
                </a:cubicBezTo>
                <a:cubicBezTo>
                  <a:pt x="0" y="346"/>
                  <a:pt x="0" y="346"/>
                  <a:pt x="0" y="346"/>
                </a:cubicBezTo>
                <a:cubicBezTo>
                  <a:pt x="0" y="373"/>
                  <a:pt x="17" y="399"/>
                  <a:pt x="53" y="399"/>
                </a:cubicBezTo>
                <a:cubicBezTo>
                  <a:pt x="443" y="399"/>
                  <a:pt x="443" y="399"/>
                  <a:pt x="443" y="399"/>
                </a:cubicBezTo>
                <a:cubicBezTo>
                  <a:pt x="470" y="399"/>
                  <a:pt x="496" y="373"/>
                  <a:pt x="496" y="346"/>
                </a:cubicBezTo>
                <a:cubicBezTo>
                  <a:pt x="496" y="44"/>
                  <a:pt x="496" y="44"/>
                  <a:pt x="496" y="44"/>
                </a:cubicBezTo>
                <a:cubicBezTo>
                  <a:pt x="496" y="18"/>
                  <a:pt x="470" y="0"/>
                  <a:pt x="443" y="0"/>
                </a:cubicBezTo>
                <a:close/>
                <a:moveTo>
                  <a:pt x="443" y="346"/>
                </a:moveTo>
                <a:lnTo>
                  <a:pt x="443" y="346"/>
                </a:lnTo>
                <a:cubicBezTo>
                  <a:pt x="53" y="346"/>
                  <a:pt x="53" y="346"/>
                  <a:pt x="53" y="346"/>
                </a:cubicBezTo>
                <a:cubicBezTo>
                  <a:pt x="53" y="44"/>
                  <a:pt x="53" y="44"/>
                  <a:pt x="53" y="44"/>
                </a:cubicBezTo>
                <a:cubicBezTo>
                  <a:pt x="443" y="44"/>
                  <a:pt x="443" y="44"/>
                  <a:pt x="443" y="44"/>
                </a:cubicBezTo>
                <a:lnTo>
                  <a:pt x="443" y="346"/>
                </a:lnTo>
                <a:close/>
                <a:moveTo>
                  <a:pt x="222" y="249"/>
                </a:moveTo>
                <a:lnTo>
                  <a:pt x="222" y="249"/>
                </a:lnTo>
                <a:cubicBezTo>
                  <a:pt x="97" y="249"/>
                  <a:pt x="97" y="249"/>
                  <a:pt x="97" y="249"/>
                </a:cubicBezTo>
                <a:cubicBezTo>
                  <a:pt x="97" y="293"/>
                  <a:pt x="97" y="293"/>
                  <a:pt x="97" y="293"/>
                </a:cubicBezTo>
                <a:cubicBezTo>
                  <a:pt x="222" y="293"/>
                  <a:pt x="222" y="293"/>
                  <a:pt x="222" y="293"/>
                </a:cubicBezTo>
                <a:lnTo>
                  <a:pt x="222" y="249"/>
                </a:lnTo>
                <a:close/>
                <a:moveTo>
                  <a:pt x="222" y="178"/>
                </a:moveTo>
                <a:lnTo>
                  <a:pt x="222" y="178"/>
                </a:lnTo>
                <a:cubicBezTo>
                  <a:pt x="97" y="178"/>
                  <a:pt x="97" y="178"/>
                  <a:pt x="97" y="178"/>
                </a:cubicBezTo>
                <a:cubicBezTo>
                  <a:pt x="97" y="222"/>
                  <a:pt x="97" y="222"/>
                  <a:pt x="97" y="222"/>
                </a:cubicBezTo>
                <a:cubicBezTo>
                  <a:pt x="222" y="222"/>
                  <a:pt x="222" y="222"/>
                  <a:pt x="222" y="222"/>
                </a:cubicBezTo>
                <a:lnTo>
                  <a:pt x="222" y="178"/>
                </a:lnTo>
                <a:close/>
                <a:moveTo>
                  <a:pt x="222" y="98"/>
                </a:moveTo>
                <a:lnTo>
                  <a:pt x="222" y="98"/>
                </a:lnTo>
                <a:cubicBezTo>
                  <a:pt x="97" y="98"/>
                  <a:pt x="97" y="98"/>
                  <a:pt x="97" y="98"/>
                </a:cubicBezTo>
                <a:cubicBezTo>
                  <a:pt x="97" y="143"/>
                  <a:pt x="97" y="143"/>
                  <a:pt x="97" y="143"/>
                </a:cubicBezTo>
                <a:cubicBezTo>
                  <a:pt x="222" y="143"/>
                  <a:pt x="222" y="143"/>
                  <a:pt x="222" y="143"/>
                </a:cubicBezTo>
                <a:lnTo>
                  <a:pt x="222" y="98"/>
                </a:lnTo>
                <a:close/>
                <a:moveTo>
                  <a:pt x="389" y="257"/>
                </a:moveTo>
                <a:lnTo>
                  <a:pt x="389" y="257"/>
                </a:lnTo>
                <a:cubicBezTo>
                  <a:pt x="389" y="257"/>
                  <a:pt x="354" y="249"/>
                  <a:pt x="354" y="231"/>
                </a:cubicBezTo>
                <a:cubicBezTo>
                  <a:pt x="354" y="204"/>
                  <a:pt x="381" y="196"/>
                  <a:pt x="381" y="151"/>
                </a:cubicBezTo>
                <a:cubicBezTo>
                  <a:pt x="381" y="125"/>
                  <a:pt x="372" y="98"/>
                  <a:pt x="336" y="98"/>
                </a:cubicBezTo>
                <a:cubicBezTo>
                  <a:pt x="301" y="98"/>
                  <a:pt x="292" y="125"/>
                  <a:pt x="292" y="151"/>
                </a:cubicBezTo>
                <a:cubicBezTo>
                  <a:pt x="292" y="196"/>
                  <a:pt x="319" y="204"/>
                  <a:pt x="319" y="231"/>
                </a:cubicBezTo>
                <a:cubicBezTo>
                  <a:pt x="319" y="249"/>
                  <a:pt x="275" y="257"/>
                  <a:pt x="275" y="257"/>
                </a:cubicBezTo>
                <a:lnTo>
                  <a:pt x="275" y="293"/>
                </a:lnTo>
                <a:cubicBezTo>
                  <a:pt x="398" y="293"/>
                  <a:pt x="398" y="293"/>
                  <a:pt x="398" y="293"/>
                </a:cubicBezTo>
                <a:cubicBezTo>
                  <a:pt x="398" y="293"/>
                  <a:pt x="398" y="257"/>
                  <a:pt x="389" y="257"/>
                </a:cubicBezTo>
                <a:close/>
              </a:path>
            </a:pathLst>
          </a:custGeom>
          <a:solidFill>
            <a:schemeClr val="accent1"/>
          </a:solidFill>
          <a:ln>
            <a:noFill/>
          </a:ln>
          <a:effectLst/>
        </p:spPr>
        <p:txBody>
          <a:bodyPr wrap="none" anchor="ctr"/>
          <a:lstStyle/>
          <a:p>
            <a:endParaRPr lang="en-US" dirty="0"/>
          </a:p>
        </p:txBody>
      </p:sp>
      <p:sp>
        <p:nvSpPr>
          <p:cNvPr id="47" name="Freeform 76"/>
          <p:cNvSpPr>
            <a:spLocks noChangeArrowheads="1"/>
          </p:cNvSpPr>
          <p:nvPr/>
        </p:nvSpPr>
        <p:spPr bwMode="auto">
          <a:xfrm>
            <a:off x="3763022" y="1761920"/>
            <a:ext cx="532879" cy="924213"/>
          </a:xfrm>
          <a:custGeom>
            <a:avLst/>
            <a:gdLst>
              <a:gd name="T0" fmla="*/ 238 w 283"/>
              <a:gd name="T1" fmla="*/ 0 h 489"/>
              <a:gd name="T2" fmla="*/ 238 w 283"/>
              <a:gd name="T3" fmla="*/ 0 h 489"/>
              <a:gd name="T4" fmla="*/ 44 w 283"/>
              <a:gd name="T5" fmla="*/ 0 h 489"/>
              <a:gd name="T6" fmla="*/ 0 w 283"/>
              <a:gd name="T7" fmla="*/ 44 h 489"/>
              <a:gd name="T8" fmla="*/ 0 w 283"/>
              <a:gd name="T9" fmla="*/ 434 h 489"/>
              <a:gd name="T10" fmla="*/ 44 w 283"/>
              <a:gd name="T11" fmla="*/ 488 h 489"/>
              <a:gd name="T12" fmla="*/ 238 w 283"/>
              <a:gd name="T13" fmla="*/ 488 h 489"/>
              <a:gd name="T14" fmla="*/ 282 w 283"/>
              <a:gd name="T15" fmla="*/ 434 h 489"/>
              <a:gd name="T16" fmla="*/ 282 w 283"/>
              <a:gd name="T17" fmla="*/ 44 h 489"/>
              <a:gd name="T18" fmla="*/ 238 w 283"/>
              <a:gd name="T19" fmla="*/ 0 h 489"/>
              <a:gd name="T20" fmla="*/ 141 w 283"/>
              <a:gd name="T21" fmla="*/ 460 h 489"/>
              <a:gd name="T22" fmla="*/ 141 w 283"/>
              <a:gd name="T23" fmla="*/ 460 h 489"/>
              <a:gd name="T24" fmla="*/ 106 w 283"/>
              <a:gd name="T25" fmla="*/ 443 h 489"/>
              <a:gd name="T26" fmla="*/ 141 w 283"/>
              <a:gd name="T27" fmla="*/ 416 h 489"/>
              <a:gd name="T28" fmla="*/ 176 w 283"/>
              <a:gd name="T29" fmla="*/ 443 h 489"/>
              <a:gd name="T30" fmla="*/ 141 w 283"/>
              <a:gd name="T31" fmla="*/ 460 h 489"/>
              <a:gd name="T32" fmla="*/ 247 w 283"/>
              <a:gd name="T33" fmla="*/ 390 h 489"/>
              <a:gd name="T34" fmla="*/ 247 w 283"/>
              <a:gd name="T35" fmla="*/ 390 h 489"/>
              <a:gd name="T36" fmla="*/ 35 w 283"/>
              <a:gd name="T37" fmla="*/ 390 h 489"/>
              <a:gd name="T38" fmla="*/ 35 w 283"/>
              <a:gd name="T39" fmla="*/ 62 h 489"/>
              <a:gd name="T40" fmla="*/ 247 w 283"/>
              <a:gd name="T41" fmla="*/ 62 h 489"/>
              <a:gd name="T42" fmla="*/ 247 w 283"/>
              <a:gd name="T43" fmla="*/ 390 h 4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83" h="489">
                <a:moveTo>
                  <a:pt x="238" y="0"/>
                </a:moveTo>
                <a:lnTo>
                  <a:pt x="238" y="0"/>
                </a:lnTo>
                <a:cubicBezTo>
                  <a:pt x="44" y="0"/>
                  <a:pt x="44" y="0"/>
                  <a:pt x="44" y="0"/>
                </a:cubicBezTo>
                <a:cubicBezTo>
                  <a:pt x="17" y="0"/>
                  <a:pt x="0" y="18"/>
                  <a:pt x="0" y="44"/>
                </a:cubicBezTo>
                <a:cubicBezTo>
                  <a:pt x="0" y="434"/>
                  <a:pt x="0" y="434"/>
                  <a:pt x="0" y="434"/>
                </a:cubicBezTo>
                <a:cubicBezTo>
                  <a:pt x="0" y="460"/>
                  <a:pt x="17" y="488"/>
                  <a:pt x="44" y="488"/>
                </a:cubicBezTo>
                <a:cubicBezTo>
                  <a:pt x="238" y="488"/>
                  <a:pt x="238" y="488"/>
                  <a:pt x="238" y="488"/>
                </a:cubicBezTo>
                <a:cubicBezTo>
                  <a:pt x="265" y="488"/>
                  <a:pt x="282" y="460"/>
                  <a:pt x="282" y="434"/>
                </a:cubicBezTo>
                <a:cubicBezTo>
                  <a:pt x="282" y="44"/>
                  <a:pt x="282" y="44"/>
                  <a:pt x="282" y="44"/>
                </a:cubicBezTo>
                <a:cubicBezTo>
                  <a:pt x="282" y="18"/>
                  <a:pt x="265" y="0"/>
                  <a:pt x="238" y="0"/>
                </a:cubicBezTo>
                <a:close/>
                <a:moveTo>
                  <a:pt x="141" y="460"/>
                </a:moveTo>
                <a:lnTo>
                  <a:pt x="141" y="460"/>
                </a:lnTo>
                <a:cubicBezTo>
                  <a:pt x="123" y="460"/>
                  <a:pt x="106" y="451"/>
                  <a:pt x="106" y="443"/>
                </a:cubicBezTo>
                <a:cubicBezTo>
                  <a:pt x="106" y="425"/>
                  <a:pt x="123" y="416"/>
                  <a:pt x="141" y="416"/>
                </a:cubicBezTo>
                <a:cubicBezTo>
                  <a:pt x="159" y="416"/>
                  <a:pt x="176" y="425"/>
                  <a:pt x="176" y="443"/>
                </a:cubicBezTo>
                <a:cubicBezTo>
                  <a:pt x="176" y="451"/>
                  <a:pt x="159" y="460"/>
                  <a:pt x="141" y="460"/>
                </a:cubicBezTo>
                <a:close/>
                <a:moveTo>
                  <a:pt x="247" y="390"/>
                </a:moveTo>
                <a:lnTo>
                  <a:pt x="247" y="390"/>
                </a:lnTo>
                <a:cubicBezTo>
                  <a:pt x="35" y="390"/>
                  <a:pt x="35" y="390"/>
                  <a:pt x="35" y="390"/>
                </a:cubicBezTo>
                <a:cubicBezTo>
                  <a:pt x="35" y="62"/>
                  <a:pt x="35" y="62"/>
                  <a:pt x="35" y="62"/>
                </a:cubicBezTo>
                <a:cubicBezTo>
                  <a:pt x="247" y="62"/>
                  <a:pt x="247" y="62"/>
                  <a:pt x="247" y="62"/>
                </a:cubicBezTo>
                <a:lnTo>
                  <a:pt x="247" y="390"/>
                </a:lnTo>
                <a:close/>
              </a:path>
            </a:pathLst>
          </a:custGeom>
          <a:solidFill>
            <a:schemeClr val="accent1"/>
          </a:solidFill>
          <a:ln>
            <a:noFill/>
          </a:ln>
          <a:effectLst/>
        </p:spPr>
        <p:txBody>
          <a:bodyPr wrap="none" anchor="ctr"/>
          <a:lstStyle/>
          <a:p>
            <a:endParaRPr lang="en-US" dirty="0"/>
          </a:p>
        </p:txBody>
      </p:sp>
      <p:sp>
        <p:nvSpPr>
          <p:cNvPr id="48" name="Freeform 78"/>
          <p:cNvSpPr>
            <a:spLocks noChangeArrowheads="1"/>
          </p:cNvSpPr>
          <p:nvPr/>
        </p:nvSpPr>
        <p:spPr bwMode="auto">
          <a:xfrm>
            <a:off x="22154461" y="5559026"/>
            <a:ext cx="749360" cy="757688"/>
          </a:xfrm>
          <a:custGeom>
            <a:avLst/>
            <a:gdLst>
              <a:gd name="T0" fmla="*/ 381 w 399"/>
              <a:gd name="T1" fmla="*/ 336 h 400"/>
              <a:gd name="T2" fmla="*/ 381 w 399"/>
              <a:gd name="T3" fmla="*/ 336 h 400"/>
              <a:gd name="T4" fmla="*/ 292 w 399"/>
              <a:gd name="T5" fmla="*/ 239 h 400"/>
              <a:gd name="T6" fmla="*/ 310 w 399"/>
              <a:gd name="T7" fmla="*/ 159 h 400"/>
              <a:gd name="T8" fmla="*/ 151 w 399"/>
              <a:gd name="T9" fmla="*/ 0 h 400"/>
              <a:gd name="T10" fmla="*/ 0 w 399"/>
              <a:gd name="T11" fmla="*/ 151 h 400"/>
              <a:gd name="T12" fmla="*/ 160 w 399"/>
              <a:gd name="T13" fmla="*/ 310 h 400"/>
              <a:gd name="T14" fmla="*/ 230 w 399"/>
              <a:gd name="T15" fmla="*/ 292 h 400"/>
              <a:gd name="T16" fmla="*/ 328 w 399"/>
              <a:gd name="T17" fmla="*/ 390 h 400"/>
              <a:gd name="T18" fmla="*/ 363 w 399"/>
              <a:gd name="T19" fmla="*/ 390 h 400"/>
              <a:gd name="T20" fmla="*/ 389 w 399"/>
              <a:gd name="T21" fmla="*/ 364 h 400"/>
              <a:gd name="T22" fmla="*/ 381 w 399"/>
              <a:gd name="T23" fmla="*/ 336 h 400"/>
              <a:gd name="T24" fmla="*/ 44 w 399"/>
              <a:gd name="T25" fmla="*/ 151 h 400"/>
              <a:gd name="T26" fmla="*/ 44 w 399"/>
              <a:gd name="T27" fmla="*/ 151 h 400"/>
              <a:gd name="T28" fmla="*/ 151 w 399"/>
              <a:gd name="T29" fmla="*/ 44 h 400"/>
              <a:gd name="T30" fmla="*/ 266 w 399"/>
              <a:gd name="T31" fmla="*/ 159 h 400"/>
              <a:gd name="T32" fmla="*/ 160 w 399"/>
              <a:gd name="T33" fmla="*/ 266 h 400"/>
              <a:gd name="T34" fmla="*/ 44 w 399"/>
              <a:gd name="T35" fmla="*/ 151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99" h="400">
                <a:moveTo>
                  <a:pt x="381" y="336"/>
                </a:moveTo>
                <a:lnTo>
                  <a:pt x="381" y="336"/>
                </a:lnTo>
                <a:cubicBezTo>
                  <a:pt x="292" y="239"/>
                  <a:pt x="292" y="239"/>
                  <a:pt x="292" y="239"/>
                </a:cubicBezTo>
                <a:cubicBezTo>
                  <a:pt x="301" y="212"/>
                  <a:pt x="310" y="186"/>
                  <a:pt x="310" y="159"/>
                </a:cubicBezTo>
                <a:cubicBezTo>
                  <a:pt x="310" y="71"/>
                  <a:pt x="239" y="0"/>
                  <a:pt x="151" y="0"/>
                </a:cubicBezTo>
                <a:cubicBezTo>
                  <a:pt x="70" y="0"/>
                  <a:pt x="0" y="71"/>
                  <a:pt x="0" y="151"/>
                </a:cubicBezTo>
                <a:cubicBezTo>
                  <a:pt x="0" y="239"/>
                  <a:pt x="70" y="310"/>
                  <a:pt x="160" y="310"/>
                </a:cubicBezTo>
                <a:cubicBezTo>
                  <a:pt x="186" y="310"/>
                  <a:pt x="213" y="302"/>
                  <a:pt x="230" y="292"/>
                </a:cubicBezTo>
                <a:cubicBezTo>
                  <a:pt x="328" y="390"/>
                  <a:pt x="328" y="390"/>
                  <a:pt x="328" y="390"/>
                </a:cubicBezTo>
                <a:cubicBezTo>
                  <a:pt x="336" y="399"/>
                  <a:pt x="354" y="399"/>
                  <a:pt x="363" y="390"/>
                </a:cubicBezTo>
                <a:cubicBezTo>
                  <a:pt x="389" y="364"/>
                  <a:pt x="389" y="364"/>
                  <a:pt x="389" y="364"/>
                </a:cubicBezTo>
                <a:cubicBezTo>
                  <a:pt x="398" y="355"/>
                  <a:pt x="389" y="346"/>
                  <a:pt x="381" y="336"/>
                </a:cubicBezTo>
                <a:close/>
                <a:moveTo>
                  <a:pt x="44" y="151"/>
                </a:moveTo>
                <a:lnTo>
                  <a:pt x="44" y="151"/>
                </a:lnTo>
                <a:cubicBezTo>
                  <a:pt x="44" y="98"/>
                  <a:pt x="98" y="44"/>
                  <a:pt x="151" y="44"/>
                </a:cubicBezTo>
                <a:cubicBezTo>
                  <a:pt x="213" y="44"/>
                  <a:pt x="266" y="98"/>
                  <a:pt x="266" y="159"/>
                </a:cubicBezTo>
                <a:cubicBezTo>
                  <a:pt x="266" y="221"/>
                  <a:pt x="213" y="266"/>
                  <a:pt x="160" y="266"/>
                </a:cubicBezTo>
                <a:cubicBezTo>
                  <a:pt x="98" y="266"/>
                  <a:pt x="44" y="212"/>
                  <a:pt x="44" y="151"/>
                </a:cubicBezTo>
                <a:close/>
              </a:path>
            </a:pathLst>
          </a:custGeom>
          <a:solidFill>
            <a:schemeClr val="accent1"/>
          </a:solidFill>
          <a:ln>
            <a:noFill/>
          </a:ln>
          <a:effectLst/>
        </p:spPr>
        <p:txBody>
          <a:bodyPr wrap="none" anchor="ctr"/>
          <a:lstStyle/>
          <a:p>
            <a:endParaRPr lang="en-US" dirty="0"/>
          </a:p>
        </p:txBody>
      </p:sp>
      <p:sp>
        <p:nvSpPr>
          <p:cNvPr id="49" name="Freeform 85"/>
          <p:cNvSpPr>
            <a:spLocks noChangeArrowheads="1"/>
          </p:cNvSpPr>
          <p:nvPr/>
        </p:nvSpPr>
        <p:spPr bwMode="auto">
          <a:xfrm>
            <a:off x="1558554" y="5525719"/>
            <a:ext cx="840949" cy="824298"/>
          </a:xfrm>
          <a:custGeom>
            <a:avLst/>
            <a:gdLst>
              <a:gd name="T0" fmla="*/ 443 w 444"/>
              <a:gd name="T1" fmla="*/ 159 h 435"/>
              <a:gd name="T2" fmla="*/ 284 w 444"/>
              <a:gd name="T3" fmla="*/ 159 h 435"/>
              <a:gd name="T4" fmla="*/ 222 w 444"/>
              <a:gd name="T5" fmla="*/ 0 h 435"/>
              <a:gd name="T6" fmla="*/ 160 w 444"/>
              <a:gd name="T7" fmla="*/ 159 h 435"/>
              <a:gd name="T8" fmla="*/ 0 w 444"/>
              <a:gd name="T9" fmla="*/ 159 h 435"/>
              <a:gd name="T10" fmla="*/ 133 w 444"/>
              <a:gd name="T11" fmla="*/ 256 h 435"/>
              <a:gd name="T12" fmla="*/ 88 w 444"/>
              <a:gd name="T13" fmla="*/ 434 h 435"/>
              <a:gd name="T14" fmla="*/ 222 w 444"/>
              <a:gd name="T15" fmla="*/ 327 h 435"/>
              <a:gd name="T16" fmla="*/ 354 w 444"/>
              <a:gd name="T17" fmla="*/ 434 h 435"/>
              <a:gd name="T18" fmla="*/ 310 w 444"/>
              <a:gd name="T19" fmla="*/ 256 h 435"/>
              <a:gd name="T20" fmla="*/ 443 w 444"/>
              <a:gd name="T21" fmla="*/ 159 h 435"/>
              <a:gd name="T22" fmla="*/ 222 w 444"/>
              <a:gd name="T23" fmla="*/ 283 h 435"/>
              <a:gd name="T24" fmla="*/ 141 w 444"/>
              <a:gd name="T25" fmla="*/ 344 h 435"/>
              <a:gd name="T26" fmla="*/ 177 w 444"/>
              <a:gd name="T27" fmla="*/ 256 h 435"/>
              <a:gd name="T28" fmla="*/ 106 w 444"/>
              <a:gd name="T29" fmla="*/ 194 h 435"/>
              <a:gd name="T30" fmla="*/ 195 w 444"/>
              <a:gd name="T31" fmla="*/ 203 h 435"/>
              <a:gd name="T32" fmla="*/ 222 w 444"/>
              <a:gd name="T33" fmla="*/ 97 h 435"/>
              <a:gd name="T34" fmla="*/ 248 w 444"/>
              <a:gd name="T35" fmla="*/ 203 h 435"/>
              <a:gd name="T36" fmla="*/ 337 w 444"/>
              <a:gd name="T37" fmla="*/ 194 h 435"/>
              <a:gd name="T38" fmla="*/ 266 w 444"/>
              <a:gd name="T39" fmla="*/ 256 h 435"/>
              <a:gd name="T40" fmla="*/ 293 w 444"/>
              <a:gd name="T41" fmla="*/ 344 h 435"/>
              <a:gd name="T42" fmla="*/ 222 w 444"/>
              <a:gd name="T43" fmla="*/ 283 h 4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44" h="435">
                <a:moveTo>
                  <a:pt x="443" y="159"/>
                </a:moveTo>
                <a:lnTo>
                  <a:pt x="284" y="159"/>
                </a:lnTo>
                <a:lnTo>
                  <a:pt x="222" y="0"/>
                </a:lnTo>
                <a:lnTo>
                  <a:pt x="160" y="159"/>
                </a:lnTo>
                <a:lnTo>
                  <a:pt x="0" y="159"/>
                </a:lnTo>
                <a:lnTo>
                  <a:pt x="133" y="256"/>
                </a:lnTo>
                <a:lnTo>
                  <a:pt x="88" y="434"/>
                </a:lnTo>
                <a:lnTo>
                  <a:pt x="222" y="327"/>
                </a:lnTo>
                <a:lnTo>
                  <a:pt x="354" y="434"/>
                </a:lnTo>
                <a:lnTo>
                  <a:pt x="310" y="256"/>
                </a:lnTo>
                <a:lnTo>
                  <a:pt x="443" y="159"/>
                </a:lnTo>
                <a:close/>
                <a:moveTo>
                  <a:pt x="222" y="283"/>
                </a:moveTo>
                <a:lnTo>
                  <a:pt x="141" y="344"/>
                </a:lnTo>
                <a:lnTo>
                  <a:pt x="177" y="256"/>
                </a:lnTo>
                <a:lnTo>
                  <a:pt x="106" y="194"/>
                </a:lnTo>
                <a:lnTo>
                  <a:pt x="195" y="203"/>
                </a:lnTo>
                <a:lnTo>
                  <a:pt x="222" y="97"/>
                </a:lnTo>
                <a:lnTo>
                  <a:pt x="248" y="203"/>
                </a:lnTo>
                <a:lnTo>
                  <a:pt x="337" y="194"/>
                </a:lnTo>
                <a:lnTo>
                  <a:pt x="266" y="256"/>
                </a:lnTo>
                <a:lnTo>
                  <a:pt x="293" y="344"/>
                </a:lnTo>
                <a:lnTo>
                  <a:pt x="222" y="283"/>
                </a:lnTo>
                <a:close/>
              </a:path>
            </a:pathLst>
          </a:custGeom>
          <a:solidFill>
            <a:schemeClr val="accent1"/>
          </a:solidFill>
          <a:ln>
            <a:noFill/>
          </a:ln>
          <a:effectLst/>
        </p:spPr>
        <p:txBody>
          <a:bodyPr wrap="none" anchor="ctr"/>
          <a:lstStyle/>
          <a:p>
            <a:endParaRPr lang="en-US" dirty="0"/>
          </a:p>
        </p:txBody>
      </p:sp>
      <p:sp>
        <p:nvSpPr>
          <p:cNvPr id="50" name="Freeform 87"/>
          <p:cNvSpPr>
            <a:spLocks noChangeArrowheads="1"/>
          </p:cNvSpPr>
          <p:nvPr/>
        </p:nvSpPr>
        <p:spPr bwMode="auto">
          <a:xfrm>
            <a:off x="5651090" y="11079836"/>
            <a:ext cx="874255" cy="857598"/>
          </a:xfrm>
          <a:custGeom>
            <a:avLst/>
            <a:gdLst>
              <a:gd name="T0" fmla="*/ 115 w 462"/>
              <a:gd name="T1" fmla="*/ 151 h 452"/>
              <a:gd name="T2" fmla="*/ 186 w 462"/>
              <a:gd name="T3" fmla="*/ 97 h 452"/>
              <a:gd name="T4" fmla="*/ 186 w 462"/>
              <a:gd name="T5" fmla="*/ 70 h 452"/>
              <a:gd name="T6" fmla="*/ 44 w 462"/>
              <a:gd name="T7" fmla="*/ 88 h 452"/>
              <a:gd name="T8" fmla="*/ 115 w 462"/>
              <a:gd name="T9" fmla="*/ 151 h 452"/>
              <a:gd name="T10" fmla="*/ 62 w 462"/>
              <a:gd name="T11" fmla="*/ 195 h 452"/>
              <a:gd name="T12" fmla="*/ 26 w 462"/>
              <a:gd name="T13" fmla="*/ 124 h 452"/>
              <a:gd name="T14" fmla="*/ 35 w 462"/>
              <a:gd name="T15" fmla="*/ 336 h 452"/>
              <a:gd name="T16" fmla="*/ 62 w 462"/>
              <a:gd name="T17" fmla="*/ 195 h 452"/>
              <a:gd name="T18" fmla="*/ 230 w 462"/>
              <a:gd name="T19" fmla="*/ 35 h 452"/>
              <a:gd name="T20" fmla="*/ 346 w 462"/>
              <a:gd name="T21" fmla="*/ 26 h 452"/>
              <a:gd name="T22" fmla="*/ 151 w 462"/>
              <a:gd name="T23" fmla="*/ 8 h 452"/>
              <a:gd name="T24" fmla="*/ 230 w 462"/>
              <a:gd name="T25" fmla="*/ 35 h 452"/>
              <a:gd name="T26" fmla="*/ 301 w 462"/>
              <a:gd name="T27" fmla="*/ 266 h 452"/>
              <a:gd name="T28" fmla="*/ 248 w 462"/>
              <a:gd name="T29" fmla="*/ 132 h 452"/>
              <a:gd name="T30" fmla="*/ 204 w 462"/>
              <a:gd name="T31" fmla="*/ 124 h 452"/>
              <a:gd name="T32" fmla="*/ 160 w 462"/>
              <a:gd name="T33" fmla="*/ 195 h 452"/>
              <a:gd name="T34" fmla="*/ 301 w 462"/>
              <a:gd name="T35" fmla="*/ 266 h 452"/>
              <a:gd name="T36" fmla="*/ 363 w 462"/>
              <a:gd name="T37" fmla="*/ 327 h 452"/>
              <a:gd name="T38" fmla="*/ 363 w 462"/>
              <a:gd name="T39" fmla="*/ 407 h 452"/>
              <a:gd name="T40" fmla="*/ 390 w 462"/>
              <a:gd name="T41" fmla="*/ 301 h 452"/>
              <a:gd name="T42" fmla="*/ 292 w 462"/>
              <a:gd name="T43" fmla="*/ 301 h 452"/>
              <a:gd name="T44" fmla="*/ 142 w 462"/>
              <a:gd name="T45" fmla="*/ 239 h 452"/>
              <a:gd name="T46" fmla="*/ 107 w 462"/>
              <a:gd name="T47" fmla="*/ 239 h 452"/>
              <a:gd name="T48" fmla="*/ 142 w 462"/>
              <a:gd name="T49" fmla="*/ 434 h 452"/>
              <a:gd name="T50" fmla="*/ 381 w 462"/>
              <a:gd name="T51" fmla="*/ 53 h 452"/>
              <a:gd name="T52" fmla="*/ 275 w 462"/>
              <a:gd name="T53" fmla="*/ 79 h 452"/>
              <a:gd name="T54" fmla="*/ 275 w 462"/>
              <a:gd name="T55" fmla="*/ 106 h 452"/>
              <a:gd name="T56" fmla="*/ 390 w 462"/>
              <a:gd name="T57" fmla="*/ 266 h 452"/>
              <a:gd name="T58" fmla="*/ 461 w 462"/>
              <a:gd name="T59" fmla="*/ 221 h 452"/>
              <a:gd name="T60" fmla="*/ 319 w 462"/>
              <a:gd name="T61" fmla="*/ 327 h 452"/>
              <a:gd name="T62" fmla="*/ 177 w 462"/>
              <a:gd name="T63" fmla="*/ 443 h 452"/>
              <a:gd name="T64" fmla="*/ 328 w 462"/>
              <a:gd name="T65" fmla="*/ 434 h 452"/>
              <a:gd name="T66" fmla="*/ 328 w 462"/>
              <a:gd name="T67" fmla="*/ 336 h 4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62" h="452">
                <a:moveTo>
                  <a:pt x="115" y="151"/>
                </a:moveTo>
                <a:lnTo>
                  <a:pt x="115" y="151"/>
                </a:lnTo>
                <a:lnTo>
                  <a:pt x="124" y="151"/>
                </a:lnTo>
                <a:cubicBezTo>
                  <a:pt x="142" y="132"/>
                  <a:pt x="160" y="115"/>
                  <a:pt x="186" y="97"/>
                </a:cubicBezTo>
                <a:lnTo>
                  <a:pt x="186" y="88"/>
                </a:lnTo>
                <a:cubicBezTo>
                  <a:pt x="186" y="79"/>
                  <a:pt x="186" y="79"/>
                  <a:pt x="186" y="70"/>
                </a:cubicBezTo>
                <a:cubicBezTo>
                  <a:pt x="160" y="53"/>
                  <a:pt x="133" y="44"/>
                  <a:pt x="107" y="26"/>
                </a:cubicBezTo>
                <a:cubicBezTo>
                  <a:pt x="89" y="44"/>
                  <a:pt x="62" y="62"/>
                  <a:pt x="44" y="88"/>
                </a:cubicBezTo>
                <a:cubicBezTo>
                  <a:pt x="62" y="115"/>
                  <a:pt x="71" y="132"/>
                  <a:pt x="89" y="151"/>
                </a:cubicBezTo>
                <a:cubicBezTo>
                  <a:pt x="98" y="151"/>
                  <a:pt x="107" y="151"/>
                  <a:pt x="115" y="151"/>
                </a:cubicBezTo>
                <a:close/>
                <a:moveTo>
                  <a:pt x="62" y="195"/>
                </a:moveTo>
                <a:lnTo>
                  <a:pt x="62" y="195"/>
                </a:lnTo>
                <a:cubicBezTo>
                  <a:pt x="62" y="186"/>
                  <a:pt x="62" y="186"/>
                  <a:pt x="71" y="177"/>
                </a:cubicBezTo>
                <a:cubicBezTo>
                  <a:pt x="54" y="160"/>
                  <a:pt x="35" y="141"/>
                  <a:pt x="26" y="124"/>
                </a:cubicBezTo>
                <a:cubicBezTo>
                  <a:pt x="9" y="151"/>
                  <a:pt x="0" y="186"/>
                  <a:pt x="0" y="221"/>
                </a:cubicBezTo>
                <a:cubicBezTo>
                  <a:pt x="0" y="266"/>
                  <a:pt x="9" y="310"/>
                  <a:pt x="35" y="336"/>
                </a:cubicBezTo>
                <a:cubicBezTo>
                  <a:pt x="44" y="301"/>
                  <a:pt x="54" y="257"/>
                  <a:pt x="71" y="221"/>
                </a:cubicBezTo>
                <a:cubicBezTo>
                  <a:pt x="71" y="221"/>
                  <a:pt x="62" y="204"/>
                  <a:pt x="62" y="195"/>
                </a:cubicBezTo>
                <a:close/>
                <a:moveTo>
                  <a:pt x="230" y="35"/>
                </a:moveTo>
                <a:lnTo>
                  <a:pt x="230" y="35"/>
                </a:lnTo>
                <a:cubicBezTo>
                  <a:pt x="239" y="35"/>
                  <a:pt x="257" y="44"/>
                  <a:pt x="266" y="53"/>
                </a:cubicBezTo>
                <a:cubicBezTo>
                  <a:pt x="292" y="35"/>
                  <a:pt x="319" y="35"/>
                  <a:pt x="346" y="26"/>
                </a:cubicBezTo>
                <a:cubicBezTo>
                  <a:pt x="310" y="8"/>
                  <a:pt x="275" y="0"/>
                  <a:pt x="230" y="0"/>
                </a:cubicBezTo>
                <a:cubicBezTo>
                  <a:pt x="204" y="0"/>
                  <a:pt x="177" y="0"/>
                  <a:pt x="151" y="8"/>
                </a:cubicBezTo>
                <a:cubicBezTo>
                  <a:pt x="168" y="17"/>
                  <a:pt x="186" y="35"/>
                  <a:pt x="204" y="44"/>
                </a:cubicBezTo>
                <a:cubicBezTo>
                  <a:pt x="213" y="44"/>
                  <a:pt x="221" y="35"/>
                  <a:pt x="230" y="35"/>
                </a:cubicBezTo>
                <a:close/>
                <a:moveTo>
                  <a:pt x="301" y="266"/>
                </a:moveTo>
                <a:lnTo>
                  <a:pt x="301" y="266"/>
                </a:lnTo>
                <a:cubicBezTo>
                  <a:pt x="310" y="257"/>
                  <a:pt x="310" y="257"/>
                  <a:pt x="319" y="248"/>
                </a:cubicBezTo>
                <a:cubicBezTo>
                  <a:pt x="301" y="204"/>
                  <a:pt x="275" y="168"/>
                  <a:pt x="248" y="132"/>
                </a:cubicBezTo>
                <a:cubicBezTo>
                  <a:pt x="248" y="132"/>
                  <a:pt x="239" y="132"/>
                  <a:pt x="230" y="132"/>
                </a:cubicBezTo>
                <a:cubicBezTo>
                  <a:pt x="221" y="132"/>
                  <a:pt x="213" y="132"/>
                  <a:pt x="204" y="124"/>
                </a:cubicBezTo>
                <a:cubicBezTo>
                  <a:pt x="186" y="141"/>
                  <a:pt x="168" y="151"/>
                  <a:pt x="151" y="168"/>
                </a:cubicBezTo>
                <a:cubicBezTo>
                  <a:pt x="160" y="177"/>
                  <a:pt x="160" y="186"/>
                  <a:pt x="160" y="195"/>
                </a:cubicBezTo>
                <a:cubicBezTo>
                  <a:pt x="160" y="204"/>
                  <a:pt x="160" y="204"/>
                  <a:pt x="160" y="213"/>
                </a:cubicBezTo>
                <a:cubicBezTo>
                  <a:pt x="204" y="239"/>
                  <a:pt x="248" y="257"/>
                  <a:pt x="301" y="266"/>
                </a:cubicBezTo>
                <a:close/>
                <a:moveTo>
                  <a:pt x="363" y="327"/>
                </a:moveTo>
                <a:lnTo>
                  <a:pt x="363" y="327"/>
                </a:lnTo>
                <a:cubicBezTo>
                  <a:pt x="363" y="336"/>
                  <a:pt x="363" y="354"/>
                  <a:pt x="363" y="363"/>
                </a:cubicBezTo>
                <a:cubicBezTo>
                  <a:pt x="363" y="372"/>
                  <a:pt x="363" y="389"/>
                  <a:pt x="363" y="407"/>
                </a:cubicBezTo>
                <a:cubicBezTo>
                  <a:pt x="399" y="380"/>
                  <a:pt x="434" y="336"/>
                  <a:pt x="443" y="292"/>
                </a:cubicBezTo>
                <a:cubicBezTo>
                  <a:pt x="426" y="301"/>
                  <a:pt x="408" y="301"/>
                  <a:pt x="390" y="301"/>
                </a:cubicBezTo>
                <a:cubicBezTo>
                  <a:pt x="390" y="319"/>
                  <a:pt x="381" y="327"/>
                  <a:pt x="363" y="327"/>
                </a:cubicBezTo>
                <a:close/>
                <a:moveTo>
                  <a:pt x="292" y="301"/>
                </a:moveTo>
                <a:lnTo>
                  <a:pt x="292" y="301"/>
                </a:lnTo>
                <a:cubicBezTo>
                  <a:pt x="239" y="292"/>
                  <a:pt x="186" y="266"/>
                  <a:pt x="142" y="239"/>
                </a:cubicBezTo>
                <a:cubicBezTo>
                  <a:pt x="133" y="239"/>
                  <a:pt x="124" y="248"/>
                  <a:pt x="115" y="248"/>
                </a:cubicBezTo>
                <a:cubicBezTo>
                  <a:pt x="107" y="248"/>
                  <a:pt x="107" y="248"/>
                  <a:pt x="107" y="239"/>
                </a:cubicBezTo>
                <a:cubicBezTo>
                  <a:pt x="79" y="283"/>
                  <a:pt x="71" y="327"/>
                  <a:pt x="62" y="380"/>
                </a:cubicBezTo>
                <a:cubicBezTo>
                  <a:pt x="89" y="398"/>
                  <a:pt x="115" y="425"/>
                  <a:pt x="142" y="434"/>
                </a:cubicBezTo>
                <a:cubicBezTo>
                  <a:pt x="177" y="380"/>
                  <a:pt x="230" y="327"/>
                  <a:pt x="292" y="301"/>
                </a:cubicBezTo>
                <a:close/>
                <a:moveTo>
                  <a:pt x="381" y="53"/>
                </a:moveTo>
                <a:lnTo>
                  <a:pt x="381" y="53"/>
                </a:lnTo>
                <a:cubicBezTo>
                  <a:pt x="346" y="62"/>
                  <a:pt x="310" y="70"/>
                  <a:pt x="275" y="79"/>
                </a:cubicBezTo>
                <a:lnTo>
                  <a:pt x="283" y="88"/>
                </a:lnTo>
                <a:cubicBezTo>
                  <a:pt x="283" y="97"/>
                  <a:pt x="275" y="97"/>
                  <a:pt x="275" y="106"/>
                </a:cubicBezTo>
                <a:cubicBezTo>
                  <a:pt x="310" y="141"/>
                  <a:pt x="328" y="186"/>
                  <a:pt x="346" y="239"/>
                </a:cubicBezTo>
                <a:cubicBezTo>
                  <a:pt x="363" y="239"/>
                  <a:pt x="381" y="248"/>
                  <a:pt x="390" y="266"/>
                </a:cubicBezTo>
                <a:cubicBezTo>
                  <a:pt x="417" y="266"/>
                  <a:pt x="434" y="266"/>
                  <a:pt x="452" y="257"/>
                </a:cubicBezTo>
                <a:cubicBezTo>
                  <a:pt x="461" y="248"/>
                  <a:pt x="461" y="230"/>
                  <a:pt x="461" y="221"/>
                </a:cubicBezTo>
                <a:cubicBezTo>
                  <a:pt x="461" y="160"/>
                  <a:pt x="426" y="97"/>
                  <a:pt x="381" y="53"/>
                </a:cubicBezTo>
                <a:close/>
                <a:moveTo>
                  <a:pt x="319" y="327"/>
                </a:moveTo>
                <a:lnTo>
                  <a:pt x="319" y="327"/>
                </a:lnTo>
                <a:cubicBezTo>
                  <a:pt x="257" y="354"/>
                  <a:pt x="213" y="389"/>
                  <a:pt x="177" y="443"/>
                </a:cubicBezTo>
                <a:cubicBezTo>
                  <a:pt x="195" y="451"/>
                  <a:pt x="213" y="451"/>
                  <a:pt x="230" y="451"/>
                </a:cubicBezTo>
                <a:cubicBezTo>
                  <a:pt x="266" y="451"/>
                  <a:pt x="292" y="443"/>
                  <a:pt x="328" y="434"/>
                </a:cubicBezTo>
                <a:cubicBezTo>
                  <a:pt x="328" y="407"/>
                  <a:pt x="337" y="380"/>
                  <a:pt x="337" y="363"/>
                </a:cubicBezTo>
                <a:cubicBezTo>
                  <a:pt x="337" y="354"/>
                  <a:pt x="337" y="345"/>
                  <a:pt x="328" y="336"/>
                </a:cubicBezTo>
                <a:cubicBezTo>
                  <a:pt x="328" y="327"/>
                  <a:pt x="319" y="327"/>
                  <a:pt x="319" y="327"/>
                </a:cubicBezTo>
                <a:close/>
              </a:path>
            </a:pathLst>
          </a:custGeom>
          <a:solidFill>
            <a:schemeClr val="accent1"/>
          </a:solidFill>
          <a:ln>
            <a:noFill/>
          </a:ln>
          <a:effectLst/>
        </p:spPr>
        <p:txBody>
          <a:bodyPr wrap="none" anchor="ctr"/>
          <a:lstStyle/>
          <a:p>
            <a:endParaRPr lang="en-US" dirty="0"/>
          </a:p>
        </p:txBody>
      </p:sp>
      <p:sp>
        <p:nvSpPr>
          <p:cNvPr id="51" name="Freeform 94"/>
          <p:cNvSpPr>
            <a:spLocks noChangeArrowheads="1"/>
          </p:cNvSpPr>
          <p:nvPr/>
        </p:nvSpPr>
        <p:spPr bwMode="auto">
          <a:xfrm>
            <a:off x="19999955" y="2011708"/>
            <a:ext cx="940859" cy="424640"/>
          </a:xfrm>
          <a:custGeom>
            <a:avLst/>
            <a:gdLst>
              <a:gd name="T0" fmla="*/ 478 w 498"/>
              <a:gd name="T1" fmla="*/ 90 h 223"/>
              <a:gd name="T2" fmla="*/ 478 w 498"/>
              <a:gd name="T3" fmla="*/ 90 h 223"/>
              <a:gd name="T4" fmla="*/ 399 w 498"/>
              <a:gd name="T5" fmla="*/ 9 h 223"/>
              <a:gd name="T6" fmla="*/ 372 w 498"/>
              <a:gd name="T7" fmla="*/ 0 h 223"/>
              <a:gd name="T8" fmla="*/ 249 w 498"/>
              <a:gd name="T9" fmla="*/ 0 h 223"/>
              <a:gd name="T10" fmla="*/ 124 w 498"/>
              <a:gd name="T11" fmla="*/ 0 h 223"/>
              <a:gd name="T12" fmla="*/ 98 w 498"/>
              <a:gd name="T13" fmla="*/ 9 h 223"/>
              <a:gd name="T14" fmla="*/ 18 w 498"/>
              <a:gd name="T15" fmla="*/ 90 h 223"/>
              <a:gd name="T16" fmla="*/ 0 w 498"/>
              <a:gd name="T17" fmla="*/ 125 h 223"/>
              <a:gd name="T18" fmla="*/ 18 w 498"/>
              <a:gd name="T19" fmla="*/ 196 h 223"/>
              <a:gd name="T20" fmla="*/ 45 w 498"/>
              <a:gd name="T21" fmla="*/ 222 h 223"/>
              <a:gd name="T22" fmla="*/ 452 w 498"/>
              <a:gd name="T23" fmla="*/ 222 h 223"/>
              <a:gd name="T24" fmla="*/ 478 w 498"/>
              <a:gd name="T25" fmla="*/ 196 h 223"/>
              <a:gd name="T26" fmla="*/ 497 w 498"/>
              <a:gd name="T27" fmla="*/ 125 h 223"/>
              <a:gd name="T28" fmla="*/ 478 w 498"/>
              <a:gd name="T29" fmla="*/ 90 h 223"/>
              <a:gd name="T30" fmla="*/ 346 w 498"/>
              <a:gd name="T31" fmla="*/ 98 h 223"/>
              <a:gd name="T32" fmla="*/ 346 w 498"/>
              <a:gd name="T33" fmla="*/ 98 h 223"/>
              <a:gd name="T34" fmla="*/ 346 w 498"/>
              <a:gd name="T35" fmla="*/ 107 h 223"/>
              <a:gd name="T36" fmla="*/ 319 w 498"/>
              <a:gd name="T37" fmla="*/ 151 h 223"/>
              <a:gd name="T38" fmla="*/ 178 w 498"/>
              <a:gd name="T39" fmla="*/ 151 h 223"/>
              <a:gd name="T40" fmla="*/ 151 w 498"/>
              <a:gd name="T41" fmla="*/ 107 h 223"/>
              <a:gd name="T42" fmla="*/ 151 w 498"/>
              <a:gd name="T43" fmla="*/ 98 h 223"/>
              <a:gd name="T44" fmla="*/ 62 w 498"/>
              <a:gd name="T45" fmla="*/ 98 h 223"/>
              <a:gd name="T46" fmla="*/ 106 w 498"/>
              <a:gd name="T47" fmla="*/ 45 h 223"/>
              <a:gd name="T48" fmla="*/ 390 w 498"/>
              <a:gd name="T49" fmla="*/ 45 h 223"/>
              <a:gd name="T50" fmla="*/ 434 w 498"/>
              <a:gd name="T51" fmla="*/ 98 h 223"/>
              <a:gd name="T52" fmla="*/ 346 w 498"/>
              <a:gd name="T53" fmla="*/ 98 h 2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98" h="223">
                <a:moveTo>
                  <a:pt x="478" y="90"/>
                </a:moveTo>
                <a:lnTo>
                  <a:pt x="478" y="90"/>
                </a:lnTo>
                <a:cubicBezTo>
                  <a:pt x="470" y="72"/>
                  <a:pt x="425" y="27"/>
                  <a:pt x="399" y="9"/>
                </a:cubicBezTo>
                <a:cubicBezTo>
                  <a:pt x="399" y="0"/>
                  <a:pt x="390" y="0"/>
                  <a:pt x="372" y="0"/>
                </a:cubicBezTo>
                <a:cubicBezTo>
                  <a:pt x="364" y="0"/>
                  <a:pt x="249" y="0"/>
                  <a:pt x="249" y="0"/>
                </a:cubicBezTo>
                <a:cubicBezTo>
                  <a:pt x="249" y="0"/>
                  <a:pt x="133" y="0"/>
                  <a:pt x="124" y="0"/>
                </a:cubicBezTo>
                <a:cubicBezTo>
                  <a:pt x="106" y="0"/>
                  <a:pt x="98" y="0"/>
                  <a:pt x="98" y="9"/>
                </a:cubicBezTo>
                <a:cubicBezTo>
                  <a:pt x="71" y="27"/>
                  <a:pt x="27" y="72"/>
                  <a:pt x="18" y="90"/>
                </a:cubicBezTo>
                <a:cubicBezTo>
                  <a:pt x="0" y="98"/>
                  <a:pt x="0" y="107"/>
                  <a:pt x="0" y="125"/>
                </a:cubicBezTo>
                <a:cubicBezTo>
                  <a:pt x="18" y="196"/>
                  <a:pt x="18" y="196"/>
                  <a:pt x="18" y="196"/>
                </a:cubicBezTo>
                <a:cubicBezTo>
                  <a:pt x="18" y="213"/>
                  <a:pt x="36" y="222"/>
                  <a:pt x="45" y="222"/>
                </a:cubicBezTo>
                <a:cubicBezTo>
                  <a:pt x="452" y="222"/>
                  <a:pt x="452" y="222"/>
                  <a:pt x="452" y="222"/>
                </a:cubicBezTo>
                <a:cubicBezTo>
                  <a:pt x="461" y="222"/>
                  <a:pt x="478" y="213"/>
                  <a:pt x="478" y="196"/>
                </a:cubicBezTo>
                <a:cubicBezTo>
                  <a:pt x="497" y="125"/>
                  <a:pt x="497" y="125"/>
                  <a:pt x="497" y="125"/>
                </a:cubicBezTo>
                <a:cubicBezTo>
                  <a:pt x="497" y="107"/>
                  <a:pt x="497" y="98"/>
                  <a:pt x="478" y="90"/>
                </a:cubicBezTo>
                <a:close/>
                <a:moveTo>
                  <a:pt x="346" y="98"/>
                </a:moveTo>
                <a:lnTo>
                  <a:pt x="346" y="98"/>
                </a:lnTo>
                <a:lnTo>
                  <a:pt x="346" y="107"/>
                </a:lnTo>
                <a:cubicBezTo>
                  <a:pt x="319" y="151"/>
                  <a:pt x="319" y="151"/>
                  <a:pt x="319" y="151"/>
                </a:cubicBezTo>
                <a:cubicBezTo>
                  <a:pt x="178" y="151"/>
                  <a:pt x="178" y="151"/>
                  <a:pt x="178" y="151"/>
                </a:cubicBezTo>
                <a:cubicBezTo>
                  <a:pt x="151" y="107"/>
                  <a:pt x="151" y="107"/>
                  <a:pt x="151" y="107"/>
                </a:cubicBezTo>
                <a:lnTo>
                  <a:pt x="151" y="98"/>
                </a:lnTo>
                <a:cubicBezTo>
                  <a:pt x="62" y="98"/>
                  <a:pt x="62" y="98"/>
                  <a:pt x="62" y="98"/>
                </a:cubicBezTo>
                <a:cubicBezTo>
                  <a:pt x="106" y="45"/>
                  <a:pt x="106" y="45"/>
                  <a:pt x="106" y="45"/>
                </a:cubicBezTo>
                <a:cubicBezTo>
                  <a:pt x="390" y="45"/>
                  <a:pt x="390" y="45"/>
                  <a:pt x="390" y="45"/>
                </a:cubicBezTo>
                <a:cubicBezTo>
                  <a:pt x="434" y="98"/>
                  <a:pt x="434" y="98"/>
                  <a:pt x="434" y="98"/>
                </a:cubicBezTo>
                <a:lnTo>
                  <a:pt x="346" y="98"/>
                </a:lnTo>
                <a:close/>
              </a:path>
            </a:pathLst>
          </a:custGeom>
          <a:solidFill>
            <a:schemeClr val="accent1"/>
          </a:solidFill>
          <a:ln>
            <a:noFill/>
          </a:ln>
          <a:effectLst/>
        </p:spPr>
        <p:txBody>
          <a:bodyPr wrap="none" anchor="ctr"/>
          <a:lstStyle/>
          <a:p>
            <a:endParaRPr lang="en-US" dirty="0"/>
          </a:p>
        </p:txBody>
      </p:sp>
      <p:sp>
        <p:nvSpPr>
          <p:cNvPr id="52" name="Freeform 99"/>
          <p:cNvSpPr>
            <a:spLocks noChangeArrowheads="1"/>
          </p:cNvSpPr>
          <p:nvPr/>
        </p:nvSpPr>
        <p:spPr bwMode="auto">
          <a:xfrm>
            <a:off x="9726977" y="11213052"/>
            <a:ext cx="940866" cy="574504"/>
          </a:xfrm>
          <a:custGeom>
            <a:avLst/>
            <a:gdLst>
              <a:gd name="T0" fmla="*/ 381 w 497"/>
              <a:gd name="T1" fmla="*/ 151 h 303"/>
              <a:gd name="T2" fmla="*/ 381 w 497"/>
              <a:gd name="T3" fmla="*/ 151 h 303"/>
              <a:gd name="T4" fmla="*/ 434 w 497"/>
              <a:gd name="T5" fmla="*/ 45 h 303"/>
              <a:gd name="T6" fmla="*/ 470 w 497"/>
              <a:gd name="T7" fmla="*/ 45 h 303"/>
              <a:gd name="T8" fmla="*/ 381 w 497"/>
              <a:gd name="T9" fmla="*/ 0 h 303"/>
              <a:gd name="T10" fmla="*/ 133 w 497"/>
              <a:gd name="T11" fmla="*/ 0 h 303"/>
              <a:gd name="T12" fmla="*/ 0 w 497"/>
              <a:gd name="T13" fmla="*/ 151 h 303"/>
              <a:gd name="T14" fmla="*/ 133 w 497"/>
              <a:gd name="T15" fmla="*/ 302 h 303"/>
              <a:gd name="T16" fmla="*/ 381 w 497"/>
              <a:gd name="T17" fmla="*/ 302 h 303"/>
              <a:gd name="T18" fmla="*/ 470 w 497"/>
              <a:gd name="T19" fmla="*/ 257 h 303"/>
              <a:gd name="T20" fmla="*/ 434 w 497"/>
              <a:gd name="T21" fmla="*/ 257 h 303"/>
              <a:gd name="T22" fmla="*/ 381 w 497"/>
              <a:gd name="T23" fmla="*/ 151 h 303"/>
              <a:gd name="T24" fmla="*/ 310 w 497"/>
              <a:gd name="T25" fmla="*/ 196 h 303"/>
              <a:gd name="T26" fmla="*/ 310 w 497"/>
              <a:gd name="T27" fmla="*/ 196 h 303"/>
              <a:gd name="T28" fmla="*/ 302 w 497"/>
              <a:gd name="T29" fmla="*/ 196 h 303"/>
              <a:gd name="T30" fmla="*/ 221 w 497"/>
              <a:gd name="T31" fmla="*/ 169 h 303"/>
              <a:gd name="T32" fmla="*/ 212 w 497"/>
              <a:gd name="T33" fmla="*/ 196 h 303"/>
              <a:gd name="T34" fmla="*/ 186 w 497"/>
              <a:gd name="T35" fmla="*/ 204 h 303"/>
              <a:gd name="T36" fmla="*/ 98 w 497"/>
              <a:gd name="T37" fmla="*/ 125 h 303"/>
              <a:gd name="T38" fmla="*/ 89 w 497"/>
              <a:gd name="T39" fmla="*/ 107 h 303"/>
              <a:gd name="T40" fmla="*/ 106 w 497"/>
              <a:gd name="T41" fmla="*/ 107 h 303"/>
              <a:gd name="T42" fmla="*/ 177 w 497"/>
              <a:gd name="T43" fmla="*/ 143 h 303"/>
              <a:gd name="T44" fmla="*/ 195 w 497"/>
              <a:gd name="T45" fmla="*/ 116 h 303"/>
              <a:gd name="T46" fmla="*/ 221 w 497"/>
              <a:gd name="T47" fmla="*/ 107 h 303"/>
              <a:gd name="T48" fmla="*/ 310 w 497"/>
              <a:gd name="T49" fmla="*/ 187 h 303"/>
              <a:gd name="T50" fmla="*/ 310 w 497"/>
              <a:gd name="T51" fmla="*/ 196 h 303"/>
              <a:gd name="T52" fmla="*/ 470 w 497"/>
              <a:gd name="T53" fmla="*/ 98 h 303"/>
              <a:gd name="T54" fmla="*/ 470 w 497"/>
              <a:gd name="T55" fmla="*/ 98 h 303"/>
              <a:gd name="T56" fmla="*/ 452 w 497"/>
              <a:gd name="T57" fmla="*/ 98 h 303"/>
              <a:gd name="T58" fmla="*/ 425 w 497"/>
              <a:gd name="T59" fmla="*/ 151 h 303"/>
              <a:gd name="T60" fmla="*/ 452 w 497"/>
              <a:gd name="T61" fmla="*/ 204 h 303"/>
              <a:gd name="T62" fmla="*/ 470 w 497"/>
              <a:gd name="T63" fmla="*/ 204 h 303"/>
              <a:gd name="T64" fmla="*/ 496 w 497"/>
              <a:gd name="T65" fmla="*/ 151 h 303"/>
              <a:gd name="T66" fmla="*/ 470 w 497"/>
              <a:gd name="T67" fmla="*/ 98 h 3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97" h="303">
                <a:moveTo>
                  <a:pt x="381" y="151"/>
                </a:moveTo>
                <a:lnTo>
                  <a:pt x="381" y="151"/>
                </a:lnTo>
                <a:cubicBezTo>
                  <a:pt x="381" y="90"/>
                  <a:pt x="417" y="45"/>
                  <a:pt x="434" y="45"/>
                </a:cubicBezTo>
                <a:cubicBezTo>
                  <a:pt x="443" y="45"/>
                  <a:pt x="470" y="45"/>
                  <a:pt x="470" y="45"/>
                </a:cubicBezTo>
                <a:cubicBezTo>
                  <a:pt x="452" y="18"/>
                  <a:pt x="443" y="0"/>
                  <a:pt x="381" y="0"/>
                </a:cubicBezTo>
                <a:cubicBezTo>
                  <a:pt x="133" y="0"/>
                  <a:pt x="133" y="0"/>
                  <a:pt x="133" y="0"/>
                </a:cubicBezTo>
                <a:cubicBezTo>
                  <a:pt x="36" y="0"/>
                  <a:pt x="0" y="90"/>
                  <a:pt x="0" y="151"/>
                </a:cubicBezTo>
                <a:cubicBezTo>
                  <a:pt x="0" y="213"/>
                  <a:pt x="36" y="302"/>
                  <a:pt x="133" y="302"/>
                </a:cubicBezTo>
                <a:cubicBezTo>
                  <a:pt x="381" y="302"/>
                  <a:pt x="381" y="302"/>
                  <a:pt x="381" y="302"/>
                </a:cubicBezTo>
                <a:cubicBezTo>
                  <a:pt x="443" y="302"/>
                  <a:pt x="452" y="284"/>
                  <a:pt x="470" y="257"/>
                </a:cubicBezTo>
                <a:cubicBezTo>
                  <a:pt x="470" y="257"/>
                  <a:pt x="461" y="257"/>
                  <a:pt x="434" y="257"/>
                </a:cubicBezTo>
                <a:cubicBezTo>
                  <a:pt x="417" y="257"/>
                  <a:pt x="381" y="222"/>
                  <a:pt x="381" y="151"/>
                </a:cubicBezTo>
                <a:close/>
                <a:moveTo>
                  <a:pt x="310" y="196"/>
                </a:moveTo>
                <a:lnTo>
                  <a:pt x="310" y="196"/>
                </a:lnTo>
                <a:cubicBezTo>
                  <a:pt x="310" y="204"/>
                  <a:pt x="302" y="196"/>
                  <a:pt x="302" y="196"/>
                </a:cubicBezTo>
                <a:cubicBezTo>
                  <a:pt x="221" y="169"/>
                  <a:pt x="221" y="169"/>
                  <a:pt x="221" y="169"/>
                </a:cubicBezTo>
                <a:cubicBezTo>
                  <a:pt x="221" y="169"/>
                  <a:pt x="221" y="178"/>
                  <a:pt x="212" y="196"/>
                </a:cubicBezTo>
                <a:cubicBezTo>
                  <a:pt x="204" y="204"/>
                  <a:pt x="204" y="222"/>
                  <a:pt x="186" y="204"/>
                </a:cubicBezTo>
                <a:cubicBezTo>
                  <a:pt x="159" y="187"/>
                  <a:pt x="98" y="125"/>
                  <a:pt x="98" y="125"/>
                </a:cubicBezTo>
                <a:cubicBezTo>
                  <a:pt x="98" y="125"/>
                  <a:pt x="89" y="116"/>
                  <a:pt x="89" y="107"/>
                </a:cubicBezTo>
                <a:cubicBezTo>
                  <a:pt x="98" y="107"/>
                  <a:pt x="106" y="107"/>
                  <a:pt x="106" y="107"/>
                </a:cubicBezTo>
                <a:cubicBezTo>
                  <a:pt x="177" y="143"/>
                  <a:pt x="177" y="143"/>
                  <a:pt x="177" y="143"/>
                </a:cubicBezTo>
                <a:cubicBezTo>
                  <a:pt x="177" y="143"/>
                  <a:pt x="186" y="125"/>
                  <a:pt x="195" y="116"/>
                </a:cubicBezTo>
                <a:cubicBezTo>
                  <a:pt x="195" y="98"/>
                  <a:pt x="204" y="90"/>
                  <a:pt x="221" y="107"/>
                </a:cubicBezTo>
                <a:cubicBezTo>
                  <a:pt x="239" y="116"/>
                  <a:pt x="310" y="187"/>
                  <a:pt x="310" y="187"/>
                </a:cubicBezTo>
                <a:cubicBezTo>
                  <a:pt x="310" y="187"/>
                  <a:pt x="319" y="196"/>
                  <a:pt x="310" y="196"/>
                </a:cubicBezTo>
                <a:close/>
                <a:moveTo>
                  <a:pt x="470" y="98"/>
                </a:moveTo>
                <a:lnTo>
                  <a:pt x="470" y="98"/>
                </a:lnTo>
                <a:cubicBezTo>
                  <a:pt x="452" y="98"/>
                  <a:pt x="452" y="98"/>
                  <a:pt x="452" y="98"/>
                </a:cubicBezTo>
                <a:cubicBezTo>
                  <a:pt x="434" y="98"/>
                  <a:pt x="425" y="125"/>
                  <a:pt x="425" y="151"/>
                </a:cubicBezTo>
                <a:cubicBezTo>
                  <a:pt x="425" y="178"/>
                  <a:pt x="434" y="204"/>
                  <a:pt x="452" y="204"/>
                </a:cubicBezTo>
                <a:cubicBezTo>
                  <a:pt x="470" y="204"/>
                  <a:pt x="470" y="204"/>
                  <a:pt x="470" y="204"/>
                </a:cubicBezTo>
                <a:cubicBezTo>
                  <a:pt x="478" y="204"/>
                  <a:pt x="496" y="178"/>
                  <a:pt x="496" y="151"/>
                </a:cubicBezTo>
                <a:cubicBezTo>
                  <a:pt x="496" y="125"/>
                  <a:pt x="478" y="98"/>
                  <a:pt x="470" y="98"/>
                </a:cubicBezTo>
                <a:close/>
              </a:path>
            </a:pathLst>
          </a:custGeom>
          <a:solidFill>
            <a:schemeClr val="accent1"/>
          </a:solidFill>
          <a:ln>
            <a:noFill/>
          </a:ln>
          <a:effectLst/>
        </p:spPr>
        <p:txBody>
          <a:bodyPr wrap="none" anchor="ctr"/>
          <a:lstStyle/>
          <a:p>
            <a:endParaRPr lang="en-US" dirty="0"/>
          </a:p>
        </p:txBody>
      </p:sp>
      <p:sp>
        <p:nvSpPr>
          <p:cNvPr id="53" name="Freeform 100"/>
          <p:cNvSpPr>
            <a:spLocks noChangeArrowheads="1"/>
          </p:cNvSpPr>
          <p:nvPr/>
        </p:nvSpPr>
        <p:spPr bwMode="auto">
          <a:xfrm>
            <a:off x="19999955" y="9339478"/>
            <a:ext cx="940859" cy="607817"/>
          </a:xfrm>
          <a:custGeom>
            <a:avLst/>
            <a:gdLst>
              <a:gd name="T0" fmla="*/ 381 w 498"/>
              <a:gd name="T1" fmla="*/ 89 h 320"/>
              <a:gd name="T2" fmla="*/ 381 w 498"/>
              <a:gd name="T3" fmla="*/ 89 h 320"/>
              <a:gd name="T4" fmla="*/ 355 w 498"/>
              <a:gd name="T5" fmla="*/ 89 h 320"/>
              <a:gd name="T6" fmla="*/ 231 w 498"/>
              <a:gd name="T7" fmla="*/ 0 h 320"/>
              <a:gd name="T8" fmla="*/ 98 w 498"/>
              <a:gd name="T9" fmla="*/ 134 h 320"/>
              <a:gd name="T10" fmla="*/ 98 w 498"/>
              <a:gd name="T11" fmla="*/ 150 h 320"/>
              <a:gd name="T12" fmla="*/ 89 w 498"/>
              <a:gd name="T13" fmla="*/ 150 h 320"/>
              <a:gd name="T14" fmla="*/ 0 w 498"/>
              <a:gd name="T15" fmla="*/ 240 h 320"/>
              <a:gd name="T16" fmla="*/ 89 w 498"/>
              <a:gd name="T17" fmla="*/ 319 h 320"/>
              <a:gd name="T18" fmla="*/ 381 w 498"/>
              <a:gd name="T19" fmla="*/ 319 h 320"/>
              <a:gd name="T20" fmla="*/ 497 w 498"/>
              <a:gd name="T21" fmla="*/ 204 h 320"/>
              <a:gd name="T22" fmla="*/ 381 w 498"/>
              <a:gd name="T23" fmla="*/ 89 h 320"/>
              <a:gd name="T24" fmla="*/ 284 w 498"/>
              <a:gd name="T25" fmla="*/ 195 h 320"/>
              <a:gd name="T26" fmla="*/ 284 w 498"/>
              <a:gd name="T27" fmla="*/ 195 h 320"/>
              <a:gd name="T28" fmla="*/ 213 w 498"/>
              <a:gd name="T29" fmla="*/ 275 h 320"/>
              <a:gd name="T30" fmla="*/ 195 w 498"/>
              <a:gd name="T31" fmla="*/ 275 h 320"/>
              <a:gd name="T32" fmla="*/ 195 w 498"/>
              <a:gd name="T33" fmla="*/ 266 h 320"/>
              <a:gd name="T34" fmla="*/ 195 w 498"/>
              <a:gd name="T35" fmla="*/ 257 h 320"/>
              <a:gd name="T36" fmla="*/ 222 w 498"/>
              <a:gd name="T37" fmla="*/ 204 h 320"/>
              <a:gd name="T38" fmla="*/ 204 w 498"/>
              <a:gd name="T39" fmla="*/ 195 h 320"/>
              <a:gd name="T40" fmla="*/ 204 w 498"/>
              <a:gd name="T41" fmla="*/ 195 h 320"/>
              <a:gd name="T42" fmla="*/ 186 w 498"/>
              <a:gd name="T43" fmla="*/ 178 h 320"/>
              <a:gd name="T44" fmla="*/ 195 w 498"/>
              <a:gd name="T45" fmla="*/ 160 h 320"/>
              <a:gd name="T46" fmla="*/ 258 w 498"/>
              <a:gd name="T47" fmla="*/ 89 h 320"/>
              <a:gd name="T48" fmla="*/ 275 w 498"/>
              <a:gd name="T49" fmla="*/ 80 h 320"/>
              <a:gd name="T50" fmla="*/ 284 w 498"/>
              <a:gd name="T51" fmla="*/ 89 h 320"/>
              <a:gd name="T52" fmla="*/ 275 w 498"/>
              <a:gd name="T53" fmla="*/ 106 h 320"/>
              <a:gd name="T54" fmla="*/ 249 w 498"/>
              <a:gd name="T55" fmla="*/ 160 h 320"/>
              <a:gd name="T56" fmla="*/ 275 w 498"/>
              <a:gd name="T57" fmla="*/ 169 h 320"/>
              <a:gd name="T58" fmla="*/ 275 w 498"/>
              <a:gd name="T59" fmla="*/ 169 h 320"/>
              <a:gd name="T60" fmla="*/ 293 w 498"/>
              <a:gd name="T61" fmla="*/ 187 h 320"/>
              <a:gd name="T62" fmla="*/ 284 w 498"/>
              <a:gd name="T63" fmla="*/ 195 h 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98" h="320">
                <a:moveTo>
                  <a:pt x="381" y="89"/>
                </a:moveTo>
                <a:lnTo>
                  <a:pt x="381" y="89"/>
                </a:lnTo>
                <a:cubicBezTo>
                  <a:pt x="372" y="89"/>
                  <a:pt x="364" y="89"/>
                  <a:pt x="355" y="89"/>
                </a:cubicBezTo>
                <a:cubicBezTo>
                  <a:pt x="337" y="36"/>
                  <a:pt x="293" y="0"/>
                  <a:pt x="231" y="0"/>
                </a:cubicBezTo>
                <a:cubicBezTo>
                  <a:pt x="160" y="0"/>
                  <a:pt x="98" y="62"/>
                  <a:pt x="98" y="134"/>
                </a:cubicBezTo>
                <a:cubicBezTo>
                  <a:pt x="98" y="134"/>
                  <a:pt x="98" y="142"/>
                  <a:pt x="98" y="150"/>
                </a:cubicBezTo>
                <a:cubicBezTo>
                  <a:pt x="98" y="150"/>
                  <a:pt x="98" y="150"/>
                  <a:pt x="89" y="150"/>
                </a:cubicBezTo>
                <a:cubicBezTo>
                  <a:pt x="45" y="150"/>
                  <a:pt x="0" y="187"/>
                  <a:pt x="0" y="240"/>
                </a:cubicBezTo>
                <a:cubicBezTo>
                  <a:pt x="0" y="284"/>
                  <a:pt x="45" y="319"/>
                  <a:pt x="89" y="319"/>
                </a:cubicBezTo>
                <a:cubicBezTo>
                  <a:pt x="381" y="319"/>
                  <a:pt x="381" y="319"/>
                  <a:pt x="381" y="319"/>
                </a:cubicBezTo>
                <a:cubicBezTo>
                  <a:pt x="443" y="319"/>
                  <a:pt x="497" y="275"/>
                  <a:pt x="497" y="204"/>
                </a:cubicBezTo>
                <a:cubicBezTo>
                  <a:pt x="497" y="142"/>
                  <a:pt x="443" y="89"/>
                  <a:pt x="381" y="89"/>
                </a:cubicBezTo>
                <a:close/>
                <a:moveTo>
                  <a:pt x="284" y="195"/>
                </a:moveTo>
                <a:lnTo>
                  <a:pt x="284" y="195"/>
                </a:lnTo>
                <a:cubicBezTo>
                  <a:pt x="266" y="213"/>
                  <a:pt x="222" y="266"/>
                  <a:pt x="213" y="275"/>
                </a:cubicBezTo>
                <a:cubicBezTo>
                  <a:pt x="213" y="275"/>
                  <a:pt x="204" y="284"/>
                  <a:pt x="195" y="275"/>
                </a:cubicBezTo>
                <a:cubicBezTo>
                  <a:pt x="195" y="275"/>
                  <a:pt x="195" y="275"/>
                  <a:pt x="195" y="266"/>
                </a:cubicBezTo>
                <a:lnTo>
                  <a:pt x="195" y="257"/>
                </a:lnTo>
                <a:cubicBezTo>
                  <a:pt x="222" y="204"/>
                  <a:pt x="222" y="204"/>
                  <a:pt x="222" y="204"/>
                </a:cubicBezTo>
                <a:cubicBezTo>
                  <a:pt x="222" y="195"/>
                  <a:pt x="213" y="195"/>
                  <a:pt x="204" y="195"/>
                </a:cubicBezTo>
                <a:lnTo>
                  <a:pt x="204" y="195"/>
                </a:lnTo>
                <a:cubicBezTo>
                  <a:pt x="195" y="187"/>
                  <a:pt x="186" y="187"/>
                  <a:pt x="186" y="178"/>
                </a:cubicBezTo>
                <a:cubicBezTo>
                  <a:pt x="186" y="169"/>
                  <a:pt x="186" y="169"/>
                  <a:pt x="195" y="160"/>
                </a:cubicBezTo>
                <a:cubicBezTo>
                  <a:pt x="204" y="142"/>
                  <a:pt x="258" y="89"/>
                  <a:pt x="258" y="89"/>
                </a:cubicBezTo>
                <a:cubicBezTo>
                  <a:pt x="266" y="80"/>
                  <a:pt x="266" y="80"/>
                  <a:pt x="275" y="80"/>
                </a:cubicBezTo>
                <a:cubicBezTo>
                  <a:pt x="275" y="89"/>
                  <a:pt x="284" y="89"/>
                  <a:pt x="284" y="89"/>
                </a:cubicBezTo>
                <a:cubicBezTo>
                  <a:pt x="284" y="97"/>
                  <a:pt x="275" y="97"/>
                  <a:pt x="275" y="106"/>
                </a:cubicBezTo>
                <a:cubicBezTo>
                  <a:pt x="249" y="160"/>
                  <a:pt x="249" y="160"/>
                  <a:pt x="249" y="160"/>
                </a:cubicBezTo>
                <a:cubicBezTo>
                  <a:pt x="258" y="160"/>
                  <a:pt x="266" y="169"/>
                  <a:pt x="275" y="169"/>
                </a:cubicBezTo>
                <a:lnTo>
                  <a:pt x="275" y="169"/>
                </a:lnTo>
                <a:cubicBezTo>
                  <a:pt x="284" y="169"/>
                  <a:pt x="293" y="178"/>
                  <a:pt x="293" y="187"/>
                </a:cubicBezTo>
                <a:lnTo>
                  <a:pt x="284" y="195"/>
                </a:lnTo>
                <a:close/>
              </a:path>
            </a:pathLst>
          </a:custGeom>
          <a:solidFill>
            <a:schemeClr val="accent1"/>
          </a:solidFill>
          <a:ln>
            <a:noFill/>
          </a:ln>
          <a:effectLst/>
        </p:spPr>
        <p:txBody>
          <a:bodyPr wrap="none" anchor="ctr"/>
          <a:lstStyle/>
          <a:p>
            <a:endParaRPr lang="en-US" dirty="0"/>
          </a:p>
        </p:txBody>
      </p:sp>
      <p:sp>
        <p:nvSpPr>
          <p:cNvPr id="54" name="Freeform 102"/>
          <p:cNvSpPr>
            <a:spLocks noChangeArrowheads="1"/>
          </p:cNvSpPr>
          <p:nvPr/>
        </p:nvSpPr>
        <p:spPr bwMode="auto">
          <a:xfrm>
            <a:off x="5617785" y="7365992"/>
            <a:ext cx="940866" cy="840944"/>
          </a:xfrm>
          <a:custGeom>
            <a:avLst/>
            <a:gdLst>
              <a:gd name="T0" fmla="*/ 80 w 498"/>
              <a:gd name="T1" fmla="*/ 151 h 445"/>
              <a:gd name="T2" fmla="*/ 80 w 498"/>
              <a:gd name="T3" fmla="*/ 151 h 445"/>
              <a:gd name="T4" fmla="*/ 142 w 498"/>
              <a:gd name="T5" fmla="*/ 169 h 445"/>
              <a:gd name="T6" fmla="*/ 151 w 498"/>
              <a:gd name="T7" fmla="*/ 169 h 445"/>
              <a:gd name="T8" fmla="*/ 195 w 498"/>
              <a:gd name="T9" fmla="*/ 134 h 445"/>
              <a:gd name="T10" fmla="*/ 195 w 498"/>
              <a:gd name="T11" fmla="*/ 125 h 445"/>
              <a:gd name="T12" fmla="*/ 178 w 498"/>
              <a:gd name="T13" fmla="*/ 107 h 445"/>
              <a:gd name="T14" fmla="*/ 275 w 498"/>
              <a:gd name="T15" fmla="*/ 10 h 445"/>
              <a:gd name="T16" fmla="*/ 195 w 498"/>
              <a:gd name="T17" fmla="*/ 0 h 445"/>
              <a:gd name="T18" fmla="*/ 107 w 498"/>
              <a:gd name="T19" fmla="*/ 54 h 445"/>
              <a:gd name="T20" fmla="*/ 72 w 498"/>
              <a:gd name="T21" fmla="*/ 81 h 445"/>
              <a:gd name="T22" fmla="*/ 53 w 498"/>
              <a:gd name="T23" fmla="*/ 116 h 445"/>
              <a:gd name="T24" fmla="*/ 18 w 498"/>
              <a:gd name="T25" fmla="*/ 125 h 445"/>
              <a:gd name="T26" fmla="*/ 0 w 498"/>
              <a:gd name="T27" fmla="*/ 143 h 445"/>
              <a:gd name="T28" fmla="*/ 0 w 498"/>
              <a:gd name="T29" fmla="*/ 151 h 445"/>
              <a:gd name="T30" fmla="*/ 36 w 498"/>
              <a:gd name="T31" fmla="*/ 187 h 445"/>
              <a:gd name="T32" fmla="*/ 53 w 498"/>
              <a:gd name="T33" fmla="*/ 196 h 445"/>
              <a:gd name="T34" fmla="*/ 72 w 498"/>
              <a:gd name="T35" fmla="*/ 178 h 445"/>
              <a:gd name="T36" fmla="*/ 80 w 498"/>
              <a:gd name="T37" fmla="*/ 151 h 445"/>
              <a:gd name="T38" fmla="*/ 222 w 498"/>
              <a:gd name="T39" fmla="*/ 160 h 445"/>
              <a:gd name="T40" fmla="*/ 222 w 498"/>
              <a:gd name="T41" fmla="*/ 160 h 445"/>
              <a:gd name="T42" fmla="*/ 213 w 498"/>
              <a:gd name="T43" fmla="*/ 160 h 445"/>
              <a:gd name="T44" fmla="*/ 178 w 498"/>
              <a:gd name="T45" fmla="*/ 187 h 445"/>
              <a:gd name="T46" fmla="*/ 169 w 498"/>
              <a:gd name="T47" fmla="*/ 204 h 445"/>
              <a:gd name="T48" fmla="*/ 381 w 498"/>
              <a:gd name="T49" fmla="*/ 435 h 445"/>
              <a:gd name="T50" fmla="*/ 399 w 498"/>
              <a:gd name="T51" fmla="*/ 435 h 445"/>
              <a:gd name="T52" fmla="*/ 426 w 498"/>
              <a:gd name="T53" fmla="*/ 417 h 445"/>
              <a:gd name="T54" fmla="*/ 426 w 498"/>
              <a:gd name="T55" fmla="*/ 400 h 445"/>
              <a:gd name="T56" fmla="*/ 222 w 498"/>
              <a:gd name="T57" fmla="*/ 160 h 445"/>
              <a:gd name="T58" fmla="*/ 497 w 498"/>
              <a:gd name="T59" fmla="*/ 63 h 445"/>
              <a:gd name="T60" fmla="*/ 497 w 498"/>
              <a:gd name="T61" fmla="*/ 63 h 445"/>
              <a:gd name="T62" fmla="*/ 479 w 498"/>
              <a:gd name="T63" fmla="*/ 54 h 445"/>
              <a:gd name="T64" fmla="*/ 461 w 498"/>
              <a:gd name="T65" fmla="*/ 89 h 445"/>
              <a:gd name="T66" fmla="*/ 408 w 498"/>
              <a:gd name="T67" fmla="*/ 107 h 445"/>
              <a:gd name="T68" fmla="*/ 399 w 498"/>
              <a:gd name="T69" fmla="*/ 63 h 445"/>
              <a:gd name="T70" fmla="*/ 417 w 498"/>
              <a:gd name="T71" fmla="*/ 19 h 445"/>
              <a:gd name="T72" fmla="*/ 408 w 498"/>
              <a:gd name="T73" fmla="*/ 10 h 445"/>
              <a:gd name="T74" fmla="*/ 337 w 498"/>
              <a:gd name="T75" fmla="*/ 72 h 445"/>
              <a:gd name="T76" fmla="*/ 319 w 498"/>
              <a:gd name="T77" fmla="*/ 151 h 445"/>
              <a:gd name="T78" fmla="*/ 284 w 498"/>
              <a:gd name="T79" fmla="*/ 187 h 445"/>
              <a:gd name="T80" fmla="*/ 319 w 498"/>
              <a:gd name="T81" fmla="*/ 231 h 445"/>
              <a:gd name="T82" fmla="*/ 364 w 498"/>
              <a:gd name="T83" fmla="*/ 187 h 445"/>
              <a:gd name="T84" fmla="*/ 408 w 498"/>
              <a:gd name="T85" fmla="*/ 178 h 445"/>
              <a:gd name="T86" fmla="*/ 488 w 498"/>
              <a:gd name="T87" fmla="*/ 143 h 445"/>
              <a:gd name="T88" fmla="*/ 497 w 498"/>
              <a:gd name="T89" fmla="*/ 63 h 445"/>
              <a:gd name="T90" fmla="*/ 72 w 498"/>
              <a:gd name="T91" fmla="*/ 400 h 445"/>
              <a:gd name="T92" fmla="*/ 72 w 498"/>
              <a:gd name="T93" fmla="*/ 400 h 445"/>
              <a:gd name="T94" fmla="*/ 72 w 498"/>
              <a:gd name="T95" fmla="*/ 417 h 445"/>
              <a:gd name="T96" fmla="*/ 89 w 498"/>
              <a:gd name="T97" fmla="*/ 444 h 445"/>
              <a:gd name="T98" fmla="*/ 107 w 498"/>
              <a:gd name="T99" fmla="*/ 435 h 445"/>
              <a:gd name="T100" fmla="*/ 231 w 498"/>
              <a:gd name="T101" fmla="*/ 320 h 445"/>
              <a:gd name="T102" fmla="*/ 195 w 498"/>
              <a:gd name="T103" fmla="*/ 275 h 445"/>
              <a:gd name="T104" fmla="*/ 72 w 498"/>
              <a:gd name="T105" fmla="*/ 400 h 4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498" h="445">
                <a:moveTo>
                  <a:pt x="80" y="151"/>
                </a:moveTo>
                <a:lnTo>
                  <a:pt x="80" y="151"/>
                </a:lnTo>
                <a:cubicBezTo>
                  <a:pt x="97" y="134"/>
                  <a:pt x="116" y="143"/>
                  <a:pt x="142" y="169"/>
                </a:cubicBezTo>
                <a:cubicBezTo>
                  <a:pt x="151" y="178"/>
                  <a:pt x="151" y="169"/>
                  <a:pt x="151" y="169"/>
                </a:cubicBezTo>
                <a:cubicBezTo>
                  <a:pt x="160" y="169"/>
                  <a:pt x="186" y="134"/>
                  <a:pt x="195" y="134"/>
                </a:cubicBezTo>
                <a:cubicBezTo>
                  <a:pt x="195" y="134"/>
                  <a:pt x="195" y="134"/>
                  <a:pt x="195" y="125"/>
                </a:cubicBezTo>
                <a:cubicBezTo>
                  <a:pt x="186" y="125"/>
                  <a:pt x="178" y="116"/>
                  <a:pt x="178" y="107"/>
                </a:cubicBezTo>
                <a:cubicBezTo>
                  <a:pt x="133" y="45"/>
                  <a:pt x="301" y="10"/>
                  <a:pt x="275" y="10"/>
                </a:cubicBezTo>
                <a:cubicBezTo>
                  <a:pt x="257" y="0"/>
                  <a:pt x="204" y="0"/>
                  <a:pt x="195" y="0"/>
                </a:cubicBezTo>
                <a:cubicBezTo>
                  <a:pt x="169" y="10"/>
                  <a:pt x="125" y="36"/>
                  <a:pt x="107" y="54"/>
                </a:cubicBezTo>
                <a:cubicBezTo>
                  <a:pt x="80" y="72"/>
                  <a:pt x="72" y="81"/>
                  <a:pt x="72" y="81"/>
                </a:cubicBezTo>
                <a:cubicBezTo>
                  <a:pt x="62" y="89"/>
                  <a:pt x="72" y="107"/>
                  <a:pt x="53" y="116"/>
                </a:cubicBezTo>
                <a:cubicBezTo>
                  <a:pt x="36" y="125"/>
                  <a:pt x="27" y="116"/>
                  <a:pt x="18" y="125"/>
                </a:cubicBezTo>
                <a:cubicBezTo>
                  <a:pt x="18" y="134"/>
                  <a:pt x="9" y="134"/>
                  <a:pt x="0" y="143"/>
                </a:cubicBezTo>
                <a:lnTo>
                  <a:pt x="0" y="151"/>
                </a:lnTo>
                <a:lnTo>
                  <a:pt x="36" y="187"/>
                </a:lnTo>
                <a:cubicBezTo>
                  <a:pt x="36" y="196"/>
                  <a:pt x="44" y="196"/>
                  <a:pt x="53" y="196"/>
                </a:cubicBezTo>
                <a:cubicBezTo>
                  <a:pt x="53" y="187"/>
                  <a:pt x="62" y="178"/>
                  <a:pt x="72" y="178"/>
                </a:cubicBezTo>
                <a:cubicBezTo>
                  <a:pt x="72" y="178"/>
                  <a:pt x="72" y="151"/>
                  <a:pt x="80" y="151"/>
                </a:cubicBezTo>
                <a:close/>
                <a:moveTo>
                  <a:pt x="222" y="160"/>
                </a:moveTo>
                <a:lnTo>
                  <a:pt x="222" y="160"/>
                </a:lnTo>
                <a:cubicBezTo>
                  <a:pt x="213" y="160"/>
                  <a:pt x="213" y="160"/>
                  <a:pt x="213" y="160"/>
                </a:cubicBezTo>
                <a:cubicBezTo>
                  <a:pt x="178" y="187"/>
                  <a:pt x="178" y="187"/>
                  <a:pt x="178" y="187"/>
                </a:cubicBezTo>
                <a:cubicBezTo>
                  <a:pt x="169" y="196"/>
                  <a:pt x="169" y="196"/>
                  <a:pt x="169" y="204"/>
                </a:cubicBezTo>
                <a:cubicBezTo>
                  <a:pt x="381" y="435"/>
                  <a:pt x="381" y="435"/>
                  <a:pt x="381" y="435"/>
                </a:cubicBezTo>
                <a:cubicBezTo>
                  <a:pt x="381" y="444"/>
                  <a:pt x="391" y="444"/>
                  <a:pt x="399" y="435"/>
                </a:cubicBezTo>
                <a:cubicBezTo>
                  <a:pt x="426" y="417"/>
                  <a:pt x="426" y="417"/>
                  <a:pt x="426" y="417"/>
                </a:cubicBezTo>
                <a:cubicBezTo>
                  <a:pt x="426" y="408"/>
                  <a:pt x="426" y="400"/>
                  <a:pt x="426" y="400"/>
                </a:cubicBezTo>
                <a:lnTo>
                  <a:pt x="222" y="160"/>
                </a:lnTo>
                <a:close/>
                <a:moveTo>
                  <a:pt x="497" y="63"/>
                </a:moveTo>
                <a:lnTo>
                  <a:pt x="497" y="63"/>
                </a:lnTo>
                <a:cubicBezTo>
                  <a:pt x="488" y="45"/>
                  <a:pt x="488" y="54"/>
                  <a:pt x="479" y="54"/>
                </a:cubicBezTo>
                <a:cubicBezTo>
                  <a:pt x="479" y="63"/>
                  <a:pt x="461" y="81"/>
                  <a:pt x="461" y="89"/>
                </a:cubicBezTo>
                <a:cubicBezTo>
                  <a:pt x="452" y="107"/>
                  <a:pt x="435" y="125"/>
                  <a:pt x="408" y="107"/>
                </a:cubicBezTo>
                <a:cubicBezTo>
                  <a:pt x="381" y="81"/>
                  <a:pt x="391" y="72"/>
                  <a:pt x="399" y="63"/>
                </a:cubicBezTo>
                <a:cubicBezTo>
                  <a:pt x="399" y="54"/>
                  <a:pt x="417" y="28"/>
                  <a:pt x="417" y="19"/>
                </a:cubicBezTo>
                <a:cubicBezTo>
                  <a:pt x="426" y="19"/>
                  <a:pt x="417" y="10"/>
                  <a:pt x="408" y="10"/>
                </a:cubicBezTo>
                <a:cubicBezTo>
                  <a:pt x="399" y="19"/>
                  <a:pt x="346" y="36"/>
                  <a:pt x="337" y="72"/>
                </a:cubicBezTo>
                <a:cubicBezTo>
                  <a:pt x="328" y="98"/>
                  <a:pt x="346" y="125"/>
                  <a:pt x="319" y="151"/>
                </a:cubicBezTo>
                <a:cubicBezTo>
                  <a:pt x="284" y="187"/>
                  <a:pt x="284" y="187"/>
                  <a:pt x="284" y="187"/>
                </a:cubicBezTo>
                <a:cubicBezTo>
                  <a:pt x="319" y="231"/>
                  <a:pt x="319" y="231"/>
                  <a:pt x="319" y="231"/>
                </a:cubicBezTo>
                <a:cubicBezTo>
                  <a:pt x="364" y="187"/>
                  <a:pt x="364" y="187"/>
                  <a:pt x="364" y="187"/>
                </a:cubicBezTo>
                <a:cubicBezTo>
                  <a:pt x="372" y="178"/>
                  <a:pt x="391" y="169"/>
                  <a:pt x="408" y="178"/>
                </a:cubicBezTo>
                <a:cubicBezTo>
                  <a:pt x="452" y="187"/>
                  <a:pt x="470" y="169"/>
                  <a:pt x="488" y="143"/>
                </a:cubicBezTo>
                <a:cubicBezTo>
                  <a:pt x="497" y="116"/>
                  <a:pt x="497" y="72"/>
                  <a:pt x="497" y="63"/>
                </a:cubicBezTo>
                <a:close/>
                <a:moveTo>
                  <a:pt x="72" y="400"/>
                </a:moveTo>
                <a:lnTo>
                  <a:pt x="72" y="400"/>
                </a:lnTo>
                <a:cubicBezTo>
                  <a:pt x="62" y="408"/>
                  <a:pt x="62" y="417"/>
                  <a:pt x="72" y="417"/>
                </a:cubicBezTo>
                <a:cubicBezTo>
                  <a:pt x="89" y="444"/>
                  <a:pt x="89" y="444"/>
                  <a:pt x="89" y="444"/>
                </a:cubicBezTo>
                <a:cubicBezTo>
                  <a:pt x="97" y="444"/>
                  <a:pt x="107" y="444"/>
                  <a:pt x="107" y="435"/>
                </a:cubicBezTo>
                <a:cubicBezTo>
                  <a:pt x="231" y="320"/>
                  <a:pt x="231" y="320"/>
                  <a:pt x="231" y="320"/>
                </a:cubicBezTo>
                <a:cubicBezTo>
                  <a:pt x="195" y="275"/>
                  <a:pt x="195" y="275"/>
                  <a:pt x="195" y="275"/>
                </a:cubicBezTo>
                <a:lnTo>
                  <a:pt x="72" y="400"/>
                </a:lnTo>
                <a:close/>
              </a:path>
            </a:pathLst>
          </a:custGeom>
          <a:solidFill>
            <a:schemeClr val="accent1"/>
          </a:solidFill>
          <a:ln>
            <a:noFill/>
          </a:ln>
          <a:effectLst/>
        </p:spPr>
        <p:txBody>
          <a:bodyPr wrap="none" anchor="ctr"/>
          <a:lstStyle/>
          <a:p>
            <a:endParaRPr lang="en-US" dirty="0"/>
          </a:p>
        </p:txBody>
      </p:sp>
      <p:sp>
        <p:nvSpPr>
          <p:cNvPr id="55" name="Freeform 104"/>
          <p:cNvSpPr>
            <a:spLocks noChangeArrowheads="1"/>
          </p:cNvSpPr>
          <p:nvPr/>
        </p:nvSpPr>
        <p:spPr bwMode="auto">
          <a:xfrm>
            <a:off x="1508595" y="11179753"/>
            <a:ext cx="940866" cy="632794"/>
          </a:xfrm>
          <a:custGeom>
            <a:avLst/>
            <a:gdLst>
              <a:gd name="T0" fmla="*/ 203 w 497"/>
              <a:gd name="T1" fmla="*/ 257 h 337"/>
              <a:gd name="T2" fmla="*/ 203 w 497"/>
              <a:gd name="T3" fmla="*/ 257 h 337"/>
              <a:gd name="T4" fmla="*/ 221 w 497"/>
              <a:gd name="T5" fmla="*/ 327 h 337"/>
              <a:gd name="T6" fmla="*/ 283 w 497"/>
              <a:gd name="T7" fmla="*/ 310 h 337"/>
              <a:gd name="T8" fmla="*/ 398 w 497"/>
              <a:gd name="T9" fmla="*/ 9 h 337"/>
              <a:gd name="T10" fmla="*/ 203 w 497"/>
              <a:gd name="T11" fmla="*/ 257 h 337"/>
              <a:gd name="T12" fmla="*/ 248 w 497"/>
              <a:gd name="T13" fmla="*/ 71 h 337"/>
              <a:gd name="T14" fmla="*/ 248 w 497"/>
              <a:gd name="T15" fmla="*/ 71 h 337"/>
              <a:gd name="T16" fmla="*/ 274 w 497"/>
              <a:gd name="T17" fmla="*/ 71 h 337"/>
              <a:gd name="T18" fmla="*/ 310 w 497"/>
              <a:gd name="T19" fmla="*/ 26 h 337"/>
              <a:gd name="T20" fmla="*/ 248 w 497"/>
              <a:gd name="T21" fmla="*/ 17 h 337"/>
              <a:gd name="T22" fmla="*/ 0 w 497"/>
              <a:gd name="T23" fmla="*/ 283 h 337"/>
              <a:gd name="T24" fmla="*/ 0 w 497"/>
              <a:gd name="T25" fmla="*/ 310 h 337"/>
              <a:gd name="T26" fmla="*/ 26 w 497"/>
              <a:gd name="T27" fmla="*/ 336 h 337"/>
              <a:gd name="T28" fmla="*/ 53 w 497"/>
              <a:gd name="T29" fmla="*/ 310 h 337"/>
              <a:gd name="T30" fmla="*/ 53 w 497"/>
              <a:gd name="T31" fmla="*/ 283 h 337"/>
              <a:gd name="T32" fmla="*/ 248 w 497"/>
              <a:gd name="T33" fmla="*/ 71 h 337"/>
              <a:gd name="T34" fmla="*/ 425 w 497"/>
              <a:gd name="T35" fmla="*/ 98 h 337"/>
              <a:gd name="T36" fmla="*/ 425 w 497"/>
              <a:gd name="T37" fmla="*/ 98 h 337"/>
              <a:gd name="T38" fmla="*/ 407 w 497"/>
              <a:gd name="T39" fmla="*/ 151 h 337"/>
              <a:gd name="T40" fmla="*/ 442 w 497"/>
              <a:gd name="T41" fmla="*/ 283 h 337"/>
              <a:gd name="T42" fmla="*/ 442 w 497"/>
              <a:gd name="T43" fmla="*/ 310 h 337"/>
              <a:gd name="T44" fmla="*/ 469 w 497"/>
              <a:gd name="T45" fmla="*/ 336 h 337"/>
              <a:gd name="T46" fmla="*/ 469 w 497"/>
              <a:gd name="T47" fmla="*/ 336 h 337"/>
              <a:gd name="T48" fmla="*/ 496 w 497"/>
              <a:gd name="T49" fmla="*/ 310 h 337"/>
              <a:gd name="T50" fmla="*/ 496 w 497"/>
              <a:gd name="T51" fmla="*/ 283 h 337"/>
              <a:gd name="T52" fmla="*/ 425 w 497"/>
              <a:gd name="T53" fmla="*/ 98 h 3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97" h="337">
                <a:moveTo>
                  <a:pt x="203" y="257"/>
                </a:moveTo>
                <a:lnTo>
                  <a:pt x="203" y="257"/>
                </a:lnTo>
                <a:cubicBezTo>
                  <a:pt x="186" y="283"/>
                  <a:pt x="194" y="310"/>
                  <a:pt x="221" y="327"/>
                </a:cubicBezTo>
                <a:cubicBezTo>
                  <a:pt x="239" y="336"/>
                  <a:pt x="266" y="336"/>
                  <a:pt x="283" y="310"/>
                </a:cubicBezTo>
                <a:cubicBezTo>
                  <a:pt x="301" y="274"/>
                  <a:pt x="407" y="9"/>
                  <a:pt x="398" y="9"/>
                </a:cubicBezTo>
                <a:cubicBezTo>
                  <a:pt x="389" y="0"/>
                  <a:pt x="221" y="230"/>
                  <a:pt x="203" y="257"/>
                </a:cubicBezTo>
                <a:close/>
                <a:moveTo>
                  <a:pt x="248" y="71"/>
                </a:moveTo>
                <a:lnTo>
                  <a:pt x="248" y="71"/>
                </a:lnTo>
                <a:cubicBezTo>
                  <a:pt x="257" y="71"/>
                  <a:pt x="266" y="71"/>
                  <a:pt x="274" y="71"/>
                </a:cubicBezTo>
                <a:cubicBezTo>
                  <a:pt x="292" y="53"/>
                  <a:pt x="301" y="44"/>
                  <a:pt x="310" y="26"/>
                </a:cubicBezTo>
                <a:cubicBezTo>
                  <a:pt x="292" y="17"/>
                  <a:pt x="274" y="17"/>
                  <a:pt x="248" y="17"/>
                </a:cubicBezTo>
                <a:cubicBezTo>
                  <a:pt x="106" y="17"/>
                  <a:pt x="0" y="133"/>
                  <a:pt x="0" y="283"/>
                </a:cubicBezTo>
                <a:cubicBezTo>
                  <a:pt x="0" y="292"/>
                  <a:pt x="0" y="301"/>
                  <a:pt x="0" y="310"/>
                </a:cubicBezTo>
                <a:cubicBezTo>
                  <a:pt x="0" y="327"/>
                  <a:pt x="17" y="336"/>
                  <a:pt x="26" y="336"/>
                </a:cubicBezTo>
                <a:cubicBezTo>
                  <a:pt x="44" y="336"/>
                  <a:pt x="53" y="319"/>
                  <a:pt x="53" y="310"/>
                </a:cubicBezTo>
                <a:cubicBezTo>
                  <a:pt x="53" y="301"/>
                  <a:pt x="53" y="292"/>
                  <a:pt x="53" y="283"/>
                </a:cubicBezTo>
                <a:cubicBezTo>
                  <a:pt x="53" y="160"/>
                  <a:pt x="132" y="71"/>
                  <a:pt x="248" y="71"/>
                </a:cubicBezTo>
                <a:close/>
                <a:moveTo>
                  <a:pt x="425" y="98"/>
                </a:moveTo>
                <a:lnTo>
                  <a:pt x="425" y="98"/>
                </a:lnTo>
                <a:cubicBezTo>
                  <a:pt x="416" y="115"/>
                  <a:pt x="416" y="133"/>
                  <a:pt x="407" y="151"/>
                </a:cubicBezTo>
                <a:cubicBezTo>
                  <a:pt x="433" y="186"/>
                  <a:pt x="442" y="239"/>
                  <a:pt x="442" y="283"/>
                </a:cubicBezTo>
                <a:cubicBezTo>
                  <a:pt x="442" y="292"/>
                  <a:pt x="442" y="301"/>
                  <a:pt x="442" y="310"/>
                </a:cubicBezTo>
                <a:cubicBezTo>
                  <a:pt x="442" y="319"/>
                  <a:pt x="451" y="336"/>
                  <a:pt x="469" y="336"/>
                </a:cubicBezTo>
                <a:lnTo>
                  <a:pt x="469" y="336"/>
                </a:lnTo>
                <a:cubicBezTo>
                  <a:pt x="478" y="336"/>
                  <a:pt x="496" y="327"/>
                  <a:pt x="496" y="310"/>
                </a:cubicBezTo>
                <a:cubicBezTo>
                  <a:pt x="496" y="301"/>
                  <a:pt x="496" y="292"/>
                  <a:pt x="496" y="283"/>
                </a:cubicBezTo>
                <a:cubicBezTo>
                  <a:pt x="496" y="213"/>
                  <a:pt x="469" y="151"/>
                  <a:pt x="425" y="98"/>
                </a:cubicBezTo>
                <a:close/>
              </a:path>
            </a:pathLst>
          </a:custGeom>
          <a:solidFill>
            <a:schemeClr val="accent1"/>
          </a:solidFill>
          <a:ln>
            <a:noFill/>
          </a:ln>
          <a:effectLst/>
        </p:spPr>
        <p:txBody>
          <a:bodyPr wrap="none" anchor="ctr"/>
          <a:lstStyle/>
          <a:p>
            <a:endParaRPr lang="en-US" dirty="0"/>
          </a:p>
        </p:txBody>
      </p:sp>
      <p:sp>
        <p:nvSpPr>
          <p:cNvPr id="56" name="Freeform 105"/>
          <p:cNvSpPr>
            <a:spLocks noChangeArrowheads="1"/>
          </p:cNvSpPr>
          <p:nvPr/>
        </p:nvSpPr>
        <p:spPr bwMode="auto">
          <a:xfrm>
            <a:off x="3563193" y="11146448"/>
            <a:ext cx="957510" cy="724377"/>
          </a:xfrm>
          <a:custGeom>
            <a:avLst/>
            <a:gdLst>
              <a:gd name="T0" fmla="*/ 488 w 506"/>
              <a:gd name="T1" fmla="*/ 213 h 382"/>
              <a:gd name="T2" fmla="*/ 363 w 506"/>
              <a:gd name="T3" fmla="*/ 142 h 382"/>
              <a:gd name="T4" fmla="*/ 451 w 506"/>
              <a:gd name="T5" fmla="*/ 80 h 382"/>
              <a:gd name="T6" fmla="*/ 451 w 506"/>
              <a:gd name="T7" fmla="*/ 44 h 382"/>
              <a:gd name="T8" fmla="*/ 363 w 506"/>
              <a:gd name="T9" fmla="*/ 53 h 382"/>
              <a:gd name="T10" fmla="*/ 363 w 506"/>
              <a:gd name="T11" fmla="*/ 0 h 382"/>
              <a:gd name="T12" fmla="*/ 328 w 506"/>
              <a:gd name="T13" fmla="*/ 0 h 382"/>
              <a:gd name="T14" fmla="*/ 257 w 506"/>
              <a:gd name="T15" fmla="*/ 71 h 382"/>
              <a:gd name="T16" fmla="*/ 257 w 506"/>
              <a:gd name="T17" fmla="*/ 106 h 382"/>
              <a:gd name="T18" fmla="*/ 336 w 506"/>
              <a:gd name="T19" fmla="*/ 97 h 382"/>
              <a:gd name="T20" fmla="*/ 275 w 506"/>
              <a:gd name="T21" fmla="*/ 178 h 382"/>
              <a:gd name="T22" fmla="*/ 310 w 506"/>
              <a:gd name="T23" fmla="*/ 319 h 382"/>
              <a:gd name="T24" fmla="*/ 398 w 506"/>
              <a:gd name="T25" fmla="*/ 354 h 382"/>
              <a:gd name="T26" fmla="*/ 407 w 506"/>
              <a:gd name="T27" fmla="*/ 372 h 382"/>
              <a:gd name="T28" fmla="*/ 488 w 506"/>
              <a:gd name="T29" fmla="*/ 213 h 382"/>
              <a:gd name="T30" fmla="*/ 310 w 506"/>
              <a:gd name="T31" fmla="*/ 292 h 382"/>
              <a:gd name="T32" fmla="*/ 301 w 506"/>
              <a:gd name="T33" fmla="*/ 204 h 382"/>
              <a:gd name="T34" fmla="*/ 336 w 506"/>
              <a:gd name="T35" fmla="*/ 284 h 382"/>
              <a:gd name="T36" fmla="*/ 363 w 506"/>
              <a:gd name="T37" fmla="*/ 275 h 382"/>
              <a:gd name="T38" fmla="*/ 363 w 506"/>
              <a:gd name="T39" fmla="*/ 178 h 382"/>
              <a:gd name="T40" fmla="*/ 416 w 506"/>
              <a:gd name="T41" fmla="*/ 186 h 382"/>
              <a:gd name="T42" fmla="*/ 142 w 506"/>
              <a:gd name="T43" fmla="*/ 89 h 382"/>
              <a:gd name="T44" fmla="*/ 142 w 506"/>
              <a:gd name="T45" fmla="*/ 80 h 382"/>
              <a:gd name="T46" fmla="*/ 88 w 506"/>
              <a:gd name="T47" fmla="*/ 89 h 382"/>
              <a:gd name="T48" fmla="*/ 0 w 506"/>
              <a:gd name="T49" fmla="*/ 363 h 382"/>
              <a:gd name="T50" fmla="*/ 44 w 506"/>
              <a:gd name="T51" fmla="*/ 363 h 382"/>
              <a:gd name="T52" fmla="*/ 160 w 506"/>
              <a:gd name="T53" fmla="*/ 275 h 382"/>
              <a:gd name="T54" fmla="*/ 186 w 506"/>
              <a:gd name="T55" fmla="*/ 363 h 382"/>
              <a:gd name="T56" fmla="*/ 230 w 506"/>
              <a:gd name="T57" fmla="*/ 363 h 382"/>
              <a:gd name="T58" fmla="*/ 79 w 506"/>
              <a:gd name="T59" fmla="*/ 239 h 382"/>
              <a:gd name="T60" fmla="*/ 116 w 506"/>
              <a:gd name="T61" fmla="*/ 116 h 382"/>
              <a:gd name="T62" fmla="*/ 79 w 506"/>
              <a:gd name="T63" fmla="*/ 239 h 3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506" h="382">
                <a:moveTo>
                  <a:pt x="488" y="213"/>
                </a:moveTo>
                <a:lnTo>
                  <a:pt x="488" y="213"/>
                </a:lnTo>
                <a:cubicBezTo>
                  <a:pt x="470" y="169"/>
                  <a:pt x="434" y="142"/>
                  <a:pt x="372" y="142"/>
                </a:cubicBezTo>
                <a:cubicBezTo>
                  <a:pt x="372" y="142"/>
                  <a:pt x="372" y="142"/>
                  <a:pt x="363" y="142"/>
                </a:cubicBezTo>
                <a:cubicBezTo>
                  <a:pt x="363" y="89"/>
                  <a:pt x="363" y="89"/>
                  <a:pt x="363" y="89"/>
                </a:cubicBezTo>
                <a:lnTo>
                  <a:pt x="451" y="80"/>
                </a:lnTo>
                <a:cubicBezTo>
                  <a:pt x="461" y="80"/>
                  <a:pt x="461" y="71"/>
                  <a:pt x="461" y="71"/>
                </a:cubicBezTo>
                <a:cubicBezTo>
                  <a:pt x="461" y="71"/>
                  <a:pt x="451" y="53"/>
                  <a:pt x="451" y="44"/>
                </a:cubicBezTo>
                <a:cubicBezTo>
                  <a:pt x="451" y="44"/>
                  <a:pt x="451" y="44"/>
                  <a:pt x="443" y="44"/>
                </a:cubicBezTo>
                <a:lnTo>
                  <a:pt x="363" y="53"/>
                </a:lnTo>
                <a:cubicBezTo>
                  <a:pt x="363" y="53"/>
                  <a:pt x="363" y="9"/>
                  <a:pt x="363" y="0"/>
                </a:cubicBezTo>
                <a:lnTo>
                  <a:pt x="363" y="0"/>
                </a:lnTo>
                <a:cubicBezTo>
                  <a:pt x="354" y="0"/>
                  <a:pt x="336" y="0"/>
                  <a:pt x="336" y="0"/>
                </a:cubicBezTo>
                <a:lnTo>
                  <a:pt x="328" y="0"/>
                </a:lnTo>
                <a:cubicBezTo>
                  <a:pt x="328" y="9"/>
                  <a:pt x="336" y="62"/>
                  <a:pt x="336" y="62"/>
                </a:cubicBezTo>
                <a:lnTo>
                  <a:pt x="257" y="71"/>
                </a:lnTo>
                <a:lnTo>
                  <a:pt x="248" y="80"/>
                </a:lnTo>
                <a:lnTo>
                  <a:pt x="257" y="106"/>
                </a:lnTo>
                <a:lnTo>
                  <a:pt x="257" y="106"/>
                </a:lnTo>
                <a:cubicBezTo>
                  <a:pt x="266" y="106"/>
                  <a:pt x="336" y="97"/>
                  <a:pt x="336" y="97"/>
                </a:cubicBezTo>
                <a:cubicBezTo>
                  <a:pt x="336" y="151"/>
                  <a:pt x="336" y="151"/>
                  <a:pt x="336" y="151"/>
                </a:cubicBezTo>
                <a:cubicBezTo>
                  <a:pt x="310" y="151"/>
                  <a:pt x="292" y="169"/>
                  <a:pt x="275" y="178"/>
                </a:cubicBezTo>
                <a:cubicBezTo>
                  <a:pt x="257" y="204"/>
                  <a:pt x="248" y="231"/>
                  <a:pt x="248" y="257"/>
                </a:cubicBezTo>
                <a:cubicBezTo>
                  <a:pt x="248" y="292"/>
                  <a:pt x="275" y="319"/>
                  <a:pt x="310" y="319"/>
                </a:cubicBezTo>
                <a:cubicBezTo>
                  <a:pt x="381" y="328"/>
                  <a:pt x="434" y="248"/>
                  <a:pt x="451" y="204"/>
                </a:cubicBezTo>
                <a:cubicBezTo>
                  <a:pt x="479" y="239"/>
                  <a:pt x="451" y="310"/>
                  <a:pt x="398" y="354"/>
                </a:cubicBezTo>
                <a:lnTo>
                  <a:pt x="398" y="354"/>
                </a:lnTo>
                <a:lnTo>
                  <a:pt x="407" y="372"/>
                </a:lnTo>
                <a:cubicBezTo>
                  <a:pt x="416" y="381"/>
                  <a:pt x="416" y="381"/>
                  <a:pt x="416" y="372"/>
                </a:cubicBezTo>
                <a:cubicBezTo>
                  <a:pt x="479" y="337"/>
                  <a:pt x="505" y="266"/>
                  <a:pt x="488" y="213"/>
                </a:cubicBezTo>
                <a:close/>
                <a:moveTo>
                  <a:pt x="310" y="292"/>
                </a:moveTo>
                <a:lnTo>
                  <a:pt x="310" y="292"/>
                </a:lnTo>
                <a:cubicBezTo>
                  <a:pt x="283" y="284"/>
                  <a:pt x="283" y="266"/>
                  <a:pt x="283" y="257"/>
                </a:cubicBezTo>
                <a:cubicBezTo>
                  <a:pt x="283" y="231"/>
                  <a:pt x="292" y="213"/>
                  <a:pt x="301" y="204"/>
                </a:cubicBezTo>
                <a:cubicBezTo>
                  <a:pt x="310" y="195"/>
                  <a:pt x="319" y="186"/>
                  <a:pt x="336" y="178"/>
                </a:cubicBezTo>
                <a:cubicBezTo>
                  <a:pt x="336" y="284"/>
                  <a:pt x="336" y="284"/>
                  <a:pt x="336" y="284"/>
                </a:cubicBezTo>
                <a:cubicBezTo>
                  <a:pt x="328" y="292"/>
                  <a:pt x="319" y="292"/>
                  <a:pt x="310" y="292"/>
                </a:cubicBezTo>
                <a:close/>
                <a:moveTo>
                  <a:pt x="363" y="275"/>
                </a:moveTo>
                <a:lnTo>
                  <a:pt x="363" y="275"/>
                </a:lnTo>
                <a:cubicBezTo>
                  <a:pt x="363" y="178"/>
                  <a:pt x="363" y="178"/>
                  <a:pt x="363" y="178"/>
                </a:cubicBezTo>
                <a:cubicBezTo>
                  <a:pt x="372" y="178"/>
                  <a:pt x="372" y="178"/>
                  <a:pt x="372" y="178"/>
                </a:cubicBezTo>
                <a:cubicBezTo>
                  <a:pt x="389" y="178"/>
                  <a:pt x="407" y="178"/>
                  <a:pt x="416" y="186"/>
                </a:cubicBezTo>
                <a:cubicBezTo>
                  <a:pt x="434" y="186"/>
                  <a:pt x="398" y="248"/>
                  <a:pt x="363" y="275"/>
                </a:cubicBezTo>
                <a:close/>
                <a:moveTo>
                  <a:pt x="142" y="89"/>
                </a:moveTo>
                <a:lnTo>
                  <a:pt x="142" y="89"/>
                </a:lnTo>
                <a:cubicBezTo>
                  <a:pt x="142" y="80"/>
                  <a:pt x="142" y="80"/>
                  <a:pt x="142" y="80"/>
                </a:cubicBezTo>
                <a:cubicBezTo>
                  <a:pt x="88" y="80"/>
                  <a:pt x="88" y="80"/>
                  <a:pt x="88" y="80"/>
                </a:cubicBezTo>
                <a:cubicBezTo>
                  <a:pt x="88" y="80"/>
                  <a:pt x="88" y="80"/>
                  <a:pt x="88" y="89"/>
                </a:cubicBezTo>
                <a:cubicBezTo>
                  <a:pt x="79" y="116"/>
                  <a:pt x="0" y="354"/>
                  <a:pt x="0" y="363"/>
                </a:cubicBezTo>
                <a:lnTo>
                  <a:pt x="0" y="363"/>
                </a:lnTo>
                <a:cubicBezTo>
                  <a:pt x="44" y="363"/>
                  <a:pt x="44" y="363"/>
                  <a:pt x="44" y="363"/>
                </a:cubicBezTo>
                <a:lnTo>
                  <a:pt x="44" y="363"/>
                </a:lnTo>
                <a:cubicBezTo>
                  <a:pt x="44" y="354"/>
                  <a:pt x="71" y="275"/>
                  <a:pt x="71" y="275"/>
                </a:cubicBezTo>
                <a:cubicBezTo>
                  <a:pt x="160" y="275"/>
                  <a:pt x="160" y="275"/>
                  <a:pt x="160" y="275"/>
                </a:cubicBezTo>
                <a:cubicBezTo>
                  <a:pt x="160" y="275"/>
                  <a:pt x="186" y="354"/>
                  <a:pt x="186" y="363"/>
                </a:cubicBezTo>
                <a:lnTo>
                  <a:pt x="186" y="363"/>
                </a:lnTo>
                <a:cubicBezTo>
                  <a:pt x="230" y="363"/>
                  <a:pt x="230" y="363"/>
                  <a:pt x="230" y="363"/>
                </a:cubicBezTo>
                <a:lnTo>
                  <a:pt x="230" y="363"/>
                </a:lnTo>
                <a:cubicBezTo>
                  <a:pt x="230" y="354"/>
                  <a:pt x="151" y="116"/>
                  <a:pt x="142" y="89"/>
                </a:cubicBezTo>
                <a:close/>
                <a:moveTo>
                  <a:pt x="79" y="239"/>
                </a:moveTo>
                <a:lnTo>
                  <a:pt x="79" y="239"/>
                </a:lnTo>
                <a:cubicBezTo>
                  <a:pt x="116" y="116"/>
                  <a:pt x="116" y="116"/>
                  <a:pt x="116" y="116"/>
                </a:cubicBezTo>
                <a:cubicBezTo>
                  <a:pt x="151" y="239"/>
                  <a:pt x="151" y="239"/>
                  <a:pt x="151" y="239"/>
                </a:cubicBezTo>
                <a:lnTo>
                  <a:pt x="79" y="239"/>
                </a:lnTo>
                <a:close/>
              </a:path>
            </a:pathLst>
          </a:custGeom>
          <a:solidFill>
            <a:schemeClr val="accent1"/>
          </a:solidFill>
          <a:ln>
            <a:noFill/>
          </a:ln>
          <a:effectLst/>
        </p:spPr>
        <p:txBody>
          <a:bodyPr wrap="none" anchor="ctr"/>
          <a:lstStyle/>
          <a:p>
            <a:endParaRPr lang="en-US" dirty="0"/>
          </a:p>
        </p:txBody>
      </p:sp>
      <p:sp>
        <p:nvSpPr>
          <p:cNvPr id="57" name="Freeform 106"/>
          <p:cNvSpPr>
            <a:spLocks noChangeArrowheads="1"/>
          </p:cNvSpPr>
          <p:nvPr/>
        </p:nvSpPr>
        <p:spPr bwMode="auto">
          <a:xfrm>
            <a:off x="16023983" y="1745266"/>
            <a:ext cx="674423" cy="957516"/>
          </a:xfrm>
          <a:custGeom>
            <a:avLst/>
            <a:gdLst>
              <a:gd name="T0" fmla="*/ 35 w 355"/>
              <a:gd name="T1" fmla="*/ 497 h 506"/>
              <a:gd name="T2" fmla="*/ 35 w 355"/>
              <a:gd name="T3" fmla="*/ 497 h 506"/>
              <a:gd name="T4" fmla="*/ 70 w 355"/>
              <a:gd name="T5" fmla="*/ 381 h 506"/>
              <a:gd name="T6" fmla="*/ 203 w 355"/>
              <a:gd name="T7" fmla="*/ 310 h 506"/>
              <a:gd name="T8" fmla="*/ 132 w 355"/>
              <a:gd name="T9" fmla="*/ 284 h 506"/>
              <a:gd name="T10" fmla="*/ 292 w 355"/>
              <a:gd name="T11" fmla="*/ 194 h 506"/>
              <a:gd name="T12" fmla="*/ 194 w 355"/>
              <a:gd name="T13" fmla="*/ 168 h 506"/>
              <a:gd name="T14" fmla="*/ 327 w 355"/>
              <a:gd name="T15" fmla="*/ 133 h 506"/>
              <a:gd name="T16" fmla="*/ 345 w 355"/>
              <a:gd name="T17" fmla="*/ 44 h 506"/>
              <a:gd name="T18" fmla="*/ 248 w 355"/>
              <a:gd name="T19" fmla="*/ 0 h 506"/>
              <a:gd name="T20" fmla="*/ 159 w 355"/>
              <a:gd name="T21" fmla="*/ 124 h 506"/>
              <a:gd name="T22" fmla="*/ 168 w 355"/>
              <a:gd name="T23" fmla="*/ 18 h 506"/>
              <a:gd name="T24" fmla="*/ 70 w 355"/>
              <a:gd name="T25" fmla="*/ 106 h 506"/>
              <a:gd name="T26" fmla="*/ 61 w 355"/>
              <a:gd name="T27" fmla="*/ 301 h 506"/>
              <a:gd name="T28" fmla="*/ 8 w 355"/>
              <a:gd name="T29" fmla="*/ 213 h 506"/>
              <a:gd name="T30" fmla="*/ 35 w 355"/>
              <a:gd name="T31" fmla="*/ 363 h 506"/>
              <a:gd name="T32" fmla="*/ 8 w 355"/>
              <a:gd name="T33" fmla="*/ 478 h 506"/>
              <a:gd name="T34" fmla="*/ 35 w 355"/>
              <a:gd name="T35" fmla="*/ 497 h 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55" h="506">
                <a:moveTo>
                  <a:pt x="35" y="497"/>
                </a:moveTo>
                <a:lnTo>
                  <a:pt x="35" y="497"/>
                </a:lnTo>
                <a:cubicBezTo>
                  <a:pt x="44" y="469"/>
                  <a:pt x="53" y="434"/>
                  <a:pt x="70" y="381"/>
                </a:cubicBezTo>
                <a:cubicBezTo>
                  <a:pt x="132" y="372"/>
                  <a:pt x="168" y="390"/>
                  <a:pt x="203" y="310"/>
                </a:cubicBezTo>
                <a:cubicBezTo>
                  <a:pt x="168" y="328"/>
                  <a:pt x="132" y="292"/>
                  <a:pt x="132" y="284"/>
                </a:cubicBezTo>
                <a:cubicBezTo>
                  <a:pt x="132" y="266"/>
                  <a:pt x="229" y="292"/>
                  <a:pt x="292" y="194"/>
                </a:cubicBezTo>
                <a:cubicBezTo>
                  <a:pt x="212" y="213"/>
                  <a:pt x="185" y="178"/>
                  <a:pt x="194" y="168"/>
                </a:cubicBezTo>
                <a:cubicBezTo>
                  <a:pt x="221" y="159"/>
                  <a:pt x="292" y="168"/>
                  <a:pt x="327" y="133"/>
                </a:cubicBezTo>
                <a:cubicBezTo>
                  <a:pt x="345" y="115"/>
                  <a:pt x="354" y="62"/>
                  <a:pt x="345" y="44"/>
                </a:cubicBezTo>
                <a:cubicBezTo>
                  <a:pt x="336" y="27"/>
                  <a:pt x="283" y="0"/>
                  <a:pt x="248" y="0"/>
                </a:cubicBezTo>
                <a:cubicBezTo>
                  <a:pt x="221" y="9"/>
                  <a:pt x="168" y="124"/>
                  <a:pt x="159" y="124"/>
                </a:cubicBezTo>
                <a:cubicBezTo>
                  <a:pt x="141" y="124"/>
                  <a:pt x="141" y="71"/>
                  <a:pt x="168" y="18"/>
                </a:cubicBezTo>
                <a:cubicBezTo>
                  <a:pt x="132" y="35"/>
                  <a:pt x="88" y="71"/>
                  <a:pt x="70" y="106"/>
                </a:cubicBezTo>
                <a:cubicBezTo>
                  <a:pt x="44" y="159"/>
                  <a:pt x="79" y="301"/>
                  <a:pt x="61" y="301"/>
                </a:cubicBezTo>
                <a:cubicBezTo>
                  <a:pt x="53" y="310"/>
                  <a:pt x="17" y="239"/>
                  <a:pt x="8" y="213"/>
                </a:cubicBezTo>
                <a:cubicBezTo>
                  <a:pt x="0" y="257"/>
                  <a:pt x="0" y="301"/>
                  <a:pt x="35" y="363"/>
                </a:cubicBezTo>
                <a:cubicBezTo>
                  <a:pt x="26" y="407"/>
                  <a:pt x="17" y="452"/>
                  <a:pt x="8" y="478"/>
                </a:cubicBezTo>
                <a:cubicBezTo>
                  <a:pt x="8" y="497"/>
                  <a:pt x="35" y="505"/>
                  <a:pt x="35" y="497"/>
                </a:cubicBezTo>
              </a:path>
            </a:pathLst>
          </a:custGeom>
          <a:solidFill>
            <a:schemeClr val="accent1"/>
          </a:solidFill>
          <a:ln>
            <a:noFill/>
          </a:ln>
          <a:effectLst/>
        </p:spPr>
        <p:txBody>
          <a:bodyPr wrap="none" anchor="ctr"/>
          <a:lstStyle/>
          <a:p>
            <a:endParaRPr lang="en-US" dirty="0"/>
          </a:p>
        </p:txBody>
      </p:sp>
      <p:sp>
        <p:nvSpPr>
          <p:cNvPr id="58" name="Freeform 110"/>
          <p:cNvSpPr>
            <a:spLocks noChangeArrowheads="1"/>
          </p:cNvSpPr>
          <p:nvPr/>
        </p:nvSpPr>
        <p:spPr bwMode="auto">
          <a:xfrm>
            <a:off x="11814880" y="1861833"/>
            <a:ext cx="874249" cy="707731"/>
          </a:xfrm>
          <a:custGeom>
            <a:avLst/>
            <a:gdLst>
              <a:gd name="T0" fmla="*/ 444 w 462"/>
              <a:gd name="T1" fmla="*/ 9 h 373"/>
              <a:gd name="T2" fmla="*/ 444 w 462"/>
              <a:gd name="T3" fmla="*/ 9 h 373"/>
              <a:gd name="T4" fmla="*/ 9 w 462"/>
              <a:gd name="T5" fmla="*/ 160 h 373"/>
              <a:gd name="T6" fmla="*/ 9 w 462"/>
              <a:gd name="T7" fmla="*/ 169 h 373"/>
              <a:gd name="T8" fmla="*/ 98 w 462"/>
              <a:gd name="T9" fmla="*/ 213 h 373"/>
              <a:gd name="T10" fmla="*/ 98 w 462"/>
              <a:gd name="T11" fmla="*/ 213 h 373"/>
              <a:gd name="T12" fmla="*/ 160 w 462"/>
              <a:gd name="T13" fmla="*/ 230 h 373"/>
              <a:gd name="T14" fmla="*/ 434 w 462"/>
              <a:gd name="T15" fmla="*/ 35 h 373"/>
              <a:gd name="T16" fmla="*/ 434 w 462"/>
              <a:gd name="T17" fmla="*/ 35 h 373"/>
              <a:gd name="T18" fmla="*/ 240 w 462"/>
              <a:gd name="T19" fmla="*/ 248 h 373"/>
              <a:gd name="T20" fmla="*/ 240 w 462"/>
              <a:gd name="T21" fmla="*/ 248 h 373"/>
              <a:gd name="T22" fmla="*/ 231 w 462"/>
              <a:gd name="T23" fmla="*/ 257 h 373"/>
              <a:gd name="T24" fmla="*/ 240 w 462"/>
              <a:gd name="T25" fmla="*/ 266 h 373"/>
              <a:gd name="T26" fmla="*/ 240 w 462"/>
              <a:gd name="T27" fmla="*/ 266 h 373"/>
              <a:gd name="T28" fmla="*/ 363 w 462"/>
              <a:gd name="T29" fmla="*/ 337 h 373"/>
              <a:gd name="T30" fmla="*/ 390 w 462"/>
              <a:gd name="T31" fmla="*/ 328 h 373"/>
              <a:gd name="T32" fmla="*/ 461 w 462"/>
              <a:gd name="T33" fmla="*/ 18 h 373"/>
              <a:gd name="T34" fmla="*/ 444 w 462"/>
              <a:gd name="T35" fmla="*/ 9 h 373"/>
              <a:gd name="T36" fmla="*/ 160 w 462"/>
              <a:gd name="T37" fmla="*/ 363 h 373"/>
              <a:gd name="T38" fmla="*/ 160 w 462"/>
              <a:gd name="T39" fmla="*/ 363 h 373"/>
              <a:gd name="T40" fmla="*/ 169 w 462"/>
              <a:gd name="T41" fmla="*/ 372 h 373"/>
              <a:gd name="T42" fmla="*/ 240 w 462"/>
              <a:gd name="T43" fmla="*/ 310 h 373"/>
              <a:gd name="T44" fmla="*/ 160 w 462"/>
              <a:gd name="T45" fmla="*/ 266 h 373"/>
              <a:gd name="T46" fmla="*/ 160 w 462"/>
              <a:gd name="T47" fmla="*/ 363 h 3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462" h="373">
                <a:moveTo>
                  <a:pt x="444" y="9"/>
                </a:moveTo>
                <a:lnTo>
                  <a:pt x="444" y="9"/>
                </a:lnTo>
                <a:cubicBezTo>
                  <a:pt x="434" y="9"/>
                  <a:pt x="18" y="160"/>
                  <a:pt x="9" y="160"/>
                </a:cubicBezTo>
                <a:cubicBezTo>
                  <a:pt x="0" y="160"/>
                  <a:pt x="0" y="169"/>
                  <a:pt x="9" y="169"/>
                </a:cubicBezTo>
                <a:cubicBezTo>
                  <a:pt x="18" y="177"/>
                  <a:pt x="98" y="213"/>
                  <a:pt x="98" y="213"/>
                </a:cubicBezTo>
                <a:lnTo>
                  <a:pt x="98" y="213"/>
                </a:lnTo>
                <a:cubicBezTo>
                  <a:pt x="160" y="230"/>
                  <a:pt x="160" y="230"/>
                  <a:pt x="160" y="230"/>
                </a:cubicBezTo>
                <a:cubicBezTo>
                  <a:pt x="160" y="230"/>
                  <a:pt x="425" y="35"/>
                  <a:pt x="434" y="35"/>
                </a:cubicBezTo>
                <a:cubicBezTo>
                  <a:pt x="434" y="26"/>
                  <a:pt x="434" y="35"/>
                  <a:pt x="434" y="35"/>
                </a:cubicBezTo>
                <a:lnTo>
                  <a:pt x="240" y="248"/>
                </a:lnTo>
                <a:lnTo>
                  <a:pt x="240" y="248"/>
                </a:lnTo>
                <a:cubicBezTo>
                  <a:pt x="231" y="257"/>
                  <a:pt x="231" y="257"/>
                  <a:pt x="231" y="257"/>
                </a:cubicBezTo>
                <a:cubicBezTo>
                  <a:pt x="240" y="266"/>
                  <a:pt x="240" y="266"/>
                  <a:pt x="240" y="266"/>
                </a:cubicBezTo>
                <a:lnTo>
                  <a:pt x="240" y="266"/>
                </a:lnTo>
                <a:cubicBezTo>
                  <a:pt x="240" y="266"/>
                  <a:pt x="363" y="328"/>
                  <a:pt x="363" y="337"/>
                </a:cubicBezTo>
                <a:cubicBezTo>
                  <a:pt x="372" y="337"/>
                  <a:pt x="381" y="337"/>
                  <a:pt x="390" y="328"/>
                </a:cubicBezTo>
                <a:cubicBezTo>
                  <a:pt x="390" y="319"/>
                  <a:pt x="461" y="26"/>
                  <a:pt x="461" y="18"/>
                </a:cubicBezTo>
                <a:cubicBezTo>
                  <a:pt x="461" y="9"/>
                  <a:pt x="453" y="0"/>
                  <a:pt x="444" y="9"/>
                </a:cubicBezTo>
                <a:close/>
                <a:moveTo>
                  <a:pt x="160" y="363"/>
                </a:moveTo>
                <a:lnTo>
                  <a:pt x="160" y="363"/>
                </a:lnTo>
                <a:cubicBezTo>
                  <a:pt x="160" y="372"/>
                  <a:pt x="160" y="372"/>
                  <a:pt x="169" y="372"/>
                </a:cubicBezTo>
                <a:cubicBezTo>
                  <a:pt x="169" y="363"/>
                  <a:pt x="240" y="310"/>
                  <a:pt x="240" y="310"/>
                </a:cubicBezTo>
                <a:cubicBezTo>
                  <a:pt x="160" y="266"/>
                  <a:pt x="160" y="266"/>
                  <a:pt x="160" y="266"/>
                </a:cubicBezTo>
                <a:lnTo>
                  <a:pt x="160" y="363"/>
                </a:lnTo>
                <a:close/>
              </a:path>
            </a:pathLst>
          </a:custGeom>
          <a:solidFill>
            <a:schemeClr val="accent1"/>
          </a:solidFill>
          <a:ln>
            <a:noFill/>
          </a:ln>
          <a:effectLst/>
        </p:spPr>
        <p:txBody>
          <a:bodyPr wrap="none" anchor="ctr"/>
          <a:lstStyle/>
          <a:p>
            <a:endParaRPr lang="en-US" dirty="0"/>
          </a:p>
        </p:txBody>
      </p:sp>
      <p:sp>
        <p:nvSpPr>
          <p:cNvPr id="59" name="Freeform 112"/>
          <p:cNvSpPr>
            <a:spLocks noChangeArrowheads="1"/>
          </p:cNvSpPr>
          <p:nvPr/>
        </p:nvSpPr>
        <p:spPr bwMode="auto">
          <a:xfrm>
            <a:off x="1608506" y="9222912"/>
            <a:ext cx="732705" cy="840949"/>
          </a:xfrm>
          <a:custGeom>
            <a:avLst/>
            <a:gdLst>
              <a:gd name="T0" fmla="*/ 345 w 390"/>
              <a:gd name="T1" fmla="*/ 0 h 444"/>
              <a:gd name="T2" fmla="*/ 0 w 390"/>
              <a:gd name="T3" fmla="*/ 53 h 444"/>
              <a:gd name="T4" fmla="*/ 44 w 390"/>
              <a:gd name="T5" fmla="*/ 443 h 444"/>
              <a:gd name="T6" fmla="*/ 389 w 390"/>
              <a:gd name="T7" fmla="*/ 399 h 444"/>
              <a:gd name="T8" fmla="*/ 345 w 390"/>
              <a:gd name="T9" fmla="*/ 0 h 444"/>
              <a:gd name="T10" fmla="*/ 345 w 390"/>
              <a:gd name="T11" fmla="*/ 399 h 444"/>
              <a:gd name="T12" fmla="*/ 44 w 390"/>
              <a:gd name="T13" fmla="*/ 53 h 444"/>
              <a:gd name="T14" fmla="*/ 345 w 390"/>
              <a:gd name="T15" fmla="*/ 399 h 444"/>
              <a:gd name="T16" fmla="*/ 221 w 390"/>
              <a:gd name="T17" fmla="*/ 275 h 444"/>
              <a:gd name="T18" fmla="*/ 97 w 390"/>
              <a:gd name="T19" fmla="*/ 302 h 444"/>
              <a:gd name="T20" fmla="*/ 221 w 390"/>
              <a:gd name="T21" fmla="*/ 275 h 444"/>
              <a:gd name="T22" fmla="*/ 292 w 390"/>
              <a:gd name="T23" fmla="*/ 177 h 444"/>
              <a:gd name="T24" fmla="*/ 195 w 390"/>
              <a:gd name="T25" fmla="*/ 196 h 444"/>
              <a:gd name="T26" fmla="*/ 292 w 390"/>
              <a:gd name="T27" fmla="*/ 177 h 444"/>
              <a:gd name="T28" fmla="*/ 195 w 390"/>
              <a:gd name="T29" fmla="*/ 151 h 444"/>
              <a:gd name="T30" fmla="*/ 292 w 390"/>
              <a:gd name="T31" fmla="*/ 98 h 444"/>
              <a:gd name="T32" fmla="*/ 195 w 390"/>
              <a:gd name="T33" fmla="*/ 151 h 444"/>
              <a:gd name="T34" fmla="*/ 168 w 390"/>
              <a:gd name="T35" fmla="*/ 98 h 444"/>
              <a:gd name="T36" fmla="*/ 97 w 390"/>
              <a:gd name="T37" fmla="*/ 196 h 444"/>
              <a:gd name="T38" fmla="*/ 168 w 390"/>
              <a:gd name="T39" fmla="*/ 98 h 444"/>
              <a:gd name="T40" fmla="*/ 141 w 390"/>
              <a:gd name="T41" fmla="*/ 222 h 444"/>
              <a:gd name="T42" fmla="*/ 97 w 390"/>
              <a:gd name="T43" fmla="*/ 249 h 444"/>
              <a:gd name="T44" fmla="*/ 141 w 390"/>
              <a:gd name="T45" fmla="*/ 222 h 444"/>
              <a:gd name="T46" fmla="*/ 168 w 390"/>
              <a:gd name="T47" fmla="*/ 249 h 444"/>
              <a:gd name="T48" fmla="*/ 292 w 390"/>
              <a:gd name="T49" fmla="*/ 222 h 444"/>
              <a:gd name="T50" fmla="*/ 168 w 390"/>
              <a:gd name="T51" fmla="*/ 249 h 444"/>
              <a:gd name="T52" fmla="*/ 292 w 390"/>
              <a:gd name="T53" fmla="*/ 319 h 444"/>
              <a:gd name="T54" fmla="*/ 97 w 390"/>
              <a:gd name="T55" fmla="*/ 346 h 444"/>
              <a:gd name="T56" fmla="*/ 292 w 390"/>
              <a:gd name="T57" fmla="*/ 319 h 444"/>
              <a:gd name="T58" fmla="*/ 248 w 390"/>
              <a:gd name="T59" fmla="*/ 302 h 444"/>
              <a:gd name="T60" fmla="*/ 292 w 390"/>
              <a:gd name="T61" fmla="*/ 275 h 444"/>
              <a:gd name="T62" fmla="*/ 248 w 390"/>
              <a:gd name="T63" fmla="*/ 302 h 4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90" h="444">
                <a:moveTo>
                  <a:pt x="345" y="0"/>
                </a:moveTo>
                <a:lnTo>
                  <a:pt x="345" y="0"/>
                </a:lnTo>
                <a:cubicBezTo>
                  <a:pt x="44" y="0"/>
                  <a:pt x="44" y="0"/>
                  <a:pt x="44" y="0"/>
                </a:cubicBezTo>
                <a:cubicBezTo>
                  <a:pt x="17" y="0"/>
                  <a:pt x="0" y="27"/>
                  <a:pt x="0" y="53"/>
                </a:cubicBezTo>
                <a:cubicBezTo>
                  <a:pt x="0" y="399"/>
                  <a:pt x="0" y="399"/>
                  <a:pt x="0" y="399"/>
                </a:cubicBezTo>
                <a:cubicBezTo>
                  <a:pt x="0" y="425"/>
                  <a:pt x="17" y="443"/>
                  <a:pt x="44" y="443"/>
                </a:cubicBezTo>
                <a:cubicBezTo>
                  <a:pt x="345" y="443"/>
                  <a:pt x="345" y="443"/>
                  <a:pt x="345" y="443"/>
                </a:cubicBezTo>
                <a:cubicBezTo>
                  <a:pt x="372" y="443"/>
                  <a:pt x="389" y="425"/>
                  <a:pt x="389" y="399"/>
                </a:cubicBezTo>
                <a:cubicBezTo>
                  <a:pt x="389" y="53"/>
                  <a:pt x="389" y="53"/>
                  <a:pt x="389" y="53"/>
                </a:cubicBezTo>
                <a:cubicBezTo>
                  <a:pt x="389" y="27"/>
                  <a:pt x="372" y="0"/>
                  <a:pt x="345" y="0"/>
                </a:cubicBezTo>
                <a:close/>
                <a:moveTo>
                  <a:pt x="345" y="399"/>
                </a:moveTo>
                <a:lnTo>
                  <a:pt x="345" y="399"/>
                </a:lnTo>
                <a:cubicBezTo>
                  <a:pt x="44" y="399"/>
                  <a:pt x="44" y="399"/>
                  <a:pt x="44" y="399"/>
                </a:cubicBezTo>
                <a:cubicBezTo>
                  <a:pt x="44" y="53"/>
                  <a:pt x="44" y="53"/>
                  <a:pt x="44" y="53"/>
                </a:cubicBezTo>
                <a:cubicBezTo>
                  <a:pt x="345" y="53"/>
                  <a:pt x="345" y="53"/>
                  <a:pt x="345" y="53"/>
                </a:cubicBezTo>
                <a:lnTo>
                  <a:pt x="345" y="399"/>
                </a:lnTo>
                <a:close/>
                <a:moveTo>
                  <a:pt x="221" y="275"/>
                </a:moveTo>
                <a:lnTo>
                  <a:pt x="221" y="275"/>
                </a:lnTo>
                <a:cubicBezTo>
                  <a:pt x="97" y="275"/>
                  <a:pt x="97" y="275"/>
                  <a:pt x="97" y="275"/>
                </a:cubicBezTo>
                <a:cubicBezTo>
                  <a:pt x="97" y="302"/>
                  <a:pt x="97" y="302"/>
                  <a:pt x="97" y="302"/>
                </a:cubicBezTo>
                <a:cubicBezTo>
                  <a:pt x="221" y="302"/>
                  <a:pt x="221" y="302"/>
                  <a:pt x="221" y="302"/>
                </a:cubicBezTo>
                <a:lnTo>
                  <a:pt x="221" y="275"/>
                </a:lnTo>
                <a:close/>
                <a:moveTo>
                  <a:pt x="292" y="177"/>
                </a:moveTo>
                <a:lnTo>
                  <a:pt x="292" y="177"/>
                </a:lnTo>
                <a:cubicBezTo>
                  <a:pt x="195" y="177"/>
                  <a:pt x="195" y="177"/>
                  <a:pt x="195" y="177"/>
                </a:cubicBezTo>
                <a:cubicBezTo>
                  <a:pt x="195" y="196"/>
                  <a:pt x="195" y="196"/>
                  <a:pt x="195" y="196"/>
                </a:cubicBezTo>
                <a:cubicBezTo>
                  <a:pt x="292" y="196"/>
                  <a:pt x="292" y="196"/>
                  <a:pt x="292" y="196"/>
                </a:cubicBezTo>
                <a:lnTo>
                  <a:pt x="292" y="177"/>
                </a:lnTo>
                <a:close/>
                <a:moveTo>
                  <a:pt x="195" y="151"/>
                </a:moveTo>
                <a:lnTo>
                  <a:pt x="195" y="151"/>
                </a:lnTo>
                <a:cubicBezTo>
                  <a:pt x="292" y="151"/>
                  <a:pt x="292" y="151"/>
                  <a:pt x="292" y="151"/>
                </a:cubicBezTo>
                <a:cubicBezTo>
                  <a:pt x="292" y="98"/>
                  <a:pt x="292" y="98"/>
                  <a:pt x="292" y="98"/>
                </a:cubicBezTo>
                <a:cubicBezTo>
                  <a:pt x="195" y="98"/>
                  <a:pt x="195" y="98"/>
                  <a:pt x="195" y="98"/>
                </a:cubicBezTo>
                <a:lnTo>
                  <a:pt x="195" y="151"/>
                </a:lnTo>
                <a:close/>
                <a:moveTo>
                  <a:pt x="168" y="98"/>
                </a:moveTo>
                <a:lnTo>
                  <a:pt x="168" y="98"/>
                </a:lnTo>
                <a:cubicBezTo>
                  <a:pt x="97" y="98"/>
                  <a:pt x="97" y="98"/>
                  <a:pt x="97" y="98"/>
                </a:cubicBezTo>
                <a:cubicBezTo>
                  <a:pt x="97" y="196"/>
                  <a:pt x="97" y="196"/>
                  <a:pt x="97" y="196"/>
                </a:cubicBezTo>
                <a:cubicBezTo>
                  <a:pt x="168" y="196"/>
                  <a:pt x="168" y="196"/>
                  <a:pt x="168" y="196"/>
                </a:cubicBezTo>
                <a:lnTo>
                  <a:pt x="168" y="98"/>
                </a:lnTo>
                <a:close/>
                <a:moveTo>
                  <a:pt x="141" y="222"/>
                </a:moveTo>
                <a:lnTo>
                  <a:pt x="141" y="222"/>
                </a:lnTo>
                <a:cubicBezTo>
                  <a:pt x="97" y="222"/>
                  <a:pt x="97" y="222"/>
                  <a:pt x="97" y="222"/>
                </a:cubicBezTo>
                <a:cubicBezTo>
                  <a:pt x="97" y="249"/>
                  <a:pt x="97" y="249"/>
                  <a:pt x="97" y="249"/>
                </a:cubicBezTo>
                <a:cubicBezTo>
                  <a:pt x="141" y="249"/>
                  <a:pt x="141" y="249"/>
                  <a:pt x="141" y="249"/>
                </a:cubicBezTo>
                <a:lnTo>
                  <a:pt x="141" y="222"/>
                </a:lnTo>
                <a:close/>
                <a:moveTo>
                  <a:pt x="168" y="249"/>
                </a:moveTo>
                <a:lnTo>
                  <a:pt x="168" y="249"/>
                </a:lnTo>
                <a:cubicBezTo>
                  <a:pt x="292" y="249"/>
                  <a:pt x="292" y="249"/>
                  <a:pt x="292" y="249"/>
                </a:cubicBezTo>
                <a:cubicBezTo>
                  <a:pt x="292" y="222"/>
                  <a:pt x="292" y="222"/>
                  <a:pt x="292" y="222"/>
                </a:cubicBezTo>
                <a:cubicBezTo>
                  <a:pt x="168" y="222"/>
                  <a:pt x="168" y="222"/>
                  <a:pt x="168" y="222"/>
                </a:cubicBezTo>
                <a:lnTo>
                  <a:pt x="168" y="249"/>
                </a:lnTo>
                <a:close/>
                <a:moveTo>
                  <a:pt x="292" y="319"/>
                </a:moveTo>
                <a:lnTo>
                  <a:pt x="292" y="319"/>
                </a:lnTo>
                <a:cubicBezTo>
                  <a:pt x="97" y="319"/>
                  <a:pt x="97" y="319"/>
                  <a:pt x="97" y="319"/>
                </a:cubicBezTo>
                <a:cubicBezTo>
                  <a:pt x="97" y="346"/>
                  <a:pt x="97" y="346"/>
                  <a:pt x="97" y="346"/>
                </a:cubicBezTo>
                <a:cubicBezTo>
                  <a:pt x="292" y="346"/>
                  <a:pt x="292" y="346"/>
                  <a:pt x="292" y="346"/>
                </a:cubicBezTo>
                <a:lnTo>
                  <a:pt x="292" y="319"/>
                </a:lnTo>
                <a:close/>
                <a:moveTo>
                  <a:pt x="248" y="302"/>
                </a:moveTo>
                <a:lnTo>
                  <a:pt x="248" y="302"/>
                </a:lnTo>
                <a:cubicBezTo>
                  <a:pt x="292" y="302"/>
                  <a:pt x="292" y="302"/>
                  <a:pt x="292" y="302"/>
                </a:cubicBezTo>
                <a:cubicBezTo>
                  <a:pt x="292" y="275"/>
                  <a:pt x="292" y="275"/>
                  <a:pt x="292" y="275"/>
                </a:cubicBezTo>
                <a:cubicBezTo>
                  <a:pt x="248" y="275"/>
                  <a:pt x="248" y="275"/>
                  <a:pt x="248" y="275"/>
                </a:cubicBezTo>
                <a:lnTo>
                  <a:pt x="248" y="302"/>
                </a:lnTo>
                <a:close/>
              </a:path>
            </a:pathLst>
          </a:custGeom>
          <a:solidFill>
            <a:schemeClr val="accent1"/>
          </a:solidFill>
          <a:ln>
            <a:noFill/>
          </a:ln>
          <a:effectLst/>
        </p:spPr>
        <p:txBody>
          <a:bodyPr wrap="none" anchor="ctr"/>
          <a:lstStyle/>
          <a:p>
            <a:endParaRPr lang="en-US" dirty="0"/>
          </a:p>
        </p:txBody>
      </p:sp>
      <p:sp>
        <p:nvSpPr>
          <p:cNvPr id="60" name="Freeform 115"/>
          <p:cNvSpPr>
            <a:spLocks noChangeArrowheads="1"/>
          </p:cNvSpPr>
          <p:nvPr/>
        </p:nvSpPr>
        <p:spPr bwMode="auto">
          <a:xfrm>
            <a:off x="7772300" y="11029877"/>
            <a:ext cx="757683" cy="940859"/>
          </a:xfrm>
          <a:custGeom>
            <a:avLst/>
            <a:gdLst>
              <a:gd name="T0" fmla="*/ 381 w 400"/>
              <a:gd name="T1" fmla="*/ 124 h 498"/>
              <a:gd name="T2" fmla="*/ 381 w 400"/>
              <a:gd name="T3" fmla="*/ 124 h 498"/>
              <a:gd name="T4" fmla="*/ 231 w 400"/>
              <a:gd name="T5" fmla="*/ 9 h 498"/>
              <a:gd name="T6" fmla="*/ 115 w 400"/>
              <a:gd name="T7" fmla="*/ 151 h 498"/>
              <a:gd name="T8" fmla="*/ 133 w 400"/>
              <a:gd name="T9" fmla="*/ 213 h 498"/>
              <a:gd name="T10" fmla="*/ 9 w 400"/>
              <a:gd name="T11" fmla="*/ 407 h 498"/>
              <a:gd name="T12" fmla="*/ 0 w 400"/>
              <a:gd name="T13" fmla="*/ 434 h 498"/>
              <a:gd name="T14" fmla="*/ 9 w 400"/>
              <a:gd name="T15" fmla="*/ 478 h 498"/>
              <a:gd name="T16" fmla="*/ 27 w 400"/>
              <a:gd name="T17" fmla="*/ 497 h 498"/>
              <a:gd name="T18" fmla="*/ 62 w 400"/>
              <a:gd name="T19" fmla="*/ 487 h 498"/>
              <a:gd name="T20" fmla="*/ 89 w 400"/>
              <a:gd name="T21" fmla="*/ 470 h 498"/>
              <a:gd name="T22" fmla="*/ 142 w 400"/>
              <a:gd name="T23" fmla="*/ 390 h 498"/>
              <a:gd name="T24" fmla="*/ 142 w 400"/>
              <a:gd name="T25" fmla="*/ 390 h 498"/>
              <a:gd name="T26" fmla="*/ 177 w 400"/>
              <a:gd name="T27" fmla="*/ 381 h 498"/>
              <a:gd name="T28" fmla="*/ 231 w 400"/>
              <a:gd name="T29" fmla="*/ 284 h 498"/>
              <a:gd name="T30" fmla="*/ 293 w 400"/>
              <a:gd name="T31" fmla="*/ 284 h 498"/>
              <a:gd name="T32" fmla="*/ 381 w 400"/>
              <a:gd name="T33" fmla="*/ 124 h 498"/>
              <a:gd name="T34" fmla="*/ 319 w 400"/>
              <a:gd name="T35" fmla="*/ 159 h 498"/>
              <a:gd name="T36" fmla="*/ 319 w 400"/>
              <a:gd name="T37" fmla="*/ 159 h 498"/>
              <a:gd name="T38" fmla="*/ 256 w 400"/>
              <a:gd name="T39" fmla="*/ 142 h 498"/>
              <a:gd name="T40" fmla="*/ 221 w 400"/>
              <a:gd name="T41" fmla="*/ 80 h 498"/>
              <a:gd name="T42" fmla="*/ 310 w 400"/>
              <a:gd name="T43" fmla="*/ 71 h 498"/>
              <a:gd name="T44" fmla="*/ 319 w 400"/>
              <a:gd name="T45" fmla="*/ 159 h 4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400" h="498">
                <a:moveTo>
                  <a:pt x="381" y="124"/>
                </a:moveTo>
                <a:lnTo>
                  <a:pt x="381" y="124"/>
                </a:lnTo>
                <a:cubicBezTo>
                  <a:pt x="372" y="44"/>
                  <a:pt x="301" y="0"/>
                  <a:pt x="231" y="9"/>
                </a:cubicBezTo>
                <a:cubicBezTo>
                  <a:pt x="159" y="27"/>
                  <a:pt x="106" y="80"/>
                  <a:pt x="115" y="151"/>
                </a:cubicBezTo>
                <a:cubicBezTo>
                  <a:pt x="115" y="168"/>
                  <a:pt x="124" y="195"/>
                  <a:pt x="133" y="213"/>
                </a:cubicBezTo>
                <a:cubicBezTo>
                  <a:pt x="9" y="407"/>
                  <a:pt x="9" y="407"/>
                  <a:pt x="9" y="407"/>
                </a:cubicBezTo>
                <a:cubicBezTo>
                  <a:pt x="0" y="407"/>
                  <a:pt x="0" y="425"/>
                  <a:pt x="0" y="434"/>
                </a:cubicBezTo>
                <a:cubicBezTo>
                  <a:pt x="9" y="478"/>
                  <a:pt x="9" y="478"/>
                  <a:pt x="9" y="478"/>
                </a:cubicBezTo>
                <a:cubicBezTo>
                  <a:pt x="9" y="487"/>
                  <a:pt x="18" y="497"/>
                  <a:pt x="27" y="497"/>
                </a:cubicBezTo>
                <a:cubicBezTo>
                  <a:pt x="62" y="487"/>
                  <a:pt x="62" y="487"/>
                  <a:pt x="62" y="487"/>
                </a:cubicBezTo>
                <a:cubicBezTo>
                  <a:pt x="71" y="487"/>
                  <a:pt x="80" y="478"/>
                  <a:pt x="89" y="470"/>
                </a:cubicBezTo>
                <a:cubicBezTo>
                  <a:pt x="142" y="390"/>
                  <a:pt x="142" y="390"/>
                  <a:pt x="142" y="390"/>
                </a:cubicBezTo>
                <a:lnTo>
                  <a:pt x="142" y="390"/>
                </a:lnTo>
                <a:cubicBezTo>
                  <a:pt x="177" y="381"/>
                  <a:pt x="177" y="381"/>
                  <a:pt x="177" y="381"/>
                </a:cubicBezTo>
                <a:cubicBezTo>
                  <a:pt x="231" y="284"/>
                  <a:pt x="231" y="284"/>
                  <a:pt x="231" y="284"/>
                </a:cubicBezTo>
                <a:cubicBezTo>
                  <a:pt x="248" y="293"/>
                  <a:pt x="284" y="284"/>
                  <a:pt x="293" y="284"/>
                </a:cubicBezTo>
                <a:cubicBezTo>
                  <a:pt x="363" y="275"/>
                  <a:pt x="399" y="195"/>
                  <a:pt x="381" y="124"/>
                </a:cubicBezTo>
                <a:close/>
                <a:moveTo>
                  <a:pt x="319" y="159"/>
                </a:moveTo>
                <a:lnTo>
                  <a:pt x="319" y="159"/>
                </a:lnTo>
                <a:cubicBezTo>
                  <a:pt x="301" y="187"/>
                  <a:pt x="284" y="168"/>
                  <a:pt x="256" y="142"/>
                </a:cubicBezTo>
                <a:cubicBezTo>
                  <a:pt x="231" y="124"/>
                  <a:pt x="203" y="115"/>
                  <a:pt x="221" y="80"/>
                </a:cubicBezTo>
                <a:cubicBezTo>
                  <a:pt x="240" y="53"/>
                  <a:pt x="284" y="44"/>
                  <a:pt x="310" y="71"/>
                </a:cubicBezTo>
                <a:cubicBezTo>
                  <a:pt x="337" y="89"/>
                  <a:pt x="346" y="133"/>
                  <a:pt x="319" y="159"/>
                </a:cubicBezTo>
                <a:close/>
              </a:path>
            </a:pathLst>
          </a:custGeom>
          <a:solidFill>
            <a:schemeClr val="accent1"/>
          </a:solidFill>
          <a:ln>
            <a:noFill/>
          </a:ln>
          <a:effectLst/>
        </p:spPr>
        <p:txBody>
          <a:bodyPr wrap="none" anchor="ctr"/>
          <a:lstStyle/>
          <a:p>
            <a:endParaRPr lang="en-US" dirty="0"/>
          </a:p>
        </p:txBody>
      </p:sp>
      <p:sp>
        <p:nvSpPr>
          <p:cNvPr id="61" name="Freeform 116"/>
          <p:cNvSpPr>
            <a:spLocks noChangeArrowheads="1"/>
          </p:cNvSpPr>
          <p:nvPr/>
        </p:nvSpPr>
        <p:spPr bwMode="auto">
          <a:xfrm>
            <a:off x="13886123" y="7349342"/>
            <a:ext cx="840949" cy="874249"/>
          </a:xfrm>
          <a:custGeom>
            <a:avLst/>
            <a:gdLst>
              <a:gd name="T0" fmla="*/ 400 w 445"/>
              <a:gd name="T1" fmla="*/ 159 h 462"/>
              <a:gd name="T2" fmla="*/ 400 w 445"/>
              <a:gd name="T3" fmla="*/ 159 h 462"/>
              <a:gd name="T4" fmla="*/ 266 w 445"/>
              <a:gd name="T5" fmla="*/ 8 h 462"/>
              <a:gd name="T6" fmla="*/ 36 w 445"/>
              <a:gd name="T7" fmla="*/ 248 h 462"/>
              <a:gd name="T8" fmla="*/ 9 w 445"/>
              <a:gd name="T9" fmla="*/ 319 h 462"/>
              <a:gd name="T10" fmla="*/ 81 w 445"/>
              <a:gd name="T11" fmla="*/ 355 h 462"/>
              <a:gd name="T12" fmla="*/ 98 w 445"/>
              <a:gd name="T13" fmla="*/ 346 h 462"/>
              <a:gd name="T14" fmla="*/ 134 w 445"/>
              <a:gd name="T15" fmla="*/ 372 h 462"/>
              <a:gd name="T16" fmla="*/ 160 w 445"/>
              <a:gd name="T17" fmla="*/ 434 h 462"/>
              <a:gd name="T18" fmla="*/ 187 w 445"/>
              <a:gd name="T19" fmla="*/ 452 h 462"/>
              <a:gd name="T20" fmla="*/ 240 w 445"/>
              <a:gd name="T21" fmla="*/ 434 h 462"/>
              <a:gd name="T22" fmla="*/ 249 w 445"/>
              <a:gd name="T23" fmla="*/ 416 h 462"/>
              <a:gd name="T24" fmla="*/ 231 w 445"/>
              <a:gd name="T25" fmla="*/ 390 h 462"/>
              <a:gd name="T26" fmla="*/ 204 w 445"/>
              <a:gd name="T27" fmla="*/ 337 h 462"/>
              <a:gd name="T28" fmla="*/ 231 w 445"/>
              <a:gd name="T29" fmla="*/ 310 h 462"/>
              <a:gd name="T30" fmla="*/ 417 w 445"/>
              <a:gd name="T31" fmla="*/ 355 h 462"/>
              <a:gd name="T32" fmla="*/ 400 w 445"/>
              <a:gd name="T33" fmla="*/ 159 h 462"/>
              <a:gd name="T34" fmla="*/ 390 w 445"/>
              <a:gd name="T35" fmla="*/ 310 h 462"/>
              <a:gd name="T36" fmla="*/ 390 w 445"/>
              <a:gd name="T37" fmla="*/ 310 h 462"/>
              <a:gd name="T38" fmla="*/ 302 w 445"/>
              <a:gd name="T39" fmla="*/ 204 h 462"/>
              <a:gd name="T40" fmla="*/ 284 w 445"/>
              <a:gd name="T41" fmla="*/ 62 h 462"/>
              <a:gd name="T42" fmla="*/ 364 w 445"/>
              <a:gd name="T43" fmla="*/ 177 h 462"/>
              <a:gd name="T44" fmla="*/ 390 w 445"/>
              <a:gd name="T45" fmla="*/ 310 h 4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445" h="462">
                <a:moveTo>
                  <a:pt x="400" y="159"/>
                </a:moveTo>
                <a:lnTo>
                  <a:pt x="400" y="159"/>
                </a:lnTo>
                <a:cubicBezTo>
                  <a:pt x="364" y="71"/>
                  <a:pt x="302" y="0"/>
                  <a:pt x="266" y="8"/>
                </a:cubicBezTo>
                <a:cubicBezTo>
                  <a:pt x="213" y="36"/>
                  <a:pt x="302" y="142"/>
                  <a:pt x="36" y="248"/>
                </a:cubicBezTo>
                <a:cubicBezTo>
                  <a:pt x="9" y="257"/>
                  <a:pt x="0" y="292"/>
                  <a:pt x="9" y="319"/>
                </a:cubicBezTo>
                <a:cubicBezTo>
                  <a:pt x="18" y="337"/>
                  <a:pt x="53" y="363"/>
                  <a:pt x="81" y="355"/>
                </a:cubicBezTo>
                <a:lnTo>
                  <a:pt x="98" y="346"/>
                </a:lnTo>
                <a:cubicBezTo>
                  <a:pt x="116" y="372"/>
                  <a:pt x="134" y="355"/>
                  <a:pt x="134" y="372"/>
                </a:cubicBezTo>
                <a:cubicBezTo>
                  <a:pt x="143" y="390"/>
                  <a:pt x="160" y="425"/>
                  <a:pt x="160" y="434"/>
                </a:cubicBezTo>
                <a:cubicBezTo>
                  <a:pt x="169" y="443"/>
                  <a:pt x="178" y="461"/>
                  <a:pt x="187" y="452"/>
                </a:cubicBezTo>
                <a:cubicBezTo>
                  <a:pt x="196" y="452"/>
                  <a:pt x="231" y="443"/>
                  <a:pt x="240" y="434"/>
                </a:cubicBezTo>
                <a:cubicBezTo>
                  <a:pt x="257" y="434"/>
                  <a:pt x="257" y="425"/>
                  <a:pt x="249" y="416"/>
                </a:cubicBezTo>
                <a:cubicBezTo>
                  <a:pt x="249" y="408"/>
                  <a:pt x="231" y="399"/>
                  <a:pt x="231" y="390"/>
                </a:cubicBezTo>
                <a:cubicBezTo>
                  <a:pt x="222" y="381"/>
                  <a:pt x="213" y="346"/>
                  <a:pt x="204" y="337"/>
                </a:cubicBezTo>
                <a:cubicBezTo>
                  <a:pt x="196" y="328"/>
                  <a:pt x="213" y="310"/>
                  <a:pt x="231" y="310"/>
                </a:cubicBezTo>
                <a:cubicBezTo>
                  <a:pt x="355" y="302"/>
                  <a:pt x="373" y="372"/>
                  <a:pt x="417" y="355"/>
                </a:cubicBezTo>
                <a:cubicBezTo>
                  <a:pt x="444" y="346"/>
                  <a:pt x="444" y="248"/>
                  <a:pt x="400" y="159"/>
                </a:cubicBezTo>
                <a:close/>
                <a:moveTo>
                  <a:pt x="390" y="310"/>
                </a:moveTo>
                <a:lnTo>
                  <a:pt x="390" y="310"/>
                </a:lnTo>
                <a:cubicBezTo>
                  <a:pt x="381" y="310"/>
                  <a:pt x="328" y="275"/>
                  <a:pt x="302" y="204"/>
                </a:cubicBezTo>
                <a:cubicBezTo>
                  <a:pt x="275" y="133"/>
                  <a:pt x="275" y="62"/>
                  <a:pt x="284" y="62"/>
                </a:cubicBezTo>
                <a:cubicBezTo>
                  <a:pt x="293" y="62"/>
                  <a:pt x="337" y="106"/>
                  <a:pt x="364" y="177"/>
                </a:cubicBezTo>
                <a:cubicBezTo>
                  <a:pt x="400" y="248"/>
                  <a:pt x="390" y="302"/>
                  <a:pt x="390" y="310"/>
                </a:cubicBezTo>
                <a:close/>
              </a:path>
            </a:pathLst>
          </a:custGeom>
          <a:solidFill>
            <a:schemeClr val="accent1"/>
          </a:solidFill>
          <a:ln>
            <a:noFill/>
          </a:ln>
          <a:effectLst/>
        </p:spPr>
        <p:txBody>
          <a:bodyPr wrap="none" anchor="ctr"/>
          <a:lstStyle/>
          <a:p>
            <a:endParaRPr lang="en-US" dirty="0"/>
          </a:p>
        </p:txBody>
      </p:sp>
      <p:sp>
        <p:nvSpPr>
          <p:cNvPr id="62" name="Freeform 117"/>
          <p:cNvSpPr>
            <a:spLocks noChangeArrowheads="1"/>
          </p:cNvSpPr>
          <p:nvPr/>
        </p:nvSpPr>
        <p:spPr bwMode="auto">
          <a:xfrm>
            <a:off x="11814880" y="11096489"/>
            <a:ext cx="874249" cy="807640"/>
          </a:xfrm>
          <a:custGeom>
            <a:avLst/>
            <a:gdLst>
              <a:gd name="T0" fmla="*/ 266 w 462"/>
              <a:gd name="T1" fmla="*/ 0 h 427"/>
              <a:gd name="T2" fmla="*/ 266 w 462"/>
              <a:gd name="T3" fmla="*/ 0 h 427"/>
              <a:gd name="T4" fmla="*/ 266 w 462"/>
              <a:gd name="T5" fmla="*/ 0 h 427"/>
              <a:gd name="T6" fmla="*/ 71 w 462"/>
              <a:gd name="T7" fmla="*/ 80 h 427"/>
              <a:gd name="T8" fmla="*/ 80 w 462"/>
              <a:gd name="T9" fmla="*/ 143 h 427"/>
              <a:gd name="T10" fmla="*/ 0 w 462"/>
              <a:gd name="T11" fmla="*/ 240 h 427"/>
              <a:gd name="T12" fmla="*/ 115 w 462"/>
              <a:gd name="T13" fmla="*/ 319 h 427"/>
              <a:gd name="T14" fmla="*/ 231 w 462"/>
              <a:gd name="T15" fmla="*/ 266 h 427"/>
              <a:gd name="T16" fmla="*/ 231 w 462"/>
              <a:gd name="T17" fmla="*/ 249 h 427"/>
              <a:gd name="T18" fmla="*/ 266 w 462"/>
              <a:gd name="T19" fmla="*/ 213 h 427"/>
              <a:gd name="T20" fmla="*/ 302 w 462"/>
              <a:gd name="T21" fmla="*/ 249 h 427"/>
              <a:gd name="T22" fmla="*/ 266 w 462"/>
              <a:gd name="T23" fmla="*/ 284 h 427"/>
              <a:gd name="T24" fmla="*/ 115 w 462"/>
              <a:gd name="T25" fmla="*/ 355 h 427"/>
              <a:gd name="T26" fmla="*/ 115 w 462"/>
              <a:gd name="T27" fmla="*/ 372 h 427"/>
              <a:gd name="T28" fmla="*/ 266 w 462"/>
              <a:gd name="T29" fmla="*/ 426 h 427"/>
              <a:gd name="T30" fmla="*/ 266 w 462"/>
              <a:gd name="T31" fmla="*/ 426 h 427"/>
              <a:gd name="T32" fmla="*/ 408 w 462"/>
              <a:gd name="T33" fmla="*/ 372 h 427"/>
              <a:gd name="T34" fmla="*/ 453 w 462"/>
              <a:gd name="T35" fmla="*/ 80 h 427"/>
              <a:gd name="T36" fmla="*/ 266 w 462"/>
              <a:gd name="T37" fmla="*/ 0 h 427"/>
              <a:gd name="T38" fmla="*/ 36 w 462"/>
              <a:gd name="T39" fmla="*/ 231 h 427"/>
              <a:gd name="T40" fmla="*/ 36 w 462"/>
              <a:gd name="T41" fmla="*/ 231 h 427"/>
              <a:gd name="T42" fmla="*/ 89 w 462"/>
              <a:gd name="T43" fmla="*/ 178 h 427"/>
              <a:gd name="T44" fmla="*/ 106 w 462"/>
              <a:gd name="T45" fmla="*/ 284 h 427"/>
              <a:gd name="T46" fmla="*/ 36 w 462"/>
              <a:gd name="T47" fmla="*/ 231 h 427"/>
              <a:gd name="T48" fmla="*/ 266 w 462"/>
              <a:gd name="T49" fmla="*/ 133 h 427"/>
              <a:gd name="T50" fmla="*/ 266 w 462"/>
              <a:gd name="T51" fmla="*/ 133 h 427"/>
              <a:gd name="T52" fmla="*/ 106 w 462"/>
              <a:gd name="T53" fmla="*/ 80 h 427"/>
              <a:gd name="T54" fmla="*/ 266 w 462"/>
              <a:gd name="T55" fmla="*/ 36 h 427"/>
              <a:gd name="T56" fmla="*/ 416 w 462"/>
              <a:gd name="T57" fmla="*/ 80 h 427"/>
              <a:gd name="T58" fmla="*/ 266 w 462"/>
              <a:gd name="T59" fmla="*/ 133 h 4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462" h="427">
                <a:moveTo>
                  <a:pt x="266" y="0"/>
                </a:moveTo>
                <a:lnTo>
                  <a:pt x="266" y="0"/>
                </a:lnTo>
                <a:lnTo>
                  <a:pt x="266" y="0"/>
                </a:lnTo>
                <a:cubicBezTo>
                  <a:pt x="142" y="0"/>
                  <a:pt x="62" y="45"/>
                  <a:pt x="71" y="80"/>
                </a:cubicBezTo>
                <a:cubicBezTo>
                  <a:pt x="71" y="89"/>
                  <a:pt x="71" y="116"/>
                  <a:pt x="80" y="143"/>
                </a:cubicBezTo>
                <a:cubicBezTo>
                  <a:pt x="18" y="169"/>
                  <a:pt x="0" y="205"/>
                  <a:pt x="0" y="240"/>
                </a:cubicBezTo>
                <a:cubicBezTo>
                  <a:pt x="9" y="275"/>
                  <a:pt x="36" y="311"/>
                  <a:pt x="115" y="319"/>
                </a:cubicBezTo>
                <a:cubicBezTo>
                  <a:pt x="151" y="319"/>
                  <a:pt x="204" y="302"/>
                  <a:pt x="231" y="266"/>
                </a:cubicBezTo>
                <a:cubicBezTo>
                  <a:pt x="231" y="258"/>
                  <a:pt x="231" y="249"/>
                  <a:pt x="231" y="249"/>
                </a:cubicBezTo>
                <a:cubicBezTo>
                  <a:pt x="231" y="222"/>
                  <a:pt x="249" y="213"/>
                  <a:pt x="266" y="213"/>
                </a:cubicBezTo>
                <a:cubicBezTo>
                  <a:pt x="284" y="213"/>
                  <a:pt x="302" y="222"/>
                  <a:pt x="302" y="249"/>
                </a:cubicBezTo>
                <a:cubicBezTo>
                  <a:pt x="302" y="266"/>
                  <a:pt x="284" y="284"/>
                  <a:pt x="266" y="284"/>
                </a:cubicBezTo>
                <a:cubicBezTo>
                  <a:pt x="222" y="328"/>
                  <a:pt x="169" y="355"/>
                  <a:pt x="115" y="355"/>
                </a:cubicBezTo>
                <a:cubicBezTo>
                  <a:pt x="115" y="364"/>
                  <a:pt x="115" y="364"/>
                  <a:pt x="115" y="372"/>
                </a:cubicBezTo>
                <a:cubicBezTo>
                  <a:pt x="115" y="381"/>
                  <a:pt x="178" y="426"/>
                  <a:pt x="266" y="426"/>
                </a:cubicBezTo>
                <a:lnTo>
                  <a:pt x="266" y="426"/>
                </a:lnTo>
                <a:cubicBezTo>
                  <a:pt x="355" y="426"/>
                  <a:pt x="408" y="381"/>
                  <a:pt x="408" y="372"/>
                </a:cubicBezTo>
                <a:cubicBezTo>
                  <a:pt x="416" y="355"/>
                  <a:pt x="453" y="116"/>
                  <a:pt x="453" y="80"/>
                </a:cubicBezTo>
                <a:cubicBezTo>
                  <a:pt x="461" y="45"/>
                  <a:pt x="381" y="0"/>
                  <a:pt x="266" y="0"/>
                </a:cubicBezTo>
                <a:close/>
                <a:moveTo>
                  <a:pt x="36" y="231"/>
                </a:moveTo>
                <a:lnTo>
                  <a:pt x="36" y="231"/>
                </a:lnTo>
                <a:cubicBezTo>
                  <a:pt x="36" y="222"/>
                  <a:pt x="53" y="196"/>
                  <a:pt x="89" y="178"/>
                </a:cubicBezTo>
                <a:cubicBezTo>
                  <a:pt x="89" y="213"/>
                  <a:pt x="98" y="249"/>
                  <a:pt x="106" y="284"/>
                </a:cubicBezTo>
                <a:cubicBezTo>
                  <a:pt x="62" y="275"/>
                  <a:pt x="44" y="258"/>
                  <a:pt x="36" y="231"/>
                </a:cubicBezTo>
                <a:close/>
                <a:moveTo>
                  <a:pt x="266" y="133"/>
                </a:moveTo>
                <a:lnTo>
                  <a:pt x="266" y="133"/>
                </a:lnTo>
                <a:cubicBezTo>
                  <a:pt x="178" y="133"/>
                  <a:pt x="106" y="98"/>
                  <a:pt x="106" y="80"/>
                </a:cubicBezTo>
                <a:cubicBezTo>
                  <a:pt x="106" y="71"/>
                  <a:pt x="178" y="36"/>
                  <a:pt x="266" y="36"/>
                </a:cubicBezTo>
                <a:cubicBezTo>
                  <a:pt x="355" y="36"/>
                  <a:pt x="416" y="71"/>
                  <a:pt x="416" y="80"/>
                </a:cubicBezTo>
                <a:cubicBezTo>
                  <a:pt x="416" y="98"/>
                  <a:pt x="355" y="133"/>
                  <a:pt x="266" y="133"/>
                </a:cubicBezTo>
                <a:close/>
              </a:path>
            </a:pathLst>
          </a:custGeom>
          <a:solidFill>
            <a:schemeClr val="accent1"/>
          </a:solidFill>
          <a:ln>
            <a:noFill/>
          </a:ln>
          <a:effectLst/>
        </p:spPr>
        <p:txBody>
          <a:bodyPr wrap="none" anchor="ctr"/>
          <a:lstStyle/>
          <a:p>
            <a:endParaRPr lang="en-US" dirty="0"/>
          </a:p>
        </p:txBody>
      </p:sp>
      <p:sp>
        <p:nvSpPr>
          <p:cNvPr id="63" name="Freeform 118"/>
          <p:cNvSpPr>
            <a:spLocks noChangeArrowheads="1"/>
          </p:cNvSpPr>
          <p:nvPr/>
        </p:nvSpPr>
        <p:spPr bwMode="auto">
          <a:xfrm>
            <a:off x="13919427" y="11096489"/>
            <a:ext cx="774339" cy="824292"/>
          </a:xfrm>
          <a:custGeom>
            <a:avLst/>
            <a:gdLst>
              <a:gd name="T0" fmla="*/ 257 w 409"/>
              <a:gd name="T1" fmla="*/ 408 h 436"/>
              <a:gd name="T2" fmla="*/ 257 w 409"/>
              <a:gd name="T3" fmla="*/ 408 h 436"/>
              <a:gd name="T4" fmla="*/ 275 w 409"/>
              <a:gd name="T5" fmla="*/ 426 h 436"/>
              <a:gd name="T6" fmla="*/ 372 w 409"/>
              <a:gd name="T7" fmla="*/ 435 h 436"/>
              <a:gd name="T8" fmla="*/ 391 w 409"/>
              <a:gd name="T9" fmla="*/ 417 h 436"/>
              <a:gd name="T10" fmla="*/ 391 w 409"/>
              <a:gd name="T11" fmla="*/ 337 h 436"/>
              <a:gd name="T12" fmla="*/ 266 w 409"/>
              <a:gd name="T13" fmla="*/ 328 h 436"/>
              <a:gd name="T14" fmla="*/ 257 w 409"/>
              <a:gd name="T15" fmla="*/ 408 h 436"/>
              <a:gd name="T16" fmla="*/ 18 w 409"/>
              <a:gd name="T17" fmla="*/ 337 h 436"/>
              <a:gd name="T18" fmla="*/ 18 w 409"/>
              <a:gd name="T19" fmla="*/ 337 h 436"/>
              <a:gd name="T20" fmla="*/ 18 w 409"/>
              <a:gd name="T21" fmla="*/ 417 h 436"/>
              <a:gd name="T22" fmla="*/ 35 w 409"/>
              <a:gd name="T23" fmla="*/ 435 h 436"/>
              <a:gd name="T24" fmla="*/ 133 w 409"/>
              <a:gd name="T25" fmla="*/ 426 h 436"/>
              <a:gd name="T26" fmla="*/ 151 w 409"/>
              <a:gd name="T27" fmla="*/ 408 h 436"/>
              <a:gd name="T28" fmla="*/ 142 w 409"/>
              <a:gd name="T29" fmla="*/ 328 h 436"/>
              <a:gd name="T30" fmla="*/ 18 w 409"/>
              <a:gd name="T31" fmla="*/ 337 h 436"/>
              <a:gd name="T32" fmla="*/ 0 w 409"/>
              <a:gd name="T33" fmla="*/ 205 h 436"/>
              <a:gd name="T34" fmla="*/ 0 w 409"/>
              <a:gd name="T35" fmla="*/ 205 h 436"/>
              <a:gd name="T36" fmla="*/ 9 w 409"/>
              <a:gd name="T37" fmla="*/ 293 h 436"/>
              <a:gd name="T38" fmla="*/ 133 w 409"/>
              <a:gd name="T39" fmla="*/ 275 h 436"/>
              <a:gd name="T40" fmla="*/ 133 w 409"/>
              <a:gd name="T41" fmla="*/ 196 h 436"/>
              <a:gd name="T42" fmla="*/ 133 w 409"/>
              <a:gd name="T43" fmla="*/ 187 h 436"/>
              <a:gd name="T44" fmla="*/ 204 w 409"/>
              <a:gd name="T45" fmla="*/ 116 h 436"/>
              <a:gd name="T46" fmla="*/ 275 w 409"/>
              <a:gd name="T47" fmla="*/ 187 h 436"/>
              <a:gd name="T48" fmla="*/ 275 w 409"/>
              <a:gd name="T49" fmla="*/ 196 h 436"/>
              <a:gd name="T50" fmla="*/ 266 w 409"/>
              <a:gd name="T51" fmla="*/ 275 h 436"/>
              <a:gd name="T52" fmla="*/ 399 w 409"/>
              <a:gd name="T53" fmla="*/ 293 h 436"/>
              <a:gd name="T54" fmla="*/ 408 w 409"/>
              <a:gd name="T55" fmla="*/ 205 h 436"/>
              <a:gd name="T56" fmla="*/ 408 w 409"/>
              <a:gd name="T57" fmla="*/ 187 h 436"/>
              <a:gd name="T58" fmla="*/ 204 w 409"/>
              <a:gd name="T59" fmla="*/ 0 h 436"/>
              <a:gd name="T60" fmla="*/ 0 w 409"/>
              <a:gd name="T61" fmla="*/ 187 h 436"/>
              <a:gd name="T62" fmla="*/ 0 w 409"/>
              <a:gd name="T63" fmla="*/ 205 h 4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09" h="436">
                <a:moveTo>
                  <a:pt x="257" y="408"/>
                </a:moveTo>
                <a:lnTo>
                  <a:pt x="257" y="408"/>
                </a:lnTo>
                <a:cubicBezTo>
                  <a:pt x="257" y="417"/>
                  <a:pt x="266" y="426"/>
                  <a:pt x="275" y="426"/>
                </a:cubicBezTo>
                <a:cubicBezTo>
                  <a:pt x="372" y="435"/>
                  <a:pt x="372" y="435"/>
                  <a:pt x="372" y="435"/>
                </a:cubicBezTo>
                <a:cubicBezTo>
                  <a:pt x="382" y="435"/>
                  <a:pt x="382" y="426"/>
                  <a:pt x="391" y="417"/>
                </a:cubicBezTo>
                <a:cubicBezTo>
                  <a:pt x="391" y="337"/>
                  <a:pt x="391" y="337"/>
                  <a:pt x="391" y="337"/>
                </a:cubicBezTo>
                <a:cubicBezTo>
                  <a:pt x="266" y="328"/>
                  <a:pt x="266" y="328"/>
                  <a:pt x="266" y="328"/>
                </a:cubicBezTo>
                <a:lnTo>
                  <a:pt x="257" y="408"/>
                </a:lnTo>
                <a:close/>
                <a:moveTo>
                  <a:pt x="18" y="337"/>
                </a:moveTo>
                <a:lnTo>
                  <a:pt x="18" y="337"/>
                </a:lnTo>
                <a:cubicBezTo>
                  <a:pt x="18" y="417"/>
                  <a:pt x="18" y="417"/>
                  <a:pt x="18" y="417"/>
                </a:cubicBezTo>
                <a:cubicBezTo>
                  <a:pt x="18" y="426"/>
                  <a:pt x="27" y="435"/>
                  <a:pt x="35" y="435"/>
                </a:cubicBezTo>
                <a:cubicBezTo>
                  <a:pt x="133" y="426"/>
                  <a:pt x="133" y="426"/>
                  <a:pt x="133" y="426"/>
                </a:cubicBezTo>
                <a:cubicBezTo>
                  <a:pt x="142" y="426"/>
                  <a:pt x="151" y="417"/>
                  <a:pt x="151" y="408"/>
                </a:cubicBezTo>
                <a:cubicBezTo>
                  <a:pt x="142" y="328"/>
                  <a:pt x="142" y="328"/>
                  <a:pt x="142" y="328"/>
                </a:cubicBezTo>
                <a:lnTo>
                  <a:pt x="18" y="337"/>
                </a:lnTo>
                <a:close/>
                <a:moveTo>
                  <a:pt x="0" y="205"/>
                </a:moveTo>
                <a:lnTo>
                  <a:pt x="0" y="205"/>
                </a:lnTo>
                <a:cubicBezTo>
                  <a:pt x="9" y="293"/>
                  <a:pt x="9" y="293"/>
                  <a:pt x="9" y="293"/>
                </a:cubicBezTo>
                <a:cubicBezTo>
                  <a:pt x="133" y="275"/>
                  <a:pt x="133" y="275"/>
                  <a:pt x="133" y="275"/>
                </a:cubicBezTo>
                <a:cubicBezTo>
                  <a:pt x="133" y="196"/>
                  <a:pt x="133" y="196"/>
                  <a:pt x="133" y="196"/>
                </a:cubicBezTo>
                <a:lnTo>
                  <a:pt x="133" y="187"/>
                </a:lnTo>
                <a:cubicBezTo>
                  <a:pt x="133" y="152"/>
                  <a:pt x="160" y="116"/>
                  <a:pt x="204" y="116"/>
                </a:cubicBezTo>
                <a:cubicBezTo>
                  <a:pt x="248" y="116"/>
                  <a:pt x="275" y="152"/>
                  <a:pt x="275" y="187"/>
                </a:cubicBezTo>
                <a:lnTo>
                  <a:pt x="275" y="196"/>
                </a:lnTo>
                <a:cubicBezTo>
                  <a:pt x="266" y="275"/>
                  <a:pt x="266" y="275"/>
                  <a:pt x="266" y="275"/>
                </a:cubicBezTo>
                <a:cubicBezTo>
                  <a:pt x="399" y="293"/>
                  <a:pt x="399" y="293"/>
                  <a:pt x="399" y="293"/>
                </a:cubicBezTo>
                <a:cubicBezTo>
                  <a:pt x="408" y="205"/>
                  <a:pt x="408" y="205"/>
                  <a:pt x="408" y="205"/>
                </a:cubicBezTo>
                <a:cubicBezTo>
                  <a:pt x="408" y="196"/>
                  <a:pt x="408" y="196"/>
                  <a:pt x="408" y="187"/>
                </a:cubicBezTo>
                <a:cubicBezTo>
                  <a:pt x="408" y="80"/>
                  <a:pt x="319" y="0"/>
                  <a:pt x="204" y="0"/>
                </a:cubicBezTo>
                <a:cubicBezTo>
                  <a:pt x="88" y="0"/>
                  <a:pt x="0" y="80"/>
                  <a:pt x="0" y="187"/>
                </a:cubicBezTo>
                <a:cubicBezTo>
                  <a:pt x="0" y="196"/>
                  <a:pt x="0" y="196"/>
                  <a:pt x="0" y="205"/>
                </a:cubicBezTo>
                <a:close/>
              </a:path>
            </a:pathLst>
          </a:custGeom>
          <a:solidFill>
            <a:schemeClr val="accent1"/>
          </a:solidFill>
          <a:ln>
            <a:noFill/>
          </a:ln>
          <a:effectLst/>
        </p:spPr>
        <p:txBody>
          <a:bodyPr wrap="none" anchor="ctr"/>
          <a:lstStyle/>
          <a:p>
            <a:endParaRPr lang="en-US" dirty="0"/>
          </a:p>
        </p:txBody>
      </p:sp>
      <p:sp>
        <p:nvSpPr>
          <p:cNvPr id="64" name="Freeform 120"/>
          <p:cNvSpPr>
            <a:spLocks noChangeArrowheads="1"/>
          </p:cNvSpPr>
          <p:nvPr/>
        </p:nvSpPr>
        <p:spPr bwMode="auto">
          <a:xfrm>
            <a:off x="22254375" y="9189603"/>
            <a:ext cx="532879" cy="907559"/>
          </a:xfrm>
          <a:custGeom>
            <a:avLst/>
            <a:gdLst>
              <a:gd name="T0" fmla="*/ 150 w 283"/>
              <a:gd name="T1" fmla="*/ 9 h 479"/>
              <a:gd name="T2" fmla="*/ 150 w 283"/>
              <a:gd name="T3" fmla="*/ 9 h 479"/>
              <a:gd name="T4" fmla="*/ 132 w 283"/>
              <a:gd name="T5" fmla="*/ 9 h 479"/>
              <a:gd name="T6" fmla="*/ 0 w 283"/>
              <a:gd name="T7" fmla="*/ 345 h 479"/>
              <a:gd name="T8" fmla="*/ 141 w 283"/>
              <a:gd name="T9" fmla="*/ 478 h 479"/>
              <a:gd name="T10" fmla="*/ 282 w 283"/>
              <a:gd name="T11" fmla="*/ 345 h 479"/>
              <a:gd name="T12" fmla="*/ 150 w 283"/>
              <a:gd name="T13" fmla="*/ 9 h 479"/>
              <a:gd name="T14" fmla="*/ 123 w 283"/>
              <a:gd name="T15" fmla="*/ 204 h 479"/>
              <a:gd name="T16" fmla="*/ 123 w 283"/>
              <a:gd name="T17" fmla="*/ 204 h 479"/>
              <a:gd name="T18" fmla="*/ 123 w 283"/>
              <a:gd name="T19" fmla="*/ 221 h 479"/>
              <a:gd name="T20" fmla="*/ 97 w 283"/>
              <a:gd name="T21" fmla="*/ 336 h 479"/>
              <a:gd name="T22" fmla="*/ 70 w 283"/>
              <a:gd name="T23" fmla="*/ 372 h 479"/>
              <a:gd name="T24" fmla="*/ 44 w 283"/>
              <a:gd name="T25" fmla="*/ 345 h 479"/>
              <a:gd name="T26" fmla="*/ 88 w 283"/>
              <a:gd name="T27" fmla="*/ 221 h 479"/>
              <a:gd name="T28" fmla="*/ 114 w 283"/>
              <a:gd name="T29" fmla="*/ 194 h 479"/>
              <a:gd name="T30" fmla="*/ 123 w 283"/>
              <a:gd name="T31" fmla="*/ 194 h 479"/>
              <a:gd name="T32" fmla="*/ 123 w 283"/>
              <a:gd name="T33" fmla="*/ 204 h 4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83" h="479">
                <a:moveTo>
                  <a:pt x="150" y="9"/>
                </a:moveTo>
                <a:lnTo>
                  <a:pt x="150" y="9"/>
                </a:lnTo>
                <a:cubicBezTo>
                  <a:pt x="150" y="0"/>
                  <a:pt x="141" y="0"/>
                  <a:pt x="132" y="9"/>
                </a:cubicBezTo>
                <a:cubicBezTo>
                  <a:pt x="114" y="185"/>
                  <a:pt x="0" y="221"/>
                  <a:pt x="0" y="345"/>
                </a:cubicBezTo>
                <a:cubicBezTo>
                  <a:pt x="0" y="416"/>
                  <a:pt x="70" y="478"/>
                  <a:pt x="141" y="478"/>
                </a:cubicBezTo>
                <a:cubicBezTo>
                  <a:pt x="220" y="478"/>
                  <a:pt x="282" y="416"/>
                  <a:pt x="282" y="345"/>
                </a:cubicBezTo>
                <a:cubicBezTo>
                  <a:pt x="282" y="221"/>
                  <a:pt x="167" y="185"/>
                  <a:pt x="150" y="9"/>
                </a:cubicBezTo>
                <a:close/>
                <a:moveTo>
                  <a:pt x="123" y="204"/>
                </a:moveTo>
                <a:lnTo>
                  <a:pt x="123" y="204"/>
                </a:lnTo>
                <a:cubicBezTo>
                  <a:pt x="123" y="204"/>
                  <a:pt x="123" y="213"/>
                  <a:pt x="123" y="221"/>
                </a:cubicBezTo>
                <a:cubicBezTo>
                  <a:pt x="114" y="257"/>
                  <a:pt x="97" y="292"/>
                  <a:pt x="97" y="336"/>
                </a:cubicBezTo>
                <a:cubicBezTo>
                  <a:pt x="97" y="363"/>
                  <a:pt x="88" y="372"/>
                  <a:pt x="70" y="372"/>
                </a:cubicBezTo>
                <a:cubicBezTo>
                  <a:pt x="53" y="372"/>
                  <a:pt x="44" y="363"/>
                  <a:pt x="44" y="345"/>
                </a:cubicBezTo>
                <a:cubicBezTo>
                  <a:pt x="44" y="292"/>
                  <a:pt x="70" y="257"/>
                  <a:pt x="88" y="221"/>
                </a:cubicBezTo>
                <a:cubicBezTo>
                  <a:pt x="97" y="213"/>
                  <a:pt x="106" y="204"/>
                  <a:pt x="114" y="194"/>
                </a:cubicBezTo>
                <a:lnTo>
                  <a:pt x="123" y="194"/>
                </a:lnTo>
                <a:lnTo>
                  <a:pt x="123" y="204"/>
                </a:lnTo>
                <a:close/>
              </a:path>
            </a:pathLst>
          </a:custGeom>
          <a:solidFill>
            <a:schemeClr val="accent1"/>
          </a:solidFill>
          <a:ln>
            <a:noFill/>
          </a:ln>
          <a:effectLst/>
        </p:spPr>
        <p:txBody>
          <a:bodyPr wrap="none" anchor="ctr"/>
          <a:lstStyle/>
          <a:p>
            <a:endParaRPr lang="en-US" dirty="0"/>
          </a:p>
        </p:txBody>
      </p:sp>
      <p:sp>
        <p:nvSpPr>
          <p:cNvPr id="65" name="Freeform 122"/>
          <p:cNvSpPr>
            <a:spLocks noChangeArrowheads="1"/>
          </p:cNvSpPr>
          <p:nvPr/>
        </p:nvSpPr>
        <p:spPr bwMode="auto">
          <a:xfrm>
            <a:off x="15940719" y="11146448"/>
            <a:ext cx="840944" cy="707727"/>
          </a:xfrm>
          <a:custGeom>
            <a:avLst/>
            <a:gdLst>
              <a:gd name="T0" fmla="*/ 434 w 444"/>
              <a:gd name="T1" fmla="*/ 213 h 373"/>
              <a:gd name="T2" fmla="*/ 434 w 444"/>
              <a:gd name="T3" fmla="*/ 213 h 373"/>
              <a:gd name="T4" fmla="*/ 354 w 444"/>
              <a:gd name="T5" fmla="*/ 27 h 373"/>
              <a:gd name="T6" fmla="*/ 319 w 444"/>
              <a:gd name="T7" fmla="*/ 0 h 373"/>
              <a:gd name="T8" fmla="*/ 124 w 444"/>
              <a:gd name="T9" fmla="*/ 0 h 373"/>
              <a:gd name="T10" fmla="*/ 80 w 444"/>
              <a:gd name="T11" fmla="*/ 27 h 373"/>
              <a:gd name="T12" fmla="*/ 9 w 444"/>
              <a:gd name="T13" fmla="*/ 213 h 373"/>
              <a:gd name="T14" fmla="*/ 0 w 444"/>
              <a:gd name="T15" fmla="*/ 257 h 373"/>
              <a:gd name="T16" fmla="*/ 18 w 444"/>
              <a:gd name="T17" fmla="*/ 345 h 373"/>
              <a:gd name="T18" fmla="*/ 45 w 444"/>
              <a:gd name="T19" fmla="*/ 372 h 373"/>
              <a:gd name="T20" fmla="*/ 399 w 444"/>
              <a:gd name="T21" fmla="*/ 372 h 373"/>
              <a:gd name="T22" fmla="*/ 425 w 444"/>
              <a:gd name="T23" fmla="*/ 345 h 373"/>
              <a:gd name="T24" fmla="*/ 443 w 444"/>
              <a:gd name="T25" fmla="*/ 257 h 373"/>
              <a:gd name="T26" fmla="*/ 434 w 444"/>
              <a:gd name="T27" fmla="*/ 213 h 373"/>
              <a:gd name="T28" fmla="*/ 399 w 444"/>
              <a:gd name="T29" fmla="*/ 275 h 373"/>
              <a:gd name="T30" fmla="*/ 399 w 444"/>
              <a:gd name="T31" fmla="*/ 275 h 373"/>
              <a:gd name="T32" fmla="*/ 399 w 444"/>
              <a:gd name="T33" fmla="*/ 310 h 373"/>
              <a:gd name="T34" fmla="*/ 372 w 444"/>
              <a:gd name="T35" fmla="*/ 337 h 373"/>
              <a:gd name="T36" fmla="*/ 71 w 444"/>
              <a:gd name="T37" fmla="*/ 337 h 373"/>
              <a:gd name="T38" fmla="*/ 45 w 444"/>
              <a:gd name="T39" fmla="*/ 310 h 373"/>
              <a:gd name="T40" fmla="*/ 35 w 444"/>
              <a:gd name="T41" fmla="*/ 275 h 373"/>
              <a:gd name="T42" fmla="*/ 62 w 444"/>
              <a:gd name="T43" fmla="*/ 248 h 373"/>
              <a:gd name="T44" fmla="*/ 381 w 444"/>
              <a:gd name="T45" fmla="*/ 248 h 373"/>
              <a:gd name="T46" fmla="*/ 399 w 444"/>
              <a:gd name="T47" fmla="*/ 275 h 3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444" h="373">
                <a:moveTo>
                  <a:pt x="434" y="213"/>
                </a:moveTo>
                <a:lnTo>
                  <a:pt x="434" y="213"/>
                </a:lnTo>
                <a:cubicBezTo>
                  <a:pt x="354" y="27"/>
                  <a:pt x="354" y="27"/>
                  <a:pt x="354" y="27"/>
                </a:cubicBezTo>
                <a:cubicBezTo>
                  <a:pt x="354" y="9"/>
                  <a:pt x="337" y="0"/>
                  <a:pt x="319" y="0"/>
                </a:cubicBezTo>
                <a:cubicBezTo>
                  <a:pt x="124" y="0"/>
                  <a:pt x="124" y="0"/>
                  <a:pt x="124" y="0"/>
                </a:cubicBezTo>
                <a:cubicBezTo>
                  <a:pt x="106" y="0"/>
                  <a:pt x="89" y="9"/>
                  <a:pt x="80" y="27"/>
                </a:cubicBezTo>
                <a:cubicBezTo>
                  <a:pt x="9" y="213"/>
                  <a:pt x="9" y="213"/>
                  <a:pt x="9" y="213"/>
                </a:cubicBezTo>
                <a:cubicBezTo>
                  <a:pt x="0" y="222"/>
                  <a:pt x="0" y="248"/>
                  <a:pt x="0" y="257"/>
                </a:cubicBezTo>
                <a:cubicBezTo>
                  <a:pt x="18" y="345"/>
                  <a:pt x="18" y="345"/>
                  <a:pt x="18" y="345"/>
                </a:cubicBezTo>
                <a:cubicBezTo>
                  <a:pt x="18" y="363"/>
                  <a:pt x="35" y="372"/>
                  <a:pt x="45" y="372"/>
                </a:cubicBezTo>
                <a:cubicBezTo>
                  <a:pt x="399" y="372"/>
                  <a:pt x="399" y="372"/>
                  <a:pt x="399" y="372"/>
                </a:cubicBezTo>
                <a:cubicBezTo>
                  <a:pt x="408" y="372"/>
                  <a:pt x="425" y="363"/>
                  <a:pt x="425" y="345"/>
                </a:cubicBezTo>
                <a:cubicBezTo>
                  <a:pt x="443" y="257"/>
                  <a:pt x="443" y="257"/>
                  <a:pt x="443" y="257"/>
                </a:cubicBezTo>
                <a:cubicBezTo>
                  <a:pt x="443" y="248"/>
                  <a:pt x="443" y="222"/>
                  <a:pt x="434" y="213"/>
                </a:cubicBezTo>
                <a:close/>
                <a:moveTo>
                  <a:pt x="399" y="275"/>
                </a:moveTo>
                <a:lnTo>
                  <a:pt x="399" y="275"/>
                </a:lnTo>
                <a:cubicBezTo>
                  <a:pt x="399" y="310"/>
                  <a:pt x="399" y="310"/>
                  <a:pt x="399" y="310"/>
                </a:cubicBezTo>
                <a:cubicBezTo>
                  <a:pt x="399" y="328"/>
                  <a:pt x="381" y="337"/>
                  <a:pt x="372" y="337"/>
                </a:cubicBezTo>
                <a:cubicBezTo>
                  <a:pt x="71" y="337"/>
                  <a:pt x="71" y="337"/>
                  <a:pt x="71" y="337"/>
                </a:cubicBezTo>
                <a:cubicBezTo>
                  <a:pt x="62" y="337"/>
                  <a:pt x="45" y="328"/>
                  <a:pt x="45" y="310"/>
                </a:cubicBezTo>
                <a:cubicBezTo>
                  <a:pt x="35" y="275"/>
                  <a:pt x="35" y="275"/>
                  <a:pt x="35" y="275"/>
                </a:cubicBezTo>
                <a:cubicBezTo>
                  <a:pt x="35" y="266"/>
                  <a:pt x="45" y="248"/>
                  <a:pt x="62" y="248"/>
                </a:cubicBezTo>
                <a:cubicBezTo>
                  <a:pt x="381" y="248"/>
                  <a:pt x="381" y="248"/>
                  <a:pt x="381" y="248"/>
                </a:cubicBezTo>
                <a:cubicBezTo>
                  <a:pt x="399" y="248"/>
                  <a:pt x="408" y="266"/>
                  <a:pt x="399" y="275"/>
                </a:cubicBezTo>
                <a:close/>
              </a:path>
            </a:pathLst>
          </a:custGeom>
          <a:solidFill>
            <a:schemeClr val="accent1"/>
          </a:solidFill>
          <a:ln>
            <a:noFill/>
          </a:ln>
          <a:effectLst/>
        </p:spPr>
        <p:txBody>
          <a:bodyPr wrap="none" anchor="ctr"/>
          <a:lstStyle/>
          <a:p>
            <a:endParaRPr lang="en-US" dirty="0"/>
          </a:p>
        </p:txBody>
      </p:sp>
      <p:sp>
        <p:nvSpPr>
          <p:cNvPr id="66" name="Freeform 123"/>
          <p:cNvSpPr>
            <a:spLocks noChangeArrowheads="1"/>
          </p:cNvSpPr>
          <p:nvPr/>
        </p:nvSpPr>
        <p:spPr bwMode="auto">
          <a:xfrm>
            <a:off x="20049910" y="11046532"/>
            <a:ext cx="857598" cy="874249"/>
          </a:xfrm>
          <a:custGeom>
            <a:avLst/>
            <a:gdLst>
              <a:gd name="T0" fmla="*/ 275 w 452"/>
              <a:gd name="T1" fmla="*/ 301 h 462"/>
              <a:gd name="T2" fmla="*/ 275 w 452"/>
              <a:gd name="T3" fmla="*/ 301 h 462"/>
              <a:gd name="T4" fmla="*/ 434 w 452"/>
              <a:gd name="T5" fmla="*/ 26 h 462"/>
              <a:gd name="T6" fmla="*/ 434 w 452"/>
              <a:gd name="T7" fmla="*/ 18 h 462"/>
              <a:gd name="T8" fmla="*/ 425 w 452"/>
              <a:gd name="T9" fmla="*/ 18 h 462"/>
              <a:gd name="T10" fmla="*/ 159 w 452"/>
              <a:gd name="T11" fmla="*/ 178 h 462"/>
              <a:gd name="T12" fmla="*/ 9 w 452"/>
              <a:gd name="T13" fmla="*/ 301 h 462"/>
              <a:gd name="T14" fmla="*/ 35 w 452"/>
              <a:gd name="T15" fmla="*/ 328 h 462"/>
              <a:gd name="T16" fmla="*/ 88 w 452"/>
              <a:gd name="T17" fmla="*/ 310 h 462"/>
              <a:gd name="T18" fmla="*/ 151 w 452"/>
              <a:gd name="T19" fmla="*/ 372 h 462"/>
              <a:gd name="T20" fmla="*/ 133 w 452"/>
              <a:gd name="T21" fmla="*/ 425 h 462"/>
              <a:gd name="T22" fmla="*/ 151 w 452"/>
              <a:gd name="T23" fmla="*/ 452 h 462"/>
              <a:gd name="T24" fmla="*/ 275 w 452"/>
              <a:gd name="T25" fmla="*/ 301 h 462"/>
              <a:gd name="T26" fmla="*/ 301 w 452"/>
              <a:gd name="T27" fmla="*/ 150 h 462"/>
              <a:gd name="T28" fmla="*/ 301 w 452"/>
              <a:gd name="T29" fmla="*/ 150 h 462"/>
              <a:gd name="T30" fmla="*/ 301 w 452"/>
              <a:gd name="T31" fmla="*/ 97 h 462"/>
              <a:gd name="T32" fmla="*/ 354 w 452"/>
              <a:gd name="T33" fmla="*/ 97 h 462"/>
              <a:gd name="T34" fmla="*/ 354 w 452"/>
              <a:gd name="T35" fmla="*/ 150 h 462"/>
              <a:gd name="T36" fmla="*/ 301 w 452"/>
              <a:gd name="T37" fmla="*/ 150 h 4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2" h="462">
                <a:moveTo>
                  <a:pt x="275" y="301"/>
                </a:moveTo>
                <a:lnTo>
                  <a:pt x="275" y="301"/>
                </a:lnTo>
                <a:cubicBezTo>
                  <a:pt x="275" y="301"/>
                  <a:pt x="451" y="169"/>
                  <a:pt x="434" y="26"/>
                </a:cubicBezTo>
                <a:lnTo>
                  <a:pt x="434" y="18"/>
                </a:lnTo>
                <a:cubicBezTo>
                  <a:pt x="425" y="18"/>
                  <a:pt x="425" y="18"/>
                  <a:pt x="425" y="18"/>
                </a:cubicBezTo>
                <a:cubicBezTo>
                  <a:pt x="284" y="0"/>
                  <a:pt x="159" y="178"/>
                  <a:pt x="159" y="178"/>
                </a:cubicBezTo>
                <a:cubicBezTo>
                  <a:pt x="53" y="159"/>
                  <a:pt x="62" y="186"/>
                  <a:pt x="9" y="301"/>
                </a:cubicBezTo>
                <a:cubicBezTo>
                  <a:pt x="0" y="328"/>
                  <a:pt x="18" y="328"/>
                  <a:pt x="35" y="328"/>
                </a:cubicBezTo>
                <a:cubicBezTo>
                  <a:pt x="53" y="319"/>
                  <a:pt x="88" y="310"/>
                  <a:pt x="88" y="310"/>
                </a:cubicBezTo>
                <a:cubicBezTo>
                  <a:pt x="151" y="372"/>
                  <a:pt x="151" y="372"/>
                  <a:pt x="151" y="372"/>
                </a:cubicBezTo>
                <a:cubicBezTo>
                  <a:pt x="151" y="372"/>
                  <a:pt x="141" y="407"/>
                  <a:pt x="133" y="425"/>
                </a:cubicBezTo>
                <a:cubicBezTo>
                  <a:pt x="124" y="443"/>
                  <a:pt x="133" y="461"/>
                  <a:pt x="151" y="452"/>
                </a:cubicBezTo>
                <a:cubicBezTo>
                  <a:pt x="266" y="398"/>
                  <a:pt x="292" y="407"/>
                  <a:pt x="275" y="301"/>
                </a:cubicBezTo>
                <a:close/>
                <a:moveTo>
                  <a:pt x="301" y="150"/>
                </a:moveTo>
                <a:lnTo>
                  <a:pt x="301" y="150"/>
                </a:lnTo>
                <a:cubicBezTo>
                  <a:pt x="284" y="133"/>
                  <a:pt x="284" y="115"/>
                  <a:pt x="301" y="97"/>
                </a:cubicBezTo>
                <a:cubicBezTo>
                  <a:pt x="319" y="80"/>
                  <a:pt x="345" y="80"/>
                  <a:pt x="354" y="97"/>
                </a:cubicBezTo>
                <a:cubicBezTo>
                  <a:pt x="372" y="115"/>
                  <a:pt x="372" y="133"/>
                  <a:pt x="354" y="150"/>
                </a:cubicBezTo>
                <a:cubicBezTo>
                  <a:pt x="345" y="169"/>
                  <a:pt x="319" y="169"/>
                  <a:pt x="301" y="150"/>
                </a:cubicBezTo>
                <a:close/>
              </a:path>
            </a:pathLst>
          </a:custGeom>
          <a:solidFill>
            <a:schemeClr val="accent1"/>
          </a:solidFill>
          <a:ln>
            <a:noFill/>
          </a:ln>
          <a:effectLst/>
        </p:spPr>
        <p:txBody>
          <a:bodyPr wrap="none" anchor="ctr"/>
          <a:lstStyle/>
          <a:p>
            <a:endParaRPr lang="en-US" dirty="0"/>
          </a:p>
        </p:txBody>
      </p:sp>
      <p:sp>
        <p:nvSpPr>
          <p:cNvPr id="67" name="Freeform 124"/>
          <p:cNvSpPr>
            <a:spLocks noChangeArrowheads="1"/>
          </p:cNvSpPr>
          <p:nvPr/>
        </p:nvSpPr>
        <p:spPr bwMode="auto">
          <a:xfrm>
            <a:off x="22037890" y="11029877"/>
            <a:ext cx="974167" cy="940859"/>
          </a:xfrm>
          <a:custGeom>
            <a:avLst/>
            <a:gdLst>
              <a:gd name="T0" fmla="*/ 79 w 515"/>
              <a:gd name="T1" fmla="*/ 337 h 498"/>
              <a:gd name="T2" fmla="*/ 79 w 515"/>
              <a:gd name="T3" fmla="*/ 337 h 498"/>
              <a:gd name="T4" fmla="*/ 18 w 515"/>
              <a:gd name="T5" fmla="*/ 470 h 498"/>
              <a:gd name="T6" fmla="*/ 169 w 515"/>
              <a:gd name="T7" fmla="*/ 434 h 498"/>
              <a:gd name="T8" fmla="*/ 160 w 515"/>
              <a:gd name="T9" fmla="*/ 346 h 498"/>
              <a:gd name="T10" fmla="*/ 79 w 515"/>
              <a:gd name="T11" fmla="*/ 337 h 498"/>
              <a:gd name="T12" fmla="*/ 496 w 515"/>
              <a:gd name="T13" fmla="*/ 18 h 498"/>
              <a:gd name="T14" fmla="*/ 496 w 515"/>
              <a:gd name="T15" fmla="*/ 18 h 498"/>
              <a:gd name="T16" fmla="*/ 195 w 515"/>
              <a:gd name="T17" fmla="*/ 231 h 498"/>
              <a:gd name="T18" fmla="*/ 141 w 515"/>
              <a:gd name="T19" fmla="*/ 293 h 498"/>
              <a:gd name="T20" fmla="*/ 150 w 515"/>
              <a:gd name="T21" fmla="*/ 301 h 498"/>
              <a:gd name="T22" fmla="*/ 186 w 515"/>
              <a:gd name="T23" fmla="*/ 328 h 498"/>
              <a:gd name="T24" fmla="*/ 204 w 515"/>
              <a:gd name="T25" fmla="*/ 354 h 498"/>
              <a:gd name="T26" fmla="*/ 213 w 515"/>
              <a:gd name="T27" fmla="*/ 363 h 498"/>
              <a:gd name="T28" fmla="*/ 275 w 515"/>
              <a:gd name="T29" fmla="*/ 310 h 498"/>
              <a:gd name="T30" fmla="*/ 496 w 515"/>
              <a:gd name="T31" fmla="*/ 18 h 4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15" h="498">
                <a:moveTo>
                  <a:pt x="79" y="337"/>
                </a:moveTo>
                <a:lnTo>
                  <a:pt x="79" y="337"/>
                </a:lnTo>
                <a:cubicBezTo>
                  <a:pt x="44" y="372"/>
                  <a:pt x="71" y="416"/>
                  <a:pt x="18" y="470"/>
                </a:cubicBezTo>
                <a:cubicBezTo>
                  <a:pt x="0" y="497"/>
                  <a:pt x="116" y="487"/>
                  <a:pt x="169" y="434"/>
                </a:cubicBezTo>
                <a:cubicBezTo>
                  <a:pt x="195" y="407"/>
                  <a:pt x="186" y="372"/>
                  <a:pt x="160" y="346"/>
                </a:cubicBezTo>
                <a:cubicBezTo>
                  <a:pt x="132" y="319"/>
                  <a:pt x="97" y="319"/>
                  <a:pt x="79" y="337"/>
                </a:cubicBezTo>
                <a:close/>
                <a:moveTo>
                  <a:pt x="496" y="18"/>
                </a:moveTo>
                <a:lnTo>
                  <a:pt x="496" y="18"/>
                </a:lnTo>
                <a:cubicBezTo>
                  <a:pt x="479" y="0"/>
                  <a:pt x="257" y="168"/>
                  <a:pt x="195" y="231"/>
                </a:cubicBezTo>
                <a:cubicBezTo>
                  <a:pt x="169" y="266"/>
                  <a:pt x="160" y="284"/>
                  <a:pt x="141" y="293"/>
                </a:cubicBezTo>
                <a:cubicBezTo>
                  <a:pt x="141" y="301"/>
                  <a:pt x="150" y="301"/>
                  <a:pt x="150" y="301"/>
                </a:cubicBezTo>
                <a:cubicBezTo>
                  <a:pt x="160" y="310"/>
                  <a:pt x="169" y="310"/>
                  <a:pt x="186" y="328"/>
                </a:cubicBezTo>
                <a:cubicBezTo>
                  <a:pt x="195" y="337"/>
                  <a:pt x="204" y="346"/>
                  <a:pt x="204" y="354"/>
                </a:cubicBezTo>
                <a:cubicBezTo>
                  <a:pt x="204" y="363"/>
                  <a:pt x="213" y="363"/>
                  <a:pt x="213" y="363"/>
                </a:cubicBezTo>
                <a:cubicBezTo>
                  <a:pt x="230" y="354"/>
                  <a:pt x="248" y="337"/>
                  <a:pt x="275" y="310"/>
                </a:cubicBezTo>
                <a:cubicBezTo>
                  <a:pt x="336" y="248"/>
                  <a:pt x="514" y="35"/>
                  <a:pt x="496" y="18"/>
                </a:cubicBezTo>
                <a:close/>
              </a:path>
            </a:pathLst>
          </a:custGeom>
          <a:solidFill>
            <a:schemeClr val="accent1"/>
          </a:solidFill>
          <a:ln>
            <a:noFill/>
          </a:ln>
          <a:effectLst/>
        </p:spPr>
        <p:txBody>
          <a:bodyPr wrap="none" anchor="ctr"/>
          <a:lstStyle/>
          <a:p>
            <a:endParaRPr lang="en-US" dirty="0"/>
          </a:p>
        </p:txBody>
      </p:sp>
      <p:sp>
        <p:nvSpPr>
          <p:cNvPr id="68" name="Freeform 129"/>
          <p:cNvSpPr>
            <a:spLocks noChangeArrowheads="1"/>
          </p:cNvSpPr>
          <p:nvPr/>
        </p:nvSpPr>
        <p:spPr bwMode="auto">
          <a:xfrm>
            <a:off x="18095229" y="11113140"/>
            <a:ext cx="632794" cy="774335"/>
          </a:xfrm>
          <a:custGeom>
            <a:avLst/>
            <a:gdLst>
              <a:gd name="T0" fmla="*/ 168 w 337"/>
              <a:gd name="T1" fmla="*/ 0 h 409"/>
              <a:gd name="T2" fmla="*/ 168 w 337"/>
              <a:gd name="T3" fmla="*/ 0 h 409"/>
              <a:gd name="T4" fmla="*/ 0 w 337"/>
              <a:gd name="T5" fmla="*/ 62 h 409"/>
              <a:gd name="T6" fmla="*/ 35 w 337"/>
              <a:gd name="T7" fmla="*/ 363 h 409"/>
              <a:gd name="T8" fmla="*/ 168 w 337"/>
              <a:gd name="T9" fmla="*/ 408 h 409"/>
              <a:gd name="T10" fmla="*/ 301 w 337"/>
              <a:gd name="T11" fmla="*/ 363 h 409"/>
              <a:gd name="T12" fmla="*/ 336 w 337"/>
              <a:gd name="T13" fmla="*/ 62 h 409"/>
              <a:gd name="T14" fmla="*/ 168 w 337"/>
              <a:gd name="T15" fmla="*/ 0 h 409"/>
              <a:gd name="T16" fmla="*/ 168 w 337"/>
              <a:gd name="T17" fmla="*/ 107 h 409"/>
              <a:gd name="T18" fmla="*/ 168 w 337"/>
              <a:gd name="T19" fmla="*/ 107 h 409"/>
              <a:gd name="T20" fmla="*/ 35 w 337"/>
              <a:gd name="T21" fmla="*/ 71 h 409"/>
              <a:gd name="T22" fmla="*/ 168 w 337"/>
              <a:gd name="T23" fmla="*/ 36 h 409"/>
              <a:gd name="T24" fmla="*/ 301 w 337"/>
              <a:gd name="T25" fmla="*/ 71 h 409"/>
              <a:gd name="T26" fmla="*/ 168 w 337"/>
              <a:gd name="T27" fmla="*/ 107 h 4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37" h="409">
                <a:moveTo>
                  <a:pt x="168" y="0"/>
                </a:moveTo>
                <a:lnTo>
                  <a:pt x="168" y="0"/>
                </a:lnTo>
                <a:cubicBezTo>
                  <a:pt x="62" y="0"/>
                  <a:pt x="0" y="36"/>
                  <a:pt x="0" y="62"/>
                </a:cubicBezTo>
                <a:cubicBezTo>
                  <a:pt x="35" y="363"/>
                  <a:pt x="35" y="363"/>
                  <a:pt x="35" y="363"/>
                </a:cubicBezTo>
                <a:cubicBezTo>
                  <a:pt x="35" y="372"/>
                  <a:pt x="88" y="408"/>
                  <a:pt x="168" y="408"/>
                </a:cubicBezTo>
                <a:cubicBezTo>
                  <a:pt x="248" y="408"/>
                  <a:pt x="301" y="372"/>
                  <a:pt x="301" y="363"/>
                </a:cubicBezTo>
                <a:cubicBezTo>
                  <a:pt x="336" y="62"/>
                  <a:pt x="336" y="62"/>
                  <a:pt x="336" y="62"/>
                </a:cubicBezTo>
                <a:cubicBezTo>
                  <a:pt x="336" y="36"/>
                  <a:pt x="274" y="0"/>
                  <a:pt x="168" y="0"/>
                </a:cubicBezTo>
                <a:close/>
                <a:moveTo>
                  <a:pt x="168" y="107"/>
                </a:moveTo>
                <a:lnTo>
                  <a:pt x="168" y="107"/>
                </a:lnTo>
                <a:cubicBezTo>
                  <a:pt x="88" y="107"/>
                  <a:pt x="35" y="80"/>
                  <a:pt x="35" y="71"/>
                </a:cubicBezTo>
                <a:cubicBezTo>
                  <a:pt x="35" y="62"/>
                  <a:pt x="88" y="36"/>
                  <a:pt x="168" y="36"/>
                </a:cubicBezTo>
                <a:cubicBezTo>
                  <a:pt x="248" y="36"/>
                  <a:pt x="301" y="62"/>
                  <a:pt x="301" y="71"/>
                </a:cubicBezTo>
                <a:cubicBezTo>
                  <a:pt x="301" y="80"/>
                  <a:pt x="248" y="107"/>
                  <a:pt x="168" y="107"/>
                </a:cubicBezTo>
                <a:close/>
              </a:path>
            </a:pathLst>
          </a:custGeom>
          <a:solidFill>
            <a:schemeClr val="accent1"/>
          </a:solidFill>
          <a:ln>
            <a:noFill/>
          </a:ln>
          <a:effectLst/>
        </p:spPr>
        <p:txBody>
          <a:bodyPr wrap="none" anchor="ctr"/>
          <a:lstStyle/>
          <a:p>
            <a:endParaRPr lang="en-US" dirty="0"/>
          </a:p>
        </p:txBody>
      </p:sp>
      <p:sp>
        <p:nvSpPr>
          <p:cNvPr id="69" name="Freeform 161"/>
          <p:cNvSpPr>
            <a:spLocks noChangeArrowheads="1"/>
          </p:cNvSpPr>
          <p:nvPr/>
        </p:nvSpPr>
        <p:spPr bwMode="auto">
          <a:xfrm>
            <a:off x="20189632" y="3492688"/>
            <a:ext cx="907559" cy="790985"/>
          </a:xfrm>
          <a:custGeom>
            <a:avLst/>
            <a:gdLst>
              <a:gd name="T0" fmla="*/ 478 w 479"/>
              <a:gd name="T1" fmla="*/ 390 h 417"/>
              <a:gd name="T2" fmla="*/ 478 w 479"/>
              <a:gd name="T3" fmla="*/ 390 h 417"/>
              <a:gd name="T4" fmla="*/ 257 w 479"/>
              <a:gd name="T5" fmla="*/ 0 h 417"/>
              <a:gd name="T6" fmla="*/ 239 w 479"/>
              <a:gd name="T7" fmla="*/ 0 h 417"/>
              <a:gd name="T8" fmla="*/ 221 w 479"/>
              <a:gd name="T9" fmla="*/ 0 h 417"/>
              <a:gd name="T10" fmla="*/ 0 w 479"/>
              <a:gd name="T11" fmla="*/ 390 h 417"/>
              <a:gd name="T12" fmla="*/ 0 w 479"/>
              <a:gd name="T13" fmla="*/ 408 h 417"/>
              <a:gd name="T14" fmla="*/ 17 w 479"/>
              <a:gd name="T15" fmla="*/ 416 h 417"/>
              <a:gd name="T16" fmla="*/ 461 w 479"/>
              <a:gd name="T17" fmla="*/ 416 h 417"/>
              <a:gd name="T18" fmla="*/ 478 w 479"/>
              <a:gd name="T19" fmla="*/ 408 h 417"/>
              <a:gd name="T20" fmla="*/ 478 w 479"/>
              <a:gd name="T21" fmla="*/ 390 h 417"/>
              <a:gd name="T22" fmla="*/ 265 w 479"/>
              <a:gd name="T23" fmla="*/ 372 h 417"/>
              <a:gd name="T24" fmla="*/ 265 w 479"/>
              <a:gd name="T25" fmla="*/ 372 h 417"/>
              <a:gd name="T26" fmla="*/ 212 w 479"/>
              <a:gd name="T27" fmla="*/ 372 h 417"/>
              <a:gd name="T28" fmla="*/ 212 w 479"/>
              <a:gd name="T29" fmla="*/ 319 h 417"/>
              <a:gd name="T30" fmla="*/ 265 w 479"/>
              <a:gd name="T31" fmla="*/ 319 h 417"/>
              <a:gd name="T32" fmla="*/ 265 w 479"/>
              <a:gd name="T33" fmla="*/ 372 h 417"/>
              <a:gd name="T34" fmla="*/ 265 w 479"/>
              <a:gd name="T35" fmla="*/ 284 h 417"/>
              <a:gd name="T36" fmla="*/ 265 w 479"/>
              <a:gd name="T37" fmla="*/ 284 h 417"/>
              <a:gd name="T38" fmla="*/ 212 w 479"/>
              <a:gd name="T39" fmla="*/ 284 h 417"/>
              <a:gd name="T40" fmla="*/ 212 w 479"/>
              <a:gd name="T41" fmla="*/ 134 h 417"/>
              <a:gd name="T42" fmla="*/ 265 w 479"/>
              <a:gd name="T43" fmla="*/ 134 h 417"/>
              <a:gd name="T44" fmla="*/ 265 w 479"/>
              <a:gd name="T45" fmla="*/ 284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479" h="417">
                <a:moveTo>
                  <a:pt x="478" y="390"/>
                </a:moveTo>
                <a:lnTo>
                  <a:pt x="478" y="390"/>
                </a:lnTo>
                <a:cubicBezTo>
                  <a:pt x="257" y="0"/>
                  <a:pt x="257" y="0"/>
                  <a:pt x="257" y="0"/>
                </a:cubicBezTo>
                <a:cubicBezTo>
                  <a:pt x="248" y="0"/>
                  <a:pt x="248" y="0"/>
                  <a:pt x="239" y="0"/>
                </a:cubicBezTo>
                <a:cubicBezTo>
                  <a:pt x="230" y="0"/>
                  <a:pt x="230" y="0"/>
                  <a:pt x="221" y="0"/>
                </a:cubicBezTo>
                <a:cubicBezTo>
                  <a:pt x="0" y="390"/>
                  <a:pt x="0" y="390"/>
                  <a:pt x="0" y="390"/>
                </a:cubicBezTo>
                <a:cubicBezTo>
                  <a:pt x="0" y="399"/>
                  <a:pt x="0" y="408"/>
                  <a:pt x="0" y="408"/>
                </a:cubicBezTo>
                <a:cubicBezTo>
                  <a:pt x="8" y="416"/>
                  <a:pt x="8" y="416"/>
                  <a:pt x="17" y="416"/>
                </a:cubicBezTo>
                <a:cubicBezTo>
                  <a:pt x="461" y="416"/>
                  <a:pt x="461" y="416"/>
                  <a:pt x="461" y="416"/>
                </a:cubicBezTo>
                <a:cubicBezTo>
                  <a:pt x="470" y="416"/>
                  <a:pt x="470" y="416"/>
                  <a:pt x="478" y="408"/>
                </a:cubicBezTo>
                <a:cubicBezTo>
                  <a:pt x="478" y="408"/>
                  <a:pt x="478" y="399"/>
                  <a:pt x="478" y="390"/>
                </a:cubicBezTo>
                <a:close/>
                <a:moveTo>
                  <a:pt x="265" y="372"/>
                </a:moveTo>
                <a:lnTo>
                  <a:pt x="265" y="372"/>
                </a:lnTo>
                <a:cubicBezTo>
                  <a:pt x="212" y="372"/>
                  <a:pt x="212" y="372"/>
                  <a:pt x="212" y="372"/>
                </a:cubicBezTo>
                <a:cubicBezTo>
                  <a:pt x="212" y="319"/>
                  <a:pt x="212" y="319"/>
                  <a:pt x="212" y="319"/>
                </a:cubicBezTo>
                <a:cubicBezTo>
                  <a:pt x="265" y="319"/>
                  <a:pt x="265" y="319"/>
                  <a:pt x="265" y="319"/>
                </a:cubicBezTo>
                <a:lnTo>
                  <a:pt x="265" y="372"/>
                </a:lnTo>
                <a:close/>
                <a:moveTo>
                  <a:pt x="265" y="284"/>
                </a:moveTo>
                <a:lnTo>
                  <a:pt x="265" y="284"/>
                </a:lnTo>
                <a:cubicBezTo>
                  <a:pt x="212" y="284"/>
                  <a:pt x="212" y="284"/>
                  <a:pt x="212" y="284"/>
                </a:cubicBezTo>
                <a:cubicBezTo>
                  <a:pt x="212" y="134"/>
                  <a:pt x="212" y="134"/>
                  <a:pt x="212" y="134"/>
                </a:cubicBezTo>
                <a:cubicBezTo>
                  <a:pt x="265" y="134"/>
                  <a:pt x="265" y="134"/>
                  <a:pt x="265" y="134"/>
                </a:cubicBezTo>
                <a:lnTo>
                  <a:pt x="265" y="284"/>
                </a:lnTo>
                <a:close/>
              </a:path>
            </a:pathLst>
          </a:custGeom>
          <a:solidFill>
            <a:schemeClr val="accent1"/>
          </a:solidFill>
          <a:ln>
            <a:noFill/>
          </a:ln>
          <a:effectLst/>
        </p:spPr>
        <p:txBody>
          <a:bodyPr wrap="none" anchor="ctr"/>
          <a:lstStyle/>
          <a:p>
            <a:endParaRPr lang="en-US" dirty="0"/>
          </a:p>
        </p:txBody>
      </p:sp>
      <p:sp>
        <p:nvSpPr>
          <p:cNvPr id="70" name="Freeform 170"/>
          <p:cNvSpPr>
            <a:spLocks noChangeArrowheads="1"/>
          </p:cNvSpPr>
          <p:nvPr/>
        </p:nvSpPr>
        <p:spPr bwMode="auto">
          <a:xfrm>
            <a:off x="3663107" y="5475765"/>
            <a:ext cx="741031" cy="874255"/>
          </a:xfrm>
          <a:custGeom>
            <a:avLst/>
            <a:gdLst>
              <a:gd name="T0" fmla="*/ 283 w 391"/>
              <a:gd name="T1" fmla="*/ 178 h 463"/>
              <a:gd name="T2" fmla="*/ 283 w 391"/>
              <a:gd name="T3" fmla="*/ 178 h 463"/>
              <a:gd name="T4" fmla="*/ 319 w 391"/>
              <a:gd name="T5" fmla="*/ 18 h 463"/>
              <a:gd name="T6" fmla="*/ 204 w 391"/>
              <a:gd name="T7" fmla="*/ 134 h 463"/>
              <a:gd name="T8" fmla="*/ 98 w 391"/>
              <a:gd name="T9" fmla="*/ 231 h 463"/>
              <a:gd name="T10" fmla="*/ 98 w 391"/>
              <a:gd name="T11" fmla="*/ 400 h 463"/>
              <a:gd name="T12" fmla="*/ 310 w 391"/>
              <a:gd name="T13" fmla="*/ 462 h 463"/>
              <a:gd name="T14" fmla="*/ 390 w 391"/>
              <a:gd name="T15" fmla="*/ 222 h 463"/>
              <a:gd name="T16" fmla="*/ 283 w 391"/>
              <a:gd name="T17" fmla="*/ 178 h 463"/>
              <a:gd name="T18" fmla="*/ 71 w 391"/>
              <a:gd name="T19" fmla="*/ 178 h 463"/>
              <a:gd name="T20" fmla="*/ 71 w 391"/>
              <a:gd name="T21" fmla="*/ 178 h 463"/>
              <a:gd name="T22" fmla="*/ 0 w 391"/>
              <a:gd name="T23" fmla="*/ 257 h 463"/>
              <a:gd name="T24" fmla="*/ 0 w 391"/>
              <a:gd name="T25" fmla="*/ 372 h 463"/>
              <a:gd name="T26" fmla="*/ 71 w 391"/>
              <a:gd name="T27" fmla="*/ 453 h 463"/>
              <a:gd name="T28" fmla="*/ 44 w 391"/>
              <a:gd name="T29" fmla="*/ 400 h 463"/>
              <a:gd name="T30" fmla="*/ 44 w 391"/>
              <a:gd name="T31" fmla="*/ 240 h 463"/>
              <a:gd name="T32" fmla="*/ 71 w 391"/>
              <a:gd name="T33" fmla="*/ 178 h 4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91" h="463">
                <a:moveTo>
                  <a:pt x="283" y="178"/>
                </a:moveTo>
                <a:lnTo>
                  <a:pt x="283" y="178"/>
                </a:lnTo>
                <a:cubicBezTo>
                  <a:pt x="283" y="169"/>
                  <a:pt x="373" y="89"/>
                  <a:pt x="319" y="18"/>
                </a:cubicBezTo>
                <a:cubicBezTo>
                  <a:pt x="310" y="0"/>
                  <a:pt x="266" y="98"/>
                  <a:pt x="204" y="134"/>
                </a:cubicBezTo>
                <a:cubicBezTo>
                  <a:pt x="169" y="160"/>
                  <a:pt x="98" y="204"/>
                  <a:pt x="98" y="231"/>
                </a:cubicBezTo>
                <a:cubicBezTo>
                  <a:pt x="98" y="400"/>
                  <a:pt x="98" y="400"/>
                  <a:pt x="98" y="400"/>
                </a:cubicBezTo>
                <a:cubicBezTo>
                  <a:pt x="98" y="435"/>
                  <a:pt x="213" y="462"/>
                  <a:pt x="310" y="462"/>
                </a:cubicBezTo>
                <a:cubicBezTo>
                  <a:pt x="345" y="462"/>
                  <a:pt x="390" y="249"/>
                  <a:pt x="390" y="222"/>
                </a:cubicBezTo>
                <a:cubicBezTo>
                  <a:pt x="390" y="187"/>
                  <a:pt x="292" y="187"/>
                  <a:pt x="283" y="178"/>
                </a:cubicBezTo>
                <a:close/>
                <a:moveTo>
                  <a:pt x="71" y="178"/>
                </a:moveTo>
                <a:lnTo>
                  <a:pt x="71" y="178"/>
                </a:lnTo>
                <a:cubicBezTo>
                  <a:pt x="54" y="178"/>
                  <a:pt x="0" y="187"/>
                  <a:pt x="0" y="257"/>
                </a:cubicBezTo>
                <a:cubicBezTo>
                  <a:pt x="0" y="372"/>
                  <a:pt x="0" y="372"/>
                  <a:pt x="0" y="372"/>
                </a:cubicBezTo>
                <a:cubicBezTo>
                  <a:pt x="0" y="444"/>
                  <a:pt x="54" y="453"/>
                  <a:pt x="71" y="453"/>
                </a:cubicBezTo>
                <a:cubicBezTo>
                  <a:pt x="89" y="453"/>
                  <a:pt x="44" y="435"/>
                  <a:pt x="44" y="400"/>
                </a:cubicBezTo>
                <a:cubicBezTo>
                  <a:pt x="44" y="240"/>
                  <a:pt x="44" y="240"/>
                  <a:pt x="44" y="240"/>
                </a:cubicBezTo>
                <a:cubicBezTo>
                  <a:pt x="44" y="196"/>
                  <a:pt x="89" y="178"/>
                  <a:pt x="71" y="178"/>
                </a:cubicBezTo>
                <a:close/>
              </a:path>
            </a:pathLst>
          </a:custGeom>
          <a:solidFill>
            <a:schemeClr val="accent1"/>
          </a:solidFill>
          <a:ln>
            <a:noFill/>
          </a:ln>
          <a:effectLst/>
        </p:spPr>
        <p:txBody>
          <a:bodyPr wrap="none" anchor="ctr"/>
          <a:lstStyle/>
          <a:p>
            <a:endParaRPr lang="en-US" dirty="0"/>
          </a:p>
        </p:txBody>
      </p:sp>
      <p:sp>
        <p:nvSpPr>
          <p:cNvPr id="71" name="Freeform 171"/>
          <p:cNvSpPr>
            <a:spLocks noChangeArrowheads="1"/>
          </p:cNvSpPr>
          <p:nvPr/>
        </p:nvSpPr>
        <p:spPr bwMode="auto">
          <a:xfrm>
            <a:off x="5717698" y="5509069"/>
            <a:ext cx="741034" cy="874255"/>
          </a:xfrm>
          <a:custGeom>
            <a:avLst/>
            <a:gdLst>
              <a:gd name="T0" fmla="*/ 107 w 392"/>
              <a:gd name="T1" fmla="*/ 293 h 462"/>
              <a:gd name="T2" fmla="*/ 107 w 392"/>
              <a:gd name="T3" fmla="*/ 293 h 462"/>
              <a:gd name="T4" fmla="*/ 72 w 392"/>
              <a:gd name="T5" fmla="*/ 444 h 462"/>
              <a:gd name="T6" fmla="*/ 186 w 392"/>
              <a:gd name="T7" fmla="*/ 329 h 462"/>
              <a:gd name="T8" fmla="*/ 293 w 392"/>
              <a:gd name="T9" fmla="*/ 239 h 462"/>
              <a:gd name="T10" fmla="*/ 293 w 392"/>
              <a:gd name="T11" fmla="*/ 63 h 462"/>
              <a:gd name="T12" fmla="*/ 80 w 392"/>
              <a:gd name="T13" fmla="*/ 0 h 462"/>
              <a:gd name="T14" fmla="*/ 0 w 392"/>
              <a:gd name="T15" fmla="*/ 248 h 462"/>
              <a:gd name="T16" fmla="*/ 107 w 392"/>
              <a:gd name="T17" fmla="*/ 293 h 462"/>
              <a:gd name="T18" fmla="*/ 319 w 392"/>
              <a:gd name="T19" fmla="*/ 284 h 462"/>
              <a:gd name="T20" fmla="*/ 319 w 392"/>
              <a:gd name="T21" fmla="*/ 284 h 462"/>
              <a:gd name="T22" fmla="*/ 391 w 392"/>
              <a:gd name="T23" fmla="*/ 213 h 462"/>
              <a:gd name="T24" fmla="*/ 391 w 392"/>
              <a:gd name="T25" fmla="*/ 89 h 462"/>
              <a:gd name="T26" fmla="*/ 319 w 392"/>
              <a:gd name="T27" fmla="*/ 18 h 462"/>
              <a:gd name="T28" fmla="*/ 346 w 392"/>
              <a:gd name="T29" fmla="*/ 71 h 462"/>
              <a:gd name="T30" fmla="*/ 346 w 392"/>
              <a:gd name="T31" fmla="*/ 231 h 462"/>
              <a:gd name="T32" fmla="*/ 319 w 392"/>
              <a:gd name="T33" fmla="*/ 284 h 4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92" h="462">
                <a:moveTo>
                  <a:pt x="107" y="293"/>
                </a:moveTo>
                <a:lnTo>
                  <a:pt x="107" y="293"/>
                </a:lnTo>
                <a:cubicBezTo>
                  <a:pt x="107" y="301"/>
                  <a:pt x="19" y="382"/>
                  <a:pt x="72" y="444"/>
                </a:cubicBezTo>
                <a:cubicBezTo>
                  <a:pt x="80" y="461"/>
                  <a:pt x="125" y="373"/>
                  <a:pt x="186" y="329"/>
                </a:cubicBezTo>
                <a:cubicBezTo>
                  <a:pt x="213" y="310"/>
                  <a:pt x="293" y="257"/>
                  <a:pt x="293" y="239"/>
                </a:cubicBezTo>
                <a:cubicBezTo>
                  <a:pt x="293" y="63"/>
                  <a:pt x="293" y="63"/>
                  <a:pt x="293" y="63"/>
                </a:cubicBezTo>
                <a:cubicBezTo>
                  <a:pt x="293" y="35"/>
                  <a:pt x="169" y="0"/>
                  <a:pt x="80" y="0"/>
                </a:cubicBezTo>
                <a:cubicBezTo>
                  <a:pt x="44" y="0"/>
                  <a:pt x="0" y="213"/>
                  <a:pt x="0" y="248"/>
                </a:cubicBezTo>
                <a:cubicBezTo>
                  <a:pt x="0" y="284"/>
                  <a:pt x="98" y="284"/>
                  <a:pt x="107" y="293"/>
                </a:cubicBezTo>
                <a:close/>
                <a:moveTo>
                  <a:pt x="319" y="284"/>
                </a:moveTo>
                <a:lnTo>
                  <a:pt x="319" y="284"/>
                </a:lnTo>
                <a:cubicBezTo>
                  <a:pt x="338" y="284"/>
                  <a:pt x="391" y="275"/>
                  <a:pt x="391" y="213"/>
                </a:cubicBezTo>
                <a:cubicBezTo>
                  <a:pt x="391" y="89"/>
                  <a:pt x="391" y="89"/>
                  <a:pt x="391" y="89"/>
                </a:cubicBezTo>
                <a:cubicBezTo>
                  <a:pt x="391" y="18"/>
                  <a:pt x="338" y="18"/>
                  <a:pt x="319" y="18"/>
                </a:cubicBezTo>
                <a:cubicBezTo>
                  <a:pt x="302" y="18"/>
                  <a:pt x="346" y="27"/>
                  <a:pt x="346" y="71"/>
                </a:cubicBezTo>
                <a:cubicBezTo>
                  <a:pt x="346" y="231"/>
                  <a:pt x="346" y="231"/>
                  <a:pt x="346" y="231"/>
                </a:cubicBezTo>
                <a:cubicBezTo>
                  <a:pt x="346" y="275"/>
                  <a:pt x="302" y="284"/>
                  <a:pt x="319" y="284"/>
                </a:cubicBezTo>
                <a:close/>
              </a:path>
            </a:pathLst>
          </a:custGeom>
          <a:solidFill>
            <a:schemeClr val="accent1"/>
          </a:solidFill>
          <a:ln>
            <a:noFill/>
          </a:ln>
          <a:effectLst/>
        </p:spPr>
        <p:txBody>
          <a:bodyPr wrap="none" anchor="ctr"/>
          <a:lstStyle/>
          <a:p>
            <a:endParaRPr lang="en-US" dirty="0"/>
          </a:p>
        </p:txBody>
      </p:sp>
    </p:spTree>
    <p:extLst>
      <p:ext uri="{BB962C8B-B14F-4D97-AF65-F5344CB8AC3E}">
        <p14:creationId xmlns:p14="http://schemas.microsoft.com/office/powerpoint/2010/main" val="3763170505"/>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reeform 6"/>
          <p:cNvSpPr>
            <a:spLocks/>
          </p:cNvSpPr>
          <p:nvPr/>
        </p:nvSpPr>
        <p:spPr bwMode="auto">
          <a:xfrm>
            <a:off x="3667468" y="11022789"/>
            <a:ext cx="550226" cy="825340"/>
          </a:xfrm>
          <a:custGeom>
            <a:avLst/>
            <a:gdLst>
              <a:gd name="T0" fmla="*/ 382 w 390"/>
              <a:gd name="T1" fmla="*/ 7 h 585"/>
              <a:gd name="T2" fmla="*/ 379 w 390"/>
              <a:gd name="T3" fmla="*/ 4 h 585"/>
              <a:gd name="T4" fmla="*/ 374 w 390"/>
              <a:gd name="T5" fmla="*/ 2 h 585"/>
              <a:gd name="T6" fmla="*/ 370 w 390"/>
              <a:gd name="T7" fmla="*/ 1 h 585"/>
              <a:gd name="T8" fmla="*/ 366 w 390"/>
              <a:gd name="T9" fmla="*/ 0 h 585"/>
              <a:gd name="T10" fmla="*/ 316 w 390"/>
              <a:gd name="T11" fmla="*/ 0 h 585"/>
              <a:gd name="T12" fmla="*/ 312 w 390"/>
              <a:gd name="T13" fmla="*/ 1 h 585"/>
              <a:gd name="T14" fmla="*/ 307 w 390"/>
              <a:gd name="T15" fmla="*/ 2 h 585"/>
              <a:gd name="T16" fmla="*/ 303 w 390"/>
              <a:gd name="T17" fmla="*/ 4 h 585"/>
              <a:gd name="T18" fmla="*/ 300 w 390"/>
              <a:gd name="T19" fmla="*/ 7 h 585"/>
              <a:gd name="T20" fmla="*/ 297 w 390"/>
              <a:gd name="T21" fmla="*/ 12 h 585"/>
              <a:gd name="T22" fmla="*/ 294 w 390"/>
              <a:gd name="T23" fmla="*/ 15 h 585"/>
              <a:gd name="T24" fmla="*/ 292 w 390"/>
              <a:gd name="T25" fmla="*/ 20 h 585"/>
              <a:gd name="T26" fmla="*/ 292 w 390"/>
              <a:gd name="T27" fmla="*/ 25 h 585"/>
              <a:gd name="T28" fmla="*/ 292 w 390"/>
              <a:gd name="T29" fmla="*/ 283 h 585"/>
              <a:gd name="T30" fmla="*/ 290 w 390"/>
              <a:gd name="T31" fmla="*/ 279 h 585"/>
              <a:gd name="T32" fmla="*/ 287 w 390"/>
              <a:gd name="T33" fmla="*/ 275 h 585"/>
              <a:gd name="T34" fmla="*/ 17 w 390"/>
              <a:gd name="T35" fmla="*/ 5 h 585"/>
              <a:gd name="T36" fmla="*/ 13 w 390"/>
              <a:gd name="T37" fmla="*/ 1 h 585"/>
              <a:gd name="T38" fmla="*/ 7 w 390"/>
              <a:gd name="T39" fmla="*/ 0 h 585"/>
              <a:gd name="T40" fmla="*/ 7 w 390"/>
              <a:gd name="T41" fmla="*/ 0 h 585"/>
              <a:gd name="T42" fmla="*/ 6 w 390"/>
              <a:gd name="T43" fmla="*/ 0 h 585"/>
              <a:gd name="T44" fmla="*/ 5 w 390"/>
              <a:gd name="T45" fmla="*/ 0 h 585"/>
              <a:gd name="T46" fmla="*/ 3 w 390"/>
              <a:gd name="T47" fmla="*/ 2 h 585"/>
              <a:gd name="T48" fmla="*/ 1 w 390"/>
              <a:gd name="T49" fmla="*/ 4 h 585"/>
              <a:gd name="T50" fmla="*/ 1 w 390"/>
              <a:gd name="T51" fmla="*/ 9 h 585"/>
              <a:gd name="T52" fmla="*/ 0 w 390"/>
              <a:gd name="T53" fmla="*/ 13 h 585"/>
              <a:gd name="T54" fmla="*/ 0 w 390"/>
              <a:gd name="T55" fmla="*/ 572 h 585"/>
              <a:gd name="T56" fmla="*/ 1 w 390"/>
              <a:gd name="T57" fmla="*/ 577 h 585"/>
              <a:gd name="T58" fmla="*/ 1 w 390"/>
              <a:gd name="T59" fmla="*/ 581 h 585"/>
              <a:gd name="T60" fmla="*/ 3 w 390"/>
              <a:gd name="T61" fmla="*/ 583 h 585"/>
              <a:gd name="T62" fmla="*/ 5 w 390"/>
              <a:gd name="T63" fmla="*/ 585 h 585"/>
              <a:gd name="T64" fmla="*/ 7 w 390"/>
              <a:gd name="T65" fmla="*/ 585 h 585"/>
              <a:gd name="T66" fmla="*/ 10 w 390"/>
              <a:gd name="T67" fmla="*/ 584 h 585"/>
              <a:gd name="T68" fmla="*/ 14 w 390"/>
              <a:gd name="T69" fmla="*/ 583 h 585"/>
              <a:gd name="T70" fmla="*/ 17 w 390"/>
              <a:gd name="T71" fmla="*/ 580 h 585"/>
              <a:gd name="T72" fmla="*/ 287 w 390"/>
              <a:gd name="T73" fmla="*/ 310 h 585"/>
              <a:gd name="T74" fmla="*/ 290 w 390"/>
              <a:gd name="T75" fmla="*/ 307 h 585"/>
              <a:gd name="T76" fmla="*/ 292 w 390"/>
              <a:gd name="T77" fmla="*/ 302 h 585"/>
              <a:gd name="T78" fmla="*/ 292 w 390"/>
              <a:gd name="T79" fmla="*/ 560 h 585"/>
              <a:gd name="T80" fmla="*/ 292 w 390"/>
              <a:gd name="T81" fmla="*/ 565 h 585"/>
              <a:gd name="T82" fmla="*/ 294 w 390"/>
              <a:gd name="T83" fmla="*/ 570 h 585"/>
              <a:gd name="T84" fmla="*/ 297 w 390"/>
              <a:gd name="T85" fmla="*/ 573 h 585"/>
              <a:gd name="T86" fmla="*/ 300 w 390"/>
              <a:gd name="T87" fmla="*/ 578 h 585"/>
              <a:gd name="T88" fmla="*/ 303 w 390"/>
              <a:gd name="T89" fmla="*/ 581 h 585"/>
              <a:gd name="T90" fmla="*/ 307 w 390"/>
              <a:gd name="T91" fmla="*/ 583 h 585"/>
              <a:gd name="T92" fmla="*/ 312 w 390"/>
              <a:gd name="T93" fmla="*/ 584 h 585"/>
              <a:gd name="T94" fmla="*/ 316 w 390"/>
              <a:gd name="T95" fmla="*/ 585 h 585"/>
              <a:gd name="T96" fmla="*/ 366 w 390"/>
              <a:gd name="T97" fmla="*/ 585 h 585"/>
              <a:gd name="T98" fmla="*/ 370 w 390"/>
              <a:gd name="T99" fmla="*/ 584 h 585"/>
              <a:gd name="T100" fmla="*/ 374 w 390"/>
              <a:gd name="T101" fmla="*/ 583 h 585"/>
              <a:gd name="T102" fmla="*/ 379 w 390"/>
              <a:gd name="T103" fmla="*/ 581 h 585"/>
              <a:gd name="T104" fmla="*/ 382 w 390"/>
              <a:gd name="T105" fmla="*/ 578 h 585"/>
              <a:gd name="T106" fmla="*/ 385 w 390"/>
              <a:gd name="T107" fmla="*/ 573 h 585"/>
              <a:gd name="T108" fmla="*/ 387 w 390"/>
              <a:gd name="T109" fmla="*/ 570 h 585"/>
              <a:gd name="T110" fmla="*/ 390 w 390"/>
              <a:gd name="T111" fmla="*/ 565 h 585"/>
              <a:gd name="T112" fmla="*/ 390 w 390"/>
              <a:gd name="T113" fmla="*/ 560 h 585"/>
              <a:gd name="T114" fmla="*/ 390 w 390"/>
              <a:gd name="T115" fmla="*/ 25 h 585"/>
              <a:gd name="T116" fmla="*/ 390 w 390"/>
              <a:gd name="T117" fmla="*/ 20 h 585"/>
              <a:gd name="T118" fmla="*/ 387 w 390"/>
              <a:gd name="T119" fmla="*/ 15 h 585"/>
              <a:gd name="T120" fmla="*/ 385 w 390"/>
              <a:gd name="T121" fmla="*/ 12 h 585"/>
              <a:gd name="T122" fmla="*/ 382 w 390"/>
              <a:gd name="T123" fmla="*/ 7 h 5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90" h="585">
                <a:moveTo>
                  <a:pt x="382" y="7"/>
                </a:moveTo>
                <a:lnTo>
                  <a:pt x="379" y="4"/>
                </a:lnTo>
                <a:lnTo>
                  <a:pt x="374" y="2"/>
                </a:lnTo>
                <a:lnTo>
                  <a:pt x="370" y="1"/>
                </a:lnTo>
                <a:lnTo>
                  <a:pt x="366" y="0"/>
                </a:lnTo>
                <a:lnTo>
                  <a:pt x="316" y="0"/>
                </a:lnTo>
                <a:lnTo>
                  <a:pt x="312" y="1"/>
                </a:lnTo>
                <a:lnTo>
                  <a:pt x="307" y="2"/>
                </a:lnTo>
                <a:lnTo>
                  <a:pt x="303" y="4"/>
                </a:lnTo>
                <a:lnTo>
                  <a:pt x="300" y="7"/>
                </a:lnTo>
                <a:lnTo>
                  <a:pt x="297" y="12"/>
                </a:lnTo>
                <a:lnTo>
                  <a:pt x="294" y="15"/>
                </a:lnTo>
                <a:lnTo>
                  <a:pt x="292" y="20"/>
                </a:lnTo>
                <a:lnTo>
                  <a:pt x="292" y="25"/>
                </a:lnTo>
                <a:lnTo>
                  <a:pt x="292" y="283"/>
                </a:lnTo>
                <a:lnTo>
                  <a:pt x="290" y="279"/>
                </a:lnTo>
                <a:lnTo>
                  <a:pt x="287" y="275"/>
                </a:lnTo>
                <a:lnTo>
                  <a:pt x="17" y="5"/>
                </a:lnTo>
                <a:lnTo>
                  <a:pt x="13" y="1"/>
                </a:lnTo>
                <a:lnTo>
                  <a:pt x="7" y="0"/>
                </a:lnTo>
                <a:lnTo>
                  <a:pt x="7" y="0"/>
                </a:lnTo>
                <a:lnTo>
                  <a:pt x="6" y="0"/>
                </a:lnTo>
                <a:lnTo>
                  <a:pt x="5" y="0"/>
                </a:lnTo>
                <a:lnTo>
                  <a:pt x="3" y="2"/>
                </a:lnTo>
                <a:lnTo>
                  <a:pt x="1" y="4"/>
                </a:lnTo>
                <a:lnTo>
                  <a:pt x="1" y="9"/>
                </a:lnTo>
                <a:lnTo>
                  <a:pt x="0" y="13"/>
                </a:lnTo>
                <a:lnTo>
                  <a:pt x="0" y="572"/>
                </a:lnTo>
                <a:lnTo>
                  <a:pt x="1" y="577"/>
                </a:lnTo>
                <a:lnTo>
                  <a:pt x="1" y="581"/>
                </a:lnTo>
                <a:lnTo>
                  <a:pt x="3" y="583"/>
                </a:lnTo>
                <a:lnTo>
                  <a:pt x="5" y="585"/>
                </a:lnTo>
                <a:lnTo>
                  <a:pt x="7" y="585"/>
                </a:lnTo>
                <a:lnTo>
                  <a:pt x="10" y="584"/>
                </a:lnTo>
                <a:lnTo>
                  <a:pt x="14" y="583"/>
                </a:lnTo>
                <a:lnTo>
                  <a:pt x="17" y="580"/>
                </a:lnTo>
                <a:lnTo>
                  <a:pt x="287" y="310"/>
                </a:lnTo>
                <a:lnTo>
                  <a:pt x="290" y="307"/>
                </a:lnTo>
                <a:lnTo>
                  <a:pt x="292" y="302"/>
                </a:lnTo>
                <a:lnTo>
                  <a:pt x="292" y="560"/>
                </a:lnTo>
                <a:lnTo>
                  <a:pt x="292" y="565"/>
                </a:lnTo>
                <a:lnTo>
                  <a:pt x="294" y="570"/>
                </a:lnTo>
                <a:lnTo>
                  <a:pt x="297" y="573"/>
                </a:lnTo>
                <a:lnTo>
                  <a:pt x="300" y="578"/>
                </a:lnTo>
                <a:lnTo>
                  <a:pt x="303" y="581"/>
                </a:lnTo>
                <a:lnTo>
                  <a:pt x="307" y="583"/>
                </a:lnTo>
                <a:lnTo>
                  <a:pt x="312" y="584"/>
                </a:lnTo>
                <a:lnTo>
                  <a:pt x="316" y="585"/>
                </a:lnTo>
                <a:lnTo>
                  <a:pt x="366" y="585"/>
                </a:lnTo>
                <a:lnTo>
                  <a:pt x="370" y="584"/>
                </a:lnTo>
                <a:lnTo>
                  <a:pt x="374" y="583"/>
                </a:lnTo>
                <a:lnTo>
                  <a:pt x="379" y="581"/>
                </a:lnTo>
                <a:lnTo>
                  <a:pt x="382" y="578"/>
                </a:lnTo>
                <a:lnTo>
                  <a:pt x="385" y="573"/>
                </a:lnTo>
                <a:lnTo>
                  <a:pt x="387" y="570"/>
                </a:lnTo>
                <a:lnTo>
                  <a:pt x="390" y="565"/>
                </a:lnTo>
                <a:lnTo>
                  <a:pt x="390" y="560"/>
                </a:lnTo>
                <a:lnTo>
                  <a:pt x="390" y="25"/>
                </a:lnTo>
                <a:lnTo>
                  <a:pt x="390" y="20"/>
                </a:lnTo>
                <a:lnTo>
                  <a:pt x="387" y="15"/>
                </a:lnTo>
                <a:lnTo>
                  <a:pt x="385" y="12"/>
                </a:lnTo>
                <a:lnTo>
                  <a:pt x="382" y="7"/>
                </a:lnTo>
                <a:close/>
              </a:path>
            </a:pathLst>
          </a:custGeom>
          <a:solidFill>
            <a:schemeClr val="accent1"/>
          </a:solidFill>
          <a:ln>
            <a:noFill/>
          </a:ln>
        </p:spPr>
        <p:txBody>
          <a:bodyPr vert="horz" wrap="square" lIns="243792" tIns="121896" rIns="243792" bIns="121896" numCol="1" anchor="t" anchorCtr="0" compatLnSpc="1">
            <a:prstTxWarp prst="textNoShape">
              <a:avLst/>
            </a:prstTxWarp>
          </a:bodyPr>
          <a:lstStyle/>
          <a:p>
            <a:endParaRPr lang="ru-RU" sz="2400"/>
          </a:p>
        </p:txBody>
      </p:sp>
      <p:sp>
        <p:nvSpPr>
          <p:cNvPr id="4" name="Freeform 7"/>
          <p:cNvSpPr>
            <a:spLocks/>
          </p:cNvSpPr>
          <p:nvPr/>
        </p:nvSpPr>
        <p:spPr bwMode="auto">
          <a:xfrm>
            <a:off x="7802628" y="11022788"/>
            <a:ext cx="486740" cy="376694"/>
          </a:xfrm>
          <a:custGeom>
            <a:avLst/>
            <a:gdLst>
              <a:gd name="T0" fmla="*/ 320 w 344"/>
              <a:gd name="T1" fmla="*/ 268 h 268"/>
              <a:gd name="T2" fmla="*/ 304 w 344"/>
              <a:gd name="T3" fmla="*/ 259 h 268"/>
              <a:gd name="T4" fmla="*/ 284 w 344"/>
              <a:gd name="T5" fmla="*/ 248 h 268"/>
              <a:gd name="T6" fmla="*/ 247 w 344"/>
              <a:gd name="T7" fmla="*/ 233 h 268"/>
              <a:gd name="T8" fmla="*/ 218 w 344"/>
              <a:gd name="T9" fmla="*/ 223 h 268"/>
              <a:gd name="T10" fmla="*/ 181 w 344"/>
              <a:gd name="T11" fmla="*/ 212 h 268"/>
              <a:gd name="T12" fmla="*/ 151 w 344"/>
              <a:gd name="T13" fmla="*/ 200 h 268"/>
              <a:gd name="T14" fmla="*/ 128 w 344"/>
              <a:gd name="T15" fmla="*/ 187 h 268"/>
              <a:gd name="T16" fmla="*/ 112 w 344"/>
              <a:gd name="T17" fmla="*/ 174 h 268"/>
              <a:gd name="T18" fmla="*/ 101 w 344"/>
              <a:gd name="T19" fmla="*/ 161 h 268"/>
              <a:gd name="T20" fmla="*/ 93 w 344"/>
              <a:gd name="T21" fmla="*/ 148 h 268"/>
              <a:gd name="T22" fmla="*/ 88 w 344"/>
              <a:gd name="T23" fmla="*/ 135 h 268"/>
              <a:gd name="T24" fmla="*/ 86 w 344"/>
              <a:gd name="T25" fmla="*/ 121 h 268"/>
              <a:gd name="T26" fmla="*/ 88 w 344"/>
              <a:gd name="T27" fmla="*/ 105 h 268"/>
              <a:gd name="T28" fmla="*/ 93 w 344"/>
              <a:gd name="T29" fmla="*/ 91 h 268"/>
              <a:gd name="T30" fmla="*/ 101 w 344"/>
              <a:gd name="T31" fmla="*/ 78 h 268"/>
              <a:gd name="T32" fmla="*/ 112 w 344"/>
              <a:gd name="T33" fmla="*/ 66 h 268"/>
              <a:gd name="T34" fmla="*/ 126 w 344"/>
              <a:gd name="T35" fmla="*/ 56 h 268"/>
              <a:gd name="T36" fmla="*/ 142 w 344"/>
              <a:gd name="T37" fmla="*/ 49 h 268"/>
              <a:gd name="T38" fmla="*/ 161 w 344"/>
              <a:gd name="T39" fmla="*/ 44 h 268"/>
              <a:gd name="T40" fmla="*/ 181 w 344"/>
              <a:gd name="T41" fmla="*/ 43 h 268"/>
              <a:gd name="T42" fmla="*/ 204 w 344"/>
              <a:gd name="T43" fmla="*/ 45 h 268"/>
              <a:gd name="T44" fmla="*/ 224 w 344"/>
              <a:gd name="T45" fmla="*/ 52 h 268"/>
              <a:gd name="T46" fmla="*/ 244 w 344"/>
              <a:gd name="T47" fmla="*/ 63 h 268"/>
              <a:gd name="T48" fmla="*/ 261 w 344"/>
              <a:gd name="T49" fmla="*/ 78 h 268"/>
              <a:gd name="T50" fmla="*/ 271 w 344"/>
              <a:gd name="T51" fmla="*/ 91 h 268"/>
              <a:gd name="T52" fmla="*/ 282 w 344"/>
              <a:gd name="T53" fmla="*/ 108 h 268"/>
              <a:gd name="T54" fmla="*/ 300 w 344"/>
              <a:gd name="T55" fmla="*/ 155 h 268"/>
              <a:gd name="T56" fmla="*/ 338 w 344"/>
              <a:gd name="T57" fmla="*/ 159 h 268"/>
              <a:gd name="T58" fmla="*/ 344 w 344"/>
              <a:gd name="T59" fmla="*/ 148 h 268"/>
              <a:gd name="T60" fmla="*/ 344 w 344"/>
              <a:gd name="T61" fmla="*/ 127 h 268"/>
              <a:gd name="T62" fmla="*/ 341 w 344"/>
              <a:gd name="T63" fmla="*/ 93 h 268"/>
              <a:gd name="T64" fmla="*/ 337 w 344"/>
              <a:gd name="T65" fmla="*/ 56 h 268"/>
              <a:gd name="T66" fmla="*/ 332 w 344"/>
              <a:gd name="T67" fmla="*/ 34 h 268"/>
              <a:gd name="T68" fmla="*/ 311 w 344"/>
              <a:gd name="T69" fmla="*/ 19 h 268"/>
              <a:gd name="T70" fmla="*/ 277 w 344"/>
              <a:gd name="T71" fmla="*/ 11 h 268"/>
              <a:gd name="T72" fmla="*/ 243 w 344"/>
              <a:gd name="T73" fmla="*/ 4 h 268"/>
              <a:gd name="T74" fmla="*/ 212 w 344"/>
              <a:gd name="T75" fmla="*/ 1 h 268"/>
              <a:gd name="T76" fmla="*/ 176 w 344"/>
              <a:gd name="T77" fmla="*/ 1 h 268"/>
              <a:gd name="T78" fmla="*/ 133 w 344"/>
              <a:gd name="T79" fmla="*/ 7 h 268"/>
              <a:gd name="T80" fmla="*/ 95 w 344"/>
              <a:gd name="T81" fmla="*/ 19 h 268"/>
              <a:gd name="T82" fmla="*/ 64 w 344"/>
              <a:gd name="T83" fmla="*/ 38 h 268"/>
              <a:gd name="T84" fmla="*/ 39 w 344"/>
              <a:gd name="T85" fmla="*/ 61 h 268"/>
              <a:gd name="T86" fmla="*/ 19 w 344"/>
              <a:gd name="T87" fmla="*/ 88 h 268"/>
              <a:gd name="T88" fmla="*/ 6 w 344"/>
              <a:gd name="T89" fmla="*/ 118 h 268"/>
              <a:gd name="T90" fmla="*/ 1 w 344"/>
              <a:gd name="T91" fmla="*/ 149 h 268"/>
              <a:gd name="T92" fmla="*/ 0 w 344"/>
              <a:gd name="T93" fmla="*/ 175 h 268"/>
              <a:gd name="T94" fmla="*/ 2 w 344"/>
              <a:gd name="T95" fmla="*/ 192 h 268"/>
              <a:gd name="T96" fmla="*/ 10 w 344"/>
              <a:gd name="T97" fmla="*/ 219 h 268"/>
              <a:gd name="T98" fmla="*/ 27 w 344"/>
              <a:gd name="T99" fmla="*/ 254 h 2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344" h="268">
                <a:moveTo>
                  <a:pt x="38" y="268"/>
                </a:moveTo>
                <a:lnTo>
                  <a:pt x="320" y="268"/>
                </a:lnTo>
                <a:lnTo>
                  <a:pt x="312" y="263"/>
                </a:lnTo>
                <a:lnTo>
                  <a:pt x="304" y="259"/>
                </a:lnTo>
                <a:lnTo>
                  <a:pt x="295" y="254"/>
                </a:lnTo>
                <a:lnTo>
                  <a:pt x="284" y="248"/>
                </a:lnTo>
                <a:lnTo>
                  <a:pt x="264" y="241"/>
                </a:lnTo>
                <a:lnTo>
                  <a:pt x="247" y="233"/>
                </a:lnTo>
                <a:lnTo>
                  <a:pt x="232" y="228"/>
                </a:lnTo>
                <a:lnTo>
                  <a:pt x="218" y="223"/>
                </a:lnTo>
                <a:lnTo>
                  <a:pt x="199" y="217"/>
                </a:lnTo>
                <a:lnTo>
                  <a:pt x="181" y="212"/>
                </a:lnTo>
                <a:lnTo>
                  <a:pt x="165" y="205"/>
                </a:lnTo>
                <a:lnTo>
                  <a:pt x="151" y="200"/>
                </a:lnTo>
                <a:lnTo>
                  <a:pt x="138" y="193"/>
                </a:lnTo>
                <a:lnTo>
                  <a:pt x="128" y="187"/>
                </a:lnTo>
                <a:lnTo>
                  <a:pt x="119" y="180"/>
                </a:lnTo>
                <a:lnTo>
                  <a:pt x="112" y="174"/>
                </a:lnTo>
                <a:lnTo>
                  <a:pt x="106" y="167"/>
                </a:lnTo>
                <a:lnTo>
                  <a:pt x="101" y="161"/>
                </a:lnTo>
                <a:lnTo>
                  <a:pt x="97" y="154"/>
                </a:lnTo>
                <a:lnTo>
                  <a:pt x="93" y="148"/>
                </a:lnTo>
                <a:lnTo>
                  <a:pt x="91" y="141"/>
                </a:lnTo>
                <a:lnTo>
                  <a:pt x="88" y="135"/>
                </a:lnTo>
                <a:lnTo>
                  <a:pt x="87" y="127"/>
                </a:lnTo>
                <a:lnTo>
                  <a:pt x="86" y="121"/>
                </a:lnTo>
                <a:lnTo>
                  <a:pt x="87" y="112"/>
                </a:lnTo>
                <a:lnTo>
                  <a:pt x="88" y="105"/>
                </a:lnTo>
                <a:lnTo>
                  <a:pt x="91" y="97"/>
                </a:lnTo>
                <a:lnTo>
                  <a:pt x="93" y="91"/>
                </a:lnTo>
                <a:lnTo>
                  <a:pt x="97" y="83"/>
                </a:lnTo>
                <a:lnTo>
                  <a:pt x="101" y="78"/>
                </a:lnTo>
                <a:lnTo>
                  <a:pt x="107" y="71"/>
                </a:lnTo>
                <a:lnTo>
                  <a:pt x="112" y="66"/>
                </a:lnTo>
                <a:lnTo>
                  <a:pt x="119" y="60"/>
                </a:lnTo>
                <a:lnTo>
                  <a:pt x="126" y="56"/>
                </a:lnTo>
                <a:lnTo>
                  <a:pt x="134" y="52"/>
                </a:lnTo>
                <a:lnTo>
                  <a:pt x="142" y="49"/>
                </a:lnTo>
                <a:lnTo>
                  <a:pt x="151" y="46"/>
                </a:lnTo>
                <a:lnTo>
                  <a:pt x="161" y="44"/>
                </a:lnTo>
                <a:lnTo>
                  <a:pt x="170" y="43"/>
                </a:lnTo>
                <a:lnTo>
                  <a:pt x="181" y="43"/>
                </a:lnTo>
                <a:lnTo>
                  <a:pt x="193" y="43"/>
                </a:lnTo>
                <a:lnTo>
                  <a:pt x="204" y="45"/>
                </a:lnTo>
                <a:lnTo>
                  <a:pt x="215" y="47"/>
                </a:lnTo>
                <a:lnTo>
                  <a:pt x="224" y="52"/>
                </a:lnTo>
                <a:lnTo>
                  <a:pt x="234" y="56"/>
                </a:lnTo>
                <a:lnTo>
                  <a:pt x="244" y="63"/>
                </a:lnTo>
                <a:lnTo>
                  <a:pt x="253" y="69"/>
                </a:lnTo>
                <a:lnTo>
                  <a:pt x="261" y="78"/>
                </a:lnTo>
                <a:lnTo>
                  <a:pt x="267" y="83"/>
                </a:lnTo>
                <a:lnTo>
                  <a:pt x="271" y="91"/>
                </a:lnTo>
                <a:lnTo>
                  <a:pt x="276" y="98"/>
                </a:lnTo>
                <a:lnTo>
                  <a:pt x="282" y="108"/>
                </a:lnTo>
                <a:lnTo>
                  <a:pt x="291" y="130"/>
                </a:lnTo>
                <a:lnTo>
                  <a:pt x="300" y="155"/>
                </a:lnTo>
                <a:lnTo>
                  <a:pt x="305" y="156"/>
                </a:lnTo>
                <a:lnTo>
                  <a:pt x="338" y="159"/>
                </a:lnTo>
                <a:lnTo>
                  <a:pt x="342" y="158"/>
                </a:lnTo>
                <a:lnTo>
                  <a:pt x="344" y="148"/>
                </a:lnTo>
                <a:lnTo>
                  <a:pt x="344" y="140"/>
                </a:lnTo>
                <a:lnTo>
                  <a:pt x="344" y="127"/>
                </a:lnTo>
                <a:lnTo>
                  <a:pt x="343" y="111"/>
                </a:lnTo>
                <a:lnTo>
                  <a:pt x="341" y="93"/>
                </a:lnTo>
                <a:lnTo>
                  <a:pt x="339" y="71"/>
                </a:lnTo>
                <a:lnTo>
                  <a:pt x="337" y="56"/>
                </a:lnTo>
                <a:lnTo>
                  <a:pt x="335" y="44"/>
                </a:lnTo>
                <a:lnTo>
                  <a:pt x="332" y="34"/>
                </a:lnTo>
                <a:lnTo>
                  <a:pt x="331" y="26"/>
                </a:lnTo>
                <a:lnTo>
                  <a:pt x="311" y="19"/>
                </a:lnTo>
                <a:lnTo>
                  <a:pt x="294" y="14"/>
                </a:lnTo>
                <a:lnTo>
                  <a:pt x="277" y="11"/>
                </a:lnTo>
                <a:lnTo>
                  <a:pt x="263" y="7"/>
                </a:lnTo>
                <a:lnTo>
                  <a:pt x="243" y="4"/>
                </a:lnTo>
                <a:lnTo>
                  <a:pt x="226" y="2"/>
                </a:lnTo>
                <a:lnTo>
                  <a:pt x="212" y="1"/>
                </a:lnTo>
                <a:lnTo>
                  <a:pt x="200" y="0"/>
                </a:lnTo>
                <a:lnTo>
                  <a:pt x="176" y="1"/>
                </a:lnTo>
                <a:lnTo>
                  <a:pt x="153" y="3"/>
                </a:lnTo>
                <a:lnTo>
                  <a:pt x="133" y="7"/>
                </a:lnTo>
                <a:lnTo>
                  <a:pt x="113" y="13"/>
                </a:lnTo>
                <a:lnTo>
                  <a:pt x="95" y="19"/>
                </a:lnTo>
                <a:lnTo>
                  <a:pt x="79" y="28"/>
                </a:lnTo>
                <a:lnTo>
                  <a:pt x="64" y="38"/>
                </a:lnTo>
                <a:lnTo>
                  <a:pt x="51" y="49"/>
                </a:lnTo>
                <a:lnTo>
                  <a:pt x="39" y="61"/>
                </a:lnTo>
                <a:lnTo>
                  <a:pt x="28" y="74"/>
                </a:lnTo>
                <a:lnTo>
                  <a:pt x="19" y="88"/>
                </a:lnTo>
                <a:lnTo>
                  <a:pt x="13" y="103"/>
                </a:lnTo>
                <a:lnTo>
                  <a:pt x="6" y="118"/>
                </a:lnTo>
                <a:lnTo>
                  <a:pt x="3" y="133"/>
                </a:lnTo>
                <a:lnTo>
                  <a:pt x="1" y="149"/>
                </a:lnTo>
                <a:lnTo>
                  <a:pt x="0" y="166"/>
                </a:lnTo>
                <a:lnTo>
                  <a:pt x="0" y="175"/>
                </a:lnTo>
                <a:lnTo>
                  <a:pt x="1" y="183"/>
                </a:lnTo>
                <a:lnTo>
                  <a:pt x="2" y="192"/>
                </a:lnTo>
                <a:lnTo>
                  <a:pt x="4" y="202"/>
                </a:lnTo>
                <a:lnTo>
                  <a:pt x="10" y="219"/>
                </a:lnTo>
                <a:lnTo>
                  <a:pt x="18" y="237"/>
                </a:lnTo>
                <a:lnTo>
                  <a:pt x="27" y="254"/>
                </a:lnTo>
                <a:lnTo>
                  <a:pt x="38" y="268"/>
                </a:lnTo>
                <a:close/>
              </a:path>
            </a:pathLst>
          </a:custGeom>
          <a:solidFill>
            <a:schemeClr val="accent1"/>
          </a:solidFill>
          <a:ln>
            <a:noFill/>
          </a:ln>
        </p:spPr>
        <p:txBody>
          <a:bodyPr vert="horz" wrap="square" lIns="243792" tIns="121896" rIns="243792" bIns="121896" numCol="1" anchor="t" anchorCtr="0" compatLnSpc="1">
            <a:prstTxWarp prst="textNoShape">
              <a:avLst/>
            </a:prstTxWarp>
          </a:bodyPr>
          <a:lstStyle/>
          <a:p>
            <a:endParaRPr lang="ru-RU" sz="2400"/>
          </a:p>
        </p:txBody>
      </p:sp>
      <p:sp>
        <p:nvSpPr>
          <p:cNvPr id="5" name="Freeform 8"/>
          <p:cNvSpPr>
            <a:spLocks/>
          </p:cNvSpPr>
          <p:nvPr/>
        </p:nvSpPr>
        <p:spPr bwMode="auto">
          <a:xfrm>
            <a:off x="7819558" y="11539154"/>
            <a:ext cx="533296" cy="308974"/>
          </a:xfrm>
          <a:custGeom>
            <a:avLst/>
            <a:gdLst>
              <a:gd name="T0" fmla="*/ 237 w 379"/>
              <a:gd name="T1" fmla="*/ 8 h 219"/>
              <a:gd name="T2" fmla="*/ 263 w 379"/>
              <a:gd name="T3" fmla="*/ 20 h 219"/>
              <a:gd name="T4" fmla="*/ 278 w 379"/>
              <a:gd name="T5" fmla="*/ 33 h 219"/>
              <a:gd name="T6" fmla="*/ 290 w 379"/>
              <a:gd name="T7" fmla="*/ 47 h 219"/>
              <a:gd name="T8" fmla="*/ 298 w 379"/>
              <a:gd name="T9" fmla="*/ 63 h 219"/>
              <a:gd name="T10" fmla="*/ 302 w 379"/>
              <a:gd name="T11" fmla="*/ 79 h 219"/>
              <a:gd name="T12" fmla="*/ 302 w 379"/>
              <a:gd name="T13" fmla="*/ 93 h 219"/>
              <a:gd name="T14" fmla="*/ 300 w 379"/>
              <a:gd name="T15" fmla="*/ 106 h 219"/>
              <a:gd name="T16" fmla="*/ 292 w 379"/>
              <a:gd name="T17" fmla="*/ 124 h 219"/>
              <a:gd name="T18" fmla="*/ 279 w 379"/>
              <a:gd name="T19" fmla="*/ 141 h 219"/>
              <a:gd name="T20" fmla="*/ 270 w 379"/>
              <a:gd name="T21" fmla="*/ 151 h 219"/>
              <a:gd name="T22" fmla="*/ 251 w 379"/>
              <a:gd name="T23" fmla="*/ 162 h 219"/>
              <a:gd name="T24" fmla="*/ 224 w 379"/>
              <a:gd name="T25" fmla="*/ 173 h 219"/>
              <a:gd name="T26" fmla="*/ 197 w 379"/>
              <a:gd name="T27" fmla="*/ 178 h 219"/>
              <a:gd name="T28" fmla="*/ 171 w 379"/>
              <a:gd name="T29" fmla="*/ 178 h 219"/>
              <a:gd name="T30" fmla="*/ 147 w 379"/>
              <a:gd name="T31" fmla="*/ 174 h 219"/>
              <a:gd name="T32" fmla="*/ 124 w 379"/>
              <a:gd name="T33" fmla="*/ 165 h 219"/>
              <a:gd name="T34" fmla="*/ 103 w 379"/>
              <a:gd name="T35" fmla="*/ 154 h 219"/>
              <a:gd name="T36" fmla="*/ 86 w 379"/>
              <a:gd name="T37" fmla="*/ 140 h 219"/>
              <a:gd name="T38" fmla="*/ 71 w 379"/>
              <a:gd name="T39" fmla="*/ 123 h 219"/>
              <a:gd name="T40" fmla="*/ 62 w 379"/>
              <a:gd name="T41" fmla="*/ 108 h 219"/>
              <a:gd name="T42" fmla="*/ 56 w 379"/>
              <a:gd name="T43" fmla="*/ 93 h 219"/>
              <a:gd name="T44" fmla="*/ 45 w 379"/>
              <a:gd name="T45" fmla="*/ 67 h 219"/>
              <a:gd name="T46" fmla="*/ 1 w 379"/>
              <a:gd name="T47" fmla="*/ 55 h 219"/>
              <a:gd name="T48" fmla="*/ 0 w 379"/>
              <a:gd name="T49" fmla="*/ 85 h 219"/>
              <a:gd name="T50" fmla="*/ 0 w 379"/>
              <a:gd name="T51" fmla="*/ 111 h 219"/>
              <a:gd name="T52" fmla="*/ 1 w 379"/>
              <a:gd name="T53" fmla="*/ 135 h 219"/>
              <a:gd name="T54" fmla="*/ 1 w 379"/>
              <a:gd name="T55" fmla="*/ 171 h 219"/>
              <a:gd name="T56" fmla="*/ 2 w 379"/>
              <a:gd name="T57" fmla="*/ 180 h 219"/>
              <a:gd name="T58" fmla="*/ 7 w 379"/>
              <a:gd name="T59" fmla="*/ 187 h 219"/>
              <a:gd name="T60" fmla="*/ 21 w 379"/>
              <a:gd name="T61" fmla="*/ 192 h 219"/>
              <a:gd name="T62" fmla="*/ 85 w 379"/>
              <a:gd name="T63" fmla="*/ 209 h 219"/>
              <a:gd name="T64" fmla="*/ 118 w 379"/>
              <a:gd name="T65" fmla="*/ 217 h 219"/>
              <a:gd name="T66" fmla="*/ 158 w 379"/>
              <a:gd name="T67" fmla="*/ 219 h 219"/>
              <a:gd name="T68" fmla="*/ 202 w 379"/>
              <a:gd name="T69" fmla="*/ 217 h 219"/>
              <a:gd name="T70" fmla="*/ 236 w 379"/>
              <a:gd name="T71" fmla="*/ 211 h 219"/>
              <a:gd name="T72" fmla="*/ 264 w 379"/>
              <a:gd name="T73" fmla="*/ 201 h 219"/>
              <a:gd name="T74" fmla="*/ 294 w 379"/>
              <a:gd name="T75" fmla="*/ 186 h 219"/>
              <a:gd name="T76" fmla="*/ 318 w 379"/>
              <a:gd name="T77" fmla="*/ 169 h 219"/>
              <a:gd name="T78" fmla="*/ 336 w 379"/>
              <a:gd name="T79" fmla="*/ 154 h 219"/>
              <a:gd name="T80" fmla="*/ 352 w 379"/>
              <a:gd name="T81" fmla="*/ 136 h 219"/>
              <a:gd name="T82" fmla="*/ 363 w 379"/>
              <a:gd name="T83" fmla="*/ 116 h 219"/>
              <a:gd name="T84" fmla="*/ 374 w 379"/>
              <a:gd name="T85" fmla="*/ 76 h 219"/>
              <a:gd name="T86" fmla="*/ 379 w 379"/>
              <a:gd name="T87" fmla="*/ 35 h 219"/>
              <a:gd name="T88" fmla="*/ 378 w 379"/>
              <a:gd name="T89" fmla="*/ 16 h 219"/>
              <a:gd name="T90" fmla="*/ 375 w 379"/>
              <a:gd name="T91" fmla="*/ 0 h 2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79" h="219">
                <a:moveTo>
                  <a:pt x="219" y="0"/>
                </a:moveTo>
                <a:lnTo>
                  <a:pt x="237" y="8"/>
                </a:lnTo>
                <a:lnTo>
                  <a:pt x="252" y="14"/>
                </a:lnTo>
                <a:lnTo>
                  <a:pt x="263" y="20"/>
                </a:lnTo>
                <a:lnTo>
                  <a:pt x="272" y="27"/>
                </a:lnTo>
                <a:lnTo>
                  <a:pt x="278" y="33"/>
                </a:lnTo>
                <a:lnTo>
                  <a:pt x="285" y="41"/>
                </a:lnTo>
                <a:lnTo>
                  <a:pt x="290" y="47"/>
                </a:lnTo>
                <a:lnTo>
                  <a:pt x="294" y="55"/>
                </a:lnTo>
                <a:lnTo>
                  <a:pt x="298" y="63"/>
                </a:lnTo>
                <a:lnTo>
                  <a:pt x="300" y="70"/>
                </a:lnTo>
                <a:lnTo>
                  <a:pt x="302" y="79"/>
                </a:lnTo>
                <a:lnTo>
                  <a:pt x="302" y="86"/>
                </a:lnTo>
                <a:lnTo>
                  <a:pt x="302" y="93"/>
                </a:lnTo>
                <a:lnTo>
                  <a:pt x="301" y="99"/>
                </a:lnTo>
                <a:lnTo>
                  <a:pt x="300" y="106"/>
                </a:lnTo>
                <a:lnTo>
                  <a:pt x="298" y="111"/>
                </a:lnTo>
                <a:lnTo>
                  <a:pt x="292" y="124"/>
                </a:lnTo>
                <a:lnTo>
                  <a:pt x="285" y="135"/>
                </a:lnTo>
                <a:lnTo>
                  <a:pt x="279" y="141"/>
                </a:lnTo>
                <a:lnTo>
                  <a:pt x="275" y="146"/>
                </a:lnTo>
                <a:lnTo>
                  <a:pt x="270" y="151"/>
                </a:lnTo>
                <a:lnTo>
                  <a:pt x="264" y="155"/>
                </a:lnTo>
                <a:lnTo>
                  <a:pt x="251" y="162"/>
                </a:lnTo>
                <a:lnTo>
                  <a:pt x="238" y="168"/>
                </a:lnTo>
                <a:lnTo>
                  <a:pt x="224" y="173"/>
                </a:lnTo>
                <a:lnTo>
                  <a:pt x="210" y="176"/>
                </a:lnTo>
                <a:lnTo>
                  <a:pt x="197" y="178"/>
                </a:lnTo>
                <a:lnTo>
                  <a:pt x="185" y="178"/>
                </a:lnTo>
                <a:lnTo>
                  <a:pt x="171" y="178"/>
                </a:lnTo>
                <a:lnTo>
                  <a:pt x="158" y="176"/>
                </a:lnTo>
                <a:lnTo>
                  <a:pt x="147" y="174"/>
                </a:lnTo>
                <a:lnTo>
                  <a:pt x="135" y="169"/>
                </a:lnTo>
                <a:lnTo>
                  <a:pt x="124" y="165"/>
                </a:lnTo>
                <a:lnTo>
                  <a:pt x="113" y="161"/>
                </a:lnTo>
                <a:lnTo>
                  <a:pt x="103" y="154"/>
                </a:lnTo>
                <a:lnTo>
                  <a:pt x="95" y="148"/>
                </a:lnTo>
                <a:lnTo>
                  <a:pt x="86" y="140"/>
                </a:lnTo>
                <a:lnTo>
                  <a:pt x="78" y="133"/>
                </a:lnTo>
                <a:lnTo>
                  <a:pt x="71" y="123"/>
                </a:lnTo>
                <a:lnTo>
                  <a:pt x="64" y="112"/>
                </a:lnTo>
                <a:lnTo>
                  <a:pt x="62" y="108"/>
                </a:lnTo>
                <a:lnTo>
                  <a:pt x="60" y="103"/>
                </a:lnTo>
                <a:lnTo>
                  <a:pt x="56" y="93"/>
                </a:lnTo>
                <a:lnTo>
                  <a:pt x="51" y="81"/>
                </a:lnTo>
                <a:lnTo>
                  <a:pt x="45" y="67"/>
                </a:lnTo>
                <a:lnTo>
                  <a:pt x="40" y="54"/>
                </a:lnTo>
                <a:lnTo>
                  <a:pt x="1" y="55"/>
                </a:lnTo>
                <a:lnTo>
                  <a:pt x="1" y="71"/>
                </a:lnTo>
                <a:lnTo>
                  <a:pt x="0" y="85"/>
                </a:lnTo>
                <a:lnTo>
                  <a:pt x="0" y="99"/>
                </a:lnTo>
                <a:lnTo>
                  <a:pt x="0" y="111"/>
                </a:lnTo>
                <a:lnTo>
                  <a:pt x="1" y="122"/>
                </a:lnTo>
                <a:lnTo>
                  <a:pt x="1" y="135"/>
                </a:lnTo>
                <a:lnTo>
                  <a:pt x="1" y="151"/>
                </a:lnTo>
                <a:lnTo>
                  <a:pt x="1" y="171"/>
                </a:lnTo>
                <a:lnTo>
                  <a:pt x="1" y="176"/>
                </a:lnTo>
                <a:lnTo>
                  <a:pt x="2" y="180"/>
                </a:lnTo>
                <a:lnTo>
                  <a:pt x="4" y="185"/>
                </a:lnTo>
                <a:lnTo>
                  <a:pt x="7" y="187"/>
                </a:lnTo>
                <a:lnTo>
                  <a:pt x="14" y="189"/>
                </a:lnTo>
                <a:lnTo>
                  <a:pt x="21" y="192"/>
                </a:lnTo>
                <a:lnTo>
                  <a:pt x="31" y="194"/>
                </a:lnTo>
                <a:lnTo>
                  <a:pt x="85" y="209"/>
                </a:lnTo>
                <a:lnTo>
                  <a:pt x="101" y="214"/>
                </a:lnTo>
                <a:lnTo>
                  <a:pt x="118" y="217"/>
                </a:lnTo>
                <a:lnTo>
                  <a:pt x="138" y="218"/>
                </a:lnTo>
                <a:lnTo>
                  <a:pt x="158" y="219"/>
                </a:lnTo>
                <a:lnTo>
                  <a:pt x="181" y="218"/>
                </a:lnTo>
                <a:lnTo>
                  <a:pt x="202" y="217"/>
                </a:lnTo>
                <a:lnTo>
                  <a:pt x="220" y="214"/>
                </a:lnTo>
                <a:lnTo>
                  <a:pt x="236" y="211"/>
                </a:lnTo>
                <a:lnTo>
                  <a:pt x="250" y="206"/>
                </a:lnTo>
                <a:lnTo>
                  <a:pt x="264" y="201"/>
                </a:lnTo>
                <a:lnTo>
                  <a:pt x="279" y="194"/>
                </a:lnTo>
                <a:lnTo>
                  <a:pt x="294" y="186"/>
                </a:lnTo>
                <a:lnTo>
                  <a:pt x="307" y="177"/>
                </a:lnTo>
                <a:lnTo>
                  <a:pt x="318" y="169"/>
                </a:lnTo>
                <a:lnTo>
                  <a:pt x="328" y="162"/>
                </a:lnTo>
                <a:lnTo>
                  <a:pt x="336" y="154"/>
                </a:lnTo>
                <a:lnTo>
                  <a:pt x="344" y="146"/>
                </a:lnTo>
                <a:lnTo>
                  <a:pt x="352" y="136"/>
                </a:lnTo>
                <a:lnTo>
                  <a:pt x="358" y="125"/>
                </a:lnTo>
                <a:lnTo>
                  <a:pt x="363" y="116"/>
                </a:lnTo>
                <a:lnTo>
                  <a:pt x="369" y="96"/>
                </a:lnTo>
                <a:lnTo>
                  <a:pt x="374" y="76"/>
                </a:lnTo>
                <a:lnTo>
                  <a:pt x="378" y="55"/>
                </a:lnTo>
                <a:lnTo>
                  <a:pt x="379" y="35"/>
                </a:lnTo>
                <a:lnTo>
                  <a:pt x="378" y="25"/>
                </a:lnTo>
                <a:lnTo>
                  <a:pt x="378" y="16"/>
                </a:lnTo>
                <a:lnTo>
                  <a:pt x="377" y="8"/>
                </a:lnTo>
                <a:lnTo>
                  <a:pt x="375" y="0"/>
                </a:lnTo>
                <a:lnTo>
                  <a:pt x="219" y="0"/>
                </a:lnTo>
                <a:close/>
              </a:path>
            </a:pathLst>
          </a:custGeom>
          <a:solidFill>
            <a:schemeClr val="accent1"/>
          </a:solidFill>
          <a:ln>
            <a:noFill/>
          </a:ln>
        </p:spPr>
        <p:txBody>
          <a:bodyPr vert="horz" wrap="square" lIns="243792" tIns="121896" rIns="243792" bIns="121896" numCol="1" anchor="t" anchorCtr="0" compatLnSpc="1">
            <a:prstTxWarp prst="textNoShape">
              <a:avLst/>
            </a:prstTxWarp>
          </a:bodyPr>
          <a:lstStyle/>
          <a:p>
            <a:endParaRPr lang="ru-RU" sz="2400"/>
          </a:p>
        </p:txBody>
      </p:sp>
      <p:sp>
        <p:nvSpPr>
          <p:cNvPr id="6" name="Freeform 9"/>
          <p:cNvSpPr>
            <a:spLocks/>
          </p:cNvSpPr>
          <p:nvPr/>
        </p:nvSpPr>
        <p:spPr bwMode="auto">
          <a:xfrm>
            <a:off x="7599468" y="11433340"/>
            <a:ext cx="960780" cy="67720"/>
          </a:xfrm>
          <a:custGeom>
            <a:avLst/>
            <a:gdLst>
              <a:gd name="T0" fmla="*/ 678 w 682"/>
              <a:gd name="T1" fmla="*/ 3 h 48"/>
              <a:gd name="T2" fmla="*/ 674 w 682"/>
              <a:gd name="T3" fmla="*/ 1 h 48"/>
              <a:gd name="T4" fmla="*/ 670 w 682"/>
              <a:gd name="T5" fmla="*/ 0 h 48"/>
              <a:gd name="T6" fmla="*/ 12 w 682"/>
              <a:gd name="T7" fmla="*/ 0 h 48"/>
              <a:gd name="T8" fmla="*/ 7 w 682"/>
              <a:gd name="T9" fmla="*/ 1 h 48"/>
              <a:gd name="T10" fmla="*/ 3 w 682"/>
              <a:gd name="T11" fmla="*/ 3 h 48"/>
              <a:gd name="T12" fmla="*/ 0 w 682"/>
              <a:gd name="T13" fmla="*/ 7 h 48"/>
              <a:gd name="T14" fmla="*/ 0 w 682"/>
              <a:gd name="T15" fmla="*/ 11 h 48"/>
              <a:gd name="T16" fmla="*/ 0 w 682"/>
              <a:gd name="T17" fmla="*/ 36 h 48"/>
              <a:gd name="T18" fmla="*/ 0 w 682"/>
              <a:gd name="T19" fmla="*/ 41 h 48"/>
              <a:gd name="T20" fmla="*/ 3 w 682"/>
              <a:gd name="T21" fmla="*/ 45 h 48"/>
              <a:gd name="T22" fmla="*/ 7 w 682"/>
              <a:gd name="T23" fmla="*/ 47 h 48"/>
              <a:gd name="T24" fmla="*/ 12 w 682"/>
              <a:gd name="T25" fmla="*/ 48 h 48"/>
              <a:gd name="T26" fmla="*/ 670 w 682"/>
              <a:gd name="T27" fmla="*/ 48 h 48"/>
              <a:gd name="T28" fmla="*/ 674 w 682"/>
              <a:gd name="T29" fmla="*/ 47 h 48"/>
              <a:gd name="T30" fmla="*/ 678 w 682"/>
              <a:gd name="T31" fmla="*/ 45 h 48"/>
              <a:gd name="T32" fmla="*/ 680 w 682"/>
              <a:gd name="T33" fmla="*/ 41 h 48"/>
              <a:gd name="T34" fmla="*/ 682 w 682"/>
              <a:gd name="T35" fmla="*/ 36 h 48"/>
              <a:gd name="T36" fmla="*/ 682 w 682"/>
              <a:gd name="T37" fmla="*/ 11 h 48"/>
              <a:gd name="T38" fmla="*/ 680 w 682"/>
              <a:gd name="T39" fmla="*/ 7 h 48"/>
              <a:gd name="T40" fmla="*/ 678 w 682"/>
              <a:gd name="T41" fmla="*/ 3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682" h="48">
                <a:moveTo>
                  <a:pt x="678" y="3"/>
                </a:moveTo>
                <a:lnTo>
                  <a:pt x="674" y="1"/>
                </a:lnTo>
                <a:lnTo>
                  <a:pt x="670" y="0"/>
                </a:lnTo>
                <a:lnTo>
                  <a:pt x="12" y="0"/>
                </a:lnTo>
                <a:lnTo>
                  <a:pt x="7" y="1"/>
                </a:lnTo>
                <a:lnTo>
                  <a:pt x="3" y="3"/>
                </a:lnTo>
                <a:lnTo>
                  <a:pt x="0" y="7"/>
                </a:lnTo>
                <a:lnTo>
                  <a:pt x="0" y="11"/>
                </a:lnTo>
                <a:lnTo>
                  <a:pt x="0" y="36"/>
                </a:lnTo>
                <a:lnTo>
                  <a:pt x="0" y="41"/>
                </a:lnTo>
                <a:lnTo>
                  <a:pt x="3" y="45"/>
                </a:lnTo>
                <a:lnTo>
                  <a:pt x="7" y="47"/>
                </a:lnTo>
                <a:lnTo>
                  <a:pt x="12" y="48"/>
                </a:lnTo>
                <a:lnTo>
                  <a:pt x="670" y="48"/>
                </a:lnTo>
                <a:lnTo>
                  <a:pt x="674" y="47"/>
                </a:lnTo>
                <a:lnTo>
                  <a:pt x="678" y="45"/>
                </a:lnTo>
                <a:lnTo>
                  <a:pt x="680" y="41"/>
                </a:lnTo>
                <a:lnTo>
                  <a:pt x="682" y="36"/>
                </a:lnTo>
                <a:lnTo>
                  <a:pt x="682" y="11"/>
                </a:lnTo>
                <a:lnTo>
                  <a:pt x="680" y="7"/>
                </a:lnTo>
                <a:lnTo>
                  <a:pt x="678" y="3"/>
                </a:lnTo>
                <a:close/>
              </a:path>
            </a:pathLst>
          </a:custGeom>
          <a:solidFill>
            <a:schemeClr val="accent1"/>
          </a:solidFill>
          <a:ln>
            <a:noFill/>
          </a:ln>
        </p:spPr>
        <p:txBody>
          <a:bodyPr vert="horz" wrap="square" lIns="243792" tIns="121896" rIns="243792" bIns="121896" numCol="1" anchor="t" anchorCtr="0" compatLnSpc="1">
            <a:prstTxWarp prst="textNoShape">
              <a:avLst/>
            </a:prstTxWarp>
          </a:bodyPr>
          <a:lstStyle/>
          <a:p>
            <a:endParaRPr lang="ru-RU" sz="2400"/>
          </a:p>
        </p:txBody>
      </p:sp>
      <p:sp>
        <p:nvSpPr>
          <p:cNvPr id="7" name="Freeform 10"/>
          <p:cNvSpPr>
            <a:spLocks/>
          </p:cNvSpPr>
          <p:nvPr/>
        </p:nvSpPr>
        <p:spPr bwMode="auto">
          <a:xfrm>
            <a:off x="13749297" y="11158229"/>
            <a:ext cx="156604" cy="689900"/>
          </a:xfrm>
          <a:custGeom>
            <a:avLst/>
            <a:gdLst>
              <a:gd name="T0" fmla="*/ 25 w 110"/>
              <a:gd name="T1" fmla="*/ 25 h 487"/>
              <a:gd name="T2" fmla="*/ 20 w 110"/>
              <a:gd name="T3" fmla="*/ 32 h 487"/>
              <a:gd name="T4" fmla="*/ 14 w 110"/>
              <a:gd name="T5" fmla="*/ 38 h 487"/>
              <a:gd name="T6" fmla="*/ 10 w 110"/>
              <a:gd name="T7" fmla="*/ 46 h 487"/>
              <a:gd name="T8" fmla="*/ 7 w 110"/>
              <a:gd name="T9" fmla="*/ 52 h 487"/>
              <a:gd name="T10" fmla="*/ 3 w 110"/>
              <a:gd name="T11" fmla="*/ 61 h 487"/>
              <a:gd name="T12" fmla="*/ 2 w 110"/>
              <a:gd name="T13" fmla="*/ 68 h 487"/>
              <a:gd name="T14" fmla="*/ 1 w 110"/>
              <a:gd name="T15" fmla="*/ 77 h 487"/>
              <a:gd name="T16" fmla="*/ 0 w 110"/>
              <a:gd name="T17" fmla="*/ 85 h 487"/>
              <a:gd name="T18" fmla="*/ 0 w 110"/>
              <a:gd name="T19" fmla="*/ 402 h 487"/>
              <a:gd name="T20" fmla="*/ 1 w 110"/>
              <a:gd name="T21" fmla="*/ 410 h 487"/>
              <a:gd name="T22" fmla="*/ 2 w 110"/>
              <a:gd name="T23" fmla="*/ 418 h 487"/>
              <a:gd name="T24" fmla="*/ 3 w 110"/>
              <a:gd name="T25" fmla="*/ 427 h 487"/>
              <a:gd name="T26" fmla="*/ 7 w 110"/>
              <a:gd name="T27" fmla="*/ 434 h 487"/>
              <a:gd name="T28" fmla="*/ 10 w 110"/>
              <a:gd name="T29" fmla="*/ 442 h 487"/>
              <a:gd name="T30" fmla="*/ 14 w 110"/>
              <a:gd name="T31" fmla="*/ 448 h 487"/>
              <a:gd name="T32" fmla="*/ 20 w 110"/>
              <a:gd name="T33" fmla="*/ 455 h 487"/>
              <a:gd name="T34" fmla="*/ 25 w 110"/>
              <a:gd name="T35" fmla="*/ 461 h 487"/>
              <a:gd name="T36" fmla="*/ 31 w 110"/>
              <a:gd name="T37" fmla="*/ 468 h 487"/>
              <a:gd name="T38" fmla="*/ 39 w 110"/>
              <a:gd name="T39" fmla="*/ 473 h 487"/>
              <a:gd name="T40" fmla="*/ 45 w 110"/>
              <a:gd name="T41" fmla="*/ 476 h 487"/>
              <a:gd name="T42" fmla="*/ 53 w 110"/>
              <a:gd name="T43" fmla="*/ 481 h 487"/>
              <a:gd name="T44" fmla="*/ 61 w 110"/>
              <a:gd name="T45" fmla="*/ 483 h 487"/>
              <a:gd name="T46" fmla="*/ 68 w 110"/>
              <a:gd name="T47" fmla="*/ 485 h 487"/>
              <a:gd name="T48" fmla="*/ 77 w 110"/>
              <a:gd name="T49" fmla="*/ 486 h 487"/>
              <a:gd name="T50" fmla="*/ 85 w 110"/>
              <a:gd name="T51" fmla="*/ 487 h 487"/>
              <a:gd name="T52" fmla="*/ 110 w 110"/>
              <a:gd name="T53" fmla="*/ 487 h 487"/>
              <a:gd name="T54" fmla="*/ 110 w 110"/>
              <a:gd name="T55" fmla="*/ 0 h 487"/>
              <a:gd name="T56" fmla="*/ 85 w 110"/>
              <a:gd name="T57" fmla="*/ 0 h 487"/>
              <a:gd name="T58" fmla="*/ 77 w 110"/>
              <a:gd name="T59" fmla="*/ 0 h 487"/>
              <a:gd name="T60" fmla="*/ 68 w 110"/>
              <a:gd name="T61" fmla="*/ 1 h 487"/>
              <a:gd name="T62" fmla="*/ 61 w 110"/>
              <a:gd name="T63" fmla="*/ 3 h 487"/>
              <a:gd name="T64" fmla="*/ 53 w 110"/>
              <a:gd name="T65" fmla="*/ 6 h 487"/>
              <a:gd name="T66" fmla="*/ 45 w 110"/>
              <a:gd name="T67" fmla="*/ 10 h 487"/>
              <a:gd name="T68" fmla="*/ 39 w 110"/>
              <a:gd name="T69" fmla="*/ 14 h 487"/>
              <a:gd name="T70" fmla="*/ 31 w 110"/>
              <a:gd name="T71" fmla="*/ 19 h 487"/>
              <a:gd name="T72" fmla="*/ 25 w 110"/>
              <a:gd name="T73" fmla="*/ 25 h 4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10" h="487">
                <a:moveTo>
                  <a:pt x="25" y="25"/>
                </a:moveTo>
                <a:lnTo>
                  <a:pt x="20" y="32"/>
                </a:lnTo>
                <a:lnTo>
                  <a:pt x="14" y="38"/>
                </a:lnTo>
                <a:lnTo>
                  <a:pt x="10" y="46"/>
                </a:lnTo>
                <a:lnTo>
                  <a:pt x="7" y="52"/>
                </a:lnTo>
                <a:lnTo>
                  <a:pt x="3" y="61"/>
                </a:lnTo>
                <a:lnTo>
                  <a:pt x="2" y="68"/>
                </a:lnTo>
                <a:lnTo>
                  <a:pt x="1" y="77"/>
                </a:lnTo>
                <a:lnTo>
                  <a:pt x="0" y="85"/>
                </a:lnTo>
                <a:lnTo>
                  <a:pt x="0" y="402"/>
                </a:lnTo>
                <a:lnTo>
                  <a:pt x="1" y="410"/>
                </a:lnTo>
                <a:lnTo>
                  <a:pt x="2" y="418"/>
                </a:lnTo>
                <a:lnTo>
                  <a:pt x="3" y="427"/>
                </a:lnTo>
                <a:lnTo>
                  <a:pt x="7" y="434"/>
                </a:lnTo>
                <a:lnTo>
                  <a:pt x="10" y="442"/>
                </a:lnTo>
                <a:lnTo>
                  <a:pt x="14" y="448"/>
                </a:lnTo>
                <a:lnTo>
                  <a:pt x="20" y="455"/>
                </a:lnTo>
                <a:lnTo>
                  <a:pt x="25" y="461"/>
                </a:lnTo>
                <a:lnTo>
                  <a:pt x="31" y="468"/>
                </a:lnTo>
                <a:lnTo>
                  <a:pt x="39" y="473"/>
                </a:lnTo>
                <a:lnTo>
                  <a:pt x="45" y="476"/>
                </a:lnTo>
                <a:lnTo>
                  <a:pt x="53" y="481"/>
                </a:lnTo>
                <a:lnTo>
                  <a:pt x="61" y="483"/>
                </a:lnTo>
                <a:lnTo>
                  <a:pt x="68" y="485"/>
                </a:lnTo>
                <a:lnTo>
                  <a:pt x="77" y="486"/>
                </a:lnTo>
                <a:lnTo>
                  <a:pt x="85" y="487"/>
                </a:lnTo>
                <a:lnTo>
                  <a:pt x="110" y="487"/>
                </a:lnTo>
                <a:lnTo>
                  <a:pt x="110" y="0"/>
                </a:lnTo>
                <a:lnTo>
                  <a:pt x="85" y="0"/>
                </a:lnTo>
                <a:lnTo>
                  <a:pt x="77" y="0"/>
                </a:lnTo>
                <a:lnTo>
                  <a:pt x="68" y="1"/>
                </a:lnTo>
                <a:lnTo>
                  <a:pt x="61" y="3"/>
                </a:lnTo>
                <a:lnTo>
                  <a:pt x="53" y="6"/>
                </a:lnTo>
                <a:lnTo>
                  <a:pt x="45" y="10"/>
                </a:lnTo>
                <a:lnTo>
                  <a:pt x="39" y="14"/>
                </a:lnTo>
                <a:lnTo>
                  <a:pt x="31" y="19"/>
                </a:lnTo>
                <a:lnTo>
                  <a:pt x="25" y="25"/>
                </a:lnTo>
                <a:close/>
              </a:path>
            </a:pathLst>
          </a:custGeom>
          <a:solidFill>
            <a:schemeClr val="accent1"/>
          </a:solidFill>
          <a:ln>
            <a:noFill/>
          </a:ln>
        </p:spPr>
        <p:txBody>
          <a:bodyPr vert="horz" wrap="square" lIns="243792" tIns="121896" rIns="243792" bIns="121896" numCol="1" anchor="t" anchorCtr="0" compatLnSpc="1">
            <a:prstTxWarp prst="textNoShape">
              <a:avLst/>
            </a:prstTxWarp>
          </a:bodyPr>
          <a:lstStyle/>
          <a:p>
            <a:endParaRPr lang="ru-RU" sz="2400"/>
          </a:p>
        </p:txBody>
      </p:sp>
      <p:sp>
        <p:nvSpPr>
          <p:cNvPr id="8" name="Freeform 11"/>
          <p:cNvSpPr>
            <a:spLocks noEditPoints="1"/>
          </p:cNvSpPr>
          <p:nvPr/>
        </p:nvSpPr>
        <p:spPr bwMode="auto">
          <a:xfrm>
            <a:off x="13956692" y="11022789"/>
            <a:ext cx="550226" cy="825340"/>
          </a:xfrm>
          <a:custGeom>
            <a:avLst/>
            <a:gdLst>
              <a:gd name="T0" fmla="*/ 341 w 390"/>
              <a:gd name="T1" fmla="*/ 37 h 585"/>
              <a:gd name="T2" fmla="*/ 341 w 390"/>
              <a:gd name="T3" fmla="*/ 29 h 585"/>
              <a:gd name="T4" fmla="*/ 339 w 390"/>
              <a:gd name="T5" fmla="*/ 23 h 585"/>
              <a:gd name="T6" fmla="*/ 336 w 390"/>
              <a:gd name="T7" fmla="*/ 16 h 585"/>
              <a:gd name="T8" fmla="*/ 330 w 390"/>
              <a:gd name="T9" fmla="*/ 11 h 585"/>
              <a:gd name="T10" fmla="*/ 325 w 390"/>
              <a:gd name="T11" fmla="*/ 6 h 585"/>
              <a:gd name="T12" fmla="*/ 318 w 390"/>
              <a:gd name="T13" fmla="*/ 3 h 585"/>
              <a:gd name="T14" fmla="*/ 312 w 390"/>
              <a:gd name="T15" fmla="*/ 1 h 585"/>
              <a:gd name="T16" fmla="*/ 304 w 390"/>
              <a:gd name="T17" fmla="*/ 0 h 585"/>
              <a:gd name="T18" fmla="*/ 85 w 390"/>
              <a:gd name="T19" fmla="*/ 0 h 585"/>
              <a:gd name="T20" fmla="*/ 79 w 390"/>
              <a:gd name="T21" fmla="*/ 1 h 585"/>
              <a:gd name="T22" fmla="*/ 71 w 390"/>
              <a:gd name="T23" fmla="*/ 3 h 585"/>
              <a:gd name="T24" fmla="*/ 66 w 390"/>
              <a:gd name="T25" fmla="*/ 6 h 585"/>
              <a:gd name="T26" fmla="*/ 59 w 390"/>
              <a:gd name="T27" fmla="*/ 11 h 585"/>
              <a:gd name="T28" fmla="*/ 55 w 390"/>
              <a:gd name="T29" fmla="*/ 16 h 585"/>
              <a:gd name="T30" fmla="*/ 52 w 390"/>
              <a:gd name="T31" fmla="*/ 23 h 585"/>
              <a:gd name="T32" fmla="*/ 50 w 390"/>
              <a:gd name="T33" fmla="*/ 29 h 585"/>
              <a:gd name="T34" fmla="*/ 50 w 390"/>
              <a:gd name="T35" fmla="*/ 37 h 585"/>
              <a:gd name="T36" fmla="*/ 50 w 390"/>
              <a:gd name="T37" fmla="*/ 98 h 585"/>
              <a:gd name="T38" fmla="*/ 0 w 390"/>
              <a:gd name="T39" fmla="*/ 98 h 585"/>
              <a:gd name="T40" fmla="*/ 0 w 390"/>
              <a:gd name="T41" fmla="*/ 585 h 585"/>
              <a:gd name="T42" fmla="*/ 390 w 390"/>
              <a:gd name="T43" fmla="*/ 585 h 585"/>
              <a:gd name="T44" fmla="*/ 390 w 390"/>
              <a:gd name="T45" fmla="*/ 98 h 585"/>
              <a:gd name="T46" fmla="*/ 341 w 390"/>
              <a:gd name="T47" fmla="*/ 98 h 585"/>
              <a:gd name="T48" fmla="*/ 341 w 390"/>
              <a:gd name="T49" fmla="*/ 37 h 585"/>
              <a:gd name="T50" fmla="*/ 293 w 390"/>
              <a:gd name="T51" fmla="*/ 98 h 585"/>
              <a:gd name="T52" fmla="*/ 98 w 390"/>
              <a:gd name="T53" fmla="*/ 98 h 585"/>
              <a:gd name="T54" fmla="*/ 98 w 390"/>
              <a:gd name="T55" fmla="*/ 50 h 585"/>
              <a:gd name="T56" fmla="*/ 293 w 390"/>
              <a:gd name="T57" fmla="*/ 50 h 585"/>
              <a:gd name="T58" fmla="*/ 293 w 390"/>
              <a:gd name="T59" fmla="*/ 98 h 5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90" h="585">
                <a:moveTo>
                  <a:pt x="341" y="37"/>
                </a:moveTo>
                <a:lnTo>
                  <a:pt x="341" y="29"/>
                </a:lnTo>
                <a:lnTo>
                  <a:pt x="339" y="23"/>
                </a:lnTo>
                <a:lnTo>
                  <a:pt x="336" y="16"/>
                </a:lnTo>
                <a:lnTo>
                  <a:pt x="330" y="11"/>
                </a:lnTo>
                <a:lnTo>
                  <a:pt x="325" y="6"/>
                </a:lnTo>
                <a:lnTo>
                  <a:pt x="318" y="3"/>
                </a:lnTo>
                <a:lnTo>
                  <a:pt x="312" y="1"/>
                </a:lnTo>
                <a:lnTo>
                  <a:pt x="304" y="0"/>
                </a:lnTo>
                <a:lnTo>
                  <a:pt x="85" y="0"/>
                </a:lnTo>
                <a:lnTo>
                  <a:pt x="79" y="1"/>
                </a:lnTo>
                <a:lnTo>
                  <a:pt x="71" y="3"/>
                </a:lnTo>
                <a:lnTo>
                  <a:pt x="66" y="6"/>
                </a:lnTo>
                <a:lnTo>
                  <a:pt x="59" y="11"/>
                </a:lnTo>
                <a:lnTo>
                  <a:pt x="55" y="16"/>
                </a:lnTo>
                <a:lnTo>
                  <a:pt x="52" y="23"/>
                </a:lnTo>
                <a:lnTo>
                  <a:pt x="50" y="29"/>
                </a:lnTo>
                <a:lnTo>
                  <a:pt x="50" y="37"/>
                </a:lnTo>
                <a:lnTo>
                  <a:pt x="50" y="98"/>
                </a:lnTo>
                <a:lnTo>
                  <a:pt x="0" y="98"/>
                </a:lnTo>
                <a:lnTo>
                  <a:pt x="0" y="585"/>
                </a:lnTo>
                <a:lnTo>
                  <a:pt x="390" y="585"/>
                </a:lnTo>
                <a:lnTo>
                  <a:pt x="390" y="98"/>
                </a:lnTo>
                <a:lnTo>
                  <a:pt x="341" y="98"/>
                </a:lnTo>
                <a:lnTo>
                  <a:pt x="341" y="37"/>
                </a:lnTo>
                <a:close/>
                <a:moveTo>
                  <a:pt x="293" y="98"/>
                </a:moveTo>
                <a:lnTo>
                  <a:pt x="98" y="98"/>
                </a:lnTo>
                <a:lnTo>
                  <a:pt x="98" y="50"/>
                </a:lnTo>
                <a:lnTo>
                  <a:pt x="293" y="50"/>
                </a:lnTo>
                <a:lnTo>
                  <a:pt x="293" y="98"/>
                </a:lnTo>
                <a:close/>
              </a:path>
            </a:pathLst>
          </a:custGeom>
          <a:solidFill>
            <a:schemeClr val="accent1"/>
          </a:solidFill>
          <a:ln>
            <a:noFill/>
          </a:ln>
        </p:spPr>
        <p:txBody>
          <a:bodyPr vert="horz" wrap="square" lIns="243792" tIns="121896" rIns="243792" bIns="121896" numCol="1" anchor="t" anchorCtr="0" compatLnSpc="1">
            <a:prstTxWarp prst="textNoShape">
              <a:avLst/>
            </a:prstTxWarp>
          </a:bodyPr>
          <a:lstStyle/>
          <a:p>
            <a:endParaRPr lang="ru-RU" sz="2400"/>
          </a:p>
        </p:txBody>
      </p:sp>
      <p:sp>
        <p:nvSpPr>
          <p:cNvPr id="9" name="Freeform 12"/>
          <p:cNvSpPr>
            <a:spLocks/>
          </p:cNvSpPr>
          <p:nvPr/>
        </p:nvSpPr>
        <p:spPr bwMode="auto">
          <a:xfrm>
            <a:off x="14557707" y="11158229"/>
            <a:ext cx="156604" cy="689900"/>
          </a:xfrm>
          <a:custGeom>
            <a:avLst/>
            <a:gdLst>
              <a:gd name="T0" fmla="*/ 85 w 111"/>
              <a:gd name="T1" fmla="*/ 25 h 487"/>
              <a:gd name="T2" fmla="*/ 78 w 111"/>
              <a:gd name="T3" fmla="*/ 19 h 487"/>
              <a:gd name="T4" fmla="*/ 72 w 111"/>
              <a:gd name="T5" fmla="*/ 14 h 487"/>
              <a:gd name="T6" fmla="*/ 65 w 111"/>
              <a:gd name="T7" fmla="*/ 10 h 487"/>
              <a:gd name="T8" fmla="*/ 58 w 111"/>
              <a:gd name="T9" fmla="*/ 6 h 487"/>
              <a:gd name="T10" fmla="*/ 50 w 111"/>
              <a:gd name="T11" fmla="*/ 3 h 487"/>
              <a:gd name="T12" fmla="*/ 42 w 111"/>
              <a:gd name="T13" fmla="*/ 1 h 487"/>
              <a:gd name="T14" fmla="*/ 34 w 111"/>
              <a:gd name="T15" fmla="*/ 0 h 487"/>
              <a:gd name="T16" fmla="*/ 25 w 111"/>
              <a:gd name="T17" fmla="*/ 0 h 487"/>
              <a:gd name="T18" fmla="*/ 0 w 111"/>
              <a:gd name="T19" fmla="*/ 0 h 487"/>
              <a:gd name="T20" fmla="*/ 0 w 111"/>
              <a:gd name="T21" fmla="*/ 487 h 487"/>
              <a:gd name="T22" fmla="*/ 25 w 111"/>
              <a:gd name="T23" fmla="*/ 487 h 487"/>
              <a:gd name="T24" fmla="*/ 34 w 111"/>
              <a:gd name="T25" fmla="*/ 486 h 487"/>
              <a:gd name="T26" fmla="*/ 42 w 111"/>
              <a:gd name="T27" fmla="*/ 485 h 487"/>
              <a:gd name="T28" fmla="*/ 50 w 111"/>
              <a:gd name="T29" fmla="*/ 483 h 487"/>
              <a:gd name="T30" fmla="*/ 58 w 111"/>
              <a:gd name="T31" fmla="*/ 481 h 487"/>
              <a:gd name="T32" fmla="*/ 65 w 111"/>
              <a:gd name="T33" fmla="*/ 476 h 487"/>
              <a:gd name="T34" fmla="*/ 72 w 111"/>
              <a:gd name="T35" fmla="*/ 473 h 487"/>
              <a:gd name="T36" fmla="*/ 78 w 111"/>
              <a:gd name="T37" fmla="*/ 468 h 487"/>
              <a:gd name="T38" fmla="*/ 85 w 111"/>
              <a:gd name="T39" fmla="*/ 461 h 487"/>
              <a:gd name="T40" fmla="*/ 91 w 111"/>
              <a:gd name="T41" fmla="*/ 455 h 487"/>
              <a:gd name="T42" fmla="*/ 96 w 111"/>
              <a:gd name="T43" fmla="*/ 448 h 487"/>
              <a:gd name="T44" fmla="*/ 100 w 111"/>
              <a:gd name="T45" fmla="*/ 442 h 487"/>
              <a:gd name="T46" fmla="*/ 104 w 111"/>
              <a:gd name="T47" fmla="*/ 434 h 487"/>
              <a:gd name="T48" fmla="*/ 106 w 111"/>
              <a:gd name="T49" fmla="*/ 427 h 487"/>
              <a:gd name="T50" fmla="*/ 108 w 111"/>
              <a:gd name="T51" fmla="*/ 418 h 487"/>
              <a:gd name="T52" fmla="*/ 110 w 111"/>
              <a:gd name="T53" fmla="*/ 410 h 487"/>
              <a:gd name="T54" fmla="*/ 111 w 111"/>
              <a:gd name="T55" fmla="*/ 402 h 487"/>
              <a:gd name="T56" fmla="*/ 111 w 111"/>
              <a:gd name="T57" fmla="*/ 85 h 487"/>
              <a:gd name="T58" fmla="*/ 110 w 111"/>
              <a:gd name="T59" fmla="*/ 77 h 487"/>
              <a:gd name="T60" fmla="*/ 108 w 111"/>
              <a:gd name="T61" fmla="*/ 68 h 487"/>
              <a:gd name="T62" fmla="*/ 106 w 111"/>
              <a:gd name="T63" fmla="*/ 61 h 487"/>
              <a:gd name="T64" fmla="*/ 104 w 111"/>
              <a:gd name="T65" fmla="*/ 52 h 487"/>
              <a:gd name="T66" fmla="*/ 100 w 111"/>
              <a:gd name="T67" fmla="*/ 46 h 487"/>
              <a:gd name="T68" fmla="*/ 96 w 111"/>
              <a:gd name="T69" fmla="*/ 38 h 487"/>
              <a:gd name="T70" fmla="*/ 91 w 111"/>
              <a:gd name="T71" fmla="*/ 32 h 487"/>
              <a:gd name="T72" fmla="*/ 85 w 111"/>
              <a:gd name="T73" fmla="*/ 25 h 4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11" h="487">
                <a:moveTo>
                  <a:pt x="85" y="25"/>
                </a:moveTo>
                <a:lnTo>
                  <a:pt x="78" y="19"/>
                </a:lnTo>
                <a:lnTo>
                  <a:pt x="72" y="14"/>
                </a:lnTo>
                <a:lnTo>
                  <a:pt x="65" y="10"/>
                </a:lnTo>
                <a:lnTo>
                  <a:pt x="58" y="6"/>
                </a:lnTo>
                <a:lnTo>
                  <a:pt x="50" y="3"/>
                </a:lnTo>
                <a:lnTo>
                  <a:pt x="42" y="1"/>
                </a:lnTo>
                <a:lnTo>
                  <a:pt x="34" y="0"/>
                </a:lnTo>
                <a:lnTo>
                  <a:pt x="25" y="0"/>
                </a:lnTo>
                <a:lnTo>
                  <a:pt x="0" y="0"/>
                </a:lnTo>
                <a:lnTo>
                  <a:pt x="0" y="487"/>
                </a:lnTo>
                <a:lnTo>
                  <a:pt x="25" y="487"/>
                </a:lnTo>
                <a:lnTo>
                  <a:pt x="34" y="486"/>
                </a:lnTo>
                <a:lnTo>
                  <a:pt x="42" y="485"/>
                </a:lnTo>
                <a:lnTo>
                  <a:pt x="50" y="483"/>
                </a:lnTo>
                <a:lnTo>
                  <a:pt x="58" y="481"/>
                </a:lnTo>
                <a:lnTo>
                  <a:pt x="65" y="476"/>
                </a:lnTo>
                <a:lnTo>
                  <a:pt x="72" y="473"/>
                </a:lnTo>
                <a:lnTo>
                  <a:pt x="78" y="468"/>
                </a:lnTo>
                <a:lnTo>
                  <a:pt x="85" y="461"/>
                </a:lnTo>
                <a:lnTo>
                  <a:pt x="91" y="455"/>
                </a:lnTo>
                <a:lnTo>
                  <a:pt x="96" y="448"/>
                </a:lnTo>
                <a:lnTo>
                  <a:pt x="100" y="442"/>
                </a:lnTo>
                <a:lnTo>
                  <a:pt x="104" y="434"/>
                </a:lnTo>
                <a:lnTo>
                  <a:pt x="106" y="427"/>
                </a:lnTo>
                <a:lnTo>
                  <a:pt x="108" y="418"/>
                </a:lnTo>
                <a:lnTo>
                  <a:pt x="110" y="410"/>
                </a:lnTo>
                <a:lnTo>
                  <a:pt x="111" y="402"/>
                </a:lnTo>
                <a:lnTo>
                  <a:pt x="111" y="85"/>
                </a:lnTo>
                <a:lnTo>
                  <a:pt x="110" y="77"/>
                </a:lnTo>
                <a:lnTo>
                  <a:pt x="108" y="68"/>
                </a:lnTo>
                <a:lnTo>
                  <a:pt x="106" y="61"/>
                </a:lnTo>
                <a:lnTo>
                  <a:pt x="104" y="52"/>
                </a:lnTo>
                <a:lnTo>
                  <a:pt x="100" y="46"/>
                </a:lnTo>
                <a:lnTo>
                  <a:pt x="96" y="38"/>
                </a:lnTo>
                <a:lnTo>
                  <a:pt x="91" y="32"/>
                </a:lnTo>
                <a:lnTo>
                  <a:pt x="85" y="25"/>
                </a:lnTo>
                <a:close/>
              </a:path>
            </a:pathLst>
          </a:custGeom>
          <a:solidFill>
            <a:schemeClr val="accent1"/>
          </a:solidFill>
          <a:ln>
            <a:noFill/>
          </a:ln>
        </p:spPr>
        <p:txBody>
          <a:bodyPr vert="horz" wrap="square" lIns="243792" tIns="121896" rIns="243792" bIns="121896" numCol="1" anchor="t" anchorCtr="0" compatLnSpc="1">
            <a:prstTxWarp prst="textNoShape">
              <a:avLst/>
            </a:prstTxWarp>
          </a:bodyPr>
          <a:lstStyle/>
          <a:p>
            <a:endParaRPr lang="ru-RU" sz="2400"/>
          </a:p>
        </p:txBody>
      </p:sp>
      <p:sp>
        <p:nvSpPr>
          <p:cNvPr id="10" name="Freeform 13"/>
          <p:cNvSpPr>
            <a:spLocks noEditPoints="1"/>
          </p:cNvSpPr>
          <p:nvPr/>
        </p:nvSpPr>
        <p:spPr bwMode="auto">
          <a:xfrm>
            <a:off x="1491958" y="10950834"/>
            <a:ext cx="918455" cy="965011"/>
          </a:xfrm>
          <a:custGeom>
            <a:avLst/>
            <a:gdLst>
              <a:gd name="T0" fmla="*/ 650 w 651"/>
              <a:gd name="T1" fmla="*/ 244 h 682"/>
              <a:gd name="T2" fmla="*/ 648 w 651"/>
              <a:gd name="T3" fmla="*/ 234 h 682"/>
              <a:gd name="T4" fmla="*/ 531 w 651"/>
              <a:gd name="T5" fmla="*/ 191 h 682"/>
              <a:gd name="T6" fmla="*/ 529 w 651"/>
              <a:gd name="T7" fmla="*/ 67 h 682"/>
              <a:gd name="T8" fmla="*/ 518 w 651"/>
              <a:gd name="T9" fmla="*/ 63 h 682"/>
              <a:gd name="T10" fmla="*/ 334 w 651"/>
              <a:gd name="T11" fmla="*/ 4 h 682"/>
              <a:gd name="T12" fmla="*/ 326 w 651"/>
              <a:gd name="T13" fmla="*/ 0 h 682"/>
              <a:gd name="T14" fmla="*/ 318 w 651"/>
              <a:gd name="T15" fmla="*/ 4 h 682"/>
              <a:gd name="T16" fmla="*/ 133 w 651"/>
              <a:gd name="T17" fmla="*/ 63 h 682"/>
              <a:gd name="T18" fmla="*/ 123 w 651"/>
              <a:gd name="T19" fmla="*/ 67 h 682"/>
              <a:gd name="T20" fmla="*/ 120 w 651"/>
              <a:gd name="T21" fmla="*/ 191 h 682"/>
              <a:gd name="T22" fmla="*/ 3 w 651"/>
              <a:gd name="T23" fmla="*/ 234 h 682"/>
              <a:gd name="T24" fmla="*/ 2 w 651"/>
              <a:gd name="T25" fmla="*/ 244 h 682"/>
              <a:gd name="T26" fmla="*/ 2 w 651"/>
              <a:gd name="T27" fmla="*/ 438 h 682"/>
              <a:gd name="T28" fmla="*/ 3 w 651"/>
              <a:gd name="T29" fmla="*/ 450 h 682"/>
              <a:gd name="T30" fmla="*/ 120 w 651"/>
              <a:gd name="T31" fmla="*/ 491 h 682"/>
              <a:gd name="T32" fmla="*/ 123 w 651"/>
              <a:gd name="T33" fmla="*/ 615 h 682"/>
              <a:gd name="T34" fmla="*/ 133 w 651"/>
              <a:gd name="T35" fmla="*/ 619 h 682"/>
              <a:gd name="T36" fmla="*/ 318 w 651"/>
              <a:gd name="T37" fmla="*/ 680 h 682"/>
              <a:gd name="T38" fmla="*/ 329 w 651"/>
              <a:gd name="T39" fmla="*/ 682 h 682"/>
              <a:gd name="T40" fmla="*/ 404 w 651"/>
              <a:gd name="T41" fmla="*/ 583 h 682"/>
              <a:gd name="T42" fmla="*/ 523 w 651"/>
              <a:gd name="T43" fmla="*/ 619 h 682"/>
              <a:gd name="T44" fmla="*/ 531 w 651"/>
              <a:gd name="T45" fmla="*/ 610 h 682"/>
              <a:gd name="T46" fmla="*/ 645 w 651"/>
              <a:gd name="T47" fmla="*/ 453 h 682"/>
              <a:gd name="T48" fmla="*/ 651 w 651"/>
              <a:gd name="T49" fmla="*/ 444 h 682"/>
              <a:gd name="T50" fmla="*/ 528 w 651"/>
              <a:gd name="T51" fmla="*/ 427 h 682"/>
              <a:gd name="T52" fmla="*/ 481 w 651"/>
              <a:gd name="T53" fmla="*/ 496 h 682"/>
              <a:gd name="T54" fmla="*/ 411 w 651"/>
              <a:gd name="T55" fmla="*/ 543 h 682"/>
              <a:gd name="T56" fmla="*/ 369 w 651"/>
              <a:gd name="T57" fmla="*/ 556 h 682"/>
              <a:gd name="T58" fmla="*/ 326 w 651"/>
              <a:gd name="T59" fmla="*/ 561 h 682"/>
              <a:gd name="T60" fmla="*/ 282 w 651"/>
              <a:gd name="T61" fmla="*/ 556 h 682"/>
              <a:gd name="T62" fmla="*/ 240 w 651"/>
              <a:gd name="T63" fmla="*/ 543 h 682"/>
              <a:gd name="T64" fmla="*/ 171 w 651"/>
              <a:gd name="T65" fmla="*/ 496 h 682"/>
              <a:gd name="T66" fmla="*/ 124 w 651"/>
              <a:gd name="T67" fmla="*/ 427 h 682"/>
              <a:gd name="T68" fmla="*/ 111 w 651"/>
              <a:gd name="T69" fmla="*/ 385 h 682"/>
              <a:gd name="T70" fmla="*/ 106 w 651"/>
              <a:gd name="T71" fmla="*/ 342 h 682"/>
              <a:gd name="T72" fmla="*/ 111 w 651"/>
              <a:gd name="T73" fmla="*/ 298 h 682"/>
              <a:gd name="T74" fmla="*/ 124 w 651"/>
              <a:gd name="T75" fmla="*/ 256 h 682"/>
              <a:gd name="T76" fmla="*/ 171 w 651"/>
              <a:gd name="T77" fmla="*/ 186 h 682"/>
              <a:gd name="T78" fmla="*/ 240 w 651"/>
              <a:gd name="T79" fmla="*/ 140 h 682"/>
              <a:gd name="T80" fmla="*/ 282 w 651"/>
              <a:gd name="T81" fmla="*/ 127 h 682"/>
              <a:gd name="T82" fmla="*/ 326 w 651"/>
              <a:gd name="T83" fmla="*/ 122 h 682"/>
              <a:gd name="T84" fmla="*/ 369 w 651"/>
              <a:gd name="T85" fmla="*/ 127 h 682"/>
              <a:gd name="T86" fmla="*/ 411 w 651"/>
              <a:gd name="T87" fmla="*/ 140 h 682"/>
              <a:gd name="T88" fmla="*/ 481 w 651"/>
              <a:gd name="T89" fmla="*/ 186 h 682"/>
              <a:gd name="T90" fmla="*/ 528 w 651"/>
              <a:gd name="T91" fmla="*/ 256 h 682"/>
              <a:gd name="T92" fmla="*/ 540 w 651"/>
              <a:gd name="T93" fmla="*/ 298 h 682"/>
              <a:gd name="T94" fmla="*/ 545 w 651"/>
              <a:gd name="T95" fmla="*/ 342 h 682"/>
              <a:gd name="T96" fmla="*/ 540 w 651"/>
              <a:gd name="T97" fmla="*/ 385 h 682"/>
              <a:gd name="T98" fmla="*/ 528 w 651"/>
              <a:gd name="T99" fmla="*/ 427 h 6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651" h="682">
                <a:moveTo>
                  <a:pt x="648" y="435"/>
                </a:moveTo>
                <a:lnTo>
                  <a:pt x="579" y="342"/>
                </a:lnTo>
                <a:lnTo>
                  <a:pt x="648" y="247"/>
                </a:lnTo>
                <a:lnTo>
                  <a:pt x="650" y="244"/>
                </a:lnTo>
                <a:lnTo>
                  <a:pt x="651" y="242"/>
                </a:lnTo>
                <a:lnTo>
                  <a:pt x="651" y="239"/>
                </a:lnTo>
                <a:lnTo>
                  <a:pt x="650" y="236"/>
                </a:lnTo>
                <a:lnTo>
                  <a:pt x="648" y="234"/>
                </a:lnTo>
                <a:lnTo>
                  <a:pt x="647" y="231"/>
                </a:lnTo>
                <a:lnTo>
                  <a:pt x="645" y="229"/>
                </a:lnTo>
                <a:lnTo>
                  <a:pt x="642" y="228"/>
                </a:lnTo>
                <a:lnTo>
                  <a:pt x="531" y="191"/>
                </a:lnTo>
                <a:lnTo>
                  <a:pt x="531" y="76"/>
                </a:lnTo>
                <a:lnTo>
                  <a:pt x="531" y="73"/>
                </a:lnTo>
                <a:lnTo>
                  <a:pt x="530" y="69"/>
                </a:lnTo>
                <a:lnTo>
                  <a:pt x="529" y="67"/>
                </a:lnTo>
                <a:lnTo>
                  <a:pt x="526" y="65"/>
                </a:lnTo>
                <a:lnTo>
                  <a:pt x="523" y="64"/>
                </a:lnTo>
                <a:lnTo>
                  <a:pt x="521" y="63"/>
                </a:lnTo>
                <a:lnTo>
                  <a:pt x="518" y="63"/>
                </a:lnTo>
                <a:lnTo>
                  <a:pt x="516" y="64"/>
                </a:lnTo>
                <a:lnTo>
                  <a:pt x="404" y="100"/>
                </a:lnTo>
                <a:lnTo>
                  <a:pt x="335" y="6"/>
                </a:lnTo>
                <a:lnTo>
                  <a:pt x="334" y="4"/>
                </a:lnTo>
                <a:lnTo>
                  <a:pt x="331" y="3"/>
                </a:lnTo>
                <a:lnTo>
                  <a:pt x="329" y="1"/>
                </a:lnTo>
                <a:lnTo>
                  <a:pt x="326" y="0"/>
                </a:lnTo>
                <a:lnTo>
                  <a:pt x="326" y="0"/>
                </a:lnTo>
                <a:lnTo>
                  <a:pt x="326" y="0"/>
                </a:lnTo>
                <a:lnTo>
                  <a:pt x="322" y="1"/>
                </a:lnTo>
                <a:lnTo>
                  <a:pt x="320" y="3"/>
                </a:lnTo>
                <a:lnTo>
                  <a:pt x="318" y="4"/>
                </a:lnTo>
                <a:lnTo>
                  <a:pt x="316" y="6"/>
                </a:lnTo>
                <a:lnTo>
                  <a:pt x="248" y="100"/>
                </a:lnTo>
                <a:lnTo>
                  <a:pt x="137" y="64"/>
                </a:lnTo>
                <a:lnTo>
                  <a:pt x="133" y="63"/>
                </a:lnTo>
                <a:lnTo>
                  <a:pt x="131" y="63"/>
                </a:lnTo>
                <a:lnTo>
                  <a:pt x="128" y="64"/>
                </a:lnTo>
                <a:lnTo>
                  <a:pt x="125" y="65"/>
                </a:lnTo>
                <a:lnTo>
                  <a:pt x="123" y="67"/>
                </a:lnTo>
                <a:lnTo>
                  <a:pt x="121" y="69"/>
                </a:lnTo>
                <a:lnTo>
                  <a:pt x="120" y="73"/>
                </a:lnTo>
                <a:lnTo>
                  <a:pt x="120" y="76"/>
                </a:lnTo>
                <a:lnTo>
                  <a:pt x="120" y="191"/>
                </a:lnTo>
                <a:lnTo>
                  <a:pt x="9" y="228"/>
                </a:lnTo>
                <a:lnTo>
                  <a:pt x="6" y="229"/>
                </a:lnTo>
                <a:lnTo>
                  <a:pt x="4" y="231"/>
                </a:lnTo>
                <a:lnTo>
                  <a:pt x="3" y="234"/>
                </a:lnTo>
                <a:lnTo>
                  <a:pt x="2" y="236"/>
                </a:lnTo>
                <a:lnTo>
                  <a:pt x="0" y="239"/>
                </a:lnTo>
                <a:lnTo>
                  <a:pt x="0" y="242"/>
                </a:lnTo>
                <a:lnTo>
                  <a:pt x="2" y="244"/>
                </a:lnTo>
                <a:lnTo>
                  <a:pt x="3" y="247"/>
                </a:lnTo>
                <a:lnTo>
                  <a:pt x="72" y="342"/>
                </a:lnTo>
                <a:lnTo>
                  <a:pt x="3" y="435"/>
                </a:lnTo>
                <a:lnTo>
                  <a:pt x="2" y="438"/>
                </a:lnTo>
                <a:lnTo>
                  <a:pt x="0" y="441"/>
                </a:lnTo>
                <a:lnTo>
                  <a:pt x="0" y="444"/>
                </a:lnTo>
                <a:lnTo>
                  <a:pt x="2" y="446"/>
                </a:lnTo>
                <a:lnTo>
                  <a:pt x="3" y="450"/>
                </a:lnTo>
                <a:lnTo>
                  <a:pt x="4" y="452"/>
                </a:lnTo>
                <a:lnTo>
                  <a:pt x="6" y="453"/>
                </a:lnTo>
                <a:lnTo>
                  <a:pt x="9" y="454"/>
                </a:lnTo>
                <a:lnTo>
                  <a:pt x="120" y="491"/>
                </a:lnTo>
                <a:lnTo>
                  <a:pt x="120" y="607"/>
                </a:lnTo>
                <a:lnTo>
                  <a:pt x="120" y="610"/>
                </a:lnTo>
                <a:lnTo>
                  <a:pt x="121" y="613"/>
                </a:lnTo>
                <a:lnTo>
                  <a:pt x="123" y="615"/>
                </a:lnTo>
                <a:lnTo>
                  <a:pt x="125" y="617"/>
                </a:lnTo>
                <a:lnTo>
                  <a:pt x="128" y="619"/>
                </a:lnTo>
                <a:lnTo>
                  <a:pt x="131" y="619"/>
                </a:lnTo>
                <a:lnTo>
                  <a:pt x="133" y="619"/>
                </a:lnTo>
                <a:lnTo>
                  <a:pt x="137" y="619"/>
                </a:lnTo>
                <a:lnTo>
                  <a:pt x="248" y="583"/>
                </a:lnTo>
                <a:lnTo>
                  <a:pt x="316" y="677"/>
                </a:lnTo>
                <a:lnTo>
                  <a:pt x="318" y="680"/>
                </a:lnTo>
                <a:lnTo>
                  <a:pt x="320" y="681"/>
                </a:lnTo>
                <a:lnTo>
                  <a:pt x="322" y="682"/>
                </a:lnTo>
                <a:lnTo>
                  <a:pt x="326" y="682"/>
                </a:lnTo>
                <a:lnTo>
                  <a:pt x="329" y="682"/>
                </a:lnTo>
                <a:lnTo>
                  <a:pt x="331" y="681"/>
                </a:lnTo>
                <a:lnTo>
                  <a:pt x="333" y="680"/>
                </a:lnTo>
                <a:lnTo>
                  <a:pt x="335" y="677"/>
                </a:lnTo>
                <a:lnTo>
                  <a:pt x="404" y="583"/>
                </a:lnTo>
                <a:lnTo>
                  <a:pt x="516" y="619"/>
                </a:lnTo>
                <a:lnTo>
                  <a:pt x="518" y="619"/>
                </a:lnTo>
                <a:lnTo>
                  <a:pt x="521" y="619"/>
                </a:lnTo>
                <a:lnTo>
                  <a:pt x="523" y="619"/>
                </a:lnTo>
                <a:lnTo>
                  <a:pt x="526" y="617"/>
                </a:lnTo>
                <a:lnTo>
                  <a:pt x="529" y="615"/>
                </a:lnTo>
                <a:lnTo>
                  <a:pt x="530" y="613"/>
                </a:lnTo>
                <a:lnTo>
                  <a:pt x="531" y="610"/>
                </a:lnTo>
                <a:lnTo>
                  <a:pt x="531" y="607"/>
                </a:lnTo>
                <a:lnTo>
                  <a:pt x="531" y="491"/>
                </a:lnTo>
                <a:lnTo>
                  <a:pt x="642" y="454"/>
                </a:lnTo>
                <a:lnTo>
                  <a:pt x="645" y="453"/>
                </a:lnTo>
                <a:lnTo>
                  <a:pt x="647" y="452"/>
                </a:lnTo>
                <a:lnTo>
                  <a:pt x="648" y="450"/>
                </a:lnTo>
                <a:lnTo>
                  <a:pt x="650" y="446"/>
                </a:lnTo>
                <a:lnTo>
                  <a:pt x="651" y="444"/>
                </a:lnTo>
                <a:lnTo>
                  <a:pt x="651" y="441"/>
                </a:lnTo>
                <a:lnTo>
                  <a:pt x="650" y="438"/>
                </a:lnTo>
                <a:lnTo>
                  <a:pt x="648" y="435"/>
                </a:lnTo>
                <a:close/>
                <a:moveTo>
                  <a:pt x="528" y="427"/>
                </a:moveTo>
                <a:lnTo>
                  <a:pt x="518" y="446"/>
                </a:lnTo>
                <a:lnTo>
                  <a:pt x="507" y="465"/>
                </a:lnTo>
                <a:lnTo>
                  <a:pt x="495" y="481"/>
                </a:lnTo>
                <a:lnTo>
                  <a:pt x="481" y="496"/>
                </a:lnTo>
                <a:lnTo>
                  <a:pt x="465" y="510"/>
                </a:lnTo>
                <a:lnTo>
                  <a:pt x="449" y="523"/>
                </a:lnTo>
                <a:lnTo>
                  <a:pt x="430" y="534"/>
                </a:lnTo>
                <a:lnTo>
                  <a:pt x="411" y="543"/>
                </a:lnTo>
                <a:lnTo>
                  <a:pt x="400" y="547"/>
                </a:lnTo>
                <a:lnTo>
                  <a:pt x="390" y="551"/>
                </a:lnTo>
                <a:lnTo>
                  <a:pt x="380" y="554"/>
                </a:lnTo>
                <a:lnTo>
                  <a:pt x="369" y="556"/>
                </a:lnTo>
                <a:lnTo>
                  <a:pt x="359" y="559"/>
                </a:lnTo>
                <a:lnTo>
                  <a:pt x="348" y="560"/>
                </a:lnTo>
                <a:lnTo>
                  <a:pt x="336" y="561"/>
                </a:lnTo>
                <a:lnTo>
                  <a:pt x="326" y="561"/>
                </a:lnTo>
                <a:lnTo>
                  <a:pt x="315" y="561"/>
                </a:lnTo>
                <a:lnTo>
                  <a:pt x="304" y="560"/>
                </a:lnTo>
                <a:lnTo>
                  <a:pt x="293" y="559"/>
                </a:lnTo>
                <a:lnTo>
                  <a:pt x="282" y="556"/>
                </a:lnTo>
                <a:lnTo>
                  <a:pt x="272" y="554"/>
                </a:lnTo>
                <a:lnTo>
                  <a:pt x="261" y="551"/>
                </a:lnTo>
                <a:lnTo>
                  <a:pt x="251" y="547"/>
                </a:lnTo>
                <a:lnTo>
                  <a:pt x="240" y="543"/>
                </a:lnTo>
                <a:lnTo>
                  <a:pt x="221" y="534"/>
                </a:lnTo>
                <a:lnTo>
                  <a:pt x="202" y="523"/>
                </a:lnTo>
                <a:lnTo>
                  <a:pt x="186" y="510"/>
                </a:lnTo>
                <a:lnTo>
                  <a:pt x="171" y="496"/>
                </a:lnTo>
                <a:lnTo>
                  <a:pt x="157" y="481"/>
                </a:lnTo>
                <a:lnTo>
                  <a:pt x="144" y="465"/>
                </a:lnTo>
                <a:lnTo>
                  <a:pt x="133" y="446"/>
                </a:lnTo>
                <a:lnTo>
                  <a:pt x="124" y="427"/>
                </a:lnTo>
                <a:lnTo>
                  <a:pt x="119" y="416"/>
                </a:lnTo>
                <a:lnTo>
                  <a:pt x="116" y="406"/>
                </a:lnTo>
                <a:lnTo>
                  <a:pt x="113" y="396"/>
                </a:lnTo>
                <a:lnTo>
                  <a:pt x="111" y="385"/>
                </a:lnTo>
                <a:lnTo>
                  <a:pt x="108" y="374"/>
                </a:lnTo>
                <a:lnTo>
                  <a:pt x="107" y="363"/>
                </a:lnTo>
                <a:lnTo>
                  <a:pt x="106" y="352"/>
                </a:lnTo>
                <a:lnTo>
                  <a:pt x="106" y="342"/>
                </a:lnTo>
                <a:lnTo>
                  <a:pt x="106" y="331"/>
                </a:lnTo>
                <a:lnTo>
                  <a:pt x="107" y="319"/>
                </a:lnTo>
                <a:lnTo>
                  <a:pt x="108" y="308"/>
                </a:lnTo>
                <a:lnTo>
                  <a:pt x="111" y="298"/>
                </a:lnTo>
                <a:lnTo>
                  <a:pt x="113" y="288"/>
                </a:lnTo>
                <a:lnTo>
                  <a:pt x="116" y="277"/>
                </a:lnTo>
                <a:lnTo>
                  <a:pt x="119" y="267"/>
                </a:lnTo>
                <a:lnTo>
                  <a:pt x="124" y="256"/>
                </a:lnTo>
                <a:lnTo>
                  <a:pt x="133" y="237"/>
                </a:lnTo>
                <a:lnTo>
                  <a:pt x="144" y="218"/>
                </a:lnTo>
                <a:lnTo>
                  <a:pt x="157" y="202"/>
                </a:lnTo>
                <a:lnTo>
                  <a:pt x="171" y="186"/>
                </a:lnTo>
                <a:lnTo>
                  <a:pt x="186" y="172"/>
                </a:lnTo>
                <a:lnTo>
                  <a:pt x="202" y="160"/>
                </a:lnTo>
                <a:lnTo>
                  <a:pt x="221" y="149"/>
                </a:lnTo>
                <a:lnTo>
                  <a:pt x="240" y="140"/>
                </a:lnTo>
                <a:lnTo>
                  <a:pt x="251" y="135"/>
                </a:lnTo>
                <a:lnTo>
                  <a:pt x="261" y="132"/>
                </a:lnTo>
                <a:lnTo>
                  <a:pt x="272" y="129"/>
                </a:lnTo>
                <a:lnTo>
                  <a:pt x="282" y="127"/>
                </a:lnTo>
                <a:lnTo>
                  <a:pt x="293" y="125"/>
                </a:lnTo>
                <a:lnTo>
                  <a:pt x="304" y="123"/>
                </a:lnTo>
                <a:lnTo>
                  <a:pt x="315" y="122"/>
                </a:lnTo>
                <a:lnTo>
                  <a:pt x="326" y="122"/>
                </a:lnTo>
                <a:lnTo>
                  <a:pt x="336" y="122"/>
                </a:lnTo>
                <a:lnTo>
                  <a:pt x="348" y="123"/>
                </a:lnTo>
                <a:lnTo>
                  <a:pt x="359" y="125"/>
                </a:lnTo>
                <a:lnTo>
                  <a:pt x="369" y="127"/>
                </a:lnTo>
                <a:lnTo>
                  <a:pt x="380" y="129"/>
                </a:lnTo>
                <a:lnTo>
                  <a:pt x="390" y="132"/>
                </a:lnTo>
                <a:lnTo>
                  <a:pt x="400" y="135"/>
                </a:lnTo>
                <a:lnTo>
                  <a:pt x="411" y="140"/>
                </a:lnTo>
                <a:lnTo>
                  <a:pt x="430" y="149"/>
                </a:lnTo>
                <a:lnTo>
                  <a:pt x="449" y="160"/>
                </a:lnTo>
                <a:lnTo>
                  <a:pt x="465" y="172"/>
                </a:lnTo>
                <a:lnTo>
                  <a:pt x="481" y="186"/>
                </a:lnTo>
                <a:lnTo>
                  <a:pt x="495" y="202"/>
                </a:lnTo>
                <a:lnTo>
                  <a:pt x="507" y="218"/>
                </a:lnTo>
                <a:lnTo>
                  <a:pt x="518" y="237"/>
                </a:lnTo>
                <a:lnTo>
                  <a:pt x="528" y="256"/>
                </a:lnTo>
                <a:lnTo>
                  <a:pt x="532" y="267"/>
                </a:lnTo>
                <a:lnTo>
                  <a:pt x="535" y="277"/>
                </a:lnTo>
                <a:lnTo>
                  <a:pt x="538" y="288"/>
                </a:lnTo>
                <a:lnTo>
                  <a:pt x="540" y="298"/>
                </a:lnTo>
                <a:lnTo>
                  <a:pt x="543" y="308"/>
                </a:lnTo>
                <a:lnTo>
                  <a:pt x="544" y="319"/>
                </a:lnTo>
                <a:lnTo>
                  <a:pt x="545" y="331"/>
                </a:lnTo>
                <a:lnTo>
                  <a:pt x="545" y="342"/>
                </a:lnTo>
                <a:lnTo>
                  <a:pt x="545" y="352"/>
                </a:lnTo>
                <a:lnTo>
                  <a:pt x="544" y="363"/>
                </a:lnTo>
                <a:lnTo>
                  <a:pt x="543" y="374"/>
                </a:lnTo>
                <a:lnTo>
                  <a:pt x="540" y="385"/>
                </a:lnTo>
                <a:lnTo>
                  <a:pt x="538" y="396"/>
                </a:lnTo>
                <a:lnTo>
                  <a:pt x="535" y="406"/>
                </a:lnTo>
                <a:lnTo>
                  <a:pt x="532" y="416"/>
                </a:lnTo>
                <a:lnTo>
                  <a:pt x="528" y="427"/>
                </a:lnTo>
                <a:close/>
              </a:path>
            </a:pathLst>
          </a:custGeom>
          <a:solidFill>
            <a:schemeClr val="accent1"/>
          </a:solidFill>
          <a:ln>
            <a:noFill/>
          </a:ln>
        </p:spPr>
        <p:txBody>
          <a:bodyPr vert="horz" wrap="square" lIns="243792" tIns="121896" rIns="243792" bIns="121896" numCol="1" anchor="t" anchorCtr="0" compatLnSpc="1">
            <a:prstTxWarp prst="textNoShape">
              <a:avLst/>
            </a:prstTxWarp>
          </a:bodyPr>
          <a:lstStyle/>
          <a:p>
            <a:endParaRPr lang="ru-RU" sz="2400"/>
          </a:p>
        </p:txBody>
      </p:sp>
      <p:sp>
        <p:nvSpPr>
          <p:cNvPr id="11" name="Freeform 14"/>
          <p:cNvSpPr>
            <a:spLocks noEditPoints="1"/>
          </p:cNvSpPr>
          <p:nvPr/>
        </p:nvSpPr>
        <p:spPr bwMode="auto">
          <a:xfrm>
            <a:off x="15865552" y="11056649"/>
            <a:ext cx="893060" cy="753386"/>
          </a:xfrm>
          <a:custGeom>
            <a:avLst/>
            <a:gdLst>
              <a:gd name="T0" fmla="*/ 596 w 634"/>
              <a:gd name="T1" fmla="*/ 4 h 535"/>
              <a:gd name="T2" fmla="*/ 62 w 634"/>
              <a:gd name="T3" fmla="*/ 0 h 535"/>
              <a:gd name="T4" fmla="*/ 32 w 634"/>
              <a:gd name="T5" fmla="*/ 6 h 535"/>
              <a:gd name="T6" fmla="*/ 11 w 634"/>
              <a:gd name="T7" fmla="*/ 27 h 535"/>
              <a:gd name="T8" fmla="*/ 1 w 634"/>
              <a:gd name="T9" fmla="*/ 55 h 535"/>
              <a:gd name="T10" fmla="*/ 3 w 634"/>
              <a:gd name="T11" fmla="*/ 492 h 535"/>
              <a:gd name="T12" fmla="*/ 18 w 634"/>
              <a:gd name="T13" fmla="*/ 517 h 535"/>
              <a:gd name="T14" fmla="*/ 43 w 634"/>
              <a:gd name="T15" fmla="*/ 533 h 535"/>
              <a:gd name="T16" fmla="*/ 579 w 634"/>
              <a:gd name="T17" fmla="*/ 535 h 535"/>
              <a:gd name="T18" fmla="*/ 606 w 634"/>
              <a:gd name="T19" fmla="*/ 526 h 535"/>
              <a:gd name="T20" fmla="*/ 626 w 634"/>
              <a:gd name="T21" fmla="*/ 503 h 535"/>
              <a:gd name="T22" fmla="*/ 634 w 634"/>
              <a:gd name="T23" fmla="*/ 475 h 535"/>
              <a:gd name="T24" fmla="*/ 630 w 634"/>
              <a:gd name="T25" fmla="*/ 38 h 535"/>
              <a:gd name="T26" fmla="*/ 196 w 634"/>
              <a:gd name="T27" fmla="*/ 475 h 535"/>
              <a:gd name="T28" fmla="*/ 62 w 634"/>
              <a:gd name="T29" fmla="*/ 487 h 535"/>
              <a:gd name="T30" fmla="*/ 49 w 634"/>
              <a:gd name="T31" fmla="*/ 401 h 535"/>
              <a:gd name="T32" fmla="*/ 183 w 634"/>
              <a:gd name="T33" fmla="*/ 390 h 535"/>
              <a:gd name="T34" fmla="*/ 196 w 634"/>
              <a:gd name="T35" fmla="*/ 475 h 535"/>
              <a:gd name="T36" fmla="*/ 183 w 634"/>
              <a:gd name="T37" fmla="*/ 341 h 535"/>
              <a:gd name="T38" fmla="*/ 49 w 634"/>
              <a:gd name="T39" fmla="*/ 328 h 535"/>
              <a:gd name="T40" fmla="*/ 62 w 634"/>
              <a:gd name="T41" fmla="*/ 243 h 535"/>
              <a:gd name="T42" fmla="*/ 196 w 634"/>
              <a:gd name="T43" fmla="*/ 256 h 535"/>
              <a:gd name="T44" fmla="*/ 188 w 634"/>
              <a:gd name="T45" fmla="*/ 194 h 535"/>
              <a:gd name="T46" fmla="*/ 50 w 634"/>
              <a:gd name="T47" fmla="*/ 188 h 535"/>
              <a:gd name="T48" fmla="*/ 56 w 634"/>
              <a:gd name="T49" fmla="*/ 98 h 535"/>
              <a:gd name="T50" fmla="*/ 194 w 634"/>
              <a:gd name="T51" fmla="*/ 105 h 535"/>
              <a:gd name="T52" fmla="*/ 387 w 634"/>
              <a:gd name="T53" fmla="*/ 483 h 535"/>
              <a:gd name="T54" fmla="*/ 247 w 634"/>
              <a:gd name="T55" fmla="*/ 483 h 535"/>
              <a:gd name="T56" fmla="*/ 247 w 634"/>
              <a:gd name="T57" fmla="*/ 393 h 535"/>
              <a:gd name="T58" fmla="*/ 387 w 634"/>
              <a:gd name="T59" fmla="*/ 393 h 535"/>
              <a:gd name="T60" fmla="*/ 389 w 634"/>
              <a:gd name="T61" fmla="*/ 333 h 535"/>
              <a:gd name="T62" fmla="*/ 252 w 634"/>
              <a:gd name="T63" fmla="*/ 340 h 535"/>
              <a:gd name="T64" fmla="*/ 245 w 634"/>
              <a:gd name="T65" fmla="*/ 250 h 535"/>
              <a:gd name="T66" fmla="*/ 382 w 634"/>
              <a:gd name="T67" fmla="*/ 244 h 535"/>
              <a:gd name="T68" fmla="*/ 390 w 634"/>
              <a:gd name="T69" fmla="*/ 182 h 535"/>
              <a:gd name="T70" fmla="*/ 256 w 634"/>
              <a:gd name="T71" fmla="*/ 194 h 535"/>
              <a:gd name="T72" fmla="*/ 244 w 634"/>
              <a:gd name="T73" fmla="*/ 109 h 535"/>
              <a:gd name="T74" fmla="*/ 378 w 634"/>
              <a:gd name="T75" fmla="*/ 97 h 535"/>
              <a:gd name="T76" fmla="*/ 390 w 634"/>
              <a:gd name="T77" fmla="*/ 182 h 535"/>
              <a:gd name="T78" fmla="*/ 572 w 634"/>
              <a:gd name="T79" fmla="*/ 487 h 535"/>
              <a:gd name="T80" fmla="*/ 439 w 634"/>
              <a:gd name="T81" fmla="*/ 475 h 535"/>
              <a:gd name="T82" fmla="*/ 451 w 634"/>
              <a:gd name="T83" fmla="*/ 390 h 535"/>
              <a:gd name="T84" fmla="*/ 585 w 634"/>
              <a:gd name="T85" fmla="*/ 401 h 535"/>
              <a:gd name="T86" fmla="*/ 578 w 634"/>
              <a:gd name="T87" fmla="*/ 340 h 535"/>
              <a:gd name="T88" fmla="*/ 440 w 634"/>
              <a:gd name="T89" fmla="*/ 333 h 535"/>
              <a:gd name="T90" fmla="*/ 446 w 634"/>
              <a:gd name="T91" fmla="*/ 244 h 535"/>
              <a:gd name="T92" fmla="*/ 584 w 634"/>
              <a:gd name="T93" fmla="*/ 250 h 535"/>
              <a:gd name="T94" fmla="*/ 581 w 634"/>
              <a:gd name="T95" fmla="*/ 191 h 535"/>
              <a:gd name="T96" fmla="*/ 442 w 634"/>
              <a:gd name="T97" fmla="*/ 191 h 535"/>
              <a:gd name="T98" fmla="*/ 442 w 634"/>
              <a:gd name="T99" fmla="*/ 100 h 535"/>
              <a:gd name="T100" fmla="*/ 581 w 634"/>
              <a:gd name="T101" fmla="*/ 100 h 5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634" h="535">
                <a:moveTo>
                  <a:pt x="616" y="17"/>
                </a:moveTo>
                <a:lnTo>
                  <a:pt x="611" y="14"/>
                </a:lnTo>
                <a:lnTo>
                  <a:pt x="606" y="9"/>
                </a:lnTo>
                <a:lnTo>
                  <a:pt x="602" y="6"/>
                </a:lnTo>
                <a:lnTo>
                  <a:pt x="596" y="4"/>
                </a:lnTo>
                <a:lnTo>
                  <a:pt x="591" y="2"/>
                </a:lnTo>
                <a:lnTo>
                  <a:pt x="584" y="1"/>
                </a:lnTo>
                <a:lnTo>
                  <a:pt x="579" y="0"/>
                </a:lnTo>
                <a:lnTo>
                  <a:pt x="572" y="0"/>
                </a:lnTo>
                <a:lnTo>
                  <a:pt x="62" y="0"/>
                </a:lnTo>
                <a:lnTo>
                  <a:pt x="55" y="0"/>
                </a:lnTo>
                <a:lnTo>
                  <a:pt x="50" y="1"/>
                </a:lnTo>
                <a:lnTo>
                  <a:pt x="43" y="2"/>
                </a:lnTo>
                <a:lnTo>
                  <a:pt x="38" y="4"/>
                </a:lnTo>
                <a:lnTo>
                  <a:pt x="32" y="6"/>
                </a:lnTo>
                <a:lnTo>
                  <a:pt x="28" y="9"/>
                </a:lnTo>
                <a:lnTo>
                  <a:pt x="23" y="14"/>
                </a:lnTo>
                <a:lnTo>
                  <a:pt x="18" y="17"/>
                </a:lnTo>
                <a:lnTo>
                  <a:pt x="14" y="22"/>
                </a:lnTo>
                <a:lnTo>
                  <a:pt x="11" y="27"/>
                </a:lnTo>
                <a:lnTo>
                  <a:pt x="8" y="32"/>
                </a:lnTo>
                <a:lnTo>
                  <a:pt x="5" y="38"/>
                </a:lnTo>
                <a:lnTo>
                  <a:pt x="3" y="43"/>
                </a:lnTo>
                <a:lnTo>
                  <a:pt x="1" y="48"/>
                </a:lnTo>
                <a:lnTo>
                  <a:pt x="1" y="55"/>
                </a:lnTo>
                <a:lnTo>
                  <a:pt x="0" y="60"/>
                </a:lnTo>
                <a:lnTo>
                  <a:pt x="0" y="475"/>
                </a:lnTo>
                <a:lnTo>
                  <a:pt x="1" y="480"/>
                </a:lnTo>
                <a:lnTo>
                  <a:pt x="1" y="487"/>
                </a:lnTo>
                <a:lnTo>
                  <a:pt x="3" y="492"/>
                </a:lnTo>
                <a:lnTo>
                  <a:pt x="5" y="498"/>
                </a:lnTo>
                <a:lnTo>
                  <a:pt x="8" y="503"/>
                </a:lnTo>
                <a:lnTo>
                  <a:pt x="11" y="508"/>
                </a:lnTo>
                <a:lnTo>
                  <a:pt x="14" y="513"/>
                </a:lnTo>
                <a:lnTo>
                  <a:pt x="18" y="517"/>
                </a:lnTo>
                <a:lnTo>
                  <a:pt x="23" y="521"/>
                </a:lnTo>
                <a:lnTo>
                  <a:pt x="28" y="526"/>
                </a:lnTo>
                <a:lnTo>
                  <a:pt x="32" y="529"/>
                </a:lnTo>
                <a:lnTo>
                  <a:pt x="38" y="531"/>
                </a:lnTo>
                <a:lnTo>
                  <a:pt x="43" y="533"/>
                </a:lnTo>
                <a:lnTo>
                  <a:pt x="50" y="534"/>
                </a:lnTo>
                <a:lnTo>
                  <a:pt x="55" y="535"/>
                </a:lnTo>
                <a:lnTo>
                  <a:pt x="62" y="535"/>
                </a:lnTo>
                <a:lnTo>
                  <a:pt x="572" y="535"/>
                </a:lnTo>
                <a:lnTo>
                  <a:pt x="579" y="535"/>
                </a:lnTo>
                <a:lnTo>
                  <a:pt x="584" y="534"/>
                </a:lnTo>
                <a:lnTo>
                  <a:pt x="591" y="533"/>
                </a:lnTo>
                <a:lnTo>
                  <a:pt x="596" y="531"/>
                </a:lnTo>
                <a:lnTo>
                  <a:pt x="602" y="529"/>
                </a:lnTo>
                <a:lnTo>
                  <a:pt x="606" y="526"/>
                </a:lnTo>
                <a:lnTo>
                  <a:pt x="611" y="521"/>
                </a:lnTo>
                <a:lnTo>
                  <a:pt x="616" y="517"/>
                </a:lnTo>
                <a:lnTo>
                  <a:pt x="620" y="513"/>
                </a:lnTo>
                <a:lnTo>
                  <a:pt x="623" y="508"/>
                </a:lnTo>
                <a:lnTo>
                  <a:pt x="626" y="503"/>
                </a:lnTo>
                <a:lnTo>
                  <a:pt x="630" y="498"/>
                </a:lnTo>
                <a:lnTo>
                  <a:pt x="631" y="492"/>
                </a:lnTo>
                <a:lnTo>
                  <a:pt x="633" y="487"/>
                </a:lnTo>
                <a:lnTo>
                  <a:pt x="633" y="480"/>
                </a:lnTo>
                <a:lnTo>
                  <a:pt x="634" y="475"/>
                </a:lnTo>
                <a:lnTo>
                  <a:pt x="634" y="60"/>
                </a:lnTo>
                <a:lnTo>
                  <a:pt x="633" y="55"/>
                </a:lnTo>
                <a:lnTo>
                  <a:pt x="633" y="48"/>
                </a:lnTo>
                <a:lnTo>
                  <a:pt x="631" y="43"/>
                </a:lnTo>
                <a:lnTo>
                  <a:pt x="630" y="38"/>
                </a:lnTo>
                <a:lnTo>
                  <a:pt x="626" y="32"/>
                </a:lnTo>
                <a:lnTo>
                  <a:pt x="623" y="27"/>
                </a:lnTo>
                <a:lnTo>
                  <a:pt x="620" y="22"/>
                </a:lnTo>
                <a:lnTo>
                  <a:pt x="616" y="17"/>
                </a:lnTo>
                <a:close/>
                <a:moveTo>
                  <a:pt x="196" y="475"/>
                </a:moveTo>
                <a:lnTo>
                  <a:pt x="194" y="479"/>
                </a:lnTo>
                <a:lnTo>
                  <a:pt x="192" y="483"/>
                </a:lnTo>
                <a:lnTo>
                  <a:pt x="188" y="486"/>
                </a:lnTo>
                <a:lnTo>
                  <a:pt x="183" y="487"/>
                </a:lnTo>
                <a:lnTo>
                  <a:pt x="62" y="487"/>
                </a:lnTo>
                <a:lnTo>
                  <a:pt x="56" y="486"/>
                </a:lnTo>
                <a:lnTo>
                  <a:pt x="53" y="483"/>
                </a:lnTo>
                <a:lnTo>
                  <a:pt x="50" y="479"/>
                </a:lnTo>
                <a:lnTo>
                  <a:pt x="49" y="475"/>
                </a:lnTo>
                <a:lnTo>
                  <a:pt x="49" y="401"/>
                </a:lnTo>
                <a:lnTo>
                  <a:pt x="50" y="397"/>
                </a:lnTo>
                <a:lnTo>
                  <a:pt x="53" y="393"/>
                </a:lnTo>
                <a:lnTo>
                  <a:pt x="56" y="391"/>
                </a:lnTo>
                <a:lnTo>
                  <a:pt x="62" y="390"/>
                </a:lnTo>
                <a:lnTo>
                  <a:pt x="183" y="390"/>
                </a:lnTo>
                <a:lnTo>
                  <a:pt x="188" y="391"/>
                </a:lnTo>
                <a:lnTo>
                  <a:pt x="192" y="393"/>
                </a:lnTo>
                <a:lnTo>
                  <a:pt x="194" y="397"/>
                </a:lnTo>
                <a:lnTo>
                  <a:pt x="196" y="401"/>
                </a:lnTo>
                <a:lnTo>
                  <a:pt x="196" y="475"/>
                </a:lnTo>
                <a:close/>
                <a:moveTo>
                  <a:pt x="196" y="328"/>
                </a:moveTo>
                <a:lnTo>
                  <a:pt x="194" y="333"/>
                </a:lnTo>
                <a:lnTo>
                  <a:pt x="192" y="337"/>
                </a:lnTo>
                <a:lnTo>
                  <a:pt x="188" y="340"/>
                </a:lnTo>
                <a:lnTo>
                  <a:pt x="183" y="341"/>
                </a:lnTo>
                <a:lnTo>
                  <a:pt x="62" y="341"/>
                </a:lnTo>
                <a:lnTo>
                  <a:pt x="56" y="340"/>
                </a:lnTo>
                <a:lnTo>
                  <a:pt x="53" y="337"/>
                </a:lnTo>
                <a:lnTo>
                  <a:pt x="50" y="333"/>
                </a:lnTo>
                <a:lnTo>
                  <a:pt x="49" y="328"/>
                </a:lnTo>
                <a:lnTo>
                  <a:pt x="49" y="256"/>
                </a:lnTo>
                <a:lnTo>
                  <a:pt x="50" y="250"/>
                </a:lnTo>
                <a:lnTo>
                  <a:pt x="53" y="247"/>
                </a:lnTo>
                <a:lnTo>
                  <a:pt x="56" y="244"/>
                </a:lnTo>
                <a:lnTo>
                  <a:pt x="62" y="243"/>
                </a:lnTo>
                <a:lnTo>
                  <a:pt x="183" y="243"/>
                </a:lnTo>
                <a:lnTo>
                  <a:pt x="188" y="244"/>
                </a:lnTo>
                <a:lnTo>
                  <a:pt x="192" y="247"/>
                </a:lnTo>
                <a:lnTo>
                  <a:pt x="194" y="250"/>
                </a:lnTo>
                <a:lnTo>
                  <a:pt x="196" y="256"/>
                </a:lnTo>
                <a:lnTo>
                  <a:pt x="196" y="328"/>
                </a:lnTo>
                <a:close/>
                <a:moveTo>
                  <a:pt x="196" y="182"/>
                </a:moveTo>
                <a:lnTo>
                  <a:pt x="194" y="188"/>
                </a:lnTo>
                <a:lnTo>
                  <a:pt x="192" y="191"/>
                </a:lnTo>
                <a:lnTo>
                  <a:pt x="188" y="194"/>
                </a:lnTo>
                <a:lnTo>
                  <a:pt x="183" y="194"/>
                </a:lnTo>
                <a:lnTo>
                  <a:pt x="62" y="194"/>
                </a:lnTo>
                <a:lnTo>
                  <a:pt x="56" y="194"/>
                </a:lnTo>
                <a:lnTo>
                  <a:pt x="53" y="191"/>
                </a:lnTo>
                <a:lnTo>
                  <a:pt x="50" y="188"/>
                </a:lnTo>
                <a:lnTo>
                  <a:pt x="49" y="182"/>
                </a:lnTo>
                <a:lnTo>
                  <a:pt x="49" y="109"/>
                </a:lnTo>
                <a:lnTo>
                  <a:pt x="50" y="105"/>
                </a:lnTo>
                <a:lnTo>
                  <a:pt x="53" y="100"/>
                </a:lnTo>
                <a:lnTo>
                  <a:pt x="56" y="98"/>
                </a:lnTo>
                <a:lnTo>
                  <a:pt x="62" y="97"/>
                </a:lnTo>
                <a:lnTo>
                  <a:pt x="183" y="97"/>
                </a:lnTo>
                <a:lnTo>
                  <a:pt x="188" y="98"/>
                </a:lnTo>
                <a:lnTo>
                  <a:pt x="192" y="100"/>
                </a:lnTo>
                <a:lnTo>
                  <a:pt x="194" y="105"/>
                </a:lnTo>
                <a:lnTo>
                  <a:pt x="196" y="109"/>
                </a:lnTo>
                <a:lnTo>
                  <a:pt x="196" y="182"/>
                </a:lnTo>
                <a:close/>
                <a:moveTo>
                  <a:pt x="390" y="475"/>
                </a:moveTo>
                <a:lnTo>
                  <a:pt x="389" y="479"/>
                </a:lnTo>
                <a:lnTo>
                  <a:pt x="387" y="483"/>
                </a:lnTo>
                <a:lnTo>
                  <a:pt x="382" y="486"/>
                </a:lnTo>
                <a:lnTo>
                  <a:pt x="378" y="487"/>
                </a:lnTo>
                <a:lnTo>
                  <a:pt x="256" y="487"/>
                </a:lnTo>
                <a:lnTo>
                  <a:pt x="252" y="486"/>
                </a:lnTo>
                <a:lnTo>
                  <a:pt x="247" y="483"/>
                </a:lnTo>
                <a:lnTo>
                  <a:pt x="245" y="479"/>
                </a:lnTo>
                <a:lnTo>
                  <a:pt x="244" y="475"/>
                </a:lnTo>
                <a:lnTo>
                  <a:pt x="244" y="401"/>
                </a:lnTo>
                <a:lnTo>
                  <a:pt x="245" y="397"/>
                </a:lnTo>
                <a:lnTo>
                  <a:pt x="247" y="393"/>
                </a:lnTo>
                <a:lnTo>
                  <a:pt x="252" y="391"/>
                </a:lnTo>
                <a:lnTo>
                  <a:pt x="256" y="390"/>
                </a:lnTo>
                <a:lnTo>
                  <a:pt x="378" y="390"/>
                </a:lnTo>
                <a:lnTo>
                  <a:pt x="382" y="391"/>
                </a:lnTo>
                <a:lnTo>
                  <a:pt x="387" y="393"/>
                </a:lnTo>
                <a:lnTo>
                  <a:pt x="389" y="397"/>
                </a:lnTo>
                <a:lnTo>
                  <a:pt x="390" y="401"/>
                </a:lnTo>
                <a:lnTo>
                  <a:pt x="390" y="475"/>
                </a:lnTo>
                <a:close/>
                <a:moveTo>
                  <a:pt x="390" y="328"/>
                </a:moveTo>
                <a:lnTo>
                  <a:pt x="389" y="333"/>
                </a:lnTo>
                <a:lnTo>
                  <a:pt x="387" y="337"/>
                </a:lnTo>
                <a:lnTo>
                  <a:pt x="382" y="340"/>
                </a:lnTo>
                <a:lnTo>
                  <a:pt x="378" y="341"/>
                </a:lnTo>
                <a:lnTo>
                  <a:pt x="256" y="341"/>
                </a:lnTo>
                <a:lnTo>
                  <a:pt x="252" y="340"/>
                </a:lnTo>
                <a:lnTo>
                  <a:pt x="247" y="337"/>
                </a:lnTo>
                <a:lnTo>
                  <a:pt x="245" y="333"/>
                </a:lnTo>
                <a:lnTo>
                  <a:pt x="244" y="328"/>
                </a:lnTo>
                <a:lnTo>
                  <a:pt x="244" y="256"/>
                </a:lnTo>
                <a:lnTo>
                  <a:pt x="245" y="250"/>
                </a:lnTo>
                <a:lnTo>
                  <a:pt x="247" y="247"/>
                </a:lnTo>
                <a:lnTo>
                  <a:pt x="252" y="244"/>
                </a:lnTo>
                <a:lnTo>
                  <a:pt x="256" y="243"/>
                </a:lnTo>
                <a:lnTo>
                  <a:pt x="378" y="243"/>
                </a:lnTo>
                <a:lnTo>
                  <a:pt x="382" y="244"/>
                </a:lnTo>
                <a:lnTo>
                  <a:pt x="387" y="247"/>
                </a:lnTo>
                <a:lnTo>
                  <a:pt x="389" y="250"/>
                </a:lnTo>
                <a:lnTo>
                  <a:pt x="390" y="256"/>
                </a:lnTo>
                <a:lnTo>
                  <a:pt x="390" y="328"/>
                </a:lnTo>
                <a:close/>
                <a:moveTo>
                  <a:pt x="390" y="182"/>
                </a:moveTo>
                <a:lnTo>
                  <a:pt x="389" y="188"/>
                </a:lnTo>
                <a:lnTo>
                  <a:pt x="387" y="191"/>
                </a:lnTo>
                <a:lnTo>
                  <a:pt x="382" y="194"/>
                </a:lnTo>
                <a:lnTo>
                  <a:pt x="378" y="194"/>
                </a:lnTo>
                <a:lnTo>
                  <a:pt x="256" y="194"/>
                </a:lnTo>
                <a:lnTo>
                  <a:pt x="252" y="194"/>
                </a:lnTo>
                <a:lnTo>
                  <a:pt x="247" y="191"/>
                </a:lnTo>
                <a:lnTo>
                  <a:pt x="245" y="188"/>
                </a:lnTo>
                <a:lnTo>
                  <a:pt x="244" y="182"/>
                </a:lnTo>
                <a:lnTo>
                  <a:pt x="244" y="109"/>
                </a:lnTo>
                <a:lnTo>
                  <a:pt x="245" y="105"/>
                </a:lnTo>
                <a:lnTo>
                  <a:pt x="247" y="100"/>
                </a:lnTo>
                <a:lnTo>
                  <a:pt x="252" y="98"/>
                </a:lnTo>
                <a:lnTo>
                  <a:pt x="256" y="97"/>
                </a:lnTo>
                <a:lnTo>
                  <a:pt x="378" y="97"/>
                </a:lnTo>
                <a:lnTo>
                  <a:pt x="382" y="98"/>
                </a:lnTo>
                <a:lnTo>
                  <a:pt x="387" y="100"/>
                </a:lnTo>
                <a:lnTo>
                  <a:pt x="389" y="105"/>
                </a:lnTo>
                <a:lnTo>
                  <a:pt x="390" y="109"/>
                </a:lnTo>
                <a:lnTo>
                  <a:pt x="390" y="182"/>
                </a:lnTo>
                <a:close/>
                <a:moveTo>
                  <a:pt x="585" y="475"/>
                </a:moveTo>
                <a:lnTo>
                  <a:pt x="584" y="479"/>
                </a:lnTo>
                <a:lnTo>
                  <a:pt x="581" y="483"/>
                </a:lnTo>
                <a:lnTo>
                  <a:pt x="578" y="486"/>
                </a:lnTo>
                <a:lnTo>
                  <a:pt x="572" y="487"/>
                </a:lnTo>
                <a:lnTo>
                  <a:pt x="451" y="487"/>
                </a:lnTo>
                <a:lnTo>
                  <a:pt x="446" y="486"/>
                </a:lnTo>
                <a:lnTo>
                  <a:pt x="442" y="483"/>
                </a:lnTo>
                <a:lnTo>
                  <a:pt x="440" y="479"/>
                </a:lnTo>
                <a:lnTo>
                  <a:pt x="439" y="475"/>
                </a:lnTo>
                <a:lnTo>
                  <a:pt x="439" y="401"/>
                </a:lnTo>
                <a:lnTo>
                  <a:pt x="440" y="397"/>
                </a:lnTo>
                <a:lnTo>
                  <a:pt x="442" y="393"/>
                </a:lnTo>
                <a:lnTo>
                  <a:pt x="446" y="391"/>
                </a:lnTo>
                <a:lnTo>
                  <a:pt x="451" y="390"/>
                </a:lnTo>
                <a:lnTo>
                  <a:pt x="572" y="390"/>
                </a:lnTo>
                <a:lnTo>
                  <a:pt x="578" y="391"/>
                </a:lnTo>
                <a:lnTo>
                  <a:pt x="581" y="393"/>
                </a:lnTo>
                <a:lnTo>
                  <a:pt x="584" y="397"/>
                </a:lnTo>
                <a:lnTo>
                  <a:pt x="585" y="401"/>
                </a:lnTo>
                <a:lnTo>
                  <a:pt x="585" y="475"/>
                </a:lnTo>
                <a:close/>
                <a:moveTo>
                  <a:pt x="585" y="328"/>
                </a:moveTo>
                <a:lnTo>
                  <a:pt x="584" y="333"/>
                </a:lnTo>
                <a:lnTo>
                  <a:pt x="581" y="337"/>
                </a:lnTo>
                <a:lnTo>
                  <a:pt x="578" y="340"/>
                </a:lnTo>
                <a:lnTo>
                  <a:pt x="572" y="341"/>
                </a:lnTo>
                <a:lnTo>
                  <a:pt x="451" y="341"/>
                </a:lnTo>
                <a:lnTo>
                  <a:pt x="446" y="340"/>
                </a:lnTo>
                <a:lnTo>
                  <a:pt x="442" y="337"/>
                </a:lnTo>
                <a:lnTo>
                  <a:pt x="440" y="333"/>
                </a:lnTo>
                <a:lnTo>
                  <a:pt x="439" y="328"/>
                </a:lnTo>
                <a:lnTo>
                  <a:pt x="439" y="256"/>
                </a:lnTo>
                <a:lnTo>
                  <a:pt x="440" y="250"/>
                </a:lnTo>
                <a:lnTo>
                  <a:pt x="442" y="247"/>
                </a:lnTo>
                <a:lnTo>
                  <a:pt x="446" y="244"/>
                </a:lnTo>
                <a:lnTo>
                  <a:pt x="451" y="243"/>
                </a:lnTo>
                <a:lnTo>
                  <a:pt x="572" y="243"/>
                </a:lnTo>
                <a:lnTo>
                  <a:pt x="578" y="244"/>
                </a:lnTo>
                <a:lnTo>
                  <a:pt x="581" y="247"/>
                </a:lnTo>
                <a:lnTo>
                  <a:pt x="584" y="250"/>
                </a:lnTo>
                <a:lnTo>
                  <a:pt x="585" y="256"/>
                </a:lnTo>
                <a:lnTo>
                  <a:pt x="585" y="328"/>
                </a:lnTo>
                <a:close/>
                <a:moveTo>
                  <a:pt x="585" y="182"/>
                </a:moveTo>
                <a:lnTo>
                  <a:pt x="584" y="188"/>
                </a:lnTo>
                <a:lnTo>
                  <a:pt x="581" y="191"/>
                </a:lnTo>
                <a:lnTo>
                  <a:pt x="578" y="194"/>
                </a:lnTo>
                <a:lnTo>
                  <a:pt x="572" y="194"/>
                </a:lnTo>
                <a:lnTo>
                  <a:pt x="451" y="194"/>
                </a:lnTo>
                <a:lnTo>
                  <a:pt x="446" y="194"/>
                </a:lnTo>
                <a:lnTo>
                  <a:pt x="442" y="191"/>
                </a:lnTo>
                <a:lnTo>
                  <a:pt x="440" y="188"/>
                </a:lnTo>
                <a:lnTo>
                  <a:pt x="439" y="182"/>
                </a:lnTo>
                <a:lnTo>
                  <a:pt x="439" y="109"/>
                </a:lnTo>
                <a:lnTo>
                  <a:pt x="440" y="105"/>
                </a:lnTo>
                <a:lnTo>
                  <a:pt x="442" y="100"/>
                </a:lnTo>
                <a:lnTo>
                  <a:pt x="446" y="98"/>
                </a:lnTo>
                <a:lnTo>
                  <a:pt x="451" y="97"/>
                </a:lnTo>
                <a:lnTo>
                  <a:pt x="572" y="97"/>
                </a:lnTo>
                <a:lnTo>
                  <a:pt x="578" y="98"/>
                </a:lnTo>
                <a:lnTo>
                  <a:pt x="581" y="100"/>
                </a:lnTo>
                <a:lnTo>
                  <a:pt x="584" y="105"/>
                </a:lnTo>
                <a:lnTo>
                  <a:pt x="585" y="109"/>
                </a:lnTo>
                <a:lnTo>
                  <a:pt x="585" y="182"/>
                </a:lnTo>
                <a:close/>
              </a:path>
            </a:pathLst>
          </a:custGeom>
          <a:solidFill>
            <a:schemeClr val="accent1"/>
          </a:solidFill>
          <a:ln>
            <a:noFill/>
          </a:ln>
        </p:spPr>
        <p:txBody>
          <a:bodyPr vert="horz" wrap="square" lIns="243792" tIns="121896" rIns="243792" bIns="121896" numCol="1" anchor="t" anchorCtr="0" compatLnSpc="1">
            <a:prstTxWarp prst="textNoShape">
              <a:avLst/>
            </a:prstTxWarp>
          </a:bodyPr>
          <a:lstStyle/>
          <a:p>
            <a:endParaRPr lang="ru-RU" sz="2400"/>
          </a:p>
        </p:txBody>
      </p:sp>
      <p:sp>
        <p:nvSpPr>
          <p:cNvPr id="12" name="Freeform 15"/>
          <p:cNvSpPr>
            <a:spLocks noEditPoints="1"/>
          </p:cNvSpPr>
          <p:nvPr/>
        </p:nvSpPr>
        <p:spPr bwMode="auto">
          <a:xfrm>
            <a:off x="9736881" y="11027019"/>
            <a:ext cx="816875" cy="812641"/>
          </a:xfrm>
          <a:custGeom>
            <a:avLst/>
            <a:gdLst>
              <a:gd name="T0" fmla="*/ 291 w 577"/>
              <a:gd name="T1" fmla="*/ 35 h 577"/>
              <a:gd name="T2" fmla="*/ 274 w 577"/>
              <a:gd name="T3" fmla="*/ 22 h 577"/>
              <a:gd name="T4" fmla="*/ 252 w 577"/>
              <a:gd name="T5" fmla="*/ 10 h 577"/>
              <a:gd name="T6" fmla="*/ 228 w 577"/>
              <a:gd name="T7" fmla="*/ 2 h 577"/>
              <a:gd name="T8" fmla="*/ 208 w 577"/>
              <a:gd name="T9" fmla="*/ 0 h 577"/>
              <a:gd name="T10" fmla="*/ 39 w 577"/>
              <a:gd name="T11" fmla="*/ 1 h 577"/>
              <a:gd name="T12" fmla="*/ 22 w 577"/>
              <a:gd name="T13" fmla="*/ 9 h 577"/>
              <a:gd name="T14" fmla="*/ 8 w 577"/>
              <a:gd name="T15" fmla="*/ 22 h 577"/>
              <a:gd name="T16" fmla="*/ 2 w 577"/>
              <a:gd name="T17" fmla="*/ 39 h 577"/>
              <a:gd name="T18" fmla="*/ 0 w 577"/>
              <a:gd name="T19" fmla="*/ 208 h 577"/>
              <a:gd name="T20" fmla="*/ 3 w 577"/>
              <a:gd name="T21" fmla="*/ 228 h 577"/>
              <a:gd name="T22" fmla="*/ 10 w 577"/>
              <a:gd name="T23" fmla="*/ 252 h 577"/>
              <a:gd name="T24" fmla="*/ 22 w 577"/>
              <a:gd name="T25" fmla="*/ 273 h 577"/>
              <a:gd name="T26" fmla="*/ 35 w 577"/>
              <a:gd name="T27" fmla="*/ 291 h 577"/>
              <a:gd name="T28" fmla="*/ 315 w 577"/>
              <a:gd name="T29" fmla="*/ 569 h 577"/>
              <a:gd name="T30" fmla="*/ 332 w 577"/>
              <a:gd name="T31" fmla="*/ 576 h 577"/>
              <a:gd name="T32" fmla="*/ 350 w 577"/>
              <a:gd name="T33" fmla="*/ 576 h 577"/>
              <a:gd name="T34" fmla="*/ 369 w 577"/>
              <a:gd name="T35" fmla="*/ 569 h 577"/>
              <a:gd name="T36" fmla="*/ 563 w 577"/>
              <a:gd name="T37" fmla="*/ 375 h 577"/>
              <a:gd name="T38" fmla="*/ 573 w 577"/>
              <a:gd name="T39" fmla="*/ 360 h 577"/>
              <a:gd name="T40" fmla="*/ 577 w 577"/>
              <a:gd name="T41" fmla="*/ 341 h 577"/>
              <a:gd name="T42" fmla="*/ 573 w 577"/>
              <a:gd name="T43" fmla="*/ 323 h 577"/>
              <a:gd name="T44" fmla="*/ 563 w 577"/>
              <a:gd name="T45" fmla="*/ 307 h 577"/>
              <a:gd name="T46" fmla="*/ 149 w 577"/>
              <a:gd name="T47" fmla="*/ 163 h 577"/>
              <a:gd name="T48" fmla="*/ 132 w 577"/>
              <a:gd name="T49" fmla="*/ 170 h 577"/>
              <a:gd name="T50" fmla="*/ 113 w 577"/>
              <a:gd name="T51" fmla="*/ 170 h 577"/>
              <a:gd name="T52" fmla="*/ 95 w 577"/>
              <a:gd name="T53" fmla="*/ 163 h 577"/>
              <a:gd name="T54" fmla="*/ 81 w 577"/>
              <a:gd name="T55" fmla="*/ 149 h 577"/>
              <a:gd name="T56" fmla="*/ 74 w 577"/>
              <a:gd name="T57" fmla="*/ 132 h 577"/>
              <a:gd name="T58" fmla="*/ 74 w 577"/>
              <a:gd name="T59" fmla="*/ 113 h 577"/>
              <a:gd name="T60" fmla="*/ 81 w 577"/>
              <a:gd name="T61" fmla="*/ 95 h 577"/>
              <a:gd name="T62" fmla="*/ 95 w 577"/>
              <a:gd name="T63" fmla="*/ 81 h 577"/>
              <a:gd name="T64" fmla="*/ 113 w 577"/>
              <a:gd name="T65" fmla="*/ 75 h 577"/>
              <a:gd name="T66" fmla="*/ 132 w 577"/>
              <a:gd name="T67" fmla="*/ 75 h 577"/>
              <a:gd name="T68" fmla="*/ 149 w 577"/>
              <a:gd name="T69" fmla="*/ 81 h 577"/>
              <a:gd name="T70" fmla="*/ 162 w 577"/>
              <a:gd name="T71" fmla="*/ 95 h 577"/>
              <a:gd name="T72" fmla="*/ 170 w 577"/>
              <a:gd name="T73" fmla="*/ 113 h 577"/>
              <a:gd name="T74" fmla="*/ 170 w 577"/>
              <a:gd name="T75" fmla="*/ 132 h 577"/>
              <a:gd name="T76" fmla="*/ 162 w 577"/>
              <a:gd name="T77" fmla="*/ 149 h 5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77" h="577">
                <a:moveTo>
                  <a:pt x="563" y="307"/>
                </a:moveTo>
                <a:lnTo>
                  <a:pt x="291" y="35"/>
                </a:lnTo>
                <a:lnTo>
                  <a:pt x="282" y="28"/>
                </a:lnTo>
                <a:lnTo>
                  <a:pt x="274" y="22"/>
                </a:lnTo>
                <a:lnTo>
                  <a:pt x="264" y="15"/>
                </a:lnTo>
                <a:lnTo>
                  <a:pt x="252" y="10"/>
                </a:lnTo>
                <a:lnTo>
                  <a:pt x="240" y="6"/>
                </a:lnTo>
                <a:lnTo>
                  <a:pt x="228" y="2"/>
                </a:lnTo>
                <a:lnTo>
                  <a:pt x="218" y="1"/>
                </a:lnTo>
                <a:lnTo>
                  <a:pt x="208" y="0"/>
                </a:lnTo>
                <a:lnTo>
                  <a:pt x="49" y="0"/>
                </a:lnTo>
                <a:lnTo>
                  <a:pt x="39" y="1"/>
                </a:lnTo>
                <a:lnTo>
                  <a:pt x="31" y="3"/>
                </a:lnTo>
                <a:lnTo>
                  <a:pt x="22" y="9"/>
                </a:lnTo>
                <a:lnTo>
                  <a:pt x="14" y="14"/>
                </a:lnTo>
                <a:lnTo>
                  <a:pt x="8" y="22"/>
                </a:lnTo>
                <a:lnTo>
                  <a:pt x="4" y="30"/>
                </a:lnTo>
                <a:lnTo>
                  <a:pt x="2" y="39"/>
                </a:lnTo>
                <a:lnTo>
                  <a:pt x="0" y="49"/>
                </a:lnTo>
                <a:lnTo>
                  <a:pt x="0" y="208"/>
                </a:lnTo>
                <a:lnTo>
                  <a:pt x="2" y="217"/>
                </a:lnTo>
                <a:lnTo>
                  <a:pt x="3" y="228"/>
                </a:lnTo>
                <a:lnTo>
                  <a:pt x="6" y="240"/>
                </a:lnTo>
                <a:lnTo>
                  <a:pt x="10" y="252"/>
                </a:lnTo>
                <a:lnTo>
                  <a:pt x="16" y="264"/>
                </a:lnTo>
                <a:lnTo>
                  <a:pt x="22" y="273"/>
                </a:lnTo>
                <a:lnTo>
                  <a:pt x="29" y="282"/>
                </a:lnTo>
                <a:lnTo>
                  <a:pt x="35" y="291"/>
                </a:lnTo>
                <a:lnTo>
                  <a:pt x="307" y="563"/>
                </a:lnTo>
                <a:lnTo>
                  <a:pt x="315" y="569"/>
                </a:lnTo>
                <a:lnTo>
                  <a:pt x="322" y="574"/>
                </a:lnTo>
                <a:lnTo>
                  <a:pt x="332" y="576"/>
                </a:lnTo>
                <a:lnTo>
                  <a:pt x="342" y="577"/>
                </a:lnTo>
                <a:lnTo>
                  <a:pt x="350" y="576"/>
                </a:lnTo>
                <a:lnTo>
                  <a:pt x="360" y="574"/>
                </a:lnTo>
                <a:lnTo>
                  <a:pt x="369" y="569"/>
                </a:lnTo>
                <a:lnTo>
                  <a:pt x="376" y="563"/>
                </a:lnTo>
                <a:lnTo>
                  <a:pt x="563" y="375"/>
                </a:lnTo>
                <a:lnTo>
                  <a:pt x="569" y="368"/>
                </a:lnTo>
                <a:lnTo>
                  <a:pt x="573" y="360"/>
                </a:lnTo>
                <a:lnTo>
                  <a:pt x="576" y="351"/>
                </a:lnTo>
                <a:lnTo>
                  <a:pt x="577" y="341"/>
                </a:lnTo>
                <a:lnTo>
                  <a:pt x="576" y="332"/>
                </a:lnTo>
                <a:lnTo>
                  <a:pt x="573" y="323"/>
                </a:lnTo>
                <a:lnTo>
                  <a:pt x="569" y="314"/>
                </a:lnTo>
                <a:lnTo>
                  <a:pt x="563" y="307"/>
                </a:lnTo>
                <a:close/>
                <a:moveTo>
                  <a:pt x="157" y="157"/>
                </a:moveTo>
                <a:lnTo>
                  <a:pt x="149" y="163"/>
                </a:lnTo>
                <a:lnTo>
                  <a:pt x="141" y="168"/>
                </a:lnTo>
                <a:lnTo>
                  <a:pt x="132" y="170"/>
                </a:lnTo>
                <a:lnTo>
                  <a:pt x="122" y="171"/>
                </a:lnTo>
                <a:lnTo>
                  <a:pt x="113" y="170"/>
                </a:lnTo>
                <a:lnTo>
                  <a:pt x="103" y="168"/>
                </a:lnTo>
                <a:lnTo>
                  <a:pt x="95" y="163"/>
                </a:lnTo>
                <a:lnTo>
                  <a:pt x="88" y="157"/>
                </a:lnTo>
                <a:lnTo>
                  <a:pt x="81" y="149"/>
                </a:lnTo>
                <a:lnTo>
                  <a:pt x="77" y="141"/>
                </a:lnTo>
                <a:lnTo>
                  <a:pt x="74" y="132"/>
                </a:lnTo>
                <a:lnTo>
                  <a:pt x="74" y="122"/>
                </a:lnTo>
                <a:lnTo>
                  <a:pt x="74" y="113"/>
                </a:lnTo>
                <a:lnTo>
                  <a:pt x="77" y="104"/>
                </a:lnTo>
                <a:lnTo>
                  <a:pt x="81" y="95"/>
                </a:lnTo>
                <a:lnTo>
                  <a:pt x="88" y="88"/>
                </a:lnTo>
                <a:lnTo>
                  <a:pt x="95" y="81"/>
                </a:lnTo>
                <a:lnTo>
                  <a:pt x="103" y="77"/>
                </a:lnTo>
                <a:lnTo>
                  <a:pt x="113" y="75"/>
                </a:lnTo>
                <a:lnTo>
                  <a:pt x="122" y="74"/>
                </a:lnTo>
                <a:lnTo>
                  <a:pt x="132" y="75"/>
                </a:lnTo>
                <a:lnTo>
                  <a:pt x="141" y="77"/>
                </a:lnTo>
                <a:lnTo>
                  <a:pt x="149" y="81"/>
                </a:lnTo>
                <a:lnTo>
                  <a:pt x="157" y="88"/>
                </a:lnTo>
                <a:lnTo>
                  <a:pt x="162" y="95"/>
                </a:lnTo>
                <a:lnTo>
                  <a:pt x="167" y="104"/>
                </a:lnTo>
                <a:lnTo>
                  <a:pt x="170" y="113"/>
                </a:lnTo>
                <a:lnTo>
                  <a:pt x="171" y="122"/>
                </a:lnTo>
                <a:lnTo>
                  <a:pt x="170" y="132"/>
                </a:lnTo>
                <a:lnTo>
                  <a:pt x="167" y="141"/>
                </a:lnTo>
                <a:lnTo>
                  <a:pt x="162" y="149"/>
                </a:lnTo>
                <a:lnTo>
                  <a:pt x="157" y="157"/>
                </a:lnTo>
                <a:close/>
              </a:path>
            </a:pathLst>
          </a:custGeom>
          <a:solidFill>
            <a:schemeClr val="accent1"/>
          </a:solidFill>
          <a:ln>
            <a:noFill/>
          </a:ln>
        </p:spPr>
        <p:txBody>
          <a:bodyPr vert="horz" wrap="square" lIns="243792" tIns="121896" rIns="243792" bIns="121896" numCol="1" anchor="t" anchorCtr="0" compatLnSpc="1">
            <a:prstTxWarp prst="textNoShape">
              <a:avLst/>
            </a:prstTxWarp>
          </a:bodyPr>
          <a:lstStyle/>
          <a:p>
            <a:endParaRPr lang="ru-RU" sz="2400"/>
          </a:p>
        </p:txBody>
      </p:sp>
      <p:sp>
        <p:nvSpPr>
          <p:cNvPr id="13" name="Freeform 16"/>
          <p:cNvSpPr>
            <a:spLocks noEditPoints="1"/>
          </p:cNvSpPr>
          <p:nvPr/>
        </p:nvSpPr>
        <p:spPr bwMode="auto">
          <a:xfrm>
            <a:off x="7569838" y="7327808"/>
            <a:ext cx="812641" cy="812641"/>
          </a:xfrm>
          <a:custGeom>
            <a:avLst/>
            <a:gdLst>
              <a:gd name="T0" fmla="*/ 575 w 575"/>
              <a:gd name="T1" fmla="*/ 331 h 576"/>
              <a:gd name="T2" fmla="*/ 568 w 575"/>
              <a:gd name="T3" fmla="*/ 314 h 576"/>
              <a:gd name="T4" fmla="*/ 289 w 575"/>
              <a:gd name="T5" fmla="*/ 34 h 576"/>
              <a:gd name="T6" fmla="*/ 273 w 575"/>
              <a:gd name="T7" fmla="*/ 21 h 576"/>
              <a:gd name="T8" fmla="*/ 251 w 575"/>
              <a:gd name="T9" fmla="*/ 9 h 576"/>
              <a:gd name="T10" fmla="*/ 227 w 575"/>
              <a:gd name="T11" fmla="*/ 2 h 576"/>
              <a:gd name="T12" fmla="*/ 206 w 575"/>
              <a:gd name="T13" fmla="*/ 0 h 576"/>
              <a:gd name="T14" fmla="*/ 38 w 575"/>
              <a:gd name="T15" fmla="*/ 1 h 576"/>
              <a:gd name="T16" fmla="*/ 21 w 575"/>
              <a:gd name="T17" fmla="*/ 8 h 576"/>
              <a:gd name="T18" fmla="*/ 7 w 575"/>
              <a:gd name="T19" fmla="*/ 21 h 576"/>
              <a:gd name="T20" fmla="*/ 0 w 575"/>
              <a:gd name="T21" fmla="*/ 38 h 576"/>
              <a:gd name="T22" fmla="*/ 0 w 575"/>
              <a:gd name="T23" fmla="*/ 207 h 576"/>
              <a:gd name="T24" fmla="*/ 2 w 575"/>
              <a:gd name="T25" fmla="*/ 227 h 576"/>
              <a:gd name="T26" fmla="*/ 9 w 575"/>
              <a:gd name="T27" fmla="*/ 251 h 576"/>
              <a:gd name="T28" fmla="*/ 20 w 575"/>
              <a:gd name="T29" fmla="*/ 273 h 576"/>
              <a:gd name="T30" fmla="*/ 34 w 575"/>
              <a:gd name="T31" fmla="*/ 290 h 576"/>
              <a:gd name="T32" fmla="*/ 313 w 575"/>
              <a:gd name="T33" fmla="*/ 569 h 576"/>
              <a:gd name="T34" fmla="*/ 330 w 575"/>
              <a:gd name="T35" fmla="*/ 575 h 576"/>
              <a:gd name="T36" fmla="*/ 349 w 575"/>
              <a:gd name="T37" fmla="*/ 575 h 576"/>
              <a:gd name="T38" fmla="*/ 367 w 575"/>
              <a:gd name="T39" fmla="*/ 569 h 576"/>
              <a:gd name="T40" fmla="*/ 561 w 575"/>
              <a:gd name="T41" fmla="*/ 374 h 576"/>
              <a:gd name="T42" fmla="*/ 572 w 575"/>
              <a:gd name="T43" fmla="*/ 359 h 576"/>
              <a:gd name="T44" fmla="*/ 575 w 575"/>
              <a:gd name="T45" fmla="*/ 341 h 576"/>
              <a:gd name="T46" fmla="*/ 147 w 575"/>
              <a:gd name="T47" fmla="*/ 162 h 576"/>
              <a:gd name="T48" fmla="*/ 130 w 575"/>
              <a:gd name="T49" fmla="*/ 169 h 576"/>
              <a:gd name="T50" fmla="*/ 111 w 575"/>
              <a:gd name="T51" fmla="*/ 169 h 576"/>
              <a:gd name="T52" fmla="*/ 93 w 575"/>
              <a:gd name="T53" fmla="*/ 162 h 576"/>
              <a:gd name="T54" fmla="*/ 81 w 575"/>
              <a:gd name="T55" fmla="*/ 149 h 576"/>
              <a:gd name="T56" fmla="*/ 73 w 575"/>
              <a:gd name="T57" fmla="*/ 131 h 576"/>
              <a:gd name="T58" fmla="*/ 73 w 575"/>
              <a:gd name="T59" fmla="*/ 112 h 576"/>
              <a:gd name="T60" fmla="*/ 81 w 575"/>
              <a:gd name="T61" fmla="*/ 95 h 576"/>
              <a:gd name="T62" fmla="*/ 93 w 575"/>
              <a:gd name="T63" fmla="*/ 81 h 576"/>
              <a:gd name="T64" fmla="*/ 111 w 575"/>
              <a:gd name="T65" fmla="*/ 74 h 576"/>
              <a:gd name="T66" fmla="*/ 130 w 575"/>
              <a:gd name="T67" fmla="*/ 74 h 576"/>
              <a:gd name="T68" fmla="*/ 147 w 575"/>
              <a:gd name="T69" fmla="*/ 81 h 576"/>
              <a:gd name="T70" fmla="*/ 162 w 575"/>
              <a:gd name="T71" fmla="*/ 95 h 576"/>
              <a:gd name="T72" fmla="*/ 169 w 575"/>
              <a:gd name="T73" fmla="*/ 112 h 576"/>
              <a:gd name="T74" fmla="*/ 169 w 575"/>
              <a:gd name="T75" fmla="*/ 131 h 576"/>
              <a:gd name="T76" fmla="*/ 162 w 575"/>
              <a:gd name="T77" fmla="*/ 149 h 5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75" h="576">
                <a:moveTo>
                  <a:pt x="575" y="341"/>
                </a:moveTo>
                <a:lnTo>
                  <a:pt x="575" y="331"/>
                </a:lnTo>
                <a:lnTo>
                  <a:pt x="572" y="322"/>
                </a:lnTo>
                <a:lnTo>
                  <a:pt x="568" y="314"/>
                </a:lnTo>
                <a:lnTo>
                  <a:pt x="561" y="306"/>
                </a:lnTo>
                <a:lnTo>
                  <a:pt x="289" y="34"/>
                </a:lnTo>
                <a:lnTo>
                  <a:pt x="281" y="28"/>
                </a:lnTo>
                <a:lnTo>
                  <a:pt x="273" y="21"/>
                </a:lnTo>
                <a:lnTo>
                  <a:pt x="262" y="15"/>
                </a:lnTo>
                <a:lnTo>
                  <a:pt x="251" y="9"/>
                </a:lnTo>
                <a:lnTo>
                  <a:pt x="239" y="5"/>
                </a:lnTo>
                <a:lnTo>
                  <a:pt x="227" y="2"/>
                </a:lnTo>
                <a:lnTo>
                  <a:pt x="217" y="1"/>
                </a:lnTo>
                <a:lnTo>
                  <a:pt x="206" y="0"/>
                </a:lnTo>
                <a:lnTo>
                  <a:pt x="48" y="0"/>
                </a:lnTo>
                <a:lnTo>
                  <a:pt x="38" y="1"/>
                </a:lnTo>
                <a:lnTo>
                  <a:pt x="30" y="3"/>
                </a:lnTo>
                <a:lnTo>
                  <a:pt x="21" y="8"/>
                </a:lnTo>
                <a:lnTo>
                  <a:pt x="14" y="14"/>
                </a:lnTo>
                <a:lnTo>
                  <a:pt x="7" y="21"/>
                </a:lnTo>
                <a:lnTo>
                  <a:pt x="3" y="30"/>
                </a:lnTo>
                <a:lnTo>
                  <a:pt x="0" y="38"/>
                </a:lnTo>
                <a:lnTo>
                  <a:pt x="0" y="48"/>
                </a:lnTo>
                <a:lnTo>
                  <a:pt x="0" y="207"/>
                </a:lnTo>
                <a:lnTo>
                  <a:pt x="0" y="217"/>
                </a:lnTo>
                <a:lnTo>
                  <a:pt x="2" y="227"/>
                </a:lnTo>
                <a:lnTo>
                  <a:pt x="5" y="239"/>
                </a:lnTo>
                <a:lnTo>
                  <a:pt x="9" y="251"/>
                </a:lnTo>
                <a:lnTo>
                  <a:pt x="15" y="263"/>
                </a:lnTo>
                <a:lnTo>
                  <a:pt x="20" y="273"/>
                </a:lnTo>
                <a:lnTo>
                  <a:pt x="27" y="281"/>
                </a:lnTo>
                <a:lnTo>
                  <a:pt x="34" y="290"/>
                </a:lnTo>
                <a:lnTo>
                  <a:pt x="306" y="562"/>
                </a:lnTo>
                <a:lnTo>
                  <a:pt x="313" y="569"/>
                </a:lnTo>
                <a:lnTo>
                  <a:pt x="321" y="573"/>
                </a:lnTo>
                <a:lnTo>
                  <a:pt x="330" y="575"/>
                </a:lnTo>
                <a:lnTo>
                  <a:pt x="340" y="576"/>
                </a:lnTo>
                <a:lnTo>
                  <a:pt x="349" y="575"/>
                </a:lnTo>
                <a:lnTo>
                  <a:pt x="359" y="573"/>
                </a:lnTo>
                <a:lnTo>
                  <a:pt x="367" y="569"/>
                </a:lnTo>
                <a:lnTo>
                  <a:pt x="374" y="562"/>
                </a:lnTo>
                <a:lnTo>
                  <a:pt x="561" y="374"/>
                </a:lnTo>
                <a:lnTo>
                  <a:pt x="568" y="368"/>
                </a:lnTo>
                <a:lnTo>
                  <a:pt x="572" y="359"/>
                </a:lnTo>
                <a:lnTo>
                  <a:pt x="575" y="351"/>
                </a:lnTo>
                <a:lnTo>
                  <a:pt x="575" y="341"/>
                </a:lnTo>
                <a:close/>
                <a:moveTo>
                  <a:pt x="155" y="156"/>
                </a:moveTo>
                <a:lnTo>
                  <a:pt x="147" y="162"/>
                </a:lnTo>
                <a:lnTo>
                  <a:pt x="140" y="167"/>
                </a:lnTo>
                <a:lnTo>
                  <a:pt x="130" y="169"/>
                </a:lnTo>
                <a:lnTo>
                  <a:pt x="120" y="170"/>
                </a:lnTo>
                <a:lnTo>
                  <a:pt x="111" y="169"/>
                </a:lnTo>
                <a:lnTo>
                  <a:pt x="102" y="167"/>
                </a:lnTo>
                <a:lnTo>
                  <a:pt x="93" y="162"/>
                </a:lnTo>
                <a:lnTo>
                  <a:pt x="87" y="156"/>
                </a:lnTo>
                <a:lnTo>
                  <a:pt x="81" y="149"/>
                </a:lnTo>
                <a:lnTo>
                  <a:pt x="76" y="140"/>
                </a:lnTo>
                <a:lnTo>
                  <a:pt x="73" y="131"/>
                </a:lnTo>
                <a:lnTo>
                  <a:pt x="72" y="122"/>
                </a:lnTo>
                <a:lnTo>
                  <a:pt x="73" y="112"/>
                </a:lnTo>
                <a:lnTo>
                  <a:pt x="76" y="103"/>
                </a:lnTo>
                <a:lnTo>
                  <a:pt x="81" y="95"/>
                </a:lnTo>
                <a:lnTo>
                  <a:pt x="87" y="87"/>
                </a:lnTo>
                <a:lnTo>
                  <a:pt x="93" y="81"/>
                </a:lnTo>
                <a:lnTo>
                  <a:pt x="102" y="76"/>
                </a:lnTo>
                <a:lnTo>
                  <a:pt x="111" y="74"/>
                </a:lnTo>
                <a:lnTo>
                  <a:pt x="120" y="73"/>
                </a:lnTo>
                <a:lnTo>
                  <a:pt x="130" y="74"/>
                </a:lnTo>
                <a:lnTo>
                  <a:pt x="140" y="76"/>
                </a:lnTo>
                <a:lnTo>
                  <a:pt x="147" y="81"/>
                </a:lnTo>
                <a:lnTo>
                  <a:pt x="155" y="87"/>
                </a:lnTo>
                <a:lnTo>
                  <a:pt x="162" y="95"/>
                </a:lnTo>
                <a:lnTo>
                  <a:pt x="166" y="103"/>
                </a:lnTo>
                <a:lnTo>
                  <a:pt x="169" y="112"/>
                </a:lnTo>
                <a:lnTo>
                  <a:pt x="170" y="122"/>
                </a:lnTo>
                <a:lnTo>
                  <a:pt x="169" y="131"/>
                </a:lnTo>
                <a:lnTo>
                  <a:pt x="166" y="140"/>
                </a:lnTo>
                <a:lnTo>
                  <a:pt x="162" y="149"/>
                </a:lnTo>
                <a:lnTo>
                  <a:pt x="155" y="156"/>
                </a:lnTo>
                <a:close/>
              </a:path>
            </a:pathLst>
          </a:custGeom>
          <a:solidFill>
            <a:schemeClr val="accent1"/>
          </a:solidFill>
          <a:ln>
            <a:noFill/>
          </a:ln>
        </p:spPr>
        <p:txBody>
          <a:bodyPr vert="horz" wrap="square" lIns="243792" tIns="121896" rIns="243792" bIns="121896" numCol="1" anchor="t" anchorCtr="0" compatLnSpc="1">
            <a:prstTxWarp prst="textNoShape">
              <a:avLst/>
            </a:prstTxWarp>
          </a:bodyPr>
          <a:lstStyle/>
          <a:p>
            <a:endParaRPr lang="ru-RU" sz="2400"/>
          </a:p>
        </p:txBody>
      </p:sp>
      <p:sp>
        <p:nvSpPr>
          <p:cNvPr id="14" name="Freeform 17"/>
          <p:cNvSpPr>
            <a:spLocks/>
          </p:cNvSpPr>
          <p:nvPr/>
        </p:nvSpPr>
        <p:spPr bwMode="auto">
          <a:xfrm>
            <a:off x="7946532" y="7327808"/>
            <a:ext cx="643341" cy="812641"/>
          </a:xfrm>
          <a:custGeom>
            <a:avLst/>
            <a:gdLst>
              <a:gd name="T0" fmla="*/ 441 w 455"/>
              <a:gd name="T1" fmla="*/ 306 h 576"/>
              <a:gd name="T2" fmla="*/ 169 w 455"/>
              <a:gd name="T3" fmla="*/ 34 h 576"/>
              <a:gd name="T4" fmla="*/ 161 w 455"/>
              <a:gd name="T5" fmla="*/ 28 h 576"/>
              <a:gd name="T6" fmla="*/ 152 w 455"/>
              <a:gd name="T7" fmla="*/ 21 h 576"/>
              <a:gd name="T8" fmla="*/ 142 w 455"/>
              <a:gd name="T9" fmla="*/ 15 h 576"/>
              <a:gd name="T10" fmla="*/ 130 w 455"/>
              <a:gd name="T11" fmla="*/ 9 h 576"/>
              <a:gd name="T12" fmla="*/ 118 w 455"/>
              <a:gd name="T13" fmla="*/ 5 h 576"/>
              <a:gd name="T14" fmla="*/ 106 w 455"/>
              <a:gd name="T15" fmla="*/ 2 h 576"/>
              <a:gd name="T16" fmla="*/ 95 w 455"/>
              <a:gd name="T17" fmla="*/ 1 h 576"/>
              <a:gd name="T18" fmla="*/ 86 w 455"/>
              <a:gd name="T19" fmla="*/ 0 h 576"/>
              <a:gd name="T20" fmla="*/ 0 w 455"/>
              <a:gd name="T21" fmla="*/ 0 h 576"/>
              <a:gd name="T22" fmla="*/ 10 w 455"/>
              <a:gd name="T23" fmla="*/ 1 h 576"/>
              <a:gd name="T24" fmla="*/ 21 w 455"/>
              <a:gd name="T25" fmla="*/ 2 h 576"/>
              <a:gd name="T26" fmla="*/ 33 w 455"/>
              <a:gd name="T27" fmla="*/ 5 h 576"/>
              <a:gd name="T28" fmla="*/ 45 w 455"/>
              <a:gd name="T29" fmla="*/ 9 h 576"/>
              <a:gd name="T30" fmla="*/ 57 w 455"/>
              <a:gd name="T31" fmla="*/ 15 h 576"/>
              <a:gd name="T32" fmla="*/ 66 w 455"/>
              <a:gd name="T33" fmla="*/ 21 h 576"/>
              <a:gd name="T34" fmla="*/ 76 w 455"/>
              <a:gd name="T35" fmla="*/ 28 h 576"/>
              <a:gd name="T36" fmla="*/ 84 w 455"/>
              <a:gd name="T37" fmla="*/ 34 h 576"/>
              <a:gd name="T38" fmla="*/ 356 w 455"/>
              <a:gd name="T39" fmla="*/ 306 h 576"/>
              <a:gd name="T40" fmla="*/ 361 w 455"/>
              <a:gd name="T41" fmla="*/ 314 h 576"/>
              <a:gd name="T42" fmla="*/ 366 w 455"/>
              <a:gd name="T43" fmla="*/ 322 h 576"/>
              <a:gd name="T44" fmla="*/ 369 w 455"/>
              <a:gd name="T45" fmla="*/ 331 h 576"/>
              <a:gd name="T46" fmla="*/ 370 w 455"/>
              <a:gd name="T47" fmla="*/ 341 h 576"/>
              <a:gd name="T48" fmla="*/ 369 w 455"/>
              <a:gd name="T49" fmla="*/ 351 h 576"/>
              <a:gd name="T50" fmla="*/ 366 w 455"/>
              <a:gd name="T51" fmla="*/ 359 h 576"/>
              <a:gd name="T52" fmla="*/ 361 w 455"/>
              <a:gd name="T53" fmla="*/ 368 h 576"/>
              <a:gd name="T54" fmla="*/ 356 w 455"/>
              <a:gd name="T55" fmla="*/ 374 h 576"/>
              <a:gd name="T56" fmla="*/ 176 w 455"/>
              <a:gd name="T57" fmla="*/ 554 h 576"/>
              <a:gd name="T58" fmla="*/ 187 w 455"/>
              <a:gd name="T59" fmla="*/ 563 h 576"/>
              <a:gd name="T60" fmla="*/ 197 w 455"/>
              <a:gd name="T61" fmla="*/ 571 h 576"/>
              <a:gd name="T62" fmla="*/ 201 w 455"/>
              <a:gd name="T63" fmla="*/ 573 h 576"/>
              <a:gd name="T64" fmla="*/ 207 w 455"/>
              <a:gd name="T65" fmla="*/ 575 h 576"/>
              <a:gd name="T66" fmla="*/ 213 w 455"/>
              <a:gd name="T67" fmla="*/ 576 h 576"/>
              <a:gd name="T68" fmla="*/ 220 w 455"/>
              <a:gd name="T69" fmla="*/ 576 h 576"/>
              <a:gd name="T70" fmla="*/ 229 w 455"/>
              <a:gd name="T71" fmla="*/ 575 h 576"/>
              <a:gd name="T72" fmla="*/ 238 w 455"/>
              <a:gd name="T73" fmla="*/ 573 h 576"/>
              <a:gd name="T74" fmla="*/ 247 w 455"/>
              <a:gd name="T75" fmla="*/ 569 h 576"/>
              <a:gd name="T76" fmla="*/ 254 w 455"/>
              <a:gd name="T77" fmla="*/ 562 h 576"/>
              <a:gd name="T78" fmla="*/ 441 w 455"/>
              <a:gd name="T79" fmla="*/ 374 h 576"/>
              <a:gd name="T80" fmla="*/ 446 w 455"/>
              <a:gd name="T81" fmla="*/ 368 h 576"/>
              <a:gd name="T82" fmla="*/ 451 w 455"/>
              <a:gd name="T83" fmla="*/ 359 h 576"/>
              <a:gd name="T84" fmla="*/ 454 w 455"/>
              <a:gd name="T85" fmla="*/ 351 h 576"/>
              <a:gd name="T86" fmla="*/ 455 w 455"/>
              <a:gd name="T87" fmla="*/ 341 h 576"/>
              <a:gd name="T88" fmla="*/ 454 w 455"/>
              <a:gd name="T89" fmla="*/ 331 h 576"/>
              <a:gd name="T90" fmla="*/ 451 w 455"/>
              <a:gd name="T91" fmla="*/ 322 h 576"/>
              <a:gd name="T92" fmla="*/ 446 w 455"/>
              <a:gd name="T93" fmla="*/ 314 h 576"/>
              <a:gd name="T94" fmla="*/ 441 w 455"/>
              <a:gd name="T95" fmla="*/ 306 h 5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455" h="576">
                <a:moveTo>
                  <a:pt x="441" y="306"/>
                </a:moveTo>
                <a:lnTo>
                  <a:pt x="169" y="34"/>
                </a:lnTo>
                <a:lnTo>
                  <a:pt x="161" y="28"/>
                </a:lnTo>
                <a:lnTo>
                  <a:pt x="152" y="21"/>
                </a:lnTo>
                <a:lnTo>
                  <a:pt x="142" y="15"/>
                </a:lnTo>
                <a:lnTo>
                  <a:pt x="130" y="9"/>
                </a:lnTo>
                <a:lnTo>
                  <a:pt x="118" y="5"/>
                </a:lnTo>
                <a:lnTo>
                  <a:pt x="106" y="2"/>
                </a:lnTo>
                <a:lnTo>
                  <a:pt x="95" y="1"/>
                </a:lnTo>
                <a:lnTo>
                  <a:pt x="86" y="0"/>
                </a:lnTo>
                <a:lnTo>
                  <a:pt x="0" y="0"/>
                </a:lnTo>
                <a:lnTo>
                  <a:pt x="10" y="1"/>
                </a:lnTo>
                <a:lnTo>
                  <a:pt x="21" y="2"/>
                </a:lnTo>
                <a:lnTo>
                  <a:pt x="33" y="5"/>
                </a:lnTo>
                <a:lnTo>
                  <a:pt x="45" y="9"/>
                </a:lnTo>
                <a:lnTo>
                  <a:pt x="57" y="15"/>
                </a:lnTo>
                <a:lnTo>
                  <a:pt x="66" y="21"/>
                </a:lnTo>
                <a:lnTo>
                  <a:pt x="76" y="28"/>
                </a:lnTo>
                <a:lnTo>
                  <a:pt x="84" y="34"/>
                </a:lnTo>
                <a:lnTo>
                  <a:pt x="356" y="306"/>
                </a:lnTo>
                <a:lnTo>
                  <a:pt x="361" y="314"/>
                </a:lnTo>
                <a:lnTo>
                  <a:pt x="366" y="322"/>
                </a:lnTo>
                <a:lnTo>
                  <a:pt x="369" y="331"/>
                </a:lnTo>
                <a:lnTo>
                  <a:pt x="370" y="341"/>
                </a:lnTo>
                <a:lnTo>
                  <a:pt x="369" y="351"/>
                </a:lnTo>
                <a:lnTo>
                  <a:pt x="366" y="359"/>
                </a:lnTo>
                <a:lnTo>
                  <a:pt x="361" y="368"/>
                </a:lnTo>
                <a:lnTo>
                  <a:pt x="356" y="374"/>
                </a:lnTo>
                <a:lnTo>
                  <a:pt x="176" y="554"/>
                </a:lnTo>
                <a:lnTo>
                  <a:pt x="187" y="563"/>
                </a:lnTo>
                <a:lnTo>
                  <a:pt x="197" y="571"/>
                </a:lnTo>
                <a:lnTo>
                  <a:pt x="201" y="573"/>
                </a:lnTo>
                <a:lnTo>
                  <a:pt x="207" y="575"/>
                </a:lnTo>
                <a:lnTo>
                  <a:pt x="213" y="576"/>
                </a:lnTo>
                <a:lnTo>
                  <a:pt x="220" y="576"/>
                </a:lnTo>
                <a:lnTo>
                  <a:pt x="229" y="575"/>
                </a:lnTo>
                <a:lnTo>
                  <a:pt x="238" y="573"/>
                </a:lnTo>
                <a:lnTo>
                  <a:pt x="247" y="569"/>
                </a:lnTo>
                <a:lnTo>
                  <a:pt x="254" y="562"/>
                </a:lnTo>
                <a:lnTo>
                  <a:pt x="441" y="374"/>
                </a:lnTo>
                <a:lnTo>
                  <a:pt x="446" y="368"/>
                </a:lnTo>
                <a:lnTo>
                  <a:pt x="451" y="359"/>
                </a:lnTo>
                <a:lnTo>
                  <a:pt x="454" y="351"/>
                </a:lnTo>
                <a:lnTo>
                  <a:pt x="455" y="341"/>
                </a:lnTo>
                <a:lnTo>
                  <a:pt x="454" y="331"/>
                </a:lnTo>
                <a:lnTo>
                  <a:pt x="451" y="322"/>
                </a:lnTo>
                <a:lnTo>
                  <a:pt x="446" y="314"/>
                </a:lnTo>
                <a:lnTo>
                  <a:pt x="441" y="306"/>
                </a:lnTo>
                <a:close/>
              </a:path>
            </a:pathLst>
          </a:custGeom>
          <a:solidFill>
            <a:schemeClr val="accent1"/>
          </a:solidFill>
          <a:ln>
            <a:noFill/>
          </a:ln>
        </p:spPr>
        <p:txBody>
          <a:bodyPr vert="horz" wrap="square" lIns="243792" tIns="121896" rIns="243792" bIns="121896" numCol="1" anchor="t" anchorCtr="0" compatLnSpc="1">
            <a:prstTxWarp prst="textNoShape">
              <a:avLst/>
            </a:prstTxWarp>
          </a:bodyPr>
          <a:lstStyle/>
          <a:p>
            <a:endParaRPr lang="ru-RU" sz="2400"/>
          </a:p>
        </p:txBody>
      </p:sp>
      <p:sp>
        <p:nvSpPr>
          <p:cNvPr id="15" name="Freeform 18"/>
          <p:cNvSpPr>
            <a:spLocks noEditPoints="1"/>
          </p:cNvSpPr>
          <p:nvPr/>
        </p:nvSpPr>
        <p:spPr bwMode="auto">
          <a:xfrm>
            <a:off x="11688069" y="6041126"/>
            <a:ext cx="960780" cy="207394"/>
          </a:xfrm>
          <a:custGeom>
            <a:avLst/>
            <a:gdLst>
              <a:gd name="T0" fmla="*/ 658 w 681"/>
              <a:gd name="T1" fmla="*/ 0 h 147"/>
              <a:gd name="T2" fmla="*/ 24 w 681"/>
              <a:gd name="T3" fmla="*/ 0 h 147"/>
              <a:gd name="T4" fmla="*/ 19 w 681"/>
              <a:gd name="T5" fmla="*/ 1 h 147"/>
              <a:gd name="T6" fmla="*/ 15 w 681"/>
              <a:gd name="T7" fmla="*/ 2 h 147"/>
              <a:gd name="T8" fmla="*/ 11 w 681"/>
              <a:gd name="T9" fmla="*/ 4 h 147"/>
              <a:gd name="T10" fmla="*/ 6 w 681"/>
              <a:gd name="T11" fmla="*/ 8 h 147"/>
              <a:gd name="T12" fmla="*/ 3 w 681"/>
              <a:gd name="T13" fmla="*/ 11 h 147"/>
              <a:gd name="T14" fmla="*/ 1 w 681"/>
              <a:gd name="T15" fmla="*/ 15 h 147"/>
              <a:gd name="T16" fmla="*/ 0 w 681"/>
              <a:gd name="T17" fmla="*/ 20 h 147"/>
              <a:gd name="T18" fmla="*/ 0 w 681"/>
              <a:gd name="T19" fmla="*/ 25 h 147"/>
              <a:gd name="T20" fmla="*/ 0 w 681"/>
              <a:gd name="T21" fmla="*/ 122 h 147"/>
              <a:gd name="T22" fmla="*/ 0 w 681"/>
              <a:gd name="T23" fmla="*/ 126 h 147"/>
              <a:gd name="T24" fmla="*/ 1 w 681"/>
              <a:gd name="T25" fmla="*/ 132 h 147"/>
              <a:gd name="T26" fmla="*/ 3 w 681"/>
              <a:gd name="T27" fmla="*/ 135 h 147"/>
              <a:gd name="T28" fmla="*/ 6 w 681"/>
              <a:gd name="T29" fmla="*/ 139 h 147"/>
              <a:gd name="T30" fmla="*/ 11 w 681"/>
              <a:gd name="T31" fmla="*/ 143 h 147"/>
              <a:gd name="T32" fmla="*/ 15 w 681"/>
              <a:gd name="T33" fmla="*/ 145 h 147"/>
              <a:gd name="T34" fmla="*/ 19 w 681"/>
              <a:gd name="T35" fmla="*/ 146 h 147"/>
              <a:gd name="T36" fmla="*/ 24 w 681"/>
              <a:gd name="T37" fmla="*/ 147 h 147"/>
              <a:gd name="T38" fmla="*/ 658 w 681"/>
              <a:gd name="T39" fmla="*/ 147 h 147"/>
              <a:gd name="T40" fmla="*/ 662 w 681"/>
              <a:gd name="T41" fmla="*/ 146 h 147"/>
              <a:gd name="T42" fmla="*/ 666 w 681"/>
              <a:gd name="T43" fmla="*/ 145 h 147"/>
              <a:gd name="T44" fmla="*/ 671 w 681"/>
              <a:gd name="T45" fmla="*/ 143 h 147"/>
              <a:gd name="T46" fmla="*/ 674 w 681"/>
              <a:gd name="T47" fmla="*/ 139 h 147"/>
              <a:gd name="T48" fmla="*/ 677 w 681"/>
              <a:gd name="T49" fmla="*/ 135 h 147"/>
              <a:gd name="T50" fmla="*/ 679 w 681"/>
              <a:gd name="T51" fmla="*/ 132 h 147"/>
              <a:gd name="T52" fmla="*/ 681 w 681"/>
              <a:gd name="T53" fmla="*/ 126 h 147"/>
              <a:gd name="T54" fmla="*/ 681 w 681"/>
              <a:gd name="T55" fmla="*/ 122 h 147"/>
              <a:gd name="T56" fmla="*/ 681 w 681"/>
              <a:gd name="T57" fmla="*/ 25 h 147"/>
              <a:gd name="T58" fmla="*/ 681 w 681"/>
              <a:gd name="T59" fmla="*/ 20 h 147"/>
              <a:gd name="T60" fmla="*/ 679 w 681"/>
              <a:gd name="T61" fmla="*/ 15 h 147"/>
              <a:gd name="T62" fmla="*/ 677 w 681"/>
              <a:gd name="T63" fmla="*/ 11 h 147"/>
              <a:gd name="T64" fmla="*/ 674 w 681"/>
              <a:gd name="T65" fmla="*/ 8 h 147"/>
              <a:gd name="T66" fmla="*/ 671 w 681"/>
              <a:gd name="T67" fmla="*/ 4 h 147"/>
              <a:gd name="T68" fmla="*/ 666 w 681"/>
              <a:gd name="T69" fmla="*/ 2 h 147"/>
              <a:gd name="T70" fmla="*/ 662 w 681"/>
              <a:gd name="T71" fmla="*/ 1 h 147"/>
              <a:gd name="T72" fmla="*/ 658 w 681"/>
              <a:gd name="T73" fmla="*/ 0 h 147"/>
              <a:gd name="T74" fmla="*/ 633 w 681"/>
              <a:gd name="T75" fmla="*/ 98 h 147"/>
              <a:gd name="T76" fmla="*/ 390 w 681"/>
              <a:gd name="T77" fmla="*/ 98 h 147"/>
              <a:gd name="T78" fmla="*/ 390 w 681"/>
              <a:gd name="T79" fmla="*/ 49 h 147"/>
              <a:gd name="T80" fmla="*/ 633 w 681"/>
              <a:gd name="T81" fmla="*/ 49 h 147"/>
              <a:gd name="T82" fmla="*/ 633 w 681"/>
              <a:gd name="T83" fmla="*/ 98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681" h="147">
                <a:moveTo>
                  <a:pt x="658" y="0"/>
                </a:moveTo>
                <a:lnTo>
                  <a:pt x="24" y="0"/>
                </a:lnTo>
                <a:lnTo>
                  <a:pt x="19" y="1"/>
                </a:lnTo>
                <a:lnTo>
                  <a:pt x="15" y="2"/>
                </a:lnTo>
                <a:lnTo>
                  <a:pt x="11" y="4"/>
                </a:lnTo>
                <a:lnTo>
                  <a:pt x="6" y="8"/>
                </a:lnTo>
                <a:lnTo>
                  <a:pt x="3" y="11"/>
                </a:lnTo>
                <a:lnTo>
                  <a:pt x="1" y="15"/>
                </a:lnTo>
                <a:lnTo>
                  <a:pt x="0" y="20"/>
                </a:lnTo>
                <a:lnTo>
                  <a:pt x="0" y="25"/>
                </a:lnTo>
                <a:lnTo>
                  <a:pt x="0" y="122"/>
                </a:lnTo>
                <a:lnTo>
                  <a:pt x="0" y="126"/>
                </a:lnTo>
                <a:lnTo>
                  <a:pt x="1" y="132"/>
                </a:lnTo>
                <a:lnTo>
                  <a:pt x="3" y="135"/>
                </a:lnTo>
                <a:lnTo>
                  <a:pt x="6" y="139"/>
                </a:lnTo>
                <a:lnTo>
                  <a:pt x="11" y="143"/>
                </a:lnTo>
                <a:lnTo>
                  <a:pt x="15" y="145"/>
                </a:lnTo>
                <a:lnTo>
                  <a:pt x="19" y="146"/>
                </a:lnTo>
                <a:lnTo>
                  <a:pt x="24" y="147"/>
                </a:lnTo>
                <a:lnTo>
                  <a:pt x="658" y="147"/>
                </a:lnTo>
                <a:lnTo>
                  <a:pt x="662" y="146"/>
                </a:lnTo>
                <a:lnTo>
                  <a:pt x="666" y="145"/>
                </a:lnTo>
                <a:lnTo>
                  <a:pt x="671" y="143"/>
                </a:lnTo>
                <a:lnTo>
                  <a:pt x="674" y="139"/>
                </a:lnTo>
                <a:lnTo>
                  <a:pt x="677" y="135"/>
                </a:lnTo>
                <a:lnTo>
                  <a:pt x="679" y="132"/>
                </a:lnTo>
                <a:lnTo>
                  <a:pt x="681" y="126"/>
                </a:lnTo>
                <a:lnTo>
                  <a:pt x="681" y="122"/>
                </a:lnTo>
                <a:lnTo>
                  <a:pt x="681" y="25"/>
                </a:lnTo>
                <a:lnTo>
                  <a:pt x="681" y="20"/>
                </a:lnTo>
                <a:lnTo>
                  <a:pt x="679" y="15"/>
                </a:lnTo>
                <a:lnTo>
                  <a:pt x="677" y="11"/>
                </a:lnTo>
                <a:lnTo>
                  <a:pt x="674" y="8"/>
                </a:lnTo>
                <a:lnTo>
                  <a:pt x="671" y="4"/>
                </a:lnTo>
                <a:lnTo>
                  <a:pt x="666" y="2"/>
                </a:lnTo>
                <a:lnTo>
                  <a:pt x="662" y="1"/>
                </a:lnTo>
                <a:lnTo>
                  <a:pt x="658" y="0"/>
                </a:lnTo>
                <a:close/>
                <a:moveTo>
                  <a:pt x="633" y="98"/>
                </a:moveTo>
                <a:lnTo>
                  <a:pt x="390" y="98"/>
                </a:lnTo>
                <a:lnTo>
                  <a:pt x="390" y="49"/>
                </a:lnTo>
                <a:lnTo>
                  <a:pt x="633" y="49"/>
                </a:lnTo>
                <a:lnTo>
                  <a:pt x="633" y="98"/>
                </a:lnTo>
                <a:close/>
              </a:path>
            </a:pathLst>
          </a:custGeom>
          <a:solidFill>
            <a:schemeClr val="accent1"/>
          </a:solidFill>
          <a:ln>
            <a:noFill/>
          </a:ln>
        </p:spPr>
        <p:txBody>
          <a:bodyPr vert="horz" wrap="square" lIns="243792" tIns="121896" rIns="243792" bIns="121896" numCol="1" anchor="t" anchorCtr="0" compatLnSpc="1">
            <a:prstTxWarp prst="textNoShape">
              <a:avLst/>
            </a:prstTxWarp>
          </a:bodyPr>
          <a:lstStyle/>
          <a:p>
            <a:endParaRPr lang="ru-RU" sz="2400"/>
          </a:p>
        </p:txBody>
      </p:sp>
      <p:sp>
        <p:nvSpPr>
          <p:cNvPr id="16" name="Freeform 19"/>
          <p:cNvSpPr>
            <a:spLocks noEditPoints="1"/>
          </p:cNvSpPr>
          <p:nvPr/>
        </p:nvSpPr>
        <p:spPr bwMode="auto">
          <a:xfrm>
            <a:off x="11688069" y="5766015"/>
            <a:ext cx="960780" cy="207394"/>
          </a:xfrm>
          <a:custGeom>
            <a:avLst/>
            <a:gdLst>
              <a:gd name="T0" fmla="*/ 658 w 681"/>
              <a:gd name="T1" fmla="*/ 0 h 146"/>
              <a:gd name="T2" fmla="*/ 24 w 681"/>
              <a:gd name="T3" fmla="*/ 0 h 146"/>
              <a:gd name="T4" fmla="*/ 19 w 681"/>
              <a:gd name="T5" fmla="*/ 0 h 146"/>
              <a:gd name="T6" fmla="*/ 15 w 681"/>
              <a:gd name="T7" fmla="*/ 2 h 146"/>
              <a:gd name="T8" fmla="*/ 11 w 681"/>
              <a:gd name="T9" fmla="*/ 4 h 146"/>
              <a:gd name="T10" fmla="*/ 6 w 681"/>
              <a:gd name="T11" fmla="*/ 7 h 146"/>
              <a:gd name="T12" fmla="*/ 3 w 681"/>
              <a:gd name="T13" fmla="*/ 11 h 146"/>
              <a:gd name="T14" fmla="*/ 1 w 681"/>
              <a:gd name="T15" fmla="*/ 15 h 146"/>
              <a:gd name="T16" fmla="*/ 0 w 681"/>
              <a:gd name="T17" fmla="*/ 19 h 146"/>
              <a:gd name="T18" fmla="*/ 0 w 681"/>
              <a:gd name="T19" fmla="*/ 24 h 146"/>
              <a:gd name="T20" fmla="*/ 0 w 681"/>
              <a:gd name="T21" fmla="*/ 122 h 146"/>
              <a:gd name="T22" fmla="*/ 0 w 681"/>
              <a:gd name="T23" fmla="*/ 126 h 146"/>
              <a:gd name="T24" fmla="*/ 1 w 681"/>
              <a:gd name="T25" fmla="*/ 130 h 146"/>
              <a:gd name="T26" fmla="*/ 3 w 681"/>
              <a:gd name="T27" fmla="*/ 135 h 146"/>
              <a:gd name="T28" fmla="*/ 6 w 681"/>
              <a:gd name="T29" fmla="*/ 139 h 146"/>
              <a:gd name="T30" fmla="*/ 11 w 681"/>
              <a:gd name="T31" fmla="*/ 141 h 146"/>
              <a:gd name="T32" fmla="*/ 15 w 681"/>
              <a:gd name="T33" fmla="*/ 144 h 146"/>
              <a:gd name="T34" fmla="*/ 19 w 681"/>
              <a:gd name="T35" fmla="*/ 146 h 146"/>
              <a:gd name="T36" fmla="*/ 24 w 681"/>
              <a:gd name="T37" fmla="*/ 146 h 146"/>
              <a:gd name="T38" fmla="*/ 658 w 681"/>
              <a:gd name="T39" fmla="*/ 146 h 146"/>
              <a:gd name="T40" fmla="*/ 662 w 681"/>
              <a:gd name="T41" fmla="*/ 146 h 146"/>
              <a:gd name="T42" fmla="*/ 666 w 681"/>
              <a:gd name="T43" fmla="*/ 144 h 146"/>
              <a:gd name="T44" fmla="*/ 671 w 681"/>
              <a:gd name="T45" fmla="*/ 141 h 146"/>
              <a:gd name="T46" fmla="*/ 674 w 681"/>
              <a:gd name="T47" fmla="*/ 139 h 146"/>
              <a:gd name="T48" fmla="*/ 677 w 681"/>
              <a:gd name="T49" fmla="*/ 135 h 146"/>
              <a:gd name="T50" fmla="*/ 679 w 681"/>
              <a:gd name="T51" fmla="*/ 130 h 146"/>
              <a:gd name="T52" fmla="*/ 681 w 681"/>
              <a:gd name="T53" fmla="*/ 126 h 146"/>
              <a:gd name="T54" fmla="*/ 681 w 681"/>
              <a:gd name="T55" fmla="*/ 122 h 146"/>
              <a:gd name="T56" fmla="*/ 681 w 681"/>
              <a:gd name="T57" fmla="*/ 24 h 146"/>
              <a:gd name="T58" fmla="*/ 681 w 681"/>
              <a:gd name="T59" fmla="*/ 19 h 146"/>
              <a:gd name="T60" fmla="*/ 679 w 681"/>
              <a:gd name="T61" fmla="*/ 15 h 146"/>
              <a:gd name="T62" fmla="*/ 677 w 681"/>
              <a:gd name="T63" fmla="*/ 11 h 146"/>
              <a:gd name="T64" fmla="*/ 674 w 681"/>
              <a:gd name="T65" fmla="*/ 7 h 146"/>
              <a:gd name="T66" fmla="*/ 671 w 681"/>
              <a:gd name="T67" fmla="*/ 4 h 146"/>
              <a:gd name="T68" fmla="*/ 666 w 681"/>
              <a:gd name="T69" fmla="*/ 2 h 146"/>
              <a:gd name="T70" fmla="*/ 662 w 681"/>
              <a:gd name="T71" fmla="*/ 0 h 146"/>
              <a:gd name="T72" fmla="*/ 658 w 681"/>
              <a:gd name="T73" fmla="*/ 0 h 146"/>
              <a:gd name="T74" fmla="*/ 633 w 681"/>
              <a:gd name="T75" fmla="*/ 97 h 146"/>
              <a:gd name="T76" fmla="*/ 243 w 681"/>
              <a:gd name="T77" fmla="*/ 97 h 146"/>
              <a:gd name="T78" fmla="*/ 243 w 681"/>
              <a:gd name="T79" fmla="*/ 48 h 146"/>
              <a:gd name="T80" fmla="*/ 633 w 681"/>
              <a:gd name="T81" fmla="*/ 48 h 146"/>
              <a:gd name="T82" fmla="*/ 633 w 681"/>
              <a:gd name="T83" fmla="*/ 97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681" h="146">
                <a:moveTo>
                  <a:pt x="658" y="0"/>
                </a:moveTo>
                <a:lnTo>
                  <a:pt x="24" y="0"/>
                </a:lnTo>
                <a:lnTo>
                  <a:pt x="19" y="0"/>
                </a:lnTo>
                <a:lnTo>
                  <a:pt x="15" y="2"/>
                </a:lnTo>
                <a:lnTo>
                  <a:pt x="11" y="4"/>
                </a:lnTo>
                <a:lnTo>
                  <a:pt x="6" y="7"/>
                </a:lnTo>
                <a:lnTo>
                  <a:pt x="3" y="11"/>
                </a:lnTo>
                <a:lnTo>
                  <a:pt x="1" y="15"/>
                </a:lnTo>
                <a:lnTo>
                  <a:pt x="0" y="19"/>
                </a:lnTo>
                <a:lnTo>
                  <a:pt x="0" y="24"/>
                </a:lnTo>
                <a:lnTo>
                  <a:pt x="0" y="122"/>
                </a:lnTo>
                <a:lnTo>
                  <a:pt x="0" y="126"/>
                </a:lnTo>
                <a:lnTo>
                  <a:pt x="1" y="130"/>
                </a:lnTo>
                <a:lnTo>
                  <a:pt x="3" y="135"/>
                </a:lnTo>
                <a:lnTo>
                  <a:pt x="6" y="139"/>
                </a:lnTo>
                <a:lnTo>
                  <a:pt x="11" y="141"/>
                </a:lnTo>
                <a:lnTo>
                  <a:pt x="15" y="144"/>
                </a:lnTo>
                <a:lnTo>
                  <a:pt x="19" y="146"/>
                </a:lnTo>
                <a:lnTo>
                  <a:pt x="24" y="146"/>
                </a:lnTo>
                <a:lnTo>
                  <a:pt x="658" y="146"/>
                </a:lnTo>
                <a:lnTo>
                  <a:pt x="662" y="146"/>
                </a:lnTo>
                <a:lnTo>
                  <a:pt x="666" y="144"/>
                </a:lnTo>
                <a:lnTo>
                  <a:pt x="671" y="141"/>
                </a:lnTo>
                <a:lnTo>
                  <a:pt x="674" y="139"/>
                </a:lnTo>
                <a:lnTo>
                  <a:pt x="677" y="135"/>
                </a:lnTo>
                <a:lnTo>
                  <a:pt x="679" y="130"/>
                </a:lnTo>
                <a:lnTo>
                  <a:pt x="681" y="126"/>
                </a:lnTo>
                <a:lnTo>
                  <a:pt x="681" y="122"/>
                </a:lnTo>
                <a:lnTo>
                  <a:pt x="681" y="24"/>
                </a:lnTo>
                <a:lnTo>
                  <a:pt x="681" y="19"/>
                </a:lnTo>
                <a:lnTo>
                  <a:pt x="679" y="15"/>
                </a:lnTo>
                <a:lnTo>
                  <a:pt x="677" y="11"/>
                </a:lnTo>
                <a:lnTo>
                  <a:pt x="674" y="7"/>
                </a:lnTo>
                <a:lnTo>
                  <a:pt x="671" y="4"/>
                </a:lnTo>
                <a:lnTo>
                  <a:pt x="666" y="2"/>
                </a:lnTo>
                <a:lnTo>
                  <a:pt x="662" y="0"/>
                </a:lnTo>
                <a:lnTo>
                  <a:pt x="658" y="0"/>
                </a:lnTo>
                <a:close/>
                <a:moveTo>
                  <a:pt x="633" y="97"/>
                </a:moveTo>
                <a:lnTo>
                  <a:pt x="243" y="97"/>
                </a:lnTo>
                <a:lnTo>
                  <a:pt x="243" y="48"/>
                </a:lnTo>
                <a:lnTo>
                  <a:pt x="633" y="48"/>
                </a:lnTo>
                <a:lnTo>
                  <a:pt x="633" y="97"/>
                </a:lnTo>
                <a:close/>
              </a:path>
            </a:pathLst>
          </a:custGeom>
          <a:solidFill>
            <a:schemeClr val="accent1"/>
          </a:solidFill>
          <a:ln>
            <a:noFill/>
          </a:ln>
        </p:spPr>
        <p:txBody>
          <a:bodyPr vert="horz" wrap="square" lIns="243792" tIns="121896" rIns="243792" bIns="121896" numCol="1" anchor="t" anchorCtr="0" compatLnSpc="1">
            <a:prstTxWarp prst="textNoShape">
              <a:avLst/>
            </a:prstTxWarp>
          </a:bodyPr>
          <a:lstStyle/>
          <a:p>
            <a:endParaRPr lang="ru-RU" sz="2400"/>
          </a:p>
        </p:txBody>
      </p:sp>
      <p:sp>
        <p:nvSpPr>
          <p:cNvPr id="17" name="Freeform 20"/>
          <p:cNvSpPr>
            <a:spLocks noEditPoints="1"/>
          </p:cNvSpPr>
          <p:nvPr/>
        </p:nvSpPr>
        <p:spPr bwMode="auto">
          <a:xfrm>
            <a:off x="11688069" y="5490900"/>
            <a:ext cx="960780" cy="207394"/>
          </a:xfrm>
          <a:custGeom>
            <a:avLst/>
            <a:gdLst>
              <a:gd name="T0" fmla="*/ 674 w 681"/>
              <a:gd name="T1" fmla="*/ 7 h 146"/>
              <a:gd name="T2" fmla="*/ 671 w 681"/>
              <a:gd name="T3" fmla="*/ 4 h 146"/>
              <a:gd name="T4" fmla="*/ 666 w 681"/>
              <a:gd name="T5" fmla="*/ 1 h 146"/>
              <a:gd name="T6" fmla="*/ 662 w 681"/>
              <a:gd name="T7" fmla="*/ 0 h 146"/>
              <a:gd name="T8" fmla="*/ 658 w 681"/>
              <a:gd name="T9" fmla="*/ 0 h 146"/>
              <a:gd name="T10" fmla="*/ 24 w 681"/>
              <a:gd name="T11" fmla="*/ 0 h 146"/>
              <a:gd name="T12" fmla="*/ 19 w 681"/>
              <a:gd name="T13" fmla="*/ 0 h 146"/>
              <a:gd name="T14" fmla="*/ 15 w 681"/>
              <a:gd name="T15" fmla="*/ 1 h 146"/>
              <a:gd name="T16" fmla="*/ 11 w 681"/>
              <a:gd name="T17" fmla="*/ 4 h 146"/>
              <a:gd name="T18" fmla="*/ 6 w 681"/>
              <a:gd name="T19" fmla="*/ 7 h 146"/>
              <a:gd name="T20" fmla="*/ 3 w 681"/>
              <a:gd name="T21" fmla="*/ 11 h 146"/>
              <a:gd name="T22" fmla="*/ 1 w 681"/>
              <a:gd name="T23" fmla="*/ 16 h 146"/>
              <a:gd name="T24" fmla="*/ 0 w 681"/>
              <a:gd name="T25" fmla="*/ 20 h 146"/>
              <a:gd name="T26" fmla="*/ 0 w 681"/>
              <a:gd name="T27" fmla="*/ 24 h 146"/>
              <a:gd name="T28" fmla="*/ 0 w 681"/>
              <a:gd name="T29" fmla="*/ 121 h 146"/>
              <a:gd name="T30" fmla="*/ 0 w 681"/>
              <a:gd name="T31" fmla="*/ 127 h 146"/>
              <a:gd name="T32" fmla="*/ 1 w 681"/>
              <a:gd name="T33" fmla="*/ 131 h 146"/>
              <a:gd name="T34" fmla="*/ 3 w 681"/>
              <a:gd name="T35" fmla="*/ 135 h 146"/>
              <a:gd name="T36" fmla="*/ 6 w 681"/>
              <a:gd name="T37" fmla="*/ 139 h 146"/>
              <a:gd name="T38" fmla="*/ 11 w 681"/>
              <a:gd name="T39" fmla="*/ 142 h 146"/>
              <a:gd name="T40" fmla="*/ 15 w 681"/>
              <a:gd name="T41" fmla="*/ 144 h 146"/>
              <a:gd name="T42" fmla="*/ 19 w 681"/>
              <a:gd name="T43" fmla="*/ 145 h 146"/>
              <a:gd name="T44" fmla="*/ 24 w 681"/>
              <a:gd name="T45" fmla="*/ 146 h 146"/>
              <a:gd name="T46" fmla="*/ 658 w 681"/>
              <a:gd name="T47" fmla="*/ 146 h 146"/>
              <a:gd name="T48" fmla="*/ 662 w 681"/>
              <a:gd name="T49" fmla="*/ 145 h 146"/>
              <a:gd name="T50" fmla="*/ 666 w 681"/>
              <a:gd name="T51" fmla="*/ 144 h 146"/>
              <a:gd name="T52" fmla="*/ 671 w 681"/>
              <a:gd name="T53" fmla="*/ 142 h 146"/>
              <a:gd name="T54" fmla="*/ 674 w 681"/>
              <a:gd name="T55" fmla="*/ 139 h 146"/>
              <a:gd name="T56" fmla="*/ 677 w 681"/>
              <a:gd name="T57" fmla="*/ 135 h 146"/>
              <a:gd name="T58" fmla="*/ 679 w 681"/>
              <a:gd name="T59" fmla="*/ 131 h 146"/>
              <a:gd name="T60" fmla="*/ 681 w 681"/>
              <a:gd name="T61" fmla="*/ 127 h 146"/>
              <a:gd name="T62" fmla="*/ 681 w 681"/>
              <a:gd name="T63" fmla="*/ 121 h 146"/>
              <a:gd name="T64" fmla="*/ 681 w 681"/>
              <a:gd name="T65" fmla="*/ 24 h 146"/>
              <a:gd name="T66" fmla="*/ 681 w 681"/>
              <a:gd name="T67" fmla="*/ 20 h 146"/>
              <a:gd name="T68" fmla="*/ 679 w 681"/>
              <a:gd name="T69" fmla="*/ 16 h 146"/>
              <a:gd name="T70" fmla="*/ 677 w 681"/>
              <a:gd name="T71" fmla="*/ 11 h 146"/>
              <a:gd name="T72" fmla="*/ 674 w 681"/>
              <a:gd name="T73" fmla="*/ 7 h 146"/>
              <a:gd name="T74" fmla="*/ 633 w 681"/>
              <a:gd name="T75" fmla="*/ 98 h 146"/>
              <a:gd name="T76" fmla="*/ 487 w 681"/>
              <a:gd name="T77" fmla="*/ 98 h 146"/>
              <a:gd name="T78" fmla="*/ 487 w 681"/>
              <a:gd name="T79" fmla="*/ 49 h 146"/>
              <a:gd name="T80" fmla="*/ 633 w 681"/>
              <a:gd name="T81" fmla="*/ 49 h 146"/>
              <a:gd name="T82" fmla="*/ 633 w 681"/>
              <a:gd name="T83" fmla="*/ 98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681" h="146">
                <a:moveTo>
                  <a:pt x="674" y="7"/>
                </a:moveTo>
                <a:lnTo>
                  <a:pt x="671" y="4"/>
                </a:lnTo>
                <a:lnTo>
                  <a:pt x="666" y="1"/>
                </a:lnTo>
                <a:lnTo>
                  <a:pt x="662" y="0"/>
                </a:lnTo>
                <a:lnTo>
                  <a:pt x="658" y="0"/>
                </a:lnTo>
                <a:lnTo>
                  <a:pt x="24" y="0"/>
                </a:lnTo>
                <a:lnTo>
                  <a:pt x="19" y="0"/>
                </a:lnTo>
                <a:lnTo>
                  <a:pt x="15" y="1"/>
                </a:lnTo>
                <a:lnTo>
                  <a:pt x="11" y="4"/>
                </a:lnTo>
                <a:lnTo>
                  <a:pt x="6" y="7"/>
                </a:lnTo>
                <a:lnTo>
                  <a:pt x="3" y="11"/>
                </a:lnTo>
                <a:lnTo>
                  <a:pt x="1" y="16"/>
                </a:lnTo>
                <a:lnTo>
                  <a:pt x="0" y="20"/>
                </a:lnTo>
                <a:lnTo>
                  <a:pt x="0" y="24"/>
                </a:lnTo>
                <a:lnTo>
                  <a:pt x="0" y="121"/>
                </a:lnTo>
                <a:lnTo>
                  <a:pt x="0" y="127"/>
                </a:lnTo>
                <a:lnTo>
                  <a:pt x="1" y="131"/>
                </a:lnTo>
                <a:lnTo>
                  <a:pt x="3" y="135"/>
                </a:lnTo>
                <a:lnTo>
                  <a:pt x="6" y="139"/>
                </a:lnTo>
                <a:lnTo>
                  <a:pt x="11" y="142"/>
                </a:lnTo>
                <a:lnTo>
                  <a:pt x="15" y="144"/>
                </a:lnTo>
                <a:lnTo>
                  <a:pt x="19" y="145"/>
                </a:lnTo>
                <a:lnTo>
                  <a:pt x="24" y="146"/>
                </a:lnTo>
                <a:lnTo>
                  <a:pt x="658" y="146"/>
                </a:lnTo>
                <a:lnTo>
                  <a:pt x="662" y="145"/>
                </a:lnTo>
                <a:lnTo>
                  <a:pt x="666" y="144"/>
                </a:lnTo>
                <a:lnTo>
                  <a:pt x="671" y="142"/>
                </a:lnTo>
                <a:lnTo>
                  <a:pt x="674" y="139"/>
                </a:lnTo>
                <a:lnTo>
                  <a:pt x="677" y="135"/>
                </a:lnTo>
                <a:lnTo>
                  <a:pt x="679" y="131"/>
                </a:lnTo>
                <a:lnTo>
                  <a:pt x="681" y="127"/>
                </a:lnTo>
                <a:lnTo>
                  <a:pt x="681" y="121"/>
                </a:lnTo>
                <a:lnTo>
                  <a:pt x="681" y="24"/>
                </a:lnTo>
                <a:lnTo>
                  <a:pt x="681" y="20"/>
                </a:lnTo>
                <a:lnTo>
                  <a:pt x="679" y="16"/>
                </a:lnTo>
                <a:lnTo>
                  <a:pt x="677" y="11"/>
                </a:lnTo>
                <a:lnTo>
                  <a:pt x="674" y="7"/>
                </a:lnTo>
                <a:close/>
                <a:moveTo>
                  <a:pt x="633" y="98"/>
                </a:moveTo>
                <a:lnTo>
                  <a:pt x="487" y="98"/>
                </a:lnTo>
                <a:lnTo>
                  <a:pt x="487" y="49"/>
                </a:lnTo>
                <a:lnTo>
                  <a:pt x="633" y="49"/>
                </a:lnTo>
                <a:lnTo>
                  <a:pt x="633" y="98"/>
                </a:lnTo>
                <a:close/>
              </a:path>
            </a:pathLst>
          </a:custGeom>
          <a:solidFill>
            <a:schemeClr val="accent1"/>
          </a:solidFill>
          <a:ln>
            <a:noFill/>
          </a:ln>
        </p:spPr>
        <p:txBody>
          <a:bodyPr vert="horz" wrap="square" lIns="243792" tIns="121896" rIns="243792" bIns="121896" numCol="1" anchor="t" anchorCtr="0" compatLnSpc="1">
            <a:prstTxWarp prst="textNoShape">
              <a:avLst/>
            </a:prstTxWarp>
          </a:bodyPr>
          <a:lstStyle/>
          <a:p>
            <a:endParaRPr lang="ru-RU" sz="2400"/>
          </a:p>
        </p:txBody>
      </p:sp>
      <p:sp>
        <p:nvSpPr>
          <p:cNvPr id="18" name="Freeform 21"/>
          <p:cNvSpPr>
            <a:spLocks/>
          </p:cNvSpPr>
          <p:nvPr/>
        </p:nvSpPr>
        <p:spPr bwMode="auto">
          <a:xfrm>
            <a:off x="11789649" y="11056649"/>
            <a:ext cx="757620" cy="753386"/>
          </a:xfrm>
          <a:custGeom>
            <a:avLst/>
            <a:gdLst>
              <a:gd name="T0" fmla="*/ 527 w 536"/>
              <a:gd name="T1" fmla="*/ 406 h 535"/>
              <a:gd name="T2" fmla="*/ 497 w 536"/>
              <a:gd name="T3" fmla="*/ 390 h 535"/>
              <a:gd name="T4" fmla="*/ 461 w 536"/>
              <a:gd name="T5" fmla="*/ 370 h 535"/>
              <a:gd name="T6" fmla="*/ 438 w 536"/>
              <a:gd name="T7" fmla="*/ 356 h 535"/>
              <a:gd name="T8" fmla="*/ 418 w 536"/>
              <a:gd name="T9" fmla="*/ 343 h 535"/>
              <a:gd name="T10" fmla="*/ 403 w 536"/>
              <a:gd name="T11" fmla="*/ 341 h 535"/>
              <a:gd name="T12" fmla="*/ 388 w 536"/>
              <a:gd name="T13" fmla="*/ 352 h 535"/>
              <a:gd name="T14" fmla="*/ 358 w 536"/>
              <a:gd name="T15" fmla="*/ 387 h 535"/>
              <a:gd name="T16" fmla="*/ 337 w 536"/>
              <a:gd name="T17" fmla="*/ 407 h 535"/>
              <a:gd name="T18" fmla="*/ 326 w 536"/>
              <a:gd name="T19" fmla="*/ 409 h 535"/>
              <a:gd name="T20" fmla="*/ 313 w 536"/>
              <a:gd name="T21" fmla="*/ 405 h 535"/>
              <a:gd name="T22" fmla="*/ 299 w 536"/>
              <a:gd name="T23" fmla="*/ 396 h 535"/>
              <a:gd name="T24" fmla="*/ 249 w 536"/>
              <a:gd name="T25" fmla="*/ 364 h 535"/>
              <a:gd name="T26" fmla="*/ 189 w 536"/>
              <a:gd name="T27" fmla="*/ 309 h 535"/>
              <a:gd name="T28" fmla="*/ 142 w 536"/>
              <a:gd name="T29" fmla="*/ 239 h 535"/>
              <a:gd name="T30" fmla="*/ 134 w 536"/>
              <a:gd name="T31" fmla="*/ 227 h 535"/>
              <a:gd name="T32" fmla="*/ 129 w 536"/>
              <a:gd name="T33" fmla="*/ 215 h 535"/>
              <a:gd name="T34" fmla="*/ 128 w 536"/>
              <a:gd name="T35" fmla="*/ 203 h 535"/>
              <a:gd name="T36" fmla="*/ 137 w 536"/>
              <a:gd name="T37" fmla="*/ 189 h 535"/>
              <a:gd name="T38" fmla="*/ 173 w 536"/>
              <a:gd name="T39" fmla="*/ 158 h 535"/>
              <a:gd name="T40" fmla="*/ 192 w 536"/>
              <a:gd name="T41" fmla="*/ 137 h 535"/>
              <a:gd name="T42" fmla="*/ 195 w 536"/>
              <a:gd name="T43" fmla="*/ 123 h 535"/>
              <a:gd name="T44" fmla="*/ 185 w 536"/>
              <a:gd name="T45" fmla="*/ 105 h 535"/>
              <a:gd name="T46" fmla="*/ 172 w 536"/>
              <a:gd name="T47" fmla="*/ 85 h 535"/>
              <a:gd name="T48" fmla="*/ 152 w 536"/>
              <a:gd name="T49" fmla="*/ 51 h 535"/>
              <a:gd name="T50" fmla="*/ 135 w 536"/>
              <a:gd name="T51" fmla="*/ 18 h 535"/>
              <a:gd name="T52" fmla="*/ 121 w 536"/>
              <a:gd name="T53" fmla="*/ 1 h 535"/>
              <a:gd name="T54" fmla="*/ 102 w 536"/>
              <a:gd name="T55" fmla="*/ 1 h 535"/>
              <a:gd name="T56" fmla="*/ 61 w 536"/>
              <a:gd name="T57" fmla="*/ 12 h 535"/>
              <a:gd name="T58" fmla="*/ 46 w 536"/>
              <a:gd name="T59" fmla="*/ 21 h 535"/>
              <a:gd name="T60" fmla="*/ 20 w 536"/>
              <a:gd name="T61" fmla="*/ 58 h 535"/>
              <a:gd name="T62" fmla="*/ 8 w 536"/>
              <a:gd name="T63" fmla="*/ 85 h 535"/>
              <a:gd name="T64" fmla="*/ 1 w 536"/>
              <a:gd name="T65" fmla="*/ 111 h 535"/>
              <a:gd name="T66" fmla="*/ 1 w 536"/>
              <a:gd name="T67" fmla="*/ 139 h 535"/>
              <a:gd name="T68" fmla="*/ 7 w 536"/>
              <a:gd name="T69" fmla="*/ 170 h 535"/>
              <a:gd name="T70" fmla="*/ 15 w 536"/>
              <a:gd name="T71" fmla="*/ 196 h 535"/>
              <a:gd name="T72" fmla="*/ 27 w 536"/>
              <a:gd name="T73" fmla="*/ 229 h 535"/>
              <a:gd name="T74" fmla="*/ 50 w 536"/>
              <a:gd name="T75" fmla="*/ 279 h 535"/>
              <a:gd name="T76" fmla="*/ 94 w 536"/>
              <a:gd name="T77" fmla="*/ 344 h 535"/>
              <a:gd name="T78" fmla="*/ 167 w 536"/>
              <a:gd name="T79" fmla="*/ 420 h 535"/>
              <a:gd name="T80" fmla="*/ 241 w 536"/>
              <a:gd name="T81" fmla="*/ 477 h 535"/>
              <a:gd name="T82" fmla="*/ 290 w 536"/>
              <a:gd name="T83" fmla="*/ 502 h 535"/>
              <a:gd name="T84" fmla="*/ 326 w 536"/>
              <a:gd name="T85" fmla="*/ 516 h 535"/>
              <a:gd name="T86" fmla="*/ 354 w 536"/>
              <a:gd name="T87" fmla="*/ 527 h 535"/>
              <a:gd name="T88" fmla="*/ 387 w 536"/>
              <a:gd name="T89" fmla="*/ 534 h 535"/>
              <a:gd name="T90" fmla="*/ 416 w 536"/>
              <a:gd name="T91" fmla="*/ 535 h 535"/>
              <a:gd name="T92" fmla="*/ 443 w 536"/>
              <a:gd name="T93" fmla="*/ 531 h 535"/>
              <a:gd name="T94" fmla="*/ 469 w 536"/>
              <a:gd name="T95" fmla="*/ 520 h 535"/>
              <a:gd name="T96" fmla="*/ 509 w 536"/>
              <a:gd name="T97" fmla="*/ 495 h 535"/>
              <a:gd name="T98" fmla="*/ 522 w 536"/>
              <a:gd name="T99" fmla="*/ 480 h 535"/>
              <a:gd name="T100" fmla="*/ 533 w 536"/>
              <a:gd name="T101" fmla="*/ 450 h 535"/>
              <a:gd name="T102" fmla="*/ 536 w 536"/>
              <a:gd name="T103" fmla="*/ 418 h 5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536" h="535">
                <a:moveTo>
                  <a:pt x="535" y="414"/>
                </a:moveTo>
                <a:lnTo>
                  <a:pt x="533" y="411"/>
                </a:lnTo>
                <a:lnTo>
                  <a:pt x="527" y="406"/>
                </a:lnTo>
                <a:lnTo>
                  <a:pt x="518" y="400"/>
                </a:lnTo>
                <a:lnTo>
                  <a:pt x="507" y="395"/>
                </a:lnTo>
                <a:lnTo>
                  <a:pt x="497" y="390"/>
                </a:lnTo>
                <a:lnTo>
                  <a:pt x="486" y="383"/>
                </a:lnTo>
                <a:lnTo>
                  <a:pt x="473" y="377"/>
                </a:lnTo>
                <a:lnTo>
                  <a:pt x="461" y="370"/>
                </a:lnTo>
                <a:lnTo>
                  <a:pt x="451" y="364"/>
                </a:lnTo>
                <a:lnTo>
                  <a:pt x="441" y="358"/>
                </a:lnTo>
                <a:lnTo>
                  <a:pt x="438" y="356"/>
                </a:lnTo>
                <a:lnTo>
                  <a:pt x="432" y="352"/>
                </a:lnTo>
                <a:lnTo>
                  <a:pt x="425" y="346"/>
                </a:lnTo>
                <a:lnTo>
                  <a:pt x="418" y="343"/>
                </a:lnTo>
                <a:lnTo>
                  <a:pt x="413" y="341"/>
                </a:lnTo>
                <a:lnTo>
                  <a:pt x="407" y="341"/>
                </a:lnTo>
                <a:lnTo>
                  <a:pt x="403" y="341"/>
                </a:lnTo>
                <a:lnTo>
                  <a:pt x="399" y="343"/>
                </a:lnTo>
                <a:lnTo>
                  <a:pt x="393" y="346"/>
                </a:lnTo>
                <a:lnTo>
                  <a:pt x="388" y="352"/>
                </a:lnTo>
                <a:lnTo>
                  <a:pt x="377" y="363"/>
                </a:lnTo>
                <a:lnTo>
                  <a:pt x="367" y="376"/>
                </a:lnTo>
                <a:lnTo>
                  <a:pt x="358" y="387"/>
                </a:lnTo>
                <a:lnTo>
                  <a:pt x="347" y="398"/>
                </a:lnTo>
                <a:lnTo>
                  <a:pt x="343" y="404"/>
                </a:lnTo>
                <a:lnTo>
                  <a:pt x="337" y="407"/>
                </a:lnTo>
                <a:lnTo>
                  <a:pt x="334" y="409"/>
                </a:lnTo>
                <a:lnTo>
                  <a:pt x="330" y="409"/>
                </a:lnTo>
                <a:lnTo>
                  <a:pt x="326" y="409"/>
                </a:lnTo>
                <a:lnTo>
                  <a:pt x="321" y="408"/>
                </a:lnTo>
                <a:lnTo>
                  <a:pt x="317" y="406"/>
                </a:lnTo>
                <a:lnTo>
                  <a:pt x="313" y="405"/>
                </a:lnTo>
                <a:lnTo>
                  <a:pt x="310" y="403"/>
                </a:lnTo>
                <a:lnTo>
                  <a:pt x="305" y="399"/>
                </a:lnTo>
                <a:lnTo>
                  <a:pt x="299" y="396"/>
                </a:lnTo>
                <a:lnTo>
                  <a:pt x="297" y="395"/>
                </a:lnTo>
                <a:lnTo>
                  <a:pt x="272" y="380"/>
                </a:lnTo>
                <a:lnTo>
                  <a:pt x="249" y="364"/>
                </a:lnTo>
                <a:lnTo>
                  <a:pt x="227" y="346"/>
                </a:lnTo>
                <a:lnTo>
                  <a:pt x="208" y="328"/>
                </a:lnTo>
                <a:lnTo>
                  <a:pt x="189" y="309"/>
                </a:lnTo>
                <a:lnTo>
                  <a:pt x="172" y="287"/>
                </a:lnTo>
                <a:lnTo>
                  <a:pt x="157" y="264"/>
                </a:lnTo>
                <a:lnTo>
                  <a:pt x="142" y="239"/>
                </a:lnTo>
                <a:lnTo>
                  <a:pt x="141" y="237"/>
                </a:lnTo>
                <a:lnTo>
                  <a:pt x="137" y="232"/>
                </a:lnTo>
                <a:lnTo>
                  <a:pt x="134" y="227"/>
                </a:lnTo>
                <a:lnTo>
                  <a:pt x="132" y="222"/>
                </a:lnTo>
                <a:lnTo>
                  <a:pt x="130" y="219"/>
                </a:lnTo>
                <a:lnTo>
                  <a:pt x="129" y="215"/>
                </a:lnTo>
                <a:lnTo>
                  <a:pt x="127" y="210"/>
                </a:lnTo>
                <a:lnTo>
                  <a:pt x="127" y="206"/>
                </a:lnTo>
                <a:lnTo>
                  <a:pt x="128" y="203"/>
                </a:lnTo>
                <a:lnTo>
                  <a:pt x="129" y="198"/>
                </a:lnTo>
                <a:lnTo>
                  <a:pt x="133" y="194"/>
                </a:lnTo>
                <a:lnTo>
                  <a:pt x="137" y="189"/>
                </a:lnTo>
                <a:lnTo>
                  <a:pt x="149" y="178"/>
                </a:lnTo>
                <a:lnTo>
                  <a:pt x="161" y="168"/>
                </a:lnTo>
                <a:lnTo>
                  <a:pt x="173" y="158"/>
                </a:lnTo>
                <a:lnTo>
                  <a:pt x="185" y="148"/>
                </a:lnTo>
                <a:lnTo>
                  <a:pt x="189" y="142"/>
                </a:lnTo>
                <a:lnTo>
                  <a:pt x="192" y="137"/>
                </a:lnTo>
                <a:lnTo>
                  <a:pt x="195" y="133"/>
                </a:lnTo>
                <a:lnTo>
                  <a:pt x="196" y="128"/>
                </a:lnTo>
                <a:lnTo>
                  <a:pt x="195" y="123"/>
                </a:lnTo>
                <a:lnTo>
                  <a:pt x="192" y="117"/>
                </a:lnTo>
                <a:lnTo>
                  <a:pt x="189" y="112"/>
                </a:lnTo>
                <a:lnTo>
                  <a:pt x="185" y="105"/>
                </a:lnTo>
                <a:lnTo>
                  <a:pt x="181" y="98"/>
                </a:lnTo>
                <a:lnTo>
                  <a:pt x="178" y="95"/>
                </a:lnTo>
                <a:lnTo>
                  <a:pt x="172" y="85"/>
                </a:lnTo>
                <a:lnTo>
                  <a:pt x="167" y="74"/>
                </a:lnTo>
                <a:lnTo>
                  <a:pt x="160" y="63"/>
                </a:lnTo>
                <a:lnTo>
                  <a:pt x="152" y="51"/>
                </a:lnTo>
                <a:lnTo>
                  <a:pt x="146" y="39"/>
                </a:lnTo>
                <a:lnTo>
                  <a:pt x="142" y="30"/>
                </a:lnTo>
                <a:lnTo>
                  <a:pt x="135" y="18"/>
                </a:lnTo>
                <a:lnTo>
                  <a:pt x="130" y="9"/>
                </a:lnTo>
                <a:lnTo>
                  <a:pt x="125" y="3"/>
                </a:lnTo>
                <a:lnTo>
                  <a:pt x="121" y="1"/>
                </a:lnTo>
                <a:lnTo>
                  <a:pt x="118" y="0"/>
                </a:lnTo>
                <a:lnTo>
                  <a:pt x="114" y="0"/>
                </a:lnTo>
                <a:lnTo>
                  <a:pt x="102" y="1"/>
                </a:lnTo>
                <a:lnTo>
                  <a:pt x="87" y="3"/>
                </a:lnTo>
                <a:lnTo>
                  <a:pt x="71" y="7"/>
                </a:lnTo>
                <a:lnTo>
                  <a:pt x="61" y="12"/>
                </a:lnTo>
                <a:lnTo>
                  <a:pt x="55" y="14"/>
                </a:lnTo>
                <a:lnTo>
                  <a:pt x="51" y="17"/>
                </a:lnTo>
                <a:lnTo>
                  <a:pt x="46" y="21"/>
                </a:lnTo>
                <a:lnTo>
                  <a:pt x="41" y="27"/>
                </a:lnTo>
                <a:lnTo>
                  <a:pt x="30" y="41"/>
                </a:lnTo>
                <a:lnTo>
                  <a:pt x="20" y="58"/>
                </a:lnTo>
                <a:lnTo>
                  <a:pt x="15" y="67"/>
                </a:lnTo>
                <a:lnTo>
                  <a:pt x="11" y="75"/>
                </a:lnTo>
                <a:lnTo>
                  <a:pt x="8" y="85"/>
                </a:lnTo>
                <a:lnTo>
                  <a:pt x="6" y="94"/>
                </a:lnTo>
                <a:lnTo>
                  <a:pt x="3" y="102"/>
                </a:lnTo>
                <a:lnTo>
                  <a:pt x="1" y="111"/>
                </a:lnTo>
                <a:lnTo>
                  <a:pt x="1" y="120"/>
                </a:lnTo>
                <a:lnTo>
                  <a:pt x="0" y="128"/>
                </a:lnTo>
                <a:lnTo>
                  <a:pt x="1" y="139"/>
                </a:lnTo>
                <a:lnTo>
                  <a:pt x="2" y="149"/>
                </a:lnTo>
                <a:lnTo>
                  <a:pt x="3" y="158"/>
                </a:lnTo>
                <a:lnTo>
                  <a:pt x="7" y="170"/>
                </a:lnTo>
                <a:lnTo>
                  <a:pt x="10" y="181"/>
                </a:lnTo>
                <a:lnTo>
                  <a:pt x="12" y="189"/>
                </a:lnTo>
                <a:lnTo>
                  <a:pt x="15" y="196"/>
                </a:lnTo>
                <a:lnTo>
                  <a:pt x="20" y="209"/>
                </a:lnTo>
                <a:lnTo>
                  <a:pt x="25" y="222"/>
                </a:lnTo>
                <a:lnTo>
                  <a:pt x="27" y="229"/>
                </a:lnTo>
                <a:lnTo>
                  <a:pt x="34" y="246"/>
                </a:lnTo>
                <a:lnTo>
                  <a:pt x="41" y="263"/>
                </a:lnTo>
                <a:lnTo>
                  <a:pt x="50" y="279"/>
                </a:lnTo>
                <a:lnTo>
                  <a:pt x="59" y="295"/>
                </a:lnTo>
                <a:lnTo>
                  <a:pt x="75" y="319"/>
                </a:lnTo>
                <a:lnTo>
                  <a:pt x="94" y="344"/>
                </a:lnTo>
                <a:lnTo>
                  <a:pt x="116" y="370"/>
                </a:lnTo>
                <a:lnTo>
                  <a:pt x="141" y="396"/>
                </a:lnTo>
                <a:lnTo>
                  <a:pt x="167" y="420"/>
                </a:lnTo>
                <a:lnTo>
                  <a:pt x="191" y="442"/>
                </a:lnTo>
                <a:lnTo>
                  <a:pt x="216" y="461"/>
                </a:lnTo>
                <a:lnTo>
                  <a:pt x="241" y="477"/>
                </a:lnTo>
                <a:lnTo>
                  <a:pt x="256" y="487"/>
                </a:lnTo>
                <a:lnTo>
                  <a:pt x="272" y="494"/>
                </a:lnTo>
                <a:lnTo>
                  <a:pt x="290" y="502"/>
                </a:lnTo>
                <a:lnTo>
                  <a:pt x="308" y="509"/>
                </a:lnTo>
                <a:lnTo>
                  <a:pt x="314" y="512"/>
                </a:lnTo>
                <a:lnTo>
                  <a:pt x="326" y="516"/>
                </a:lnTo>
                <a:lnTo>
                  <a:pt x="339" y="520"/>
                </a:lnTo>
                <a:lnTo>
                  <a:pt x="347" y="523"/>
                </a:lnTo>
                <a:lnTo>
                  <a:pt x="354" y="527"/>
                </a:lnTo>
                <a:lnTo>
                  <a:pt x="365" y="529"/>
                </a:lnTo>
                <a:lnTo>
                  <a:pt x="377" y="532"/>
                </a:lnTo>
                <a:lnTo>
                  <a:pt x="387" y="534"/>
                </a:lnTo>
                <a:lnTo>
                  <a:pt x="398" y="535"/>
                </a:lnTo>
                <a:lnTo>
                  <a:pt x="407" y="535"/>
                </a:lnTo>
                <a:lnTo>
                  <a:pt x="416" y="535"/>
                </a:lnTo>
                <a:lnTo>
                  <a:pt x="425" y="534"/>
                </a:lnTo>
                <a:lnTo>
                  <a:pt x="433" y="533"/>
                </a:lnTo>
                <a:lnTo>
                  <a:pt x="443" y="531"/>
                </a:lnTo>
                <a:lnTo>
                  <a:pt x="452" y="528"/>
                </a:lnTo>
                <a:lnTo>
                  <a:pt x="460" y="525"/>
                </a:lnTo>
                <a:lnTo>
                  <a:pt x="469" y="520"/>
                </a:lnTo>
                <a:lnTo>
                  <a:pt x="479" y="516"/>
                </a:lnTo>
                <a:lnTo>
                  <a:pt x="496" y="505"/>
                </a:lnTo>
                <a:lnTo>
                  <a:pt x="509" y="495"/>
                </a:lnTo>
                <a:lnTo>
                  <a:pt x="514" y="490"/>
                </a:lnTo>
                <a:lnTo>
                  <a:pt x="519" y="486"/>
                </a:lnTo>
                <a:lnTo>
                  <a:pt x="522" y="480"/>
                </a:lnTo>
                <a:lnTo>
                  <a:pt x="524" y="476"/>
                </a:lnTo>
                <a:lnTo>
                  <a:pt x="528" y="464"/>
                </a:lnTo>
                <a:lnTo>
                  <a:pt x="533" y="450"/>
                </a:lnTo>
                <a:lnTo>
                  <a:pt x="536" y="435"/>
                </a:lnTo>
                <a:lnTo>
                  <a:pt x="536" y="423"/>
                </a:lnTo>
                <a:lnTo>
                  <a:pt x="536" y="418"/>
                </a:lnTo>
                <a:lnTo>
                  <a:pt x="535" y="414"/>
                </a:lnTo>
                <a:close/>
              </a:path>
            </a:pathLst>
          </a:custGeom>
          <a:solidFill>
            <a:schemeClr val="accent1"/>
          </a:solidFill>
          <a:ln>
            <a:noFill/>
          </a:ln>
        </p:spPr>
        <p:txBody>
          <a:bodyPr vert="horz" wrap="square" lIns="243792" tIns="121896" rIns="243792" bIns="121896" numCol="1" anchor="t" anchorCtr="0" compatLnSpc="1">
            <a:prstTxWarp prst="textNoShape">
              <a:avLst/>
            </a:prstTxWarp>
          </a:bodyPr>
          <a:lstStyle/>
          <a:p>
            <a:endParaRPr lang="ru-RU" sz="2400"/>
          </a:p>
        </p:txBody>
      </p:sp>
      <p:sp>
        <p:nvSpPr>
          <p:cNvPr id="19" name="Freeform 22"/>
          <p:cNvSpPr>
            <a:spLocks noEditPoints="1"/>
          </p:cNvSpPr>
          <p:nvPr/>
        </p:nvSpPr>
        <p:spPr bwMode="auto">
          <a:xfrm>
            <a:off x="17850599" y="11022789"/>
            <a:ext cx="825340" cy="825340"/>
          </a:xfrm>
          <a:custGeom>
            <a:avLst/>
            <a:gdLst>
              <a:gd name="T0" fmla="*/ 526 w 585"/>
              <a:gd name="T1" fmla="*/ 13 h 585"/>
              <a:gd name="T2" fmla="*/ 486 w 585"/>
              <a:gd name="T3" fmla="*/ 1 h 585"/>
              <a:gd name="T4" fmla="*/ 88 w 585"/>
              <a:gd name="T5" fmla="*/ 2 h 585"/>
              <a:gd name="T6" fmla="*/ 49 w 585"/>
              <a:gd name="T7" fmla="*/ 18 h 585"/>
              <a:gd name="T8" fmla="*/ 18 w 585"/>
              <a:gd name="T9" fmla="*/ 50 h 585"/>
              <a:gd name="T10" fmla="*/ 3 w 585"/>
              <a:gd name="T11" fmla="*/ 88 h 585"/>
              <a:gd name="T12" fmla="*/ 0 w 585"/>
              <a:gd name="T13" fmla="*/ 486 h 585"/>
              <a:gd name="T14" fmla="*/ 12 w 585"/>
              <a:gd name="T15" fmla="*/ 527 h 585"/>
              <a:gd name="T16" fmla="*/ 40 w 585"/>
              <a:gd name="T17" fmla="*/ 560 h 585"/>
              <a:gd name="T18" fmla="*/ 77 w 585"/>
              <a:gd name="T19" fmla="*/ 580 h 585"/>
              <a:gd name="T20" fmla="*/ 474 w 585"/>
              <a:gd name="T21" fmla="*/ 585 h 585"/>
              <a:gd name="T22" fmla="*/ 517 w 585"/>
              <a:gd name="T23" fmla="*/ 577 h 585"/>
              <a:gd name="T24" fmla="*/ 552 w 585"/>
              <a:gd name="T25" fmla="*/ 553 h 585"/>
              <a:gd name="T26" fmla="*/ 576 w 585"/>
              <a:gd name="T27" fmla="*/ 517 h 585"/>
              <a:gd name="T28" fmla="*/ 585 w 585"/>
              <a:gd name="T29" fmla="*/ 475 h 585"/>
              <a:gd name="T30" fmla="*/ 580 w 585"/>
              <a:gd name="T31" fmla="*/ 78 h 585"/>
              <a:gd name="T32" fmla="*/ 560 w 585"/>
              <a:gd name="T33" fmla="*/ 41 h 585"/>
              <a:gd name="T34" fmla="*/ 473 w 585"/>
              <a:gd name="T35" fmla="*/ 452 h 585"/>
              <a:gd name="T36" fmla="*/ 443 w 585"/>
              <a:gd name="T37" fmla="*/ 474 h 585"/>
              <a:gd name="T38" fmla="*/ 393 w 585"/>
              <a:gd name="T39" fmla="*/ 487 h 585"/>
              <a:gd name="T40" fmla="*/ 369 w 585"/>
              <a:gd name="T41" fmla="*/ 485 h 585"/>
              <a:gd name="T42" fmla="*/ 345 w 585"/>
              <a:gd name="T43" fmla="*/ 477 h 585"/>
              <a:gd name="T44" fmla="*/ 321 w 585"/>
              <a:gd name="T45" fmla="*/ 469 h 585"/>
              <a:gd name="T46" fmla="*/ 260 w 585"/>
              <a:gd name="T47" fmla="*/ 436 h 585"/>
              <a:gd name="T48" fmla="*/ 199 w 585"/>
              <a:gd name="T49" fmla="*/ 385 h 585"/>
              <a:gd name="T50" fmla="*/ 148 w 585"/>
              <a:gd name="T51" fmla="*/ 326 h 585"/>
              <a:gd name="T52" fmla="*/ 117 w 585"/>
              <a:gd name="T53" fmla="*/ 264 h 585"/>
              <a:gd name="T54" fmla="*/ 107 w 585"/>
              <a:gd name="T55" fmla="*/ 240 h 585"/>
              <a:gd name="T56" fmla="*/ 101 w 585"/>
              <a:gd name="T57" fmla="*/ 216 h 585"/>
              <a:gd name="T58" fmla="*/ 98 w 585"/>
              <a:gd name="T59" fmla="*/ 192 h 585"/>
              <a:gd name="T60" fmla="*/ 111 w 585"/>
              <a:gd name="T61" fmla="*/ 142 h 585"/>
              <a:gd name="T62" fmla="*/ 132 w 585"/>
              <a:gd name="T63" fmla="*/ 111 h 585"/>
              <a:gd name="T64" fmla="*/ 160 w 585"/>
              <a:gd name="T65" fmla="*/ 100 h 585"/>
              <a:gd name="T66" fmla="*/ 185 w 585"/>
              <a:gd name="T67" fmla="*/ 98 h 585"/>
              <a:gd name="T68" fmla="*/ 201 w 585"/>
              <a:gd name="T69" fmla="*/ 121 h 585"/>
              <a:gd name="T70" fmla="*/ 221 w 585"/>
              <a:gd name="T71" fmla="*/ 156 h 585"/>
              <a:gd name="T72" fmla="*/ 231 w 585"/>
              <a:gd name="T73" fmla="*/ 174 h 585"/>
              <a:gd name="T74" fmla="*/ 239 w 585"/>
              <a:gd name="T75" fmla="*/ 192 h 585"/>
              <a:gd name="T76" fmla="*/ 231 w 585"/>
              <a:gd name="T77" fmla="*/ 205 h 585"/>
              <a:gd name="T78" fmla="*/ 197 w 585"/>
              <a:gd name="T79" fmla="*/ 235 h 585"/>
              <a:gd name="T80" fmla="*/ 189 w 585"/>
              <a:gd name="T81" fmla="*/ 248 h 585"/>
              <a:gd name="T82" fmla="*/ 193 w 585"/>
              <a:gd name="T83" fmla="*/ 260 h 585"/>
              <a:gd name="T84" fmla="*/ 200 w 585"/>
              <a:gd name="T85" fmla="*/ 272 h 585"/>
              <a:gd name="T86" fmla="*/ 248 w 585"/>
              <a:gd name="T87" fmla="*/ 337 h 585"/>
              <a:gd name="T88" fmla="*/ 312 w 585"/>
              <a:gd name="T89" fmla="*/ 385 h 585"/>
              <a:gd name="T90" fmla="*/ 324 w 585"/>
              <a:gd name="T91" fmla="*/ 392 h 585"/>
              <a:gd name="T92" fmla="*/ 337 w 585"/>
              <a:gd name="T93" fmla="*/ 395 h 585"/>
              <a:gd name="T94" fmla="*/ 354 w 585"/>
              <a:gd name="T95" fmla="*/ 383 h 585"/>
              <a:gd name="T96" fmla="*/ 385 w 585"/>
              <a:gd name="T97" fmla="*/ 349 h 585"/>
              <a:gd name="T98" fmla="*/ 401 w 585"/>
              <a:gd name="T99" fmla="*/ 348 h 585"/>
              <a:gd name="T100" fmla="*/ 418 w 585"/>
              <a:gd name="T101" fmla="*/ 358 h 585"/>
              <a:gd name="T102" fmla="*/ 465 w 585"/>
              <a:gd name="T103" fmla="*/ 384 h 585"/>
              <a:gd name="T104" fmla="*/ 487 w 585"/>
              <a:gd name="T105" fmla="*/ 402 h 585"/>
              <a:gd name="T106" fmla="*/ 482 w 585"/>
              <a:gd name="T107" fmla="*/ 434 h 5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85" h="585">
                <a:moveTo>
                  <a:pt x="552" y="32"/>
                </a:moveTo>
                <a:lnTo>
                  <a:pt x="544" y="25"/>
                </a:lnTo>
                <a:lnTo>
                  <a:pt x="535" y="18"/>
                </a:lnTo>
                <a:lnTo>
                  <a:pt x="526" y="13"/>
                </a:lnTo>
                <a:lnTo>
                  <a:pt x="517" y="9"/>
                </a:lnTo>
                <a:lnTo>
                  <a:pt x="507" y="5"/>
                </a:lnTo>
                <a:lnTo>
                  <a:pt x="497" y="2"/>
                </a:lnTo>
                <a:lnTo>
                  <a:pt x="486" y="1"/>
                </a:lnTo>
                <a:lnTo>
                  <a:pt x="474" y="0"/>
                </a:lnTo>
                <a:lnTo>
                  <a:pt x="109" y="0"/>
                </a:lnTo>
                <a:lnTo>
                  <a:pt x="99" y="1"/>
                </a:lnTo>
                <a:lnTo>
                  <a:pt x="88" y="2"/>
                </a:lnTo>
                <a:lnTo>
                  <a:pt x="77" y="5"/>
                </a:lnTo>
                <a:lnTo>
                  <a:pt x="67" y="9"/>
                </a:lnTo>
                <a:lnTo>
                  <a:pt x="59" y="13"/>
                </a:lnTo>
                <a:lnTo>
                  <a:pt x="49" y="18"/>
                </a:lnTo>
                <a:lnTo>
                  <a:pt x="40" y="25"/>
                </a:lnTo>
                <a:lnTo>
                  <a:pt x="32" y="32"/>
                </a:lnTo>
                <a:lnTo>
                  <a:pt x="25" y="41"/>
                </a:lnTo>
                <a:lnTo>
                  <a:pt x="18" y="50"/>
                </a:lnTo>
                <a:lnTo>
                  <a:pt x="12" y="58"/>
                </a:lnTo>
                <a:lnTo>
                  <a:pt x="8" y="68"/>
                </a:lnTo>
                <a:lnTo>
                  <a:pt x="5" y="78"/>
                </a:lnTo>
                <a:lnTo>
                  <a:pt x="3" y="88"/>
                </a:lnTo>
                <a:lnTo>
                  <a:pt x="0" y="99"/>
                </a:lnTo>
                <a:lnTo>
                  <a:pt x="0" y="110"/>
                </a:lnTo>
                <a:lnTo>
                  <a:pt x="0" y="475"/>
                </a:lnTo>
                <a:lnTo>
                  <a:pt x="0" y="486"/>
                </a:lnTo>
                <a:lnTo>
                  <a:pt x="3" y="497"/>
                </a:lnTo>
                <a:lnTo>
                  <a:pt x="5" y="507"/>
                </a:lnTo>
                <a:lnTo>
                  <a:pt x="8" y="517"/>
                </a:lnTo>
                <a:lnTo>
                  <a:pt x="12" y="527"/>
                </a:lnTo>
                <a:lnTo>
                  <a:pt x="18" y="535"/>
                </a:lnTo>
                <a:lnTo>
                  <a:pt x="25" y="544"/>
                </a:lnTo>
                <a:lnTo>
                  <a:pt x="32" y="553"/>
                </a:lnTo>
                <a:lnTo>
                  <a:pt x="40" y="560"/>
                </a:lnTo>
                <a:lnTo>
                  <a:pt x="49" y="567"/>
                </a:lnTo>
                <a:lnTo>
                  <a:pt x="59" y="572"/>
                </a:lnTo>
                <a:lnTo>
                  <a:pt x="67" y="577"/>
                </a:lnTo>
                <a:lnTo>
                  <a:pt x="77" y="580"/>
                </a:lnTo>
                <a:lnTo>
                  <a:pt x="88" y="583"/>
                </a:lnTo>
                <a:lnTo>
                  <a:pt x="99" y="584"/>
                </a:lnTo>
                <a:lnTo>
                  <a:pt x="109" y="585"/>
                </a:lnTo>
                <a:lnTo>
                  <a:pt x="474" y="585"/>
                </a:lnTo>
                <a:lnTo>
                  <a:pt x="486" y="584"/>
                </a:lnTo>
                <a:lnTo>
                  <a:pt x="497" y="583"/>
                </a:lnTo>
                <a:lnTo>
                  <a:pt x="507" y="580"/>
                </a:lnTo>
                <a:lnTo>
                  <a:pt x="517" y="577"/>
                </a:lnTo>
                <a:lnTo>
                  <a:pt x="526" y="572"/>
                </a:lnTo>
                <a:lnTo>
                  <a:pt x="535" y="567"/>
                </a:lnTo>
                <a:lnTo>
                  <a:pt x="544" y="560"/>
                </a:lnTo>
                <a:lnTo>
                  <a:pt x="552" y="553"/>
                </a:lnTo>
                <a:lnTo>
                  <a:pt x="560" y="544"/>
                </a:lnTo>
                <a:lnTo>
                  <a:pt x="566" y="535"/>
                </a:lnTo>
                <a:lnTo>
                  <a:pt x="572" y="527"/>
                </a:lnTo>
                <a:lnTo>
                  <a:pt x="576" y="517"/>
                </a:lnTo>
                <a:lnTo>
                  <a:pt x="580" y="507"/>
                </a:lnTo>
                <a:lnTo>
                  <a:pt x="582" y="497"/>
                </a:lnTo>
                <a:lnTo>
                  <a:pt x="584" y="486"/>
                </a:lnTo>
                <a:lnTo>
                  <a:pt x="585" y="475"/>
                </a:lnTo>
                <a:lnTo>
                  <a:pt x="585" y="110"/>
                </a:lnTo>
                <a:lnTo>
                  <a:pt x="584" y="99"/>
                </a:lnTo>
                <a:lnTo>
                  <a:pt x="582" y="88"/>
                </a:lnTo>
                <a:lnTo>
                  <a:pt x="580" y="78"/>
                </a:lnTo>
                <a:lnTo>
                  <a:pt x="576" y="68"/>
                </a:lnTo>
                <a:lnTo>
                  <a:pt x="572" y="58"/>
                </a:lnTo>
                <a:lnTo>
                  <a:pt x="566" y="50"/>
                </a:lnTo>
                <a:lnTo>
                  <a:pt x="560" y="41"/>
                </a:lnTo>
                <a:lnTo>
                  <a:pt x="552" y="32"/>
                </a:lnTo>
                <a:close/>
                <a:moveTo>
                  <a:pt x="479" y="444"/>
                </a:moveTo>
                <a:lnTo>
                  <a:pt x="477" y="448"/>
                </a:lnTo>
                <a:lnTo>
                  <a:pt x="473" y="452"/>
                </a:lnTo>
                <a:lnTo>
                  <a:pt x="470" y="457"/>
                </a:lnTo>
                <a:lnTo>
                  <a:pt x="466" y="460"/>
                </a:lnTo>
                <a:lnTo>
                  <a:pt x="455" y="467"/>
                </a:lnTo>
                <a:lnTo>
                  <a:pt x="443" y="474"/>
                </a:lnTo>
                <a:lnTo>
                  <a:pt x="429" y="480"/>
                </a:lnTo>
                <a:lnTo>
                  <a:pt x="416" y="484"/>
                </a:lnTo>
                <a:lnTo>
                  <a:pt x="404" y="487"/>
                </a:lnTo>
                <a:lnTo>
                  <a:pt x="393" y="487"/>
                </a:lnTo>
                <a:lnTo>
                  <a:pt x="387" y="487"/>
                </a:lnTo>
                <a:lnTo>
                  <a:pt x="381" y="486"/>
                </a:lnTo>
                <a:lnTo>
                  <a:pt x="374" y="486"/>
                </a:lnTo>
                <a:lnTo>
                  <a:pt x="369" y="485"/>
                </a:lnTo>
                <a:lnTo>
                  <a:pt x="363" y="483"/>
                </a:lnTo>
                <a:lnTo>
                  <a:pt x="356" y="482"/>
                </a:lnTo>
                <a:lnTo>
                  <a:pt x="349" y="479"/>
                </a:lnTo>
                <a:lnTo>
                  <a:pt x="345" y="477"/>
                </a:lnTo>
                <a:lnTo>
                  <a:pt x="339" y="475"/>
                </a:lnTo>
                <a:lnTo>
                  <a:pt x="332" y="473"/>
                </a:lnTo>
                <a:lnTo>
                  <a:pt x="324" y="470"/>
                </a:lnTo>
                <a:lnTo>
                  <a:pt x="321" y="469"/>
                </a:lnTo>
                <a:lnTo>
                  <a:pt x="305" y="462"/>
                </a:lnTo>
                <a:lnTo>
                  <a:pt x="290" y="455"/>
                </a:lnTo>
                <a:lnTo>
                  <a:pt x="275" y="446"/>
                </a:lnTo>
                <a:lnTo>
                  <a:pt x="260" y="436"/>
                </a:lnTo>
                <a:lnTo>
                  <a:pt x="244" y="425"/>
                </a:lnTo>
                <a:lnTo>
                  <a:pt x="229" y="413"/>
                </a:lnTo>
                <a:lnTo>
                  <a:pt x="214" y="401"/>
                </a:lnTo>
                <a:lnTo>
                  <a:pt x="199" y="385"/>
                </a:lnTo>
                <a:lnTo>
                  <a:pt x="185" y="371"/>
                </a:lnTo>
                <a:lnTo>
                  <a:pt x="171" y="356"/>
                </a:lnTo>
                <a:lnTo>
                  <a:pt x="159" y="341"/>
                </a:lnTo>
                <a:lnTo>
                  <a:pt x="148" y="326"/>
                </a:lnTo>
                <a:lnTo>
                  <a:pt x="139" y="311"/>
                </a:lnTo>
                <a:lnTo>
                  <a:pt x="130" y="295"/>
                </a:lnTo>
                <a:lnTo>
                  <a:pt x="122" y="280"/>
                </a:lnTo>
                <a:lnTo>
                  <a:pt x="117" y="264"/>
                </a:lnTo>
                <a:lnTo>
                  <a:pt x="115" y="260"/>
                </a:lnTo>
                <a:lnTo>
                  <a:pt x="113" y="253"/>
                </a:lnTo>
                <a:lnTo>
                  <a:pt x="109" y="245"/>
                </a:lnTo>
                <a:lnTo>
                  <a:pt x="107" y="240"/>
                </a:lnTo>
                <a:lnTo>
                  <a:pt x="106" y="235"/>
                </a:lnTo>
                <a:lnTo>
                  <a:pt x="104" y="229"/>
                </a:lnTo>
                <a:lnTo>
                  <a:pt x="102" y="221"/>
                </a:lnTo>
                <a:lnTo>
                  <a:pt x="101" y="216"/>
                </a:lnTo>
                <a:lnTo>
                  <a:pt x="100" y="210"/>
                </a:lnTo>
                <a:lnTo>
                  <a:pt x="99" y="205"/>
                </a:lnTo>
                <a:lnTo>
                  <a:pt x="98" y="198"/>
                </a:lnTo>
                <a:lnTo>
                  <a:pt x="98" y="192"/>
                </a:lnTo>
                <a:lnTo>
                  <a:pt x="99" y="180"/>
                </a:lnTo>
                <a:lnTo>
                  <a:pt x="101" y="168"/>
                </a:lnTo>
                <a:lnTo>
                  <a:pt x="105" y="155"/>
                </a:lnTo>
                <a:lnTo>
                  <a:pt x="111" y="142"/>
                </a:lnTo>
                <a:lnTo>
                  <a:pt x="117" y="130"/>
                </a:lnTo>
                <a:lnTo>
                  <a:pt x="125" y="119"/>
                </a:lnTo>
                <a:lnTo>
                  <a:pt x="129" y="115"/>
                </a:lnTo>
                <a:lnTo>
                  <a:pt x="132" y="111"/>
                </a:lnTo>
                <a:lnTo>
                  <a:pt x="136" y="108"/>
                </a:lnTo>
                <a:lnTo>
                  <a:pt x="141" y="106"/>
                </a:lnTo>
                <a:lnTo>
                  <a:pt x="150" y="103"/>
                </a:lnTo>
                <a:lnTo>
                  <a:pt x="160" y="100"/>
                </a:lnTo>
                <a:lnTo>
                  <a:pt x="170" y="98"/>
                </a:lnTo>
                <a:lnTo>
                  <a:pt x="180" y="98"/>
                </a:lnTo>
                <a:lnTo>
                  <a:pt x="183" y="98"/>
                </a:lnTo>
                <a:lnTo>
                  <a:pt x="185" y="98"/>
                </a:lnTo>
                <a:lnTo>
                  <a:pt x="188" y="100"/>
                </a:lnTo>
                <a:lnTo>
                  <a:pt x="192" y="106"/>
                </a:lnTo>
                <a:lnTo>
                  <a:pt x="196" y="112"/>
                </a:lnTo>
                <a:lnTo>
                  <a:pt x="201" y="121"/>
                </a:lnTo>
                <a:lnTo>
                  <a:pt x="207" y="130"/>
                </a:lnTo>
                <a:lnTo>
                  <a:pt x="211" y="139"/>
                </a:lnTo>
                <a:lnTo>
                  <a:pt x="216" y="148"/>
                </a:lnTo>
                <a:lnTo>
                  <a:pt x="221" y="156"/>
                </a:lnTo>
                <a:lnTo>
                  <a:pt x="224" y="163"/>
                </a:lnTo>
                <a:lnTo>
                  <a:pt x="226" y="167"/>
                </a:lnTo>
                <a:lnTo>
                  <a:pt x="228" y="169"/>
                </a:lnTo>
                <a:lnTo>
                  <a:pt x="231" y="174"/>
                </a:lnTo>
                <a:lnTo>
                  <a:pt x="235" y="179"/>
                </a:lnTo>
                <a:lnTo>
                  <a:pt x="237" y="183"/>
                </a:lnTo>
                <a:lnTo>
                  <a:pt x="239" y="188"/>
                </a:lnTo>
                <a:lnTo>
                  <a:pt x="239" y="192"/>
                </a:lnTo>
                <a:lnTo>
                  <a:pt x="239" y="194"/>
                </a:lnTo>
                <a:lnTo>
                  <a:pt x="237" y="198"/>
                </a:lnTo>
                <a:lnTo>
                  <a:pt x="235" y="202"/>
                </a:lnTo>
                <a:lnTo>
                  <a:pt x="231" y="205"/>
                </a:lnTo>
                <a:lnTo>
                  <a:pt x="223" y="214"/>
                </a:lnTo>
                <a:lnTo>
                  <a:pt x="214" y="220"/>
                </a:lnTo>
                <a:lnTo>
                  <a:pt x="206" y="228"/>
                </a:lnTo>
                <a:lnTo>
                  <a:pt x="197" y="235"/>
                </a:lnTo>
                <a:lnTo>
                  <a:pt x="194" y="239"/>
                </a:lnTo>
                <a:lnTo>
                  <a:pt x="192" y="243"/>
                </a:lnTo>
                <a:lnTo>
                  <a:pt x="189" y="245"/>
                </a:lnTo>
                <a:lnTo>
                  <a:pt x="189" y="248"/>
                </a:lnTo>
                <a:lnTo>
                  <a:pt x="189" y="250"/>
                </a:lnTo>
                <a:lnTo>
                  <a:pt x="190" y="255"/>
                </a:lnTo>
                <a:lnTo>
                  <a:pt x="192" y="258"/>
                </a:lnTo>
                <a:lnTo>
                  <a:pt x="193" y="260"/>
                </a:lnTo>
                <a:lnTo>
                  <a:pt x="195" y="263"/>
                </a:lnTo>
                <a:lnTo>
                  <a:pt x="197" y="267"/>
                </a:lnTo>
                <a:lnTo>
                  <a:pt x="199" y="270"/>
                </a:lnTo>
                <a:lnTo>
                  <a:pt x="200" y="272"/>
                </a:lnTo>
                <a:lnTo>
                  <a:pt x="211" y="290"/>
                </a:lnTo>
                <a:lnTo>
                  <a:pt x="223" y="307"/>
                </a:lnTo>
                <a:lnTo>
                  <a:pt x="235" y="323"/>
                </a:lnTo>
                <a:lnTo>
                  <a:pt x="248" y="337"/>
                </a:lnTo>
                <a:lnTo>
                  <a:pt x="262" y="350"/>
                </a:lnTo>
                <a:lnTo>
                  <a:pt x="278" y="363"/>
                </a:lnTo>
                <a:lnTo>
                  <a:pt x="294" y="375"/>
                </a:lnTo>
                <a:lnTo>
                  <a:pt x="312" y="385"/>
                </a:lnTo>
                <a:lnTo>
                  <a:pt x="315" y="386"/>
                </a:lnTo>
                <a:lnTo>
                  <a:pt x="318" y="389"/>
                </a:lnTo>
                <a:lnTo>
                  <a:pt x="322" y="391"/>
                </a:lnTo>
                <a:lnTo>
                  <a:pt x="324" y="392"/>
                </a:lnTo>
                <a:lnTo>
                  <a:pt x="328" y="393"/>
                </a:lnTo>
                <a:lnTo>
                  <a:pt x="331" y="394"/>
                </a:lnTo>
                <a:lnTo>
                  <a:pt x="334" y="395"/>
                </a:lnTo>
                <a:lnTo>
                  <a:pt x="337" y="395"/>
                </a:lnTo>
                <a:lnTo>
                  <a:pt x="341" y="395"/>
                </a:lnTo>
                <a:lnTo>
                  <a:pt x="344" y="393"/>
                </a:lnTo>
                <a:lnTo>
                  <a:pt x="348" y="389"/>
                </a:lnTo>
                <a:lnTo>
                  <a:pt x="354" y="383"/>
                </a:lnTo>
                <a:lnTo>
                  <a:pt x="364" y="370"/>
                </a:lnTo>
                <a:lnTo>
                  <a:pt x="375" y="358"/>
                </a:lnTo>
                <a:lnTo>
                  <a:pt x="381" y="353"/>
                </a:lnTo>
                <a:lnTo>
                  <a:pt x="385" y="349"/>
                </a:lnTo>
                <a:lnTo>
                  <a:pt x="389" y="347"/>
                </a:lnTo>
                <a:lnTo>
                  <a:pt x="393" y="345"/>
                </a:lnTo>
                <a:lnTo>
                  <a:pt x="397" y="347"/>
                </a:lnTo>
                <a:lnTo>
                  <a:pt x="401" y="348"/>
                </a:lnTo>
                <a:lnTo>
                  <a:pt x="405" y="350"/>
                </a:lnTo>
                <a:lnTo>
                  <a:pt x="411" y="353"/>
                </a:lnTo>
                <a:lnTo>
                  <a:pt x="415" y="356"/>
                </a:lnTo>
                <a:lnTo>
                  <a:pt x="418" y="358"/>
                </a:lnTo>
                <a:lnTo>
                  <a:pt x="438" y="369"/>
                </a:lnTo>
                <a:lnTo>
                  <a:pt x="447" y="375"/>
                </a:lnTo>
                <a:lnTo>
                  <a:pt x="456" y="379"/>
                </a:lnTo>
                <a:lnTo>
                  <a:pt x="465" y="384"/>
                </a:lnTo>
                <a:lnTo>
                  <a:pt x="471" y="389"/>
                </a:lnTo>
                <a:lnTo>
                  <a:pt x="482" y="395"/>
                </a:lnTo>
                <a:lnTo>
                  <a:pt x="486" y="399"/>
                </a:lnTo>
                <a:lnTo>
                  <a:pt x="487" y="402"/>
                </a:lnTo>
                <a:lnTo>
                  <a:pt x="487" y="406"/>
                </a:lnTo>
                <a:lnTo>
                  <a:pt x="486" y="415"/>
                </a:lnTo>
                <a:lnTo>
                  <a:pt x="485" y="424"/>
                </a:lnTo>
                <a:lnTo>
                  <a:pt x="482" y="434"/>
                </a:lnTo>
                <a:lnTo>
                  <a:pt x="479" y="444"/>
                </a:lnTo>
                <a:close/>
              </a:path>
            </a:pathLst>
          </a:custGeom>
          <a:solidFill>
            <a:schemeClr val="accent1"/>
          </a:solidFill>
          <a:ln>
            <a:noFill/>
          </a:ln>
        </p:spPr>
        <p:txBody>
          <a:bodyPr vert="horz" wrap="square" lIns="243792" tIns="121896" rIns="243792" bIns="121896" numCol="1" anchor="t" anchorCtr="0" compatLnSpc="1">
            <a:prstTxWarp prst="textNoShape">
              <a:avLst/>
            </a:prstTxWarp>
          </a:bodyPr>
          <a:lstStyle/>
          <a:p>
            <a:endParaRPr lang="ru-RU" sz="2400"/>
          </a:p>
        </p:txBody>
      </p:sp>
      <p:sp>
        <p:nvSpPr>
          <p:cNvPr id="20" name="Freeform 23"/>
          <p:cNvSpPr>
            <a:spLocks/>
          </p:cNvSpPr>
          <p:nvPr/>
        </p:nvSpPr>
        <p:spPr bwMode="auto">
          <a:xfrm>
            <a:off x="5821815" y="11653430"/>
            <a:ext cx="550226" cy="67720"/>
          </a:xfrm>
          <a:custGeom>
            <a:avLst/>
            <a:gdLst>
              <a:gd name="T0" fmla="*/ 385 w 390"/>
              <a:gd name="T1" fmla="*/ 3 h 49"/>
              <a:gd name="T2" fmla="*/ 382 w 390"/>
              <a:gd name="T3" fmla="*/ 1 h 49"/>
              <a:gd name="T4" fmla="*/ 377 w 390"/>
              <a:gd name="T5" fmla="*/ 0 h 49"/>
              <a:gd name="T6" fmla="*/ 12 w 390"/>
              <a:gd name="T7" fmla="*/ 0 h 49"/>
              <a:gd name="T8" fmla="*/ 7 w 390"/>
              <a:gd name="T9" fmla="*/ 1 h 49"/>
              <a:gd name="T10" fmla="*/ 3 w 390"/>
              <a:gd name="T11" fmla="*/ 3 h 49"/>
              <a:gd name="T12" fmla="*/ 1 w 390"/>
              <a:gd name="T13" fmla="*/ 8 h 49"/>
              <a:gd name="T14" fmla="*/ 0 w 390"/>
              <a:gd name="T15" fmla="*/ 13 h 49"/>
              <a:gd name="T16" fmla="*/ 0 w 390"/>
              <a:gd name="T17" fmla="*/ 37 h 49"/>
              <a:gd name="T18" fmla="*/ 1 w 390"/>
              <a:gd name="T19" fmla="*/ 42 h 49"/>
              <a:gd name="T20" fmla="*/ 3 w 390"/>
              <a:gd name="T21" fmla="*/ 45 h 49"/>
              <a:gd name="T22" fmla="*/ 7 w 390"/>
              <a:gd name="T23" fmla="*/ 49 h 49"/>
              <a:gd name="T24" fmla="*/ 12 w 390"/>
              <a:gd name="T25" fmla="*/ 49 h 49"/>
              <a:gd name="T26" fmla="*/ 377 w 390"/>
              <a:gd name="T27" fmla="*/ 49 h 49"/>
              <a:gd name="T28" fmla="*/ 382 w 390"/>
              <a:gd name="T29" fmla="*/ 49 h 49"/>
              <a:gd name="T30" fmla="*/ 385 w 390"/>
              <a:gd name="T31" fmla="*/ 45 h 49"/>
              <a:gd name="T32" fmla="*/ 388 w 390"/>
              <a:gd name="T33" fmla="*/ 42 h 49"/>
              <a:gd name="T34" fmla="*/ 390 w 390"/>
              <a:gd name="T35" fmla="*/ 37 h 49"/>
              <a:gd name="T36" fmla="*/ 390 w 390"/>
              <a:gd name="T37" fmla="*/ 13 h 49"/>
              <a:gd name="T38" fmla="*/ 388 w 390"/>
              <a:gd name="T39" fmla="*/ 8 h 49"/>
              <a:gd name="T40" fmla="*/ 385 w 390"/>
              <a:gd name="T41" fmla="*/ 3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90" h="49">
                <a:moveTo>
                  <a:pt x="385" y="3"/>
                </a:moveTo>
                <a:lnTo>
                  <a:pt x="382" y="1"/>
                </a:lnTo>
                <a:lnTo>
                  <a:pt x="377" y="0"/>
                </a:lnTo>
                <a:lnTo>
                  <a:pt x="12" y="0"/>
                </a:lnTo>
                <a:lnTo>
                  <a:pt x="7" y="1"/>
                </a:lnTo>
                <a:lnTo>
                  <a:pt x="3" y="3"/>
                </a:lnTo>
                <a:lnTo>
                  <a:pt x="1" y="8"/>
                </a:lnTo>
                <a:lnTo>
                  <a:pt x="0" y="13"/>
                </a:lnTo>
                <a:lnTo>
                  <a:pt x="0" y="37"/>
                </a:lnTo>
                <a:lnTo>
                  <a:pt x="1" y="42"/>
                </a:lnTo>
                <a:lnTo>
                  <a:pt x="3" y="45"/>
                </a:lnTo>
                <a:lnTo>
                  <a:pt x="7" y="49"/>
                </a:lnTo>
                <a:lnTo>
                  <a:pt x="12" y="49"/>
                </a:lnTo>
                <a:lnTo>
                  <a:pt x="377" y="49"/>
                </a:lnTo>
                <a:lnTo>
                  <a:pt x="382" y="49"/>
                </a:lnTo>
                <a:lnTo>
                  <a:pt x="385" y="45"/>
                </a:lnTo>
                <a:lnTo>
                  <a:pt x="388" y="42"/>
                </a:lnTo>
                <a:lnTo>
                  <a:pt x="390" y="37"/>
                </a:lnTo>
                <a:lnTo>
                  <a:pt x="390" y="13"/>
                </a:lnTo>
                <a:lnTo>
                  <a:pt x="388" y="8"/>
                </a:lnTo>
                <a:lnTo>
                  <a:pt x="385" y="3"/>
                </a:lnTo>
                <a:close/>
              </a:path>
            </a:pathLst>
          </a:custGeom>
          <a:solidFill>
            <a:schemeClr val="accent1"/>
          </a:solidFill>
          <a:ln>
            <a:noFill/>
          </a:ln>
        </p:spPr>
        <p:txBody>
          <a:bodyPr vert="horz" wrap="square" lIns="243792" tIns="121896" rIns="243792" bIns="121896" numCol="1" anchor="t" anchorCtr="0" compatLnSpc="1">
            <a:prstTxWarp prst="textNoShape">
              <a:avLst/>
            </a:prstTxWarp>
          </a:bodyPr>
          <a:lstStyle/>
          <a:p>
            <a:endParaRPr lang="ru-RU" sz="2400"/>
          </a:p>
        </p:txBody>
      </p:sp>
      <p:sp>
        <p:nvSpPr>
          <p:cNvPr id="21" name="Freeform 24"/>
          <p:cNvSpPr>
            <a:spLocks/>
          </p:cNvSpPr>
          <p:nvPr/>
        </p:nvSpPr>
        <p:spPr bwMode="auto">
          <a:xfrm>
            <a:off x="5483215" y="11145530"/>
            <a:ext cx="313205" cy="533296"/>
          </a:xfrm>
          <a:custGeom>
            <a:avLst/>
            <a:gdLst>
              <a:gd name="T0" fmla="*/ 40 w 221"/>
              <a:gd name="T1" fmla="*/ 4 h 379"/>
              <a:gd name="T2" fmla="*/ 36 w 221"/>
              <a:gd name="T3" fmla="*/ 0 h 379"/>
              <a:gd name="T4" fmla="*/ 31 w 221"/>
              <a:gd name="T5" fmla="*/ 0 h 379"/>
              <a:gd name="T6" fmla="*/ 27 w 221"/>
              <a:gd name="T7" fmla="*/ 0 h 379"/>
              <a:gd name="T8" fmla="*/ 23 w 221"/>
              <a:gd name="T9" fmla="*/ 4 h 379"/>
              <a:gd name="T10" fmla="*/ 3 w 221"/>
              <a:gd name="T11" fmla="*/ 23 h 379"/>
              <a:gd name="T12" fmla="*/ 1 w 221"/>
              <a:gd name="T13" fmla="*/ 27 h 379"/>
              <a:gd name="T14" fmla="*/ 0 w 221"/>
              <a:gd name="T15" fmla="*/ 32 h 379"/>
              <a:gd name="T16" fmla="*/ 1 w 221"/>
              <a:gd name="T17" fmla="*/ 36 h 379"/>
              <a:gd name="T18" fmla="*/ 3 w 221"/>
              <a:gd name="T19" fmla="*/ 40 h 379"/>
              <a:gd name="T20" fmla="*/ 153 w 221"/>
              <a:gd name="T21" fmla="*/ 189 h 379"/>
              <a:gd name="T22" fmla="*/ 3 w 221"/>
              <a:gd name="T23" fmla="*/ 340 h 379"/>
              <a:gd name="T24" fmla="*/ 1 w 221"/>
              <a:gd name="T25" fmla="*/ 344 h 379"/>
              <a:gd name="T26" fmla="*/ 0 w 221"/>
              <a:gd name="T27" fmla="*/ 348 h 379"/>
              <a:gd name="T28" fmla="*/ 1 w 221"/>
              <a:gd name="T29" fmla="*/ 352 h 379"/>
              <a:gd name="T30" fmla="*/ 3 w 221"/>
              <a:gd name="T31" fmla="*/ 357 h 379"/>
              <a:gd name="T32" fmla="*/ 23 w 221"/>
              <a:gd name="T33" fmla="*/ 376 h 379"/>
              <a:gd name="T34" fmla="*/ 27 w 221"/>
              <a:gd name="T35" fmla="*/ 378 h 379"/>
              <a:gd name="T36" fmla="*/ 31 w 221"/>
              <a:gd name="T37" fmla="*/ 379 h 379"/>
              <a:gd name="T38" fmla="*/ 36 w 221"/>
              <a:gd name="T39" fmla="*/ 378 h 379"/>
              <a:gd name="T40" fmla="*/ 40 w 221"/>
              <a:gd name="T41" fmla="*/ 376 h 379"/>
              <a:gd name="T42" fmla="*/ 217 w 221"/>
              <a:gd name="T43" fmla="*/ 199 h 379"/>
              <a:gd name="T44" fmla="*/ 220 w 221"/>
              <a:gd name="T45" fmla="*/ 195 h 379"/>
              <a:gd name="T46" fmla="*/ 221 w 221"/>
              <a:gd name="T47" fmla="*/ 189 h 379"/>
              <a:gd name="T48" fmla="*/ 220 w 221"/>
              <a:gd name="T49" fmla="*/ 185 h 379"/>
              <a:gd name="T50" fmla="*/ 217 w 221"/>
              <a:gd name="T51" fmla="*/ 181 h 379"/>
              <a:gd name="T52" fmla="*/ 40 w 221"/>
              <a:gd name="T53" fmla="*/ 4 h 3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21" h="379">
                <a:moveTo>
                  <a:pt x="40" y="4"/>
                </a:moveTo>
                <a:lnTo>
                  <a:pt x="36" y="0"/>
                </a:lnTo>
                <a:lnTo>
                  <a:pt x="31" y="0"/>
                </a:lnTo>
                <a:lnTo>
                  <a:pt x="27" y="0"/>
                </a:lnTo>
                <a:lnTo>
                  <a:pt x="23" y="4"/>
                </a:lnTo>
                <a:lnTo>
                  <a:pt x="3" y="23"/>
                </a:lnTo>
                <a:lnTo>
                  <a:pt x="1" y="27"/>
                </a:lnTo>
                <a:lnTo>
                  <a:pt x="0" y="32"/>
                </a:lnTo>
                <a:lnTo>
                  <a:pt x="1" y="36"/>
                </a:lnTo>
                <a:lnTo>
                  <a:pt x="3" y="40"/>
                </a:lnTo>
                <a:lnTo>
                  <a:pt x="153" y="189"/>
                </a:lnTo>
                <a:lnTo>
                  <a:pt x="3" y="340"/>
                </a:lnTo>
                <a:lnTo>
                  <a:pt x="1" y="344"/>
                </a:lnTo>
                <a:lnTo>
                  <a:pt x="0" y="348"/>
                </a:lnTo>
                <a:lnTo>
                  <a:pt x="1" y="352"/>
                </a:lnTo>
                <a:lnTo>
                  <a:pt x="3" y="357"/>
                </a:lnTo>
                <a:lnTo>
                  <a:pt x="23" y="376"/>
                </a:lnTo>
                <a:lnTo>
                  <a:pt x="27" y="378"/>
                </a:lnTo>
                <a:lnTo>
                  <a:pt x="31" y="379"/>
                </a:lnTo>
                <a:lnTo>
                  <a:pt x="36" y="378"/>
                </a:lnTo>
                <a:lnTo>
                  <a:pt x="40" y="376"/>
                </a:lnTo>
                <a:lnTo>
                  <a:pt x="217" y="199"/>
                </a:lnTo>
                <a:lnTo>
                  <a:pt x="220" y="195"/>
                </a:lnTo>
                <a:lnTo>
                  <a:pt x="221" y="189"/>
                </a:lnTo>
                <a:lnTo>
                  <a:pt x="220" y="185"/>
                </a:lnTo>
                <a:lnTo>
                  <a:pt x="217" y="181"/>
                </a:lnTo>
                <a:lnTo>
                  <a:pt x="40" y="4"/>
                </a:lnTo>
                <a:close/>
              </a:path>
            </a:pathLst>
          </a:custGeom>
          <a:solidFill>
            <a:schemeClr val="accent1"/>
          </a:solidFill>
          <a:ln>
            <a:noFill/>
          </a:ln>
        </p:spPr>
        <p:txBody>
          <a:bodyPr vert="horz" wrap="square" lIns="243792" tIns="121896" rIns="243792" bIns="121896" numCol="1" anchor="t" anchorCtr="0" compatLnSpc="1">
            <a:prstTxWarp prst="textNoShape">
              <a:avLst/>
            </a:prstTxWarp>
          </a:bodyPr>
          <a:lstStyle/>
          <a:p>
            <a:endParaRPr lang="ru-RU" sz="2400"/>
          </a:p>
        </p:txBody>
      </p:sp>
      <p:sp>
        <p:nvSpPr>
          <p:cNvPr id="22" name="Freeform 25"/>
          <p:cNvSpPr>
            <a:spLocks noEditPoints="1"/>
          </p:cNvSpPr>
          <p:nvPr/>
        </p:nvSpPr>
        <p:spPr bwMode="auto">
          <a:xfrm>
            <a:off x="1610470" y="9181647"/>
            <a:ext cx="685666" cy="825340"/>
          </a:xfrm>
          <a:custGeom>
            <a:avLst/>
            <a:gdLst>
              <a:gd name="T0" fmla="*/ 475 w 487"/>
              <a:gd name="T1" fmla="*/ 165 h 585"/>
              <a:gd name="T2" fmla="*/ 465 w 487"/>
              <a:gd name="T3" fmla="*/ 151 h 585"/>
              <a:gd name="T4" fmla="*/ 342 w 487"/>
              <a:gd name="T5" fmla="*/ 25 h 585"/>
              <a:gd name="T6" fmla="*/ 329 w 487"/>
              <a:gd name="T7" fmla="*/ 16 h 585"/>
              <a:gd name="T8" fmla="*/ 313 w 487"/>
              <a:gd name="T9" fmla="*/ 8 h 585"/>
              <a:gd name="T10" fmla="*/ 295 w 487"/>
              <a:gd name="T11" fmla="*/ 2 h 585"/>
              <a:gd name="T12" fmla="*/ 279 w 487"/>
              <a:gd name="T13" fmla="*/ 0 h 585"/>
              <a:gd name="T14" fmla="*/ 29 w 487"/>
              <a:gd name="T15" fmla="*/ 1 h 585"/>
              <a:gd name="T16" fmla="*/ 16 w 487"/>
              <a:gd name="T17" fmla="*/ 6 h 585"/>
              <a:gd name="T18" fmla="*/ 5 w 487"/>
              <a:gd name="T19" fmla="*/ 17 h 585"/>
              <a:gd name="T20" fmla="*/ 0 w 487"/>
              <a:gd name="T21" fmla="*/ 30 h 585"/>
              <a:gd name="T22" fmla="*/ 0 w 487"/>
              <a:gd name="T23" fmla="*/ 548 h 585"/>
              <a:gd name="T24" fmla="*/ 2 w 487"/>
              <a:gd name="T25" fmla="*/ 562 h 585"/>
              <a:gd name="T26" fmla="*/ 10 w 487"/>
              <a:gd name="T27" fmla="*/ 574 h 585"/>
              <a:gd name="T28" fmla="*/ 21 w 487"/>
              <a:gd name="T29" fmla="*/ 581 h 585"/>
              <a:gd name="T30" fmla="*/ 35 w 487"/>
              <a:gd name="T31" fmla="*/ 585 h 585"/>
              <a:gd name="T32" fmla="*/ 457 w 487"/>
              <a:gd name="T33" fmla="*/ 584 h 585"/>
              <a:gd name="T34" fmla="*/ 470 w 487"/>
              <a:gd name="T35" fmla="*/ 578 h 585"/>
              <a:gd name="T36" fmla="*/ 480 w 487"/>
              <a:gd name="T37" fmla="*/ 569 h 585"/>
              <a:gd name="T38" fmla="*/ 486 w 487"/>
              <a:gd name="T39" fmla="*/ 556 h 585"/>
              <a:gd name="T40" fmla="*/ 487 w 487"/>
              <a:gd name="T41" fmla="*/ 207 h 585"/>
              <a:gd name="T42" fmla="*/ 484 w 487"/>
              <a:gd name="T43" fmla="*/ 191 h 585"/>
              <a:gd name="T44" fmla="*/ 479 w 487"/>
              <a:gd name="T45" fmla="*/ 173 h 585"/>
              <a:gd name="T46" fmla="*/ 301 w 487"/>
              <a:gd name="T47" fmla="*/ 56 h 585"/>
              <a:gd name="T48" fmla="*/ 426 w 487"/>
              <a:gd name="T49" fmla="*/ 179 h 585"/>
              <a:gd name="T50" fmla="*/ 435 w 487"/>
              <a:gd name="T51" fmla="*/ 195 h 585"/>
              <a:gd name="T52" fmla="*/ 291 w 487"/>
              <a:gd name="T53" fmla="*/ 51 h 585"/>
              <a:gd name="T54" fmla="*/ 48 w 487"/>
              <a:gd name="T55" fmla="*/ 536 h 585"/>
              <a:gd name="T56" fmla="*/ 243 w 487"/>
              <a:gd name="T57" fmla="*/ 49 h 585"/>
              <a:gd name="T58" fmla="*/ 244 w 487"/>
              <a:gd name="T59" fmla="*/ 214 h 585"/>
              <a:gd name="T60" fmla="*/ 249 w 487"/>
              <a:gd name="T61" fmla="*/ 227 h 585"/>
              <a:gd name="T62" fmla="*/ 259 w 487"/>
              <a:gd name="T63" fmla="*/ 237 h 585"/>
              <a:gd name="T64" fmla="*/ 272 w 487"/>
              <a:gd name="T65" fmla="*/ 242 h 585"/>
              <a:gd name="T66" fmla="*/ 438 w 487"/>
              <a:gd name="T67" fmla="*/ 244 h 5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87" h="585">
                <a:moveTo>
                  <a:pt x="479" y="173"/>
                </a:moveTo>
                <a:lnTo>
                  <a:pt x="475" y="165"/>
                </a:lnTo>
                <a:lnTo>
                  <a:pt x="470" y="157"/>
                </a:lnTo>
                <a:lnTo>
                  <a:pt x="465" y="151"/>
                </a:lnTo>
                <a:lnTo>
                  <a:pt x="461" y="144"/>
                </a:lnTo>
                <a:lnTo>
                  <a:pt x="342" y="25"/>
                </a:lnTo>
                <a:lnTo>
                  <a:pt x="335" y="21"/>
                </a:lnTo>
                <a:lnTo>
                  <a:pt x="329" y="16"/>
                </a:lnTo>
                <a:lnTo>
                  <a:pt x="321" y="11"/>
                </a:lnTo>
                <a:lnTo>
                  <a:pt x="313" y="8"/>
                </a:lnTo>
                <a:lnTo>
                  <a:pt x="304" y="4"/>
                </a:lnTo>
                <a:lnTo>
                  <a:pt x="295" y="2"/>
                </a:lnTo>
                <a:lnTo>
                  <a:pt x="287" y="1"/>
                </a:lnTo>
                <a:lnTo>
                  <a:pt x="279" y="0"/>
                </a:lnTo>
                <a:lnTo>
                  <a:pt x="35" y="0"/>
                </a:lnTo>
                <a:lnTo>
                  <a:pt x="29" y="1"/>
                </a:lnTo>
                <a:lnTo>
                  <a:pt x="21" y="3"/>
                </a:lnTo>
                <a:lnTo>
                  <a:pt x="16" y="6"/>
                </a:lnTo>
                <a:lnTo>
                  <a:pt x="10" y="10"/>
                </a:lnTo>
                <a:lnTo>
                  <a:pt x="5" y="17"/>
                </a:lnTo>
                <a:lnTo>
                  <a:pt x="2" y="22"/>
                </a:lnTo>
                <a:lnTo>
                  <a:pt x="0" y="30"/>
                </a:lnTo>
                <a:lnTo>
                  <a:pt x="0" y="36"/>
                </a:lnTo>
                <a:lnTo>
                  <a:pt x="0" y="548"/>
                </a:lnTo>
                <a:lnTo>
                  <a:pt x="0" y="556"/>
                </a:lnTo>
                <a:lnTo>
                  <a:pt x="2" y="562"/>
                </a:lnTo>
                <a:lnTo>
                  <a:pt x="5" y="569"/>
                </a:lnTo>
                <a:lnTo>
                  <a:pt x="10" y="574"/>
                </a:lnTo>
                <a:lnTo>
                  <a:pt x="16" y="578"/>
                </a:lnTo>
                <a:lnTo>
                  <a:pt x="21" y="581"/>
                </a:lnTo>
                <a:lnTo>
                  <a:pt x="29" y="584"/>
                </a:lnTo>
                <a:lnTo>
                  <a:pt x="35" y="585"/>
                </a:lnTo>
                <a:lnTo>
                  <a:pt x="450" y="585"/>
                </a:lnTo>
                <a:lnTo>
                  <a:pt x="457" y="584"/>
                </a:lnTo>
                <a:lnTo>
                  <a:pt x="464" y="581"/>
                </a:lnTo>
                <a:lnTo>
                  <a:pt x="470" y="578"/>
                </a:lnTo>
                <a:lnTo>
                  <a:pt x="476" y="574"/>
                </a:lnTo>
                <a:lnTo>
                  <a:pt x="480" y="569"/>
                </a:lnTo>
                <a:lnTo>
                  <a:pt x="483" y="562"/>
                </a:lnTo>
                <a:lnTo>
                  <a:pt x="486" y="556"/>
                </a:lnTo>
                <a:lnTo>
                  <a:pt x="487" y="548"/>
                </a:lnTo>
                <a:lnTo>
                  <a:pt x="487" y="207"/>
                </a:lnTo>
                <a:lnTo>
                  <a:pt x="486" y="199"/>
                </a:lnTo>
                <a:lnTo>
                  <a:pt x="484" y="191"/>
                </a:lnTo>
                <a:lnTo>
                  <a:pt x="482" y="182"/>
                </a:lnTo>
                <a:lnTo>
                  <a:pt x="479" y="173"/>
                </a:lnTo>
                <a:close/>
                <a:moveTo>
                  <a:pt x="291" y="51"/>
                </a:moveTo>
                <a:lnTo>
                  <a:pt x="301" y="56"/>
                </a:lnTo>
                <a:lnTo>
                  <a:pt x="307" y="60"/>
                </a:lnTo>
                <a:lnTo>
                  <a:pt x="426" y="179"/>
                </a:lnTo>
                <a:lnTo>
                  <a:pt x="430" y="185"/>
                </a:lnTo>
                <a:lnTo>
                  <a:pt x="435" y="195"/>
                </a:lnTo>
                <a:lnTo>
                  <a:pt x="291" y="195"/>
                </a:lnTo>
                <a:lnTo>
                  <a:pt x="291" y="51"/>
                </a:lnTo>
                <a:close/>
                <a:moveTo>
                  <a:pt x="438" y="536"/>
                </a:moveTo>
                <a:lnTo>
                  <a:pt x="48" y="536"/>
                </a:lnTo>
                <a:lnTo>
                  <a:pt x="48" y="49"/>
                </a:lnTo>
                <a:lnTo>
                  <a:pt x="243" y="49"/>
                </a:lnTo>
                <a:lnTo>
                  <a:pt x="243" y="207"/>
                </a:lnTo>
                <a:lnTo>
                  <a:pt x="244" y="214"/>
                </a:lnTo>
                <a:lnTo>
                  <a:pt x="246" y="221"/>
                </a:lnTo>
                <a:lnTo>
                  <a:pt x="249" y="227"/>
                </a:lnTo>
                <a:lnTo>
                  <a:pt x="253" y="233"/>
                </a:lnTo>
                <a:lnTo>
                  <a:pt x="259" y="237"/>
                </a:lnTo>
                <a:lnTo>
                  <a:pt x="265" y="240"/>
                </a:lnTo>
                <a:lnTo>
                  <a:pt x="272" y="242"/>
                </a:lnTo>
                <a:lnTo>
                  <a:pt x="279" y="244"/>
                </a:lnTo>
                <a:lnTo>
                  <a:pt x="438" y="244"/>
                </a:lnTo>
                <a:lnTo>
                  <a:pt x="438" y="536"/>
                </a:lnTo>
                <a:close/>
              </a:path>
            </a:pathLst>
          </a:custGeom>
          <a:solidFill>
            <a:schemeClr val="accent1"/>
          </a:solidFill>
          <a:ln>
            <a:noFill/>
          </a:ln>
        </p:spPr>
        <p:txBody>
          <a:bodyPr vert="horz" wrap="square" lIns="243792" tIns="121896" rIns="243792" bIns="121896" numCol="1" anchor="t" anchorCtr="0" compatLnSpc="1">
            <a:prstTxWarp prst="textNoShape">
              <a:avLst/>
            </a:prstTxWarp>
          </a:bodyPr>
          <a:lstStyle/>
          <a:p>
            <a:endParaRPr lang="ru-RU" sz="2400"/>
          </a:p>
        </p:txBody>
      </p:sp>
      <p:sp>
        <p:nvSpPr>
          <p:cNvPr id="23" name="Freeform 26"/>
          <p:cNvSpPr>
            <a:spLocks/>
          </p:cNvSpPr>
          <p:nvPr/>
        </p:nvSpPr>
        <p:spPr bwMode="auto">
          <a:xfrm>
            <a:off x="1745909" y="9727641"/>
            <a:ext cx="410554" cy="71954"/>
          </a:xfrm>
          <a:custGeom>
            <a:avLst/>
            <a:gdLst>
              <a:gd name="T0" fmla="*/ 279 w 291"/>
              <a:gd name="T1" fmla="*/ 0 h 49"/>
              <a:gd name="T2" fmla="*/ 12 w 291"/>
              <a:gd name="T3" fmla="*/ 0 h 49"/>
              <a:gd name="T4" fmla="*/ 7 w 291"/>
              <a:gd name="T5" fmla="*/ 1 h 49"/>
              <a:gd name="T6" fmla="*/ 3 w 291"/>
              <a:gd name="T7" fmla="*/ 4 h 49"/>
              <a:gd name="T8" fmla="*/ 1 w 291"/>
              <a:gd name="T9" fmla="*/ 8 h 49"/>
              <a:gd name="T10" fmla="*/ 0 w 291"/>
              <a:gd name="T11" fmla="*/ 13 h 49"/>
              <a:gd name="T12" fmla="*/ 0 w 291"/>
              <a:gd name="T13" fmla="*/ 37 h 49"/>
              <a:gd name="T14" fmla="*/ 1 w 291"/>
              <a:gd name="T15" fmla="*/ 42 h 49"/>
              <a:gd name="T16" fmla="*/ 3 w 291"/>
              <a:gd name="T17" fmla="*/ 46 h 49"/>
              <a:gd name="T18" fmla="*/ 7 w 291"/>
              <a:gd name="T19" fmla="*/ 49 h 49"/>
              <a:gd name="T20" fmla="*/ 12 w 291"/>
              <a:gd name="T21" fmla="*/ 49 h 49"/>
              <a:gd name="T22" fmla="*/ 279 w 291"/>
              <a:gd name="T23" fmla="*/ 49 h 49"/>
              <a:gd name="T24" fmla="*/ 285 w 291"/>
              <a:gd name="T25" fmla="*/ 49 h 49"/>
              <a:gd name="T26" fmla="*/ 288 w 291"/>
              <a:gd name="T27" fmla="*/ 46 h 49"/>
              <a:gd name="T28" fmla="*/ 291 w 291"/>
              <a:gd name="T29" fmla="*/ 42 h 49"/>
              <a:gd name="T30" fmla="*/ 291 w 291"/>
              <a:gd name="T31" fmla="*/ 37 h 49"/>
              <a:gd name="T32" fmla="*/ 291 w 291"/>
              <a:gd name="T33" fmla="*/ 13 h 49"/>
              <a:gd name="T34" fmla="*/ 291 w 291"/>
              <a:gd name="T35" fmla="*/ 8 h 49"/>
              <a:gd name="T36" fmla="*/ 288 w 291"/>
              <a:gd name="T37" fmla="*/ 4 h 49"/>
              <a:gd name="T38" fmla="*/ 285 w 291"/>
              <a:gd name="T39" fmla="*/ 1 h 49"/>
              <a:gd name="T40" fmla="*/ 279 w 291"/>
              <a:gd name="T41" fmla="*/ 0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91" h="49">
                <a:moveTo>
                  <a:pt x="279" y="0"/>
                </a:moveTo>
                <a:lnTo>
                  <a:pt x="12" y="0"/>
                </a:lnTo>
                <a:lnTo>
                  <a:pt x="7" y="1"/>
                </a:lnTo>
                <a:lnTo>
                  <a:pt x="3" y="4"/>
                </a:lnTo>
                <a:lnTo>
                  <a:pt x="1" y="8"/>
                </a:lnTo>
                <a:lnTo>
                  <a:pt x="0" y="13"/>
                </a:lnTo>
                <a:lnTo>
                  <a:pt x="0" y="37"/>
                </a:lnTo>
                <a:lnTo>
                  <a:pt x="1" y="42"/>
                </a:lnTo>
                <a:lnTo>
                  <a:pt x="3" y="46"/>
                </a:lnTo>
                <a:lnTo>
                  <a:pt x="7" y="49"/>
                </a:lnTo>
                <a:lnTo>
                  <a:pt x="12" y="49"/>
                </a:lnTo>
                <a:lnTo>
                  <a:pt x="279" y="49"/>
                </a:lnTo>
                <a:lnTo>
                  <a:pt x="285" y="49"/>
                </a:lnTo>
                <a:lnTo>
                  <a:pt x="288" y="46"/>
                </a:lnTo>
                <a:lnTo>
                  <a:pt x="291" y="42"/>
                </a:lnTo>
                <a:lnTo>
                  <a:pt x="291" y="37"/>
                </a:lnTo>
                <a:lnTo>
                  <a:pt x="291" y="13"/>
                </a:lnTo>
                <a:lnTo>
                  <a:pt x="291" y="8"/>
                </a:lnTo>
                <a:lnTo>
                  <a:pt x="288" y="4"/>
                </a:lnTo>
                <a:lnTo>
                  <a:pt x="285" y="1"/>
                </a:lnTo>
                <a:lnTo>
                  <a:pt x="279" y="0"/>
                </a:lnTo>
                <a:close/>
              </a:path>
            </a:pathLst>
          </a:custGeom>
          <a:solidFill>
            <a:schemeClr val="accent1"/>
          </a:solidFill>
          <a:ln>
            <a:noFill/>
          </a:ln>
        </p:spPr>
        <p:txBody>
          <a:bodyPr vert="horz" wrap="square" lIns="243792" tIns="121896" rIns="243792" bIns="121896" numCol="1" anchor="t" anchorCtr="0" compatLnSpc="1">
            <a:prstTxWarp prst="textNoShape">
              <a:avLst/>
            </a:prstTxWarp>
          </a:bodyPr>
          <a:lstStyle/>
          <a:p>
            <a:endParaRPr lang="ru-RU" sz="2400"/>
          </a:p>
        </p:txBody>
      </p:sp>
      <p:sp>
        <p:nvSpPr>
          <p:cNvPr id="24" name="Freeform 27"/>
          <p:cNvSpPr>
            <a:spLocks/>
          </p:cNvSpPr>
          <p:nvPr/>
        </p:nvSpPr>
        <p:spPr bwMode="auto">
          <a:xfrm>
            <a:off x="1745909" y="9592201"/>
            <a:ext cx="410554" cy="67720"/>
          </a:xfrm>
          <a:custGeom>
            <a:avLst/>
            <a:gdLst>
              <a:gd name="T0" fmla="*/ 3 w 291"/>
              <a:gd name="T1" fmla="*/ 3 h 49"/>
              <a:gd name="T2" fmla="*/ 1 w 291"/>
              <a:gd name="T3" fmla="*/ 8 h 49"/>
              <a:gd name="T4" fmla="*/ 0 w 291"/>
              <a:gd name="T5" fmla="*/ 12 h 49"/>
              <a:gd name="T6" fmla="*/ 0 w 291"/>
              <a:gd name="T7" fmla="*/ 37 h 49"/>
              <a:gd name="T8" fmla="*/ 1 w 291"/>
              <a:gd name="T9" fmla="*/ 41 h 49"/>
              <a:gd name="T10" fmla="*/ 3 w 291"/>
              <a:gd name="T11" fmla="*/ 45 h 49"/>
              <a:gd name="T12" fmla="*/ 7 w 291"/>
              <a:gd name="T13" fmla="*/ 48 h 49"/>
              <a:gd name="T14" fmla="*/ 12 w 291"/>
              <a:gd name="T15" fmla="*/ 49 h 49"/>
              <a:gd name="T16" fmla="*/ 279 w 291"/>
              <a:gd name="T17" fmla="*/ 49 h 49"/>
              <a:gd name="T18" fmla="*/ 285 w 291"/>
              <a:gd name="T19" fmla="*/ 48 h 49"/>
              <a:gd name="T20" fmla="*/ 288 w 291"/>
              <a:gd name="T21" fmla="*/ 45 h 49"/>
              <a:gd name="T22" fmla="*/ 291 w 291"/>
              <a:gd name="T23" fmla="*/ 41 h 49"/>
              <a:gd name="T24" fmla="*/ 291 w 291"/>
              <a:gd name="T25" fmla="*/ 37 h 49"/>
              <a:gd name="T26" fmla="*/ 291 w 291"/>
              <a:gd name="T27" fmla="*/ 12 h 49"/>
              <a:gd name="T28" fmla="*/ 291 w 291"/>
              <a:gd name="T29" fmla="*/ 8 h 49"/>
              <a:gd name="T30" fmla="*/ 288 w 291"/>
              <a:gd name="T31" fmla="*/ 3 h 49"/>
              <a:gd name="T32" fmla="*/ 285 w 291"/>
              <a:gd name="T33" fmla="*/ 1 h 49"/>
              <a:gd name="T34" fmla="*/ 279 w 291"/>
              <a:gd name="T35" fmla="*/ 0 h 49"/>
              <a:gd name="T36" fmla="*/ 12 w 291"/>
              <a:gd name="T37" fmla="*/ 0 h 49"/>
              <a:gd name="T38" fmla="*/ 7 w 291"/>
              <a:gd name="T39" fmla="*/ 1 h 49"/>
              <a:gd name="T40" fmla="*/ 3 w 291"/>
              <a:gd name="T41" fmla="*/ 3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91" h="49">
                <a:moveTo>
                  <a:pt x="3" y="3"/>
                </a:moveTo>
                <a:lnTo>
                  <a:pt x="1" y="8"/>
                </a:lnTo>
                <a:lnTo>
                  <a:pt x="0" y="12"/>
                </a:lnTo>
                <a:lnTo>
                  <a:pt x="0" y="37"/>
                </a:lnTo>
                <a:lnTo>
                  <a:pt x="1" y="41"/>
                </a:lnTo>
                <a:lnTo>
                  <a:pt x="3" y="45"/>
                </a:lnTo>
                <a:lnTo>
                  <a:pt x="7" y="48"/>
                </a:lnTo>
                <a:lnTo>
                  <a:pt x="12" y="49"/>
                </a:lnTo>
                <a:lnTo>
                  <a:pt x="279" y="49"/>
                </a:lnTo>
                <a:lnTo>
                  <a:pt x="285" y="48"/>
                </a:lnTo>
                <a:lnTo>
                  <a:pt x="288" y="45"/>
                </a:lnTo>
                <a:lnTo>
                  <a:pt x="291" y="41"/>
                </a:lnTo>
                <a:lnTo>
                  <a:pt x="291" y="37"/>
                </a:lnTo>
                <a:lnTo>
                  <a:pt x="291" y="12"/>
                </a:lnTo>
                <a:lnTo>
                  <a:pt x="291" y="8"/>
                </a:lnTo>
                <a:lnTo>
                  <a:pt x="288" y="3"/>
                </a:lnTo>
                <a:lnTo>
                  <a:pt x="285" y="1"/>
                </a:lnTo>
                <a:lnTo>
                  <a:pt x="279" y="0"/>
                </a:lnTo>
                <a:lnTo>
                  <a:pt x="12" y="0"/>
                </a:lnTo>
                <a:lnTo>
                  <a:pt x="7" y="1"/>
                </a:lnTo>
                <a:lnTo>
                  <a:pt x="3" y="3"/>
                </a:lnTo>
                <a:close/>
              </a:path>
            </a:pathLst>
          </a:custGeom>
          <a:solidFill>
            <a:schemeClr val="accent1"/>
          </a:solidFill>
          <a:ln>
            <a:noFill/>
          </a:ln>
        </p:spPr>
        <p:txBody>
          <a:bodyPr vert="horz" wrap="square" lIns="243792" tIns="121896" rIns="243792" bIns="121896" numCol="1" anchor="t" anchorCtr="0" compatLnSpc="1">
            <a:prstTxWarp prst="textNoShape">
              <a:avLst/>
            </a:prstTxWarp>
          </a:bodyPr>
          <a:lstStyle/>
          <a:p>
            <a:endParaRPr lang="ru-RU" sz="2400"/>
          </a:p>
        </p:txBody>
      </p:sp>
      <p:sp>
        <p:nvSpPr>
          <p:cNvPr id="25" name="Freeform 28"/>
          <p:cNvSpPr>
            <a:spLocks noEditPoints="1"/>
          </p:cNvSpPr>
          <p:nvPr/>
        </p:nvSpPr>
        <p:spPr bwMode="auto">
          <a:xfrm>
            <a:off x="3599748" y="9181647"/>
            <a:ext cx="685666" cy="825340"/>
          </a:xfrm>
          <a:custGeom>
            <a:avLst/>
            <a:gdLst>
              <a:gd name="T0" fmla="*/ 273 w 487"/>
              <a:gd name="T1" fmla="*/ 242 h 585"/>
              <a:gd name="T2" fmla="*/ 260 w 487"/>
              <a:gd name="T3" fmla="*/ 237 h 585"/>
              <a:gd name="T4" fmla="*/ 250 w 487"/>
              <a:gd name="T5" fmla="*/ 227 h 585"/>
              <a:gd name="T6" fmla="*/ 244 w 487"/>
              <a:gd name="T7" fmla="*/ 214 h 585"/>
              <a:gd name="T8" fmla="*/ 244 w 487"/>
              <a:gd name="T9" fmla="*/ 0 h 585"/>
              <a:gd name="T10" fmla="*/ 29 w 487"/>
              <a:gd name="T11" fmla="*/ 1 h 585"/>
              <a:gd name="T12" fmla="*/ 16 w 487"/>
              <a:gd name="T13" fmla="*/ 6 h 585"/>
              <a:gd name="T14" fmla="*/ 7 w 487"/>
              <a:gd name="T15" fmla="*/ 17 h 585"/>
              <a:gd name="T16" fmla="*/ 1 w 487"/>
              <a:gd name="T17" fmla="*/ 30 h 585"/>
              <a:gd name="T18" fmla="*/ 0 w 487"/>
              <a:gd name="T19" fmla="*/ 548 h 585"/>
              <a:gd name="T20" fmla="*/ 3 w 487"/>
              <a:gd name="T21" fmla="*/ 562 h 585"/>
              <a:gd name="T22" fmla="*/ 11 w 487"/>
              <a:gd name="T23" fmla="*/ 574 h 585"/>
              <a:gd name="T24" fmla="*/ 23 w 487"/>
              <a:gd name="T25" fmla="*/ 581 h 585"/>
              <a:gd name="T26" fmla="*/ 37 w 487"/>
              <a:gd name="T27" fmla="*/ 585 h 585"/>
              <a:gd name="T28" fmla="*/ 458 w 487"/>
              <a:gd name="T29" fmla="*/ 584 h 585"/>
              <a:gd name="T30" fmla="*/ 471 w 487"/>
              <a:gd name="T31" fmla="*/ 578 h 585"/>
              <a:gd name="T32" fmla="*/ 482 w 487"/>
              <a:gd name="T33" fmla="*/ 569 h 585"/>
              <a:gd name="T34" fmla="*/ 487 w 487"/>
              <a:gd name="T35" fmla="*/ 556 h 585"/>
              <a:gd name="T36" fmla="*/ 487 w 487"/>
              <a:gd name="T37" fmla="*/ 244 h 585"/>
              <a:gd name="T38" fmla="*/ 390 w 487"/>
              <a:gd name="T39" fmla="*/ 475 h 585"/>
              <a:gd name="T40" fmla="*/ 387 w 487"/>
              <a:gd name="T41" fmla="*/ 483 h 585"/>
              <a:gd name="T42" fmla="*/ 378 w 487"/>
              <a:gd name="T43" fmla="*/ 486 h 585"/>
              <a:gd name="T44" fmla="*/ 105 w 487"/>
              <a:gd name="T45" fmla="*/ 486 h 585"/>
              <a:gd name="T46" fmla="*/ 98 w 487"/>
              <a:gd name="T47" fmla="*/ 480 h 585"/>
              <a:gd name="T48" fmla="*/ 97 w 487"/>
              <a:gd name="T49" fmla="*/ 451 h 585"/>
              <a:gd name="T50" fmla="*/ 102 w 487"/>
              <a:gd name="T51" fmla="*/ 442 h 585"/>
              <a:gd name="T52" fmla="*/ 110 w 487"/>
              <a:gd name="T53" fmla="*/ 438 h 585"/>
              <a:gd name="T54" fmla="*/ 382 w 487"/>
              <a:gd name="T55" fmla="*/ 439 h 585"/>
              <a:gd name="T56" fmla="*/ 389 w 487"/>
              <a:gd name="T57" fmla="*/ 445 h 585"/>
              <a:gd name="T58" fmla="*/ 390 w 487"/>
              <a:gd name="T59" fmla="*/ 475 h 585"/>
              <a:gd name="T60" fmla="*/ 389 w 487"/>
              <a:gd name="T61" fmla="*/ 382 h 585"/>
              <a:gd name="T62" fmla="*/ 382 w 487"/>
              <a:gd name="T63" fmla="*/ 388 h 585"/>
              <a:gd name="T64" fmla="*/ 110 w 487"/>
              <a:gd name="T65" fmla="*/ 389 h 585"/>
              <a:gd name="T66" fmla="*/ 102 w 487"/>
              <a:gd name="T67" fmla="*/ 386 h 585"/>
              <a:gd name="T68" fmla="*/ 97 w 487"/>
              <a:gd name="T69" fmla="*/ 377 h 585"/>
              <a:gd name="T70" fmla="*/ 98 w 487"/>
              <a:gd name="T71" fmla="*/ 348 h 585"/>
              <a:gd name="T72" fmla="*/ 105 w 487"/>
              <a:gd name="T73" fmla="*/ 342 h 585"/>
              <a:gd name="T74" fmla="*/ 378 w 487"/>
              <a:gd name="T75" fmla="*/ 341 h 585"/>
              <a:gd name="T76" fmla="*/ 387 w 487"/>
              <a:gd name="T77" fmla="*/ 344 h 585"/>
              <a:gd name="T78" fmla="*/ 390 w 487"/>
              <a:gd name="T79" fmla="*/ 353 h 5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487" h="585">
                <a:moveTo>
                  <a:pt x="281" y="244"/>
                </a:moveTo>
                <a:lnTo>
                  <a:pt x="273" y="242"/>
                </a:lnTo>
                <a:lnTo>
                  <a:pt x="266" y="240"/>
                </a:lnTo>
                <a:lnTo>
                  <a:pt x="260" y="237"/>
                </a:lnTo>
                <a:lnTo>
                  <a:pt x="255" y="233"/>
                </a:lnTo>
                <a:lnTo>
                  <a:pt x="250" y="227"/>
                </a:lnTo>
                <a:lnTo>
                  <a:pt x="246" y="221"/>
                </a:lnTo>
                <a:lnTo>
                  <a:pt x="244" y="214"/>
                </a:lnTo>
                <a:lnTo>
                  <a:pt x="244" y="207"/>
                </a:lnTo>
                <a:lnTo>
                  <a:pt x="244" y="0"/>
                </a:lnTo>
                <a:lnTo>
                  <a:pt x="37" y="0"/>
                </a:lnTo>
                <a:lnTo>
                  <a:pt x="29" y="1"/>
                </a:lnTo>
                <a:lnTo>
                  <a:pt x="23" y="3"/>
                </a:lnTo>
                <a:lnTo>
                  <a:pt x="16" y="6"/>
                </a:lnTo>
                <a:lnTo>
                  <a:pt x="11" y="10"/>
                </a:lnTo>
                <a:lnTo>
                  <a:pt x="7" y="17"/>
                </a:lnTo>
                <a:lnTo>
                  <a:pt x="3" y="22"/>
                </a:lnTo>
                <a:lnTo>
                  <a:pt x="1" y="30"/>
                </a:lnTo>
                <a:lnTo>
                  <a:pt x="0" y="36"/>
                </a:lnTo>
                <a:lnTo>
                  <a:pt x="0" y="548"/>
                </a:lnTo>
                <a:lnTo>
                  <a:pt x="1" y="556"/>
                </a:lnTo>
                <a:lnTo>
                  <a:pt x="3" y="562"/>
                </a:lnTo>
                <a:lnTo>
                  <a:pt x="7" y="569"/>
                </a:lnTo>
                <a:lnTo>
                  <a:pt x="11" y="574"/>
                </a:lnTo>
                <a:lnTo>
                  <a:pt x="16" y="578"/>
                </a:lnTo>
                <a:lnTo>
                  <a:pt x="23" y="581"/>
                </a:lnTo>
                <a:lnTo>
                  <a:pt x="29" y="584"/>
                </a:lnTo>
                <a:lnTo>
                  <a:pt x="37" y="585"/>
                </a:lnTo>
                <a:lnTo>
                  <a:pt x="450" y="585"/>
                </a:lnTo>
                <a:lnTo>
                  <a:pt x="458" y="584"/>
                </a:lnTo>
                <a:lnTo>
                  <a:pt x="464" y="581"/>
                </a:lnTo>
                <a:lnTo>
                  <a:pt x="471" y="578"/>
                </a:lnTo>
                <a:lnTo>
                  <a:pt x="476" y="574"/>
                </a:lnTo>
                <a:lnTo>
                  <a:pt x="482" y="569"/>
                </a:lnTo>
                <a:lnTo>
                  <a:pt x="485" y="562"/>
                </a:lnTo>
                <a:lnTo>
                  <a:pt x="487" y="556"/>
                </a:lnTo>
                <a:lnTo>
                  <a:pt x="487" y="548"/>
                </a:lnTo>
                <a:lnTo>
                  <a:pt x="487" y="244"/>
                </a:lnTo>
                <a:lnTo>
                  <a:pt x="281" y="244"/>
                </a:lnTo>
                <a:close/>
                <a:moveTo>
                  <a:pt x="390" y="475"/>
                </a:moveTo>
                <a:lnTo>
                  <a:pt x="389" y="480"/>
                </a:lnTo>
                <a:lnTo>
                  <a:pt x="387" y="483"/>
                </a:lnTo>
                <a:lnTo>
                  <a:pt x="382" y="486"/>
                </a:lnTo>
                <a:lnTo>
                  <a:pt x="378" y="486"/>
                </a:lnTo>
                <a:lnTo>
                  <a:pt x="110" y="486"/>
                </a:lnTo>
                <a:lnTo>
                  <a:pt x="105" y="486"/>
                </a:lnTo>
                <a:lnTo>
                  <a:pt x="102" y="483"/>
                </a:lnTo>
                <a:lnTo>
                  <a:pt x="98" y="480"/>
                </a:lnTo>
                <a:lnTo>
                  <a:pt x="97" y="475"/>
                </a:lnTo>
                <a:lnTo>
                  <a:pt x="97" y="451"/>
                </a:lnTo>
                <a:lnTo>
                  <a:pt x="98" y="445"/>
                </a:lnTo>
                <a:lnTo>
                  <a:pt x="102" y="442"/>
                </a:lnTo>
                <a:lnTo>
                  <a:pt x="105" y="439"/>
                </a:lnTo>
                <a:lnTo>
                  <a:pt x="110" y="438"/>
                </a:lnTo>
                <a:lnTo>
                  <a:pt x="378" y="438"/>
                </a:lnTo>
                <a:lnTo>
                  <a:pt x="382" y="439"/>
                </a:lnTo>
                <a:lnTo>
                  <a:pt x="387" y="442"/>
                </a:lnTo>
                <a:lnTo>
                  <a:pt x="389" y="445"/>
                </a:lnTo>
                <a:lnTo>
                  <a:pt x="390" y="451"/>
                </a:lnTo>
                <a:lnTo>
                  <a:pt x="390" y="475"/>
                </a:lnTo>
                <a:close/>
                <a:moveTo>
                  <a:pt x="390" y="377"/>
                </a:moveTo>
                <a:lnTo>
                  <a:pt x="389" y="382"/>
                </a:lnTo>
                <a:lnTo>
                  <a:pt x="387" y="386"/>
                </a:lnTo>
                <a:lnTo>
                  <a:pt x="382" y="388"/>
                </a:lnTo>
                <a:lnTo>
                  <a:pt x="378" y="389"/>
                </a:lnTo>
                <a:lnTo>
                  <a:pt x="110" y="389"/>
                </a:lnTo>
                <a:lnTo>
                  <a:pt x="105" y="388"/>
                </a:lnTo>
                <a:lnTo>
                  <a:pt x="102" y="386"/>
                </a:lnTo>
                <a:lnTo>
                  <a:pt x="98" y="382"/>
                </a:lnTo>
                <a:lnTo>
                  <a:pt x="97" y="377"/>
                </a:lnTo>
                <a:lnTo>
                  <a:pt x="97" y="353"/>
                </a:lnTo>
                <a:lnTo>
                  <a:pt x="98" y="348"/>
                </a:lnTo>
                <a:lnTo>
                  <a:pt x="102" y="344"/>
                </a:lnTo>
                <a:lnTo>
                  <a:pt x="105" y="342"/>
                </a:lnTo>
                <a:lnTo>
                  <a:pt x="110" y="341"/>
                </a:lnTo>
                <a:lnTo>
                  <a:pt x="378" y="341"/>
                </a:lnTo>
                <a:lnTo>
                  <a:pt x="382" y="342"/>
                </a:lnTo>
                <a:lnTo>
                  <a:pt x="387" y="344"/>
                </a:lnTo>
                <a:lnTo>
                  <a:pt x="389" y="348"/>
                </a:lnTo>
                <a:lnTo>
                  <a:pt x="390" y="353"/>
                </a:lnTo>
                <a:lnTo>
                  <a:pt x="390" y="377"/>
                </a:lnTo>
                <a:close/>
              </a:path>
            </a:pathLst>
          </a:custGeom>
          <a:solidFill>
            <a:schemeClr val="accent1"/>
          </a:solidFill>
          <a:ln>
            <a:noFill/>
          </a:ln>
        </p:spPr>
        <p:txBody>
          <a:bodyPr vert="horz" wrap="square" lIns="243792" tIns="121896" rIns="243792" bIns="121896" numCol="1" anchor="t" anchorCtr="0" compatLnSpc="1">
            <a:prstTxWarp prst="textNoShape">
              <a:avLst/>
            </a:prstTxWarp>
          </a:bodyPr>
          <a:lstStyle/>
          <a:p>
            <a:endParaRPr lang="ru-RU" sz="2400"/>
          </a:p>
        </p:txBody>
      </p:sp>
      <p:sp>
        <p:nvSpPr>
          <p:cNvPr id="26" name="Freeform 29"/>
          <p:cNvSpPr>
            <a:spLocks/>
          </p:cNvSpPr>
          <p:nvPr/>
        </p:nvSpPr>
        <p:spPr bwMode="auto">
          <a:xfrm>
            <a:off x="4010301" y="9181646"/>
            <a:ext cx="275114" cy="275114"/>
          </a:xfrm>
          <a:custGeom>
            <a:avLst/>
            <a:gdLst>
              <a:gd name="T0" fmla="*/ 168 w 193"/>
              <a:gd name="T1" fmla="*/ 142 h 193"/>
              <a:gd name="T2" fmla="*/ 49 w 193"/>
              <a:gd name="T3" fmla="*/ 23 h 193"/>
              <a:gd name="T4" fmla="*/ 45 w 193"/>
              <a:gd name="T5" fmla="*/ 19 h 193"/>
              <a:gd name="T6" fmla="*/ 40 w 193"/>
              <a:gd name="T7" fmla="*/ 15 h 193"/>
              <a:gd name="T8" fmla="*/ 34 w 193"/>
              <a:gd name="T9" fmla="*/ 12 h 193"/>
              <a:gd name="T10" fmla="*/ 28 w 193"/>
              <a:gd name="T11" fmla="*/ 8 h 193"/>
              <a:gd name="T12" fmla="*/ 15 w 193"/>
              <a:gd name="T13" fmla="*/ 3 h 193"/>
              <a:gd name="T14" fmla="*/ 0 w 193"/>
              <a:gd name="T15" fmla="*/ 0 h 193"/>
              <a:gd name="T16" fmla="*/ 0 w 193"/>
              <a:gd name="T17" fmla="*/ 193 h 193"/>
              <a:gd name="T18" fmla="*/ 193 w 193"/>
              <a:gd name="T19" fmla="*/ 193 h 193"/>
              <a:gd name="T20" fmla="*/ 190 w 193"/>
              <a:gd name="T21" fmla="*/ 178 h 193"/>
              <a:gd name="T22" fmla="*/ 184 w 193"/>
              <a:gd name="T23" fmla="*/ 165 h 193"/>
              <a:gd name="T24" fmla="*/ 181 w 193"/>
              <a:gd name="T25" fmla="*/ 158 h 193"/>
              <a:gd name="T26" fmla="*/ 177 w 193"/>
              <a:gd name="T27" fmla="*/ 153 h 193"/>
              <a:gd name="T28" fmla="*/ 173 w 193"/>
              <a:gd name="T29" fmla="*/ 148 h 193"/>
              <a:gd name="T30" fmla="*/ 168 w 193"/>
              <a:gd name="T31" fmla="*/ 142 h 1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93" h="193">
                <a:moveTo>
                  <a:pt x="168" y="142"/>
                </a:moveTo>
                <a:lnTo>
                  <a:pt x="49" y="23"/>
                </a:lnTo>
                <a:lnTo>
                  <a:pt x="45" y="19"/>
                </a:lnTo>
                <a:lnTo>
                  <a:pt x="40" y="15"/>
                </a:lnTo>
                <a:lnTo>
                  <a:pt x="34" y="12"/>
                </a:lnTo>
                <a:lnTo>
                  <a:pt x="28" y="8"/>
                </a:lnTo>
                <a:lnTo>
                  <a:pt x="15" y="3"/>
                </a:lnTo>
                <a:lnTo>
                  <a:pt x="0" y="0"/>
                </a:lnTo>
                <a:lnTo>
                  <a:pt x="0" y="193"/>
                </a:lnTo>
                <a:lnTo>
                  <a:pt x="193" y="193"/>
                </a:lnTo>
                <a:lnTo>
                  <a:pt x="190" y="178"/>
                </a:lnTo>
                <a:lnTo>
                  <a:pt x="184" y="165"/>
                </a:lnTo>
                <a:lnTo>
                  <a:pt x="181" y="158"/>
                </a:lnTo>
                <a:lnTo>
                  <a:pt x="177" y="153"/>
                </a:lnTo>
                <a:lnTo>
                  <a:pt x="173" y="148"/>
                </a:lnTo>
                <a:lnTo>
                  <a:pt x="168" y="142"/>
                </a:lnTo>
                <a:close/>
              </a:path>
            </a:pathLst>
          </a:custGeom>
          <a:solidFill>
            <a:schemeClr val="accent1"/>
          </a:solidFill>
          <a:ln>
            <a:noFill/>
          </a:ln>
        </p:spPr>
        <p:txBody>
          <a:bodyPr vert="horz" wrap="square" lIns="243792" tIns="121896" rIns="243792" bIns="121896" numCol="1" anchor="t" anchorCtr="0" compatLnSpc="1">
            <a:prstTxWarp prst="textNoShape">
              <a:avLst/>
            </a:prstTxWarp>
          </a:bodyPr>
          <a:lstStyle/>
          <a:p>
            <a:endParaRPr lang="ru-RU" sz="2400"/>
          </a:p>
        </p:txBody>
      </p:sp>
      <p:sp>
        <p:nvSpPr>
          <p:cNvPr id="27" name="Freeform 30"/>
          <p:cNvSpPr>
            <a:spLocks/>
          </p:cNvSpPr>
          <p:nvPr/>
        </p:nvSpPr>
        <p:spPr bwMode="auto">
          <a:xfrm>
            <a:off x="19920293" y="11022789"/>
            <a:ext cx="685666" cy="825340"/>
          </a:xfrm>
          <a:custGeom>
            <a:avLst/>
            <a:gdLst>
              <a:gd name="T0" fmla="*/ 482 w 487"/>
              <a:gd name="T1" fmla="*/ 0 h 585"/>
              <a:gd name="T2" fmla="*/ 457 w 487"/>
              <a:gd name="T3" fmla="*/ 4 h 585"/>
              <a:gd name="T4" fmla="*/ 444 w 487"/>
              <a:gd name="T5" fmla="*/ 12 h 585"/>
              <a:gd name="T6" fmla="*/ 314 w 487"/>
              <a:gd name="T7" fmla="*/ 12 h 585"/>
              <a:gd name="T8" fmla="*/ 181 w 487"/>
              <a:gd name="T9" fmla="*/ 13 h 585"/>
              <a:gd name="T10" fmla="*/ 76 w 487"/>
              <a:gd name="T11" fmla="*/ 13 h 585"/>
              <a:gd name="T12" fmla="*/ 31 w 487"/>
              <a:gd name="T13" fmla="*/ 1 h 585"/>
              <a:gd name="T14" fmla="*/ 3 w 487"/>
              <a:gd name="T15" fmla="*/ 150 h 585"/>
              <a:gd name="T16" fmla="*/ 22 w 487"/>
              <a:gd name="T17" fmla="*/ 164 h 585"/>
              <a:gd name="T18" fmla="*/ 33 w 487"/>
              <a:gd name="T19" fmla="*/ 153 h 585"/>
              <a:gd name="T20" fmla="*/ 45 w 487"/>
              <a:gd name="T21" fmla="*/ 114 h 585"/>
              <a:gd name="T22" fmla="*/ 56 w 487"/>
              <a:gd name="T23" fmla="*/ 82 h 585"/>
              <a:gd name="T24" fmla="*/ 63 w 487"/>
              <a:gd name="T25" fmla="*/ 73 h 585"/>
              <a:gd name="T26" fmla="*/ 100 w 487"/>
              <a:gd name="T27" fmla="*/ 61 h 585"/>
              <a:gd name="T28" fmla="*/ 128 w 487"/>
              <a:gd name="T29" fmla="*/ 59 h 585"/>
              <a:gd name="T30" fmla="*/ 176 w 487"/>
              <a:gd name="T31" fmla="*/ 60 h 585"/>
              <a:gd name="T32" fmla="*/ 190 w 487"/>
              <a:gd name="T33" fmla="*/ 64 h 585"/>
              <a:gd name="T34" fmla="*/ 193 w 487"/>
              <a:gd name="T35" fmla="*/ 77 h 585"/>
              <a:gd name="T36" fmla="*/ 193 w 487"/>
              <a:gd name="T37" fmla="*/ 109 h 585"/>
              <a:gd name="T38" fmla="*/ 193 w 487"/>
              <a:gd name="T39" fmla="*/ 140 h 585"/>
              <a:gd name="T40" fmla="*/ 193 w 487"/>
              <a:gd name="T41" fmla="*/ 175 h 585"/>
              <a:gd name="T42" fmla="*/ 195 w 487"/>
              <a:gd name="T43" fmla="*/ 382 h 585"/>
              <a:gd name="T44" fmla="*/ 194 w 487"/>
              <a:gd name="T45" fmla="*/ 445 h 585"/>
              <a:gd name="T46" fmla="*/ 192 w 487"/>
              <a:gd name="T47" fmla="*/ 502 h 585"/>
              <a:gd name="T48" fmla="*/ 181 w 487"/>
              <a:gd name="T49" fmla="*/ 527 h 585"/>
              <a:gd name="T50" fmla="*/ 127 w 487"/>
              <a:gd name="T51" fmla="*/ 543 h 585"/>
              <a:gd name="T52" fmla="*/ 103 w 487"/>
              <a:gd name="T53" fmla="*/ 556 h 585"/>
              <a:gd name="T54" fmla="*/ 98 w 487"/>
              <a:gd name="T55" fmla="*/ 574 h 585"/>
              <a:gd name="T56" fmla="*/ 110 w 487"/>
              <a:gd name="T57" fmla="*/ 584 h 585"/>
              <a:gd name="T58" fmla="*/ 175 w 487"/>
              <a:gd name="T59" fmla="*/ 579 h 585"/>
              <a:gd name="T60" fmla="*/ 243 w 487"/>
              <a:gd name="T61" fmla="*/ 578 h 585"/>
              <a:gd name="T62" fmla="*/ 304 w 487"/>
              <a:gd name="T63" fmla="*/ 581 h 585"/>
              <a:gd name="T64" fmla="*/ 355 w 487"/>
              <a:gd name="T65" fmla="*/ 584 h 585"/>
              <a:gd name="T66" fmla="*/ 389 w 487"/>
              <a:gd name="T67" fmla="*/ 584 h 585"/>
              <a:gd name="T68" fmla="*/ 390 w 487"/>
              <a:gd name="T69" fmla="*/ 568 h 585"/>
              <a:gd name="T70" fmla="*/ 369 w 487"/>
              <a:gd name="T71" fmla="*/ 547 h 585"/>
              <a:gd name="T72" fmla="*/ 343 w 487"/>
              <a:gd name="T73" fmla="*/ 540 h 585"/>
              <a:gd name="T74" fmla="*/ 329 w 487"/>
              <a:gd name="T75" fmla="*/ 535 h 585"/>
              <a:gd name="T76" fmla="*/ 304 w 487"/>
              <a:gd name="T77" fmla="*/ 528 h 585"/>
              <a:gd name="T78" fmla="*/ 292 w 487"/>
              <a:gd name="T79" fmla="*/ 508 h 585"/>
              <a:gd name="T80" fmla="*/ 292 w 487"/>
              <a:gd name="T81" fmla="*/ 435 h 585"/>
              <a:gd name="T82" fmla="*/ 289 w 487"/>
              <a:gd name="T83" fmla="*/ 114 h 585"/>
              <a:gd name="T84" fmla="*/ 292 w 487"/>
              <a:gd name="T85" fmla="*/ 80 h 585"/>
              <a:gd name="T86" fmla="*/ 319 w 487"/>
              <a:gd name="T87" fmla="*/ 61 h 585"/>
              <a:gd name="T88" fmla="*/ 348 w 487"/>
              <a:gd name="T89" fmla="*/ 61 h 585"/>
              <a:gd name="T90" fmla="*/ 383 w 487"/>
              <a:gd name="T91" fmla="*/ 60 h 585"/>
              <a:gd name="T92" fmla="*/ 410 w 487"/>
              <a:gd name="T93" fmla="*/ 60 h 585"/>
              <a:gd name="T94" fmla="*/ 427 w 487"/>
              <a:gd name="T95" fmla="*/ 68 h 585"/>
              <a:gd name="T96" fmla="*/ 431 w 487"/>
              <a:gd name="T97" fmla="*/ 91 h 585"/>
              <a:gd name="T98" fmla="*/ 438 w 487"/>
              <a:gd name="T99" fmla="*/ 128 h 585"/>
              <a:gd name="T100" fmla="*/ 455 w 487"/>
              <a:gd name="T101" fmla="*/ 167 h 585"/>
              <a:gd name="T102" fmla="*/ 485 w 487"/>
              <a:gd name="T103" fmla="*/ 171 h 585"/>
              <a:gd name="T104" fmla="*/ 487 w 487"/>
              <a:gd name="T105" fmla="*/ 128 h 585"/>
              <a:gd name="T106" fmla="*/ 487 w 487"/>
              <a:gd name="T107" fmla="*/ 53 h 5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487" h="585">
                <a:moveTo>
                  <a:pt x="486" y="41"/>
                </a:moveTo>
                <a:lnTo>
                  <a:pt x="486" y="1"/>
                </a:lnTo>
                <a:lnTo>
                  <a:pt x="482" y="0"/>
                </a:lnTo>
                <a:lnTo>
                  <a:pt x="476" y="0"/>
                </a:lnTo>
                <a:lnTo>
                  <a:pt x="460" y="1"/>
                </a:lnTo>
                <a:lnTo>
                  <a:pt x="457" y="4"/>
                </a:lnTo>
                <a:lnTo>
                  <a:pt x="454" y="6"/>
                </a:lnTo>
                <a:lnTo>
                  <a:pt x="449" y="10"/>
                </a:lnTo>
                <a:lnTo>
                  <a:pt x="444" y="12"/>
                </a:lnTo>
                <a:lnTo>
                  <a:pt x="438" y="13"/>
                </a:lnTo>
                <a:lnTo>
                  <a:pt x="425" y="12"/>
                </a:lnTo>
                <a:lnTo>
                  <a:pt x="314" y="12"/>
                </a:lnTo>
                <a:lnTo>
                  <a:pt x="232" y="12"/>
                </a:lnTo>
                <a:lnTo>
                  <a:pt x="189" y="12"/>
                </a:lnTo>
                <a:lnTo>
                  <a:pt x="181" y="13"/>
                </a:lnTo>
                <a:lnTo>
                  <a:pt x="132" y="13"/>
                </a:lnTo>
                <a:lnTo>
                  <a:pt x="99" y="13"/>
                </a:lnTo>
                <a:lnTo>
                  <a:pt x="76" y="13"/>
                </a:lnTo>
                <a:lnTo>
                  <a:pt x="59" y="12"/>
                </a:lnTo>
                <a:lnTo>
                  <a:pt x="52" y="11"/>
                </a:lnTo>
                <a:lnTo>
                  <a:pt x="31" y="1"/>
                </a:lnTo>
                <a:lnTo>
                  <a:pt x="0" y="1"/>
                </a:lnTo>
                <a:lnTo>
                  <a:pt x="0" y="147"/>
                </a:lnTo>
                <a:lnTo>
                  <a:pt x="3" y="150"/>
                </a:lnTo>
                <a:lnTo>
                  <a:pt x="7" y="154"/>
                </a:lnTo>
                <a:lnTo>
                  <a:pt x="14" y="159"/>
                </a:lnTo>
                <a:lnTo>
                  <a:pt x="22" y="164"/>
                </a:lnTo>
                <a:lnTo>
                  <a:pt x="25" y="162"/>
                </a:lnTo>
                <a:lnTo>
                  <a:pt x="29" y="159"/>
                </a:lnTo>
                <a:lnTo>
                  <a:pt x="33" y="153"/>
                </a:lnTo>
                <a:lnTo>
                  <a:pt x="37" y="147"/>
                </a:lnTo>
                <a:lnTo>
                  <a:pt x="41" y="132"/>
                </a:lnTo>
                <a:lnTo>
                  <a:pt x="45" y="114"/>
                </a:lnTo>
                <a:lnTo>
                  <a:pt x="51" y="98"/>
                </a:lnTo>
                <a:lnTo>
                  <a:pt x="54" y="86"/>
                </a:lnTo>
                <a:lnTo>
                  <a:pt x="56" y="82"/>
                </a:lnTo>
                <a:lnTo>
                  <a:pt x="58" y="79"/>
                </a:lnTo>
                <a:lnTo>
                  <a:pt x="60" y="76"/>
                </a:lnTo>
                <a:lnTo>
                  <a:pt x="63" y="73"/>
                </a:lnTo>
                <a:lnTo>
                  <a:pt x="72" y="69"/>
                </a:lnTo>
                <a:lnTo>
                  <a:pt x="91" y="64"/>
                </a:lnTo>
                <a:lnTo>
                  <a:pt x="100" y="61"/>
                </a:lnTo>
                <a:lnTo>
                  <a:pt x="111" y="60"/>
                </a:lnTo>
                <a:lnTo>
                  <a:pt x="120" y="59"/>
                </a:lnTo>
                <a:lnTo>
                  <a:pt x="128" y="59"/>
                </a:lnTo>
                <a:lnTo>
                  <a:pt x="148" y="59"/>
                </a:lnTo>
                <a:lnTo>
                  <a:pt x="163" y="59"/>
                </a:lnTo>
                <a:lnTo>
                  <a:pt x="176" y="60"/>
                </a:lnTo>
                <a:lnTo>
                  <a:pt x="185" y="61"/>
                </a:lnTo>
                <a:lnTo>
                  <a:pt x="188" y="61"/>
                </a:lnTo>
                <a:lnTo>
                  <a:pt x="190" y="64"/>
                </a:lnTo>
                <a:lnTo>
                  <a:pt x="191" y="66"/>
                </a:lnTo>
                <a:lnTo>
                  <a:pt x="192" y="69"/>
                </a:lnTo>
                <a:lnTo>
                  <a:pt x="193" y="77"/>
                </a:lnTo>
                <a:lnTo>
                  <a:pt x="193" y="91"/>
                </a:lnTo>
                <a:lnTo>
                  <a:pt x="193" y="100"/>
                </a:lnTo>
                <a:lnTo>
                  <a:pt x="193" y="109"/>
                </a:lnTo>
                <a:lnTo>
                  <a:pt x="193" y="120"/>
                </a:lnTo>
                <a:lnTo>
                  <a:pt x="193" y="130"/>
                </a:lnTo>
                <a:lnTo>
                  <a:pt x="193" y="140"/>
                </a:lnTo>
                <a:lnTo>
                  <a:pt x="193" y="152"/>
                </a:lnTo>
                <a:lnTo>
                  <a:pt x="193" y="163"/>
                </a:lnTo>
                <a:lnTo>
                  <a:pt x="193" y="175"/>
                </a:lnTo>
                <a:lnTo>
                  <a:pt x="195" y="338"/>
                </a:lnTo>
                <a:lnTo>
                  <a:pt x="195" y="361"/>
                </a:lnTo>
                <a:lnTo>
                  <a:pt x="195" y="382"/>
                </a:lnTo>
                <a:lnTo>
                  <a:pt x="195" y="404"/>
                </a:lnTo>
                <a:lnTo>
                  <a:pt x="194" y="425"/>
                </a:lnTo>
                <a:lnTo>
                  <a:pt x="194" y="445"/>
                </a:lnTo>
                <a:lnTo>
                  <a:pt x="194" y="465"/>
                </a:lnTo>
                <a:lnTo>
                  <a:pt x="193" y="484"/>
                </a:lnTo>
                <a:lnTo>
                  <a:pt x="192" y="502"/>
                </a:lnTo>
                <a:lnTo>
                  <a:pt x="191" y="515"/>
                </a:lnTo>
                <a:lnTo>
                  <a:pt x="188" y="524"/>
                </a:lnTo>
                <a:lnTo>
                  <a:pt x="181" y="527"/>
                </a:lnTo>
                <a:lnTo>
                  <a:pt x="169" y="531"/>
                </a:lnTo>
                <a:lnTo>
                  <a:pt x="151" y="537"/>
                </a:lnTo>
                <a:lnTo>
                  <a:pt x="127" y="543"/>
                </a:lnTo>
                <a:lnTo>
                  <a:pt x="118" y="546"/>
                </a:lnTo>
                <a:lnTo>
                  <a:pt x="109" y="551"/>
                </a:lnTo>
                <a:lnTo>
                  <a:pt x="103" y="556"/>
                </a:lnTo>
                <a:lnTo>
                  <a:pt x="97" y="561"/>
                </a:lnTo>
                <a:lnTo>
                  <a:pt x="97" y="565"/>
                </a:lnTo>
                <a:lnTo>
                  <a:pt x="98" y="574"/>
                </a:lnTo>
                <a:lnTo>
                  <a:pt x="98" y="578"/>
                </a:lnTo>
                <a:lnTo>
                  <a:pt x="98" y="585"/>
                </a:lnTo>
                <a:lnTo>
                  <a:pt x="110" y="584"/>
                </a:lnTo>
                <a:lnTo>
                  <a:pt x="125" y="583"/>
                </a:lnTo>
                <a:lnTo>
                  <a:pt x="151" y="581"/>
                </a:lnTo>
                <a:lnTo>
                  <a:pt x="175" y="579"/>
                </a:lnTo>
                <a:lnTo>
                  <a:pt x="195" y="579"/>
                </a:lnTo>
                <a:lnTo>
                  <a:pt x="214" y="578"/>
                </a:lnTo>
                <a:lnTo>
                  <a:pt x="243" y="578"/>
                </a:lnTo>
                <a:lnTo>
                  <a:pt x="268" y="579"/>
                </a:lnTo>
                <a:lnTo>
                  <a:pt x="288" y="580"/>
                </a:lnTo>
                <a:lnTo>
                  <a:pt x="304" y="581"/>
                </a:lnTo>
                <a:lnTo>
                  <a:pt x="320" y="583"/>
                </a:lnTo>
                <a:lnTo>
                  <a:pt x="337" y="584"/>
                </a:lnTo>
                <a:lnTo>
                  <a:pt x="355" y="584"/>
                </a:lnTo>
                <a:lnTo>
                  <a:pt x="376" y="585"/>
                </a:lnTo>
                <a:lnTo>
                  <a:pt x="382" y="584"/>
                </a:lnTo>
                <a:lnTo>
                  <a:pt x="389" y="584"/>
                </a:lnTo>
                <a:lnTo>
                  <a:pt x="390" y="578"/>
                </a:lnTo>
                <a:lnTo>
                  <a:pt x="390" y="573"/>
                </a:lnTo>
                <a:lnTo>
                  <a:pt x="390" y="568"/>
                </a:lnTo>
                <a:lnTo>
                  <a:pt x="388" y="554"/>
                </a:lnTo>
                <a:lnTo>
                  <a:pt x="379" y="551"/>
                </a:lnTo>
                <a:lnTo>
                  <a:pt x="369" y="547"/>
                </a:lnTo>
                <a:lnTo>
                  <a:pt x="362" y="545"/>
                </a:lnTo>
                <a:lnTo>
                  <a:pt x="352" y="543"/>
                </a:lnTo>
                <a:lnTo>
                  <a:pt x="343" y="540"/>
                </a:lnTo>
                <a:lnTo>
                  <a:pt x="336" y="538"/>
                </a:lnTo>
                <a:lnTo>
                  <a:pt x="331" y="537"/>
                </a:lnTo>
                <a:lnTo>
                  <a:pt x="329" y="535"/>
                </a:lnTo>
                <a:lnTo>
                  <a:pt x="321" y="534"/>
                </a:lnTo>
                <a:lnTo>
                  <a:pt x="313" y="531"/>
                </a:lnTo>
                <a:lnTo>
                  <a:pt x="304" y="528"/>
                </a:lnTo>
                <a:lnTo>
                  <a:pt x="295" y="524"/>
                </a:lnTo>
                <a:lnTo>
                  <a:pt x="293" y="516"/>
                </a:lnTo>
                <a:lnTo>
                  <a:pt x="292" y="508"/>
                </a:lnTo>
                <a:lnTo>
                  <a:pt x="292" y="500"/>
                </a:lnTo>
                <a:lnTo>
                  <a:pt x="290" y="491"/>
                </a:lnTo>
                <a:lnTo>
                  <a:pt x="292" y="435"/>
                </a:lnTo>
                <a:lnTo>
                  <a:pt x="290" y="299"/>
                </a:lnTo>
                <a:lnTo>
                  <a:pt x="290" y="173"/>
                </a:lnTo>
                <a:lnTo>
                  <a:pt x="289" y="114"/>
                </a:lnTo>
                <a:lnTo>
                  <a:pt x="289" y="106"/>
                </a:lnTo>
                <a:lnTo>
                  <a:pt x="290" y="95"/>
                </a:lnTo>
                <a:lnTo>
                  <a:pt x="292" y="80"/>
                </a:lnTo>
                <a:lnTo>
                  <a:pt x="293" y="64"/>
                </a:lnTo>
                <a:lnTo>
                  <a:pt x="306" y="61"/>
                </a:lnTo>
                <a:lnTo>
                  <a:pt x="319" y="61"/>
                </a:lnTo>
                <a:lnTo>
                  <a:pt x="327" y="61"/>
                </a:lnTo>
                <a:lnTo>
                  <a:pt x="337" y="61"/>
                </a:lnTo>
                <a:lnTo>
                  <a:pt x="348" y="61"/>
                </a:lnTo>
                <a:lnTo>
                  <a:pt x="361" y="60"/>
                </a:lnTo>
                <a:lnTo>
                  <a:pt x="373" y="60"/>
                </a:lnTo>
                <a:lnTo>
                  <a:pt x="383" y="60"/>
                </a:lnTo>
                <a:lnTo>
                  <a:pt x="392" y="60"/>
                </a:lnTo>
                <a:lnTo>
                  <a:pt x="400" y="60"/>
                </a:lnTo>
                <a:lnTo>
                  <a:pt x="410" y="60"/>
                </a:lnTo>
                <a:lnTo>
                  <a:pt x="416" y="61"/>
                </a:lnTo>
                <a:lnTo>
                  <a:pt x="421" y="64"/>
                </a:lnTo>
                <a:lnTo>
                  <a:pt x="427" y="68"/>
                </a:lnTo>
                <a:lnTo>
                  <a:pt x="428" y="71"/>
                </a:lnTo>
                <a:lnTo>
                  <a:pt x="429" y="80"/>
                </a:lnTo>
                <a:lnTo>
                  <a:pt x="431" y="91"/>
                </a:lnTo>
                <a:lnTo>
                  <a:pt x="433" y="105"/>
                </a:lnTo>
                <a:lnTo>
                  <a:pt x="436" y="118"/>
                </a:lnTo>
                <a:lnTo>
                  <a:pt x="438" y="128"/>
                </a:lnTo>
                <a:lnTo>
                  <a:pt x="444" y="144"/>
                </a:lnTo>
                <a:lnTo>
                  <a:pt x="449" y="156"/>
                </a:lnTo>
                <a:lnTo>
                  <a:pt x="455" y="167"/>
                </a:lnTo>
                <a:lnTo>
                  <a:pt x="459" y="177"/>
                </a:lnTo>
                <a:lnTo>
                  <a:pt x="472" y="175"/>
                </a:lnTo>
                <a:lnTo>
                  <a:pt x="485" y="171"/>
                </a:lnTo>
                <a:lnTo>
                  <a:pt x="486" y="162"/>
                </a:lnTo>
                <a:lnTo>
                  <a:pt x="487" y="151"/>
                </a:lnTo>
                <a:lnTo>
                  <a:pt x="487" y="128"/>
                </a:lnTo>
                <a:lnTo>
                  <a:pt x="487" y="91"/>
                </a:lnTo>
                <a:lnTo>
                  <a:pt x="487" y="69"/>
                </a:lnTo>
                <a:lnTo>
                  <a:pt x="487" y="53"/>
                </a:lnTo>
                <a:lnTo>
                  <a:pt x="486" y="43"/>
                </a:lnTo>
                <a:lnTo>
                  <a:pt x="486" y="41"/>
                </a:lnTo>
                <a:close/>
              </a:path>
            </a:pathLst>
          </a:custGeom>
          <a:solidFill>
            <a:schemeClr val="accent1"/>
          </a:solidFill>
          <a:ln>
            <a:noFill/>
          </a:ln>
        </p:spPr>
        <p:txBody>
          <a:bodyPr vert="horz" wrap="square" lIns="243792" tIns="121896" rIns="243792" bIns="121896" numCol="1" anchor="t" anchorCtr="0" compatLnSpc="1">
            <a:prstTxWarp prst="textNoShape">
              <a:avLst/>
            </a:prstTxWarp>
          </a:bodyPr>
          <a:lstStyle/>
          <a:p>
            <a:endParaRPr lang="ru-RU" sz="2400"/>
          </a:p>
        </p:txBody>
      </p:sp>
      <p:sp>
        <p:nvSpPr>
          <p:cNvPr id="28" name="Freeform 31"/>
          <p:cNvSpPr>
            <a:spLocks/>
          </p:cNvSpPr>
          <p:nvPr/>
        </p:nvSpPr>
        <p:spPr bwMode="auto">
          <a:xfrm>
            <a:off x="20677913" y="11022789"/>
            <a:ext cx="198929" cy="821106"/>
          </a:xfrm>
          <a:custGeom>
            <a:avLst/>
            <a:gdLst>
              <a:gd name="T0" fmla="*/ 127 w 143"/>
              <a:gd name="T1" fmla="*/ 485 h 581"/>
              <a:gd name="T2" fmla="*/ 96 w 143"/>
              <a:gd name="T3" fmla="*/ 485 h 581"/>
              <a:gd name="T4" fmla="*/ 96 w 143"/>
              <a:gd name="T5" fmla="*/ 96 h 581"/>
              <a:gd name="T6" fmla="*/ 127 w 143"/>
              <a:gd name="T7" fmla="*/ 96 h 581"/>
              <a:gd name="T8" fmla="*/ 133 w 143"/>
              <a:gd name="T9" fmla="*/ 95 h 581"/>
              <a:gd name="T10" fmla="*/ 137 w 143"/>
              <a:gd name="T11" fmla="*/ 94 h 581"/>
              <a:gd name="T12" fmla="*/ 140 w 143"/>
              <a:gd name="T13" fmla="*/ 92 h 581"/>
              <a:gd name="T14" fmla="*/ 142 w 143"/>
              <a:gd name="T15" fmla="*/ 89 h 581"/>
              <a:gd name="T16" fmla="*/ 143 w 143"/>
              <a:gd name="T17" fmla="*/ 85 h 581"/>
              <a:gd name="T18" fmla="*/ 143 w 143"/>
              <a:gd name="T19" fmla="*/ 81 h 581"/>
              <a:gd name="T20" fmla="*/ 141 w 143"/>
              <a:gd name="T21" fmla="*/ 77 h 581"/>
              <a:gd name="T22" fmla="*/ 139 w 143"/>
              <a:gd name="T23" fmla="*/ 71 h 581"/>
              <a:gd name="T24" fmla="*/ 90 w 143"/>
              <a:gd name="T25" fmla="*/ 10 h 581"/>
              <a:gd name="T26" fmla="*/ 86 w 143"/>
              <a:gd name="T27" fmla="*/ 5 h 581"/>
              <a:gd name="T28" fmla="*/ 82 w 143"/>
              <a:gd name="T29" fmla="*/ 2 h 581"/>
              <a:gd name="T30" fmla="*/ 77 w 143"/>
              <a:gd name="T31" fmla="*/ 1 h 581"/>
              <a:gd name="T32" fmla="*/ 72 w 143"/>
              <a:gd name="T33" fmla="*/ 0 h 581"/>
              <a:gd name="T34" fmla="*/ 67 w 143"/>
              <a:gd name="T35" fmla="*/ 1 h 581"/>
              <a:gd name="T36" fmla="*/ 62 w 143"/>
              <a:gd name="T37" fmla="*/ 2 h 581"/>
              <a:gd name="T38" fmla="*/ 57 w 143"/>
              <a:gd name="T39" fmla="*/ 5 h 581"/>
              <a:gd name="T40" fmla="*/ 54 w 143"/>
              <a:gd name="T41" fmla="*/ 10 h 581"/>
              <a:gd name="T42" fmla="*/ 5 w 143"/>
              <a:gd name="T43" fmla="*/ 71 h 581"/>
              <a:gd name="T44" fmla="*/ 2 w 143"/>
              <a:gd name="T45" fmla="*/ 77 h 581"/>
              <a:gd name="T46" fmla="*/ 1 w 143"/>
              <a:gd name="T47" fmla="*/ 81 h 581"/>
              <a:gd name="T48" fmla="*/ 0 w 143"/>
              <a:gd name="T49" fmla="*/ 85 h 581"/>
              <a:gd name="T50" fmla="*/ 1 w 143"/>
              <a:gd name="T51" fmla="*/ 89 h 581"/>
              <a:gd name="T52" fmla="*/ 4 w 143"/>
              <a:gd name="T53" fmla="*/ 92 h 581"/>
              <a:gd name="T54" fmla="*/ 7 w 143"/>
              <a:gd name="T55" fmla="*/ 94 h 581"/>
              <a:gd name="T56" fmla="*/ 12 w 143"/>
              <a:gd name="T57" fmla="*/ 95 h 581"/>
              <a:gd name="T58" fmla="*/ 17 w 143"/>
              <a:gd name="T59" fmla="*/ 96 h 581"/>
              <a:gd name="T60" fmla="*/ 47 w 143"/>
              <a:gd name="T61" fmla="*/ 96 h 581"/>
              <a:gd name="T62" fmla="*/ 47 w 143"/>
              <a:gd name="T63" fmla="*/ 485 h 581"/>
              <a:gd name="T64" fmla="*/ 17 w 143"/>
              <a:gd name="T65" fmla="*/ 485 h 581"/>
              <a:gd name="T66" fmla="*/ 12 w 143"/>
              <a:gd name="T67" fmla="*/ 486 h 581"/>
              <a:gd name="T68" fmla="*/ 7 w 143"/>
              <a:gd name="T69" fmla="*/ 487 h 581"/>
              <a:gd name="T70" fmla="*/ 4 w 143"/>
              <a:gd name="T71" fmla="*/ 489 h 581"/>
              <a:gd name="T72" fmla="*/ 1 w 143"/>
              <a:gd name="T73" fmla="*/ 492 h 581"/>
              <a:gd name="T74" fmla="*/ 0 w 143"/>
              <a:gd name="T75" fmla="*/ 496 h 581"/>
              <a:gd name="T76" fmla="*/ 1 w 143"/>
              <a:gd name="T77" fmla="*/ 500 h 581"/>
              <a:gd name="T78" fmla="*/ 2 w 143"/>
              <a:gd name="T79" fmla="*/ 504 h 581"/>
              <a:gd name="T80" fmla="*/ 5 w 143"/>
              <a:gd name="T81" fmla="*/ 510 h 581"/>
              <a:gd name="T82" fmla="*/ 54 w 143"/>
              <a:gd name="T83" fmla="*/ 571 h 581"/>
              <a:gd name="T84" fmla="*/ 57 w 143"/>
              <a:gd name="T85" fmla="*/ 576 h 581"/>
              <a:gd name="T86" fmla="*/ 62 w 143"/>
              <a:gd name="T87" fmla="*/ 579 h 581"/>
              <a:gd name="T88" fmla="*/ 67 w 143"/>
              <a:gd name="T89" fmla="*/ 580 h 581"/>
              <a:gd name="T90" fmla="*/ 72 w 143"/>
              <a:gd name="T91" fmla="*/ 581 h 581"/>
              <a:gd name="T92" fmla="*/ 77 w 143"/>
              <a:gd name="T93" fmla="*/ 580 h 581"/>
              <a:gd name="T94" fmla="*/ 82 w 143"/>
              <a:gd name="T95" fmla="*/ 579 h 581"/>
              <a:gd name="T96" fmla="*/ 86 w 143"/>
              <a:gd name="T97" fmla="*/ 576 h 581"/>
              <a:gd name="T98" fmla="*/ 90 w 143"/>
              <a:gd name="T99" fmla="*/ 571 h 581"/>
              <a:gd name="T100" fmla="*/ 139 w 143"/>
              <a:gd name="T101" fmla="*/ 510 h 581"/>
              <a:gd name="T102" fmla="*/ 141 w 143"/>
              <a:gd name="T103" fmla="*/ 504 h 581"/>
              <a:gd name="T104" fmla="*/ 143 w 143"/>
              <a:gd name="T105" fmla="*/ 500 h 581"/>
              <a:gd name="T106" fmla="*/ 143 w 143"/>
              <a:gd name="T107" fmla="*/ 496 h 581"/>
              <a:gd name="T108" fmla="*/ 142 w 143"/>
              <a:gd name="T109" fmla="*/ 492 h 581"/>
              <a:gd name="T110" fmla="*/ 140 w 143"/>
              <a:gd name="T111" fmla="*/ 489 h 581"/>
              <a:gd name="T112" fmla="*/ 137 w 143"/>
              <a:gd name="T113" fmla="*/ 487 h 581"/>
              <a:gd name="T114" fmla="*/ 133 w 143"/>
              <a:gd name="T115" fmla="*/ 486 h 581"/>
              <a:gd name="T116" fmla="*/ 127 w 143"/>
              <a:gd name="T117" fmla="*/ 485 h 5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43" h="581">
                <a:moveTo>
                  <a:pt x="127" y="485"/>
                </a:moveTo>
                <a:lnTo>
                  <a:pt x="96" y="485"/>
                </a:lnTo>
                <a:lnTo>
                  <a:pt x="96" y="96"/>
                </a:lnTo>
                <a:lnTo>
                  <a:pt x="127" y="96"/>
                </a:lnTo>
                <a:lnTo>
                  <a:pt x="133" y="95"/>
                </a:lnTo>
                <a:lnTo>
                  <a:pt x="137" y="94"/>
                </a:lnTo>
                <a:lnTo>
                  <a:pt x="140" y="92"/>
                </a:lnTo>
                <a:lnTo>
                  <a:pt x="142" y="89"/>
                </a:lnTo>
                <a:lnTo>
                  <a:pt x="143" y="85"/>
                </a:lnTo>
                <a:lnTo>
                  <a:pt x="143" y="81"/>
                </a:lnTo>
                <a:lnTo>
                  <a:pt x="141" y="77"/>
                </a:lnTo>
                <a:lnTo>
                  <a:pt x="139" y="71"/>
                </a:lnTo>
                <a:lnTo>
                  <a:pt x="90" y="10"/>
                </a:lnTo>
                <a:lnTo>
                  <a:pt x="86" y="5"/>
                </a:lnTo>
                <a:lnTo>
                  <a:pt x="82" y="2"/>
                </a:lnTo>
                <a:lnTo>
                  <a:pt x="77" y="1"/>
                </a:lnTo>
                <a:lnTo>
                  <a:pt x="72" y="0"/>
                </a:lnTo>
                <a:lnTo>
                  <a:pt x="67" y="1"/>
                </a:lnTo>
                <a:lnTo>
                  <a:pt x="62" y="2"/>
                </a:lnTo>
                <a:lnTo>
                  <a:pt x="57" y="5"/>
                </a:lnTo>
                <a:lnTo>
                  <a:pt x="54" y="10"/>
                </a:lnTo>
                <a:lnTo>
                  <a:pt x="5" y="71"/>
                </a:lnTo>
                <a:lnTo>
                  <a:pt x="2" y="77"/>
                </a:lnTo>
                <a:lnTo>
                  <a:pt x="1" y="81"/>
                </a:lnTo>
                <a:lnTo>
                  <a:pt x="0" y="85"/>
                </a:lnTo>
                <a:lnTo>
                  <a:pt x="1" y="89"/>
                </a:lnTo>
                <a:lnTo>
                  <a:pt x="4" y="92"/>
                </a:lnTo>
                <a:lnTo>
                  <a:pt x="7" y="94"/>
                </a:lnTo>
                <a:lnTo>
                  <a:pt x="12" y="95"/>
                </a:lnTo>
                <a:lnTo>
                  <a:pt x="17" y="96"/>
                </a:lnTo>
                <a:lnTo>
                  <a:pt x="47" y="96"/>
                </a:lnTo>
                <a:lnTo>
                  <a:pt x="47" y="485"/>
                </a:lnTo>
                <a:lnTo>
                  <a:pt x="17" y="485"/>
                </a:lnTo>
                <a:lnTo>
                  <a:pt x="12" y="486"/>
                </a:lnTo>
                <a:lnTo>
                  <a:pt x="7" y="487"/>
                </a:lnTo>
                <a:lnTo>
                  <a:pt x="4" y="489"/>
                </a:lnTo>
                <a:lnTo>
                  <a:pt x="1" y="492"/>
                </a:lnTo>
                <a:lnTo>
                  <a:pt x="0" y="496"/>
                </a:lnTo>
                <a:lnTo>
                  <a:pt x="1" y="500"/>
                </a:lnTo>
                <a:lnTo>
                  <a:pt x="2" y="504"/>
                </a:lnTo>
                <a:lnTo>
                  <a:pt x="5" y="510"/>
                </a:lnTo>
                <a:lnTo>
                  <a:pt x="54" y="571"/>
                </a:lnTo>
                <a:lnTo>
                  <a:pt x="57" y="576"/>
                </a:lnTo>
                <a:lnTo>
                  <a:pt x="62" y="579"/>
                </a:lnTo>
                <a:lnTo>
                  <a:pt x="67" y="580"/>
                </a:lnTo>
                <a:lnTo>
                  <a:pt x="72" y="581"/>
                </a:lnTo>
                <a:lnTo>
                  <a:pt x="77" y="580"/>
                </a:lnTo>
                <a:lnTo>
                  <a:pt x="82" y="579"/>
                </a:lnTo>
                <a:lnTo>
                  <a:pt x="86" y="576"/>
                </a:lnTo>
                <a:lnTo>
                  <a:pt x="90" y="571"/>
                </a:lnTo>
                <a:lnTo>
                  <a:pt x="139" y="510"/>
                </a:lnTo>
                <a:lnTo>
                  <a:pt x="141" y="504"/>
                </a:lnTo>
                <a:lnTo>
                  <a:pt x="143" y="500"/>
                </a:lnTo>
                <a:lnTo>
                  <a:pt x="143" y="496"/>
                </a:lnTo>
                <a:lnTo>
                  <a:pt x="142" y="492"/>
                </a:lnTo>
                <a:lnTo>
                  <a:pt x="140" y="489"/>
                </a:lnTo>
                <a:lnTo>
                  <a:pt x="137" y="487"/>
                </a:lnTo>
                <a:lnTo>
                  <a:pt x="133" y="486"/>
                </a:lnTo>
                <a:lnTo>
                  <a:pt x="127" y="485"/>
                </a:lnTo>
                <a:close/>
              </a:path>
            </a:pathLst>
          </a:custGeom>
          <a:solidFill>
            <a:schemeClr val="accent1"/>
          </a:solidFill>
          <a:ln>
            <a:noFill/>
          </a:ln>
        </p:spPr>
        <p:txBody>
          <a:bodyPr vert="horz" wrap="square" lIns="243792" tIns="121896" rIns="243792" bIns="121896" numCol="1" anchor="t" anchorCtr="0" compatLnSpc="1">
            <a:prstTxWarp prst="textNoShape">
              <a:avLst/>
            </a:prstTxWarp>
          </a:bodyPr>
          <a:lstStyle/>
          <a:p>
            <a:endParaRPr lang="ru-RU" sz="2400"/>
          </a:p>
        </p:txBody>
      </p:sp>
      <p:sp>
        <p:nvSpPr>
          <p:cNvPr id="29" name="Freeform 32"/>
          <p:cNvSpPr>
            <a:spLocks/>
          </p:cNvSpPr>
          <p:nvPr/>
        </p:nvSpPr>
        <p:spPr bwMode="auto">
          <a:xfrm>
            <a:off x="21998455" y="11640734"/>
            <a:ext cx="821106" cy="203160"/>
          </a:xfrm>
          <a:custGeom>
            <a:avLst/>
            <a:gdLst>
              <a:gd name="T0" fmla="*/ 570 w 581"/>
              <a:gd name="T1" fmla="*/ 53 h 144"/>
              <a:gd name="T2" fmla="*/ 509 w 581"/>
              <a:gd name="T3" fmla="*/ 6 h 144"/>
              <a:gd name="T4" fmla="*/ 504 w 581"/>
              <a:gd name="T5" fmla="*/ 3 h 144"/>
              <a:gd name="T6" fmla="*/ 500 w 581"/>
              <a:gd name="T7" fmla="*/ 0 h 144"/>
              <a:gd name="T8" fmla="*/ 496 w 581"/>
              <a:gd name="T9" fmla="*/ 0 h 144"/>
              <a:gd name="T10" fmla="*/ 493 w 581"/>
              <a:gd name="T11" fmla="*/ 2 h 144"/>
              <a:gd name="T12" fmla="*/ 489 w 581"/>
              <a:gd name="T13" fmla="*/ 4 h 144"/>
              <a:gd name="T14" fmla="*/ 487 w 581"/>
              <a:gd name="T15" fmla="*/ 7 h 144"/>
              <a:gd name="T16" fmla="*/ 486 w 581"/>
              <a:gd name="T17" fmla="*/ 11 h 144"/>
              <a:gd name="T18" fmla="*/ 485 w 581"/>
              <a:gd name="T19" fmla="*/ 18 h 144"/>
              <a:gd name="T20" fmla="*/ 485 w 581"/>
              <a:gd name="T21" fmla="*/ 48 h 144"/>
              <a:gd name="T22" fmla="*/ 95 w 581"/>
              <a:gd name="T23" fmla="*/ 48 h 144"/>
              <a:gd name="T24" fmla="*/ 95 w 581"/>
              <a:gd name="T25" fmla="*/ 18 h 144"/>
              <a:gd name="T26" fmla="*/ 95 w 581"/>
              <a:gd name="T27" fmla="*/ 11 h 144"/>
              <a:gd name="T28" fmla="*/ 94 w 581"/>
              <a:gd name="T29" fmla="*/ 7 h 144"/>
              <a:gd name="T30" fmla="*/ 92 w 581"/>
              <a:gd name="T31" fmla="*/ 4 h 144"/>
              <a:gd name="T32" fmla="*/ 89 w 581"/>
              <a:gd name="T33" fmla="*/ 2 h 144"/>
              <a:gd name="T34" fmla="*/ 84 w 581"/>
              <a:gd name="T35" fmla="*/ 0 h 144"/>
              <a:gd name="T36" fmla="*/ 81 w 581"/>
              <a:gd name="T37" fmla="*/ 0 h 144"/>
              <a:gd name="T38" fmla="*/ 77 w 581"/>
              <a:gd name="T39" fmla="*/ 3 h 144"/>
              <a:gd name="T40" fmla="*/ 71 w 581"/>
              <a:gd name="T41" fmla="*/ 6 h 144"/>
              <a:gd name="T42" fmla="*/ 10 w 581"/>
              <a:gd name="T43" fmla="*/ 53 h 144"/>
              <a:gd name="T44" fmla="*/ 6 w 581"/>
              <a:gd name="T45" fmla="*/ 58 h 144"/>
              <a:gd name="T46" fmla="*/ 2 w 581"/>
              <a:gd name="T47" fmla="*/ 62 h 144"/>
              <a:gd name="T48" fmla="*/ 0 w 581"/>
              <a:gd name="T49" fmla="*/ 67 h 144"/>
              <a:gd name="T50" fmla="*/ 0 w 581"/>
              <a:gd name="T51" fmla="*/ 72 h 144"/>
              <a:gd name="T52" fmla="*/ 0 w 581"/>
              <a:gd name="T53" fmla="*/ 77 h 144"/>
              <a:gd name="T54" fmla="*/ 2 w 581"/>
              <a:gd name="T55" fmla="*/ 83 h 144"/>
              <a:gd name="T56" fmla="*/ 6 w 581"/>
              <a:gd name="T57" fmla="*/ 87 h 144"/>
              <a:gd name="T58" fmla="*/ 10 w 581"/>
              <a:gd name="T59" fmla="*/ 91 h 144"/>
              <a:gd name="T60" fmla="*/ 71 w 581"/>
              <a:gd name="T61" fmla="*/ 139 h 144"/>
              <a:gd name="T62" fmla="*/ 77 w 581"/>
              <a:gd name="T63" fmla="*/ 142 h 144"/>
              <a:gd name="T64" fmla="*/ 81 w 581"/>
              <a:gd name="T65" fmla="*/ 144 h 144"/>
              <a:gd name="T66" fmla="*/ 84 w 581"/>
              <a:gd name="T67" fmla="*/ 144 h 144"/>
              <a:gd name="T68" fmla="*/ 89 w 581"/>
              <a:gd name="T69" fmla="*/ 143 h 144"/>
              <a:gd name="T70" fmla="*/ 92 w 581"/>
              <a:gd name="T71" fmla="*/ 141 h 144"/>
              <a:gd name="T72" fmla="*/ 94 w 581"/>
              <a:gd name="T73" fmla="*/ 138 h 144"/>
              <a:gd name="T74" fmla="*/ 95 w 581"/>
              <a:gd name="T75" fmla="*/ 133 h 144"/>
              <a:gd name="T76" fmla="*/ 95 w 581"/>
              <a:gd name="T77" fmla="*/ 127 h 144"/>
              <a:gd name="T78" fmla="*/ 95 w 581"/>
              <a:gd name="T79" fmla="*/ 97 h 144"/>
              <a:gd name="T80" fmla="*/ 485 w 581"/>
              <a:gd name="T81" fmla="*/ 97 h 144"/>
              <a:gd name="T82" fmla="*/ 485 w 581"/>
              <a:gd name="T83" fmla="*/ 127 h 144"/>
              <a:gd name="T84" fmla="*/ 486 w 581"/>
              <a:gd name="T85" fmla="*/ 133 h 144"/>
              <a:gd name="T86" fmla="*/ 487 w 581"/>
              <a:gd name="T87" fmla="*/ 138 h 144"/>
              <a:gd name="T88" fmla="*/ 489 w 581"/>
              <a:gd name="T89" fmla="*/ 141 h 144"/>
              <a:gd name="T90" fmla="*/ 493 w 581"/>
              <a:gd name="T91" fmla="*/ 143 h 144"/>
              <a:gd name="T92" fmla="*/ 496 w 581"/>
              <a:gd name="T93" fmla="*/ 144 h 144"/>
              <a:gd name="T94" fmla="*/ 500 w 581"/>
              <a:gd name="T95" fmla="*/ 144 h 144"/>
              <a:gd name="T96" fmla="*/ 504 w 581"/>
              <a:gd name="T97" fmla="*/ 142 h 144"/>
              <a:gd name="T98" fmla="*/ 509 w 581"/>
              <a:gd name="T99" fmla="*/ 139 h 144"/>
              <a:gd name="T100" fmla="*/ 570 w 581"/>
              <a:gd name="T101" fmla="*/ 91 h 144"/>
              <a:gd name="T102" fmla="*/ 575 w 581"/>
              <a:gd name="T103" fmla="*/ 87 h 144"/>
              <a:gd name="T104" fmla="*/ 578 w 581"/>
              <a:gd name="T105" fmla="*/ 83 h 144"/>
              <a:gd name="T106" fmla="*/ 580 w 581"/>
              <a:gd name="T107" fmla="*/ 77 h 144"/>
              <a:gd name="T108" fmla="*/ 581 w 581"/>
              <a:gd name="T109" fmla="*/ 72 h 144"/>
              <a:gd name="T110" fmla="*/ 580 w 581"/>
              <a:gd name="T111" fmla="*/ 67 h 144"/>
              <a:gd name="T112" fmla="*/ 578 w 581"/>
              <a:gd name="T113" fmla="*/ 62 h 144"/>
              <a:gd name="T114" fmla="*/ 575 w 581"/>
              <a:gd name="T115" fmla="*/ 58 h 144"/>
              <a:gd name="T116" fmla="*/ 570 w 581"/>
              <a:gd name="T117" fmla="*/ 53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581" h="144">
                <a:moveTo>
                  <a:pt x="570" y="53"/>
                </a:moveTo>
                <a:lnTo>
                  <a:pt x="509" y="6"/>
                </a:lnTo>
                <a:lnTo>
                  <a:pt x="504" y="3"/>
                </a:lnTo>
                <a:lnTo>
                  <a:pt x="500" y="0"/>
                </a:lnTo>
                <a:lnTo>
                  <a:pt x="496" y="0"/>
                </a:lnTo>
                <a:lnTo>
                  <a:pt x="493" y="2"/>
                </a:lnTo>
                <a:lnTo>
                  <a:pt x="489" y="4"/>
                </a:lnTo>
                <a:lnTo>
                  <a:pt x="487" y="7"/>
                </a:lnTo>
                <a:lnTo>
                  <a:pt x="486" y="11"/>
                </a:lnTo>
                <a:lnTo>
                  <a:pt x="485" y="18"/>
                </a:lnTo>
                <a:lnTo>
                  <a:pt x="485" y="48"/>
                </a:lnTo>
                <a:lnTo>
                  <a:pt x="95" y="48"/>
                </a:lnTo>
                <a:lnTo>
                  <a:pt x="95" y="18"/>
                </a:lnTo>
                <a:lnTo>
                  <a:pt x="95" y="11"/>
                </a:lnTo>
                <a:lnTo>
                  <a:pt x="94" y="7"/>
                </a:lnTo>
                <a:lnTo>
                  <a:pt x="92" y="4"/>
                </a:lnTo>
                <a:lnTo>
                  <a:pt x="89" y="2"/>
                </a:lnTo>
                <a:lnTo>
                  <a:pt x="84" y="0"/>
                </a:lnTo>
                <a:lnTo>
                  <a:pt x="81" y="0"/>
                </a:lnTo>
                <a:lnTo>
                  <a:pt x="77" y="3"/>
                </a:lnTo>
                <a:lnTo>
                  <a:pt x="71" y="6"/>
                </a:lnTo>
                <a:lnTo>
                  <a:pt x="10" y="53"/>
                </a:lnTo>
                <a:lnTo>
                  <a:pt x="6" y="58"/>
                </a:lnTo>
                <a:lnTo>
                  <a:pt x="2" y="62"/>
                </a:lnTo>
                <a:lnTo>
                  <a:pt x="0" y="67"/>
                </a:lnTo>
                <a:lnTo>
                  <a:pt x="0" y="72"/>
                </a:lnTo>
                <a:lnTo>
                  <a:pt x="0" y="77"/>
                </a:lnTo>
                <a:lnTo>
                  <a:pt x="2" y="83"/>
                </a:lnTo>
                <a:lnTo>
                  <a:pt x="6" y="87"/>
                </a:lnTo>
                <a:lnTo>
                  <a:pt x="10" y="91"/>
                </a:lnTo>
                <a:lnTo>
                  <a:pt x="71" y="139"/>
                </a:lnTo>
                <a:lnTo>
                  <a:pt x="77" y="142"/>
                </a:lnTo>
                <a:lnTo>
                  <a:pt x="81" y="144"/>
                </a:lnTo>
                <a:lnTo>
                  <a:pt x="84" y="144"/>
                </a:lnTo>
                <a:lnTo>
                  <a:pt x="89" y="143"/>
                </a:lnTo>
                <a:lnTo>
                  <a:pt x="92" y="141"/>
                </a:lnTo>
                <a:lnTo>
                  <a:pt x="94" y="138"/>
                </a:lnTo>
                <a:lnTo>
                  <a:pt x="95" y="133"/>
                </a:lnTo>
                <a:lnTo>
                  <a:pt x="95" y="127"/>
                </a:lnTo>
                <a:lnTo>
                  <a:pt x="95" y="97"/>
                </a:lnTo>
                <a:lnTo>
                  <a:pt x="485" y="97"/>
                </a:lnTo>
                <a:lnTo>
                  <a:pt x="485" y="127"/>
                </a:lnTo>
                <a:lnTo>
                  <a:pt x="486" y="133"/>
                </a:lnTo>
                <a:lnTo>
                  <a:pt x="487" y="138"/>
                </a:lnTo>
                <a:lnTo>
                  <a:pt x="489" y="141"/>
                </a:lnTo>
                <a:lnTo>
                  <a:pt x="493" y="143"/>
                </a:lnTo>
                <a:lnTo>
                  <a:pt x="496" y="144"/>
                </a:lnTo>
                <a:lnTo>
                  <a:pt x="500" y="144"/>
                </a:lnTo>
                <a:lnTo>
                  <a:pt x="504" y="142"/>
                </a:lnTo>
                <a:lnTo>
                  <a:pt x="509" y="139"/>
                </a:lnTo>
                <a:lnTo>
                  <a:pt x="570" y="91"/>
                </a:lnTo>
                <a:lnTo>
                  <a:pt x="575" y="87"/>
                </a:lnTo>
                <a:lnTo>
                  <a:pt x="578" y="83"/>
                </a:lnTo>
                <a:lnTo>
                  <a:pt x="580" y="77"/>
                </a:lnTo>
                <a:lnTo>
                  <a:pt x="581" y="72"/>
                </a:lnTo>
                <a:lnTo>
                  <a:pt x="580" y="67"/>
                </a:lnTo>
                <a:lnTo>
                  <a:pt x="578" y="62"/>
                </a:lnTo>
                <a:lnTo>
                  <a:pt x="575" y="58"/>
                </a:lnTo>
                <a:lnTo>
                  <a:pt x="570" y="53"/>
                </a:lnTo>
                <a:close/>
              </a:path>
            </a:pathLst>
          </a:custGeom>
          <a:solidFill>
            <a:schemeClr val="accent1"/>
          </a:solidFill>
          <a:ln>
            <a:noFill/>
          </a:ln>
        </p:spPr>
        <p:txBody>
          <a:bodyPr vert="horz" wrap="square" lIns="243792" tIns="121896" rIns="243792" bIns="121896" numCol="1" anchor="t" anchorCtr="0" compatLnSpc="1">
            <a:prstTxWarp prst="textNoShape">
              <a:avLst/>
            </a:prstTxWarp>
          </a:bodyPr>
          <a:lstStyle/>
          <a:p>
            <a:endParaRPr lang="ru-RU" sz="2400"/>
          </a:p>
        </p:txBody>
      </p:sp>
      <p:sp>
        <p:nvSpPr>
          <p:cNvPr id="30" name="Freeform 33"/>
          <p:cNvSpPr>
            <a:spLocks/>
          </p:cNvSpPr>
          <p:nvPr/>
        </p:nvSpPr>
        <p:spPr bwMode="auto">
          <a:xfrm>
            <a:off x="21994221" y="11022789"/>
            <a:ext cx="825340" cy="617946"/>
          </a:xfrm>
          <a:custGeom>
            <a:avLst/>
            <a:gdLst>
              <a:gd name="T0" fmla="*/ 584 w 584"/>
              <a:gd name="T1" fmla="*/ 53 h 438"/>
              <a:gd name="T2" fmla="*/ 584 w 584"/>
              <a:gd name="T3" fmla="*/ 0 h 438"/>
              <a:gd name="T4" fmla="*/ 557 w 584"/>
              <a:gd name="T5" fmla="*/ 0 h 438"/>
              <a:gd name="T6" fmla="*/ 546 w 584"/>
              <a:gd name="T7" fmla="*/ 10 h 438"/>
              <a:gd name="T8" fmla="*/ 523 w 584"/>
              <a:gd name="T9" fmla="*/ 12 h 438"/>
              <a:gd name="T10" fmla="*/ 189 w 584"/>
              <a:gd name="T11" fmla="*/ 12 h 438"/>
              <a:gd name="T12" fmla="*/ 99 w 584"/>
              <a:gd name="T13" fmla="*/ 12 h 438"/>
              <a:gd name="T14" fmla="*/ 52 w 584"/>
              <a:gd name="T15" fmla="*/ 11 h 438"/>
              <a:gd name="T16" fmla="*/ 0 w 584"/>
              <a:gd name="T17" fmla="*/ 147 h 438"/>
              <a:gd name="T18" fmla="*/ 14 w 584"/>
              <a:gd name="T19" fmla="*/ 159 h 438"/>
              <a:gd name="T20" fmla="*/ 29 w 584"/>
              <a:gd name="T21" fmla="*/ 159 h 438"/>
              <a:gd name="T22" fmla="*/ 41 w 584"/>
              <a:gd name="T23" fmla="*/ 132 h 438"/>
              <a:gd name="T24" fmla="*/ 54 w 584"/>
              <a:gd name="T25" fmla="*/ 85 h 438"/>
              <a:gd name="T26" fmla="*/ 60 w 584"/>
              <a:gd name="T27" fmla="*/ 76 h 438"/>
              <a:gd name="T28" fmla="*/ 78 w 584"/>
              <a:gd name="T29" fmla="*/ 69 h 438"/>
              <a:gd name="T30" fmla="*/ 134 w 584"/>
              <a:gd name="T31" fmla="*/ 62 h 438"/>
              <a:gd name="T32" fmla="*/ 177 w 584"/>
              <a:gd name="T33" fmla="*/ 58 h 438"/>
              <a:gd name="T34" fmla="*/ 225 w 584"/>
              <a:gd name="T35" fmla="*/ 59 h 438"/>
              <a:gd name="T36" fmla="*/ 239 w 584"/>
              <a:gd name="T37" fmla="*/ 63 h 438"/>
              <a:gd name="T38" fmla="*/ 241 w 584"/>
              <a:gd name="T39" fmla="*/ 78 h 438"/>
              <a:gd name="T40" fmla="*/ 242 w 584"/>
              <a:gd name="T41" fmla="*/ 175 h 438"/>
              <a:gd name="T42" fmla="*/ 243 w 584"/>
              <a:gd name="T43" fmla="*/ 244 h 438"/>
              <a:gd name="T44" fmla="*/ 243 w 584"/>
              <a:gd name="T45" fmla="*/ 309 h 438"/>
              <a:gd name="T46" fmla="*/ 242 w 584"/>
              <a:gd name="T47" fmla="*/ 356 h 438"/>
              <a:gd name="T48" fmla="*/ 230 w 584"/>
              <a:gd name="T49" fmla="*/ 380 h 438"/>
              <a:gd name="T50" fmla="*/ 176 w 584"/>
              <a:gd name="T51" fmla="*/ 396 h 438"/>
              <a:gd name="T52" fmla="*/ 151 w 584"/>
              <a:gd name="T53" fmla="*/ 409 h 438"/>
              <a:gd name="T54" fmla="*/ 147 w 584"/>
              <a:gd name="T55" fmla="*/ 429 h 438"/>
              <a:gd name="T56" fmla="*/ 159 w 584"/>
              <a:gd name="T57" fmla="*/ 437 h 438"/>
              <a:gd name="T58" fmla="*/ 225 w 584"/>
              <a:gd name="T59" fmla="*/ 433 h 438"/>
              <a:gd name="T60" fmla="*/ 292 w 584"/>
              <a:gd name="T61" fmla="*/ 432 h 438"/>
              <a:gd name="T62" fmla="*/ 353 w 584"/>
              <a:gd name="T63" fmla="*/ 434 h 438"/>
              <a:gd name="T64" fmla="*/ 404 w 584"/>
              <a:gd name="T65" fmla="*/ 438 h 438"/>
              <a:gd name="T66" fmla="*/ 437 w 584"/>
              <a:gd name="T67" fmla="*/ 438 h 438"/>
              <a:gd name="T68" fmla="*/ 438 w 584"/>
              <a:gd name="T69" fmla="*/ 421 h 438"/>
              <a:gd name="T70" fmla="*/ 418 w 584"/>
              <a:gd name="T71" fmla="*/ 401 h 438"/>
              <a:gd name="T72" fmla="*/ 392 w 584"/>
              <a:gd name="T73" fmla="*/ 394 h 438"/>
              <a:gd name="T74" fmla="*/ 378 w 584"/>
              <a:gd name="T75" fmla="*/ 390 h 438"/>
              <a:gd name="T76" fmla="*/ 353 w 584"/>
              <a:gd name="T77" fmla="*/ 381 h 438"/>
              <a:gd name="T78" fmla="*/ 340 w 584"/>
              <a:gd name="T79" fmla="*/ 362 h 438"/>
              <a:gd name="T80" fmla="*/ 340 w 584"/>
              <a:gd name="T81" fmla="*/ 289 h 438"/>
              <a:gd name="T82" fmla="*/ 338 w 584"/>
              <a:gd name="T83" fmla="*/ 114 h 438"/>
              <a:gd name="T84" fmla="*/ 340 w 584"/>
              <a:gd name="T85" fmla="*/ 80 h 438"/>
              <a:gd name="T86" fmla="*/ 360 w 584"/>
              <a:gd name="T87" fmla="*/ 62 h 438"/>
              <a:gd name="T88" fmla="*/ 398 w 584"/>
              <a:gd name="T89" fmla="*/ 60 h 438"/>
              <a:gd name="T90" fmla="*/ 438 w 584"/>
              <a:gd name="T91" fmla="*/ 60 h 438"/>
              <a:gd name="T92" fmla="*/ 481 w 584"/>
              <a:gd name="T93" fmla="*/ 60 h 438"/>
              <a:gd name="T94" fmla="*/ 513 w 584"/>
              <a:gd name="T95" fmla="*/ 60 h 438"/>
              <a:gd name="T96" fmla="*/ 525 w 584"/>
              <a:gd name="T97" fmla="*/ 71 h 438"/>
              <a:gd name="T98" fmla="*/ 530 w 584"/>
              <a:gd name="T99" fmla="*/ 104 h 438"/>
              <a:gd name="T100" fmla="*/ 542 w 584"/>
              <a:gd name="T101" fmla="*/ 143 h 438"/>
              <a:gd name="T102" fmla="*/ 557 w 584"/>
              <a:gd name="T103" fmla="*/ 176 h 438"/>
              <a:gd name="T104" fmla="*/ 584 w 584"/>
              <a:gd name="T105" fmla="*/ 161 h 438"/>
              <a:gd name="T106" fmla="*/ 584 w 584"/>
              <a:gd name="T107" fmla="*/ 90 h 4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84" h="438">
                <a:moveTo>
                  <a:pt x="584" y="90"/>
                </a:moveTo>
                <a:lnTo>
                  <a:pt x="584" y="68"/>
                </a:lnTo>
                <a:lnTo>
                  <a:pt x="584" y="53"/>
                </a:lnTo>
                <a:lnTo>
                  <a:pt x="584" y="43"/>
                </a:lnTo>
                <a:lnTo>
                  <a:pt x="584" y="40"/>
                </a:lnTo>
                <a:lnTo>
                  <a:pt x="584" y="0"/>
                </a:lnTo>
                <a:lnTo>
                  <a:pt x="579" y="0"/>
                </a:lnTo>
                <a:lnTo>
                  <a:pt x="573" y="0"/>
                </a:lnTo>
                <a:lnTo>
                  <a:pt x="557" y="0"/>
                </a:lnTo>
                <a:lnTo>
                  <a:pt x="554" y="3"/>
                </a:lnTo>
                <a:lnTo>
                  <a:pt x="551" y="6"/>
                </a:lnTo>
                <a:lnTo>
                  <a:pt x="546" y="10"/>
                </a:lnTo>
                <a:lnTo>
                  <a:pt x="541" y="12"/>
                </a:lnTo>
                <a:lnTo>
                  <a:pt x="536" y="12"/>
                </a:lnTo>
                <a:lnTo>
                  <a:pt x="523" y="12"/>
                </a:lnTo>
                <a:lnTo>
                  <a:pt x="402" y="12"/>
                </a:lnTo>
                <a:lnTo>
                  <a:pt x="232" y="11"/>
                </a:lnTo>
                <a:lnTo>
                  <a:pt x="189" y="12"/>
                </a:lnTo>
                <a:lnTo>
                  <a:pt x="181" y="13"/>
                </a:lnTo>
                <a:lnTo>
                  <a:pt x="132" y="13"/>
                </a:lnTo>
                <a:lnTo>
                  <a:pt x="99" y="12"/>
                </a:lnTo>
                <a:lnTo>
                  <a:pt x="76" y="12"/>
                </a:lnTo>
                <a:lnTo>
                  <a:pt x="59" y="12"/>
                </a:lnTo>
                <a:lnTo>
                  <a:pt x="52" y="11"/>
                </a:lnTo>
                <a:lnTo>
                  <a:pt x="31" y="0"/>
                </a:lnTo>
                <a:lnTo>
                  <a:pt x="0" y="1"/>
                </a:lnTo>
                <a:lnTo>
                  <a:pt x="0" y="147"/>
                </a:lnTo>
                <a:lnTo>
                  <a:pt x="3" y="150"/>
                </a:lnTo>
                <a:lnTo>
                  <a:pt x="8" y="154"/>
                </a:lnTo>
                <a:lnTo>
                  <a:pt x="14" y="159"/>
                </a:lnTo>
                <a:lnTo>
                  <a:pt x="22" y="163"/>
                </a:lnTo>
                <a:lnTo>
                  <a:pt x="25" y="162"/>
                </a:lnTo>
                <a:lnTo>
                  <a:pt x="29" y="159"/>
                </a:lnTo>
                <a:lnTo>
                  <a:pt x="33" y="152"/>
                </a:lnTo>
                <a:lnTo>
                  <a:pt x="37" y="146"/>
                </a:lnTo>
                <a:lnTo>
                  <a:pt x="41" y="132"/>
                </a:lnTo>
                <a:lnTo>
                  <a:pt x="45" y="114"/>
                </a:lnTo>
                <a:lnTo>
                  <a:pt x="51" y="97"/>
                </a:lnTo>
                <a:lnTo>
                  <a:pt x="54" y="85"/>
                </a:lnTo>
                <a:lnTo>
                  <a:pt x="56" y="81"/>
                </a:lnTo>
                <a:lnTo>
                  <a:pt x="58" y="78"/>
                </a:lnTo>
                <a:lnTo>
                  <a:pt x="60" y="76"/>
                </a:lnTo>
                <a:lnTo>
                  <a:pt x="63" y="73"/>
                </a:lnTo>
                <a:lnTo>
                  <a:pt x="68" y="71"/>
                </a:lnTo>
                <a:lnTo>
                  <a:pt x="78" y="69"/>
                </a:lnTo>
                <a:lnTo>
                  <a:pt x="93" y="67"/>
                </a:lnTo>
                <a:lnTo>
                  <a:pt x="113" y="64"/>
                </a:lnTo>
                <a:lnTo>
                  <a:pt x="134" y="62"/>
                </a:lnTo>
                <a:lnTo>
                  <a:pt x="151" y="59"/>
                </a:lnTo>
                <a:lnTo>
                  <a:pt x="166" y="59"/>
                </a:lnTo>
                <a:lnTo>
                  <a:pt x="177" y="58"/>
                </a:lnTo>
                <a:lnTo>
                  <a:pt x="197" y="58"/>
                </a:lnTo>
                <a:lnTo>
                  <a:pt x="212" y="59"/>
                </a:lnTo>
                <a:lnTo>
                  <a:pt x="225" y="59"/>
                </a:lnTo>
                <a:lnTo>
                  <a:pt x="233" y="60"/>
                </a:lnTo>
                <a:lnTo>
                  <a:pt x="236" y="62"/>
                </a:lnTo>
                <a:lnTo>
                  <a:pt x="239" y="63"/>
                </a:lnTo>
                <a:lnTo>
                  <a:pt x="240" y="66"/>
                </a:lnTo>
                <a:lnTo>
                  <a:pt x="241" y="69"/>
                </a:lnTo>
                <a:lnTo>
                  <a:pt x="241" y="78"/>
                </a:lnTo>
                <a:lnTo>
                  <a:pt x="242" y="98"/>
                </a:lnTo>
                <a:lnTo>
                  <a:pt x="242" y="131"/>
                </a:lnTo>
                <a:lnTo>
                  <a:pt x="242" y="175"/>
                </a:lnTo>
                <a:lnTo>
                  <a:pt x="244" y="191"/>
                </a:lnTo>
                <a:lnTo>
                  <a:pt x="244" y="218"/>
                </a:lnTo>
                <a:lnTo>
                  <a:pt x="243" y="244"/>
                </a:lnTo>
                <a:lnTo>
                  <a:pt x="243" y="268"/>
                </a:lnTo>
                <a:lnTo>
                  <a:pt x="243" y="288"/>
                </a:lnTo>
                <a:lnTo>
                  <a:pt x="243" y="309"/>
                </a:lnTo>
                <a:lnTo>
                  <a:pt x="242" y="326"/>
                </a:lnTo>
                <a:lnTo>
                  <a:pt x="242" y="342"/>
                </a:lnTo>
                <a:lnTo>
                  <a:pt x="242" y="356"/>
                </a:lnTo>
                <a:lnTo>
                  <a:pt x="240" y="368"/>
                </a:lnTo>
                <a:lnTo>
                  <a:pt x="236" y="378"/>
                </a:lnTo>
                <a:lnTo>
                  <a:pt x="230" y="380"/>
                </a:lnTo>
                <a:lnTo>
                  <a:pt x="218" y="384"/>
                </a:lnTo>
                <a:lnTo>
                  <a:pt x="200" y="390"/>
                </a:lnTo>
                <a:lnTo>
                  <a:pt x="176" y="396"/>
                </a:lnTo>
                <a:lnTo>
                  <a:pt x="166" y="400"/>
                </a:lnTo>
                <a:lnTo>
                  <a:pt x="158" y="404"/>
                </a:lnTo>
                <a:lnTo>
                  <a:pt x="151" y="409"/>
                </a:lnTo>
                <a:lnTo>
                  <a:pt x="146" y="415"/>
                </a:lnTo>
                <a:lnTo>
                  <a:pt x="146" y="419"/>
                </a:lnTo>
                <a:lnTo>
                  <a:pt x="147" y="429"/>
                </a:lnTo>
                <a:lnTo>
                  <a:pt x="147" y="432"/>
                </a:lnTo>
                <a:lnTo>
                  <a:pt x="147" y="438"/>
                </a:lnTo>
                <a:lnTo>
                  <a:pt x="159" y="437"/>
                </a:lnTo>
                <a:lnTo>
                  <a:pt x="174" y="436"/>
                </a:lnTo>
                <a:lnTo>
                  <a:pt x="201" y="434"/>
                </a:lnTo>
                <a:lnTo>
                  <a:pt x="225" y="433"/>
                </a:lnTo>
                <a:lnTo>
                  <a:pt x="245" y="432"/>
                </a:lnTo>
                <a:lnTo>
                  <a:pt x="262" y="432"/>
                </a:lnTo>
                <a:lnTo>
                  <a:pt x="292" y="432"/>
                </a:lnTo>
                <a:lnTo>
                  <a:pt x="316" y="432"/>
                </a:lnTo>
                <a:lnTo>
                  <a:pt x="337" y="433"/>
                </a:lnTo>
                <a:lnTo>
                  <a:pt x="353" y="434"/>
                </a:lnTo>
                <a:lnTo>
                  <a:pt x="368" y="436"/>
                </a:lnTo>
                <a:lnTo>
                  <a:pt x="386" y="437"/>
                </a:lnTo>
                <a:lnTo>
                  <a:pt x="404" y="438"/>
                </a:lnTo>
                <a:lnTo>
                  <a:pt x="424" y="438"/>
                </a:lnTo>
                <a:lnTo>
                  <a:pt x="431" y="438"/>
                </a:lnTo>
                <a:lnTo>
                  <a:pt x="437" y="438"/>
                </a:lnTo>
                <a:lnTo>
                  <a:pt x="438" y="432"/>
                </a:lnTo>
                <a:lnTo>
                  <a:pt x="438" y="427"/>
                </a:lnTo>
                <a:lnTo>
                  <a:pt x="438" y="421"/>
                </a:lnTo>
                <a:lnTo>
                  <a:pt x="436" y="408"/>
                </a:lnTo>
                <a:lnTo>
                  <a:pt x="428" y="404"/>
                </a:lnTo>
                <a:lnTo>
                  <a:pt x="418" y="401"/>
                </a:lnTo>
                <a:lnTo>
                  <a:pt x="410" y="400"/>
                </a:lnTo>
                <a:lnTo>
                  <a:pt x="401" y="396"/>
                </a:lnTo>
                <a:lnTo>
                  <a:pt x="392" y="394"/>
                </a:lnTo>
                <a:lnTo>
                  <a:pt x="384" y="392"/>
                </a:lnTo>
                <a:lnTo>
                  <a:pt x="380" y="390"/>
                </a:lnTo>
                <a:lnTo>
                  <a:pt x="378" y="390"/>
                </a:lnTo>
                <a:lnTo>
                  <a:pt x="369" y="388"/>
                </a:lnTo>
                <a:lnTo>
                  <a:pt x="362" y="385"/>
                </a:lnTo>
                <a:lnTo>
                  <a:pt x="353" y="381"/>
                </a:lnTo>
                <a:lnTo>
                  <a:pt x="343" y="377"/>
                </a:lnTo>
                <a:lnTo>
                  <a:pt x="341" y="369"/>
                </a:lnTo>
                <a:lnTo>
                  <a:pt x="340" y="362"/>
                </a:lnTo>
                <a:lnTo>
                  <a:pt x="340" y="353"/>
                </a:lnTo>
                <a:lnTo>
                  <a:pt x="339" y="346"/>
                </a:lnTo>
                <a:lnTo>
                  <a:pt x="340" y="289"/>
                </a:lnTo>
                <a:lnTo>
                  <a:pt x="339" y="152"/>
                </a:lnTo>
                <a:lnTo>
                  <a:pt x="339" y="173"/>
                </a:lnTo>
                <a:lnTo>
                  <a:pt x="338" y="114"/>
                </a:lnTo>
                <a:lnTo>
                  <a:pt x="338" y="106"/>
                </a:lnTo>
                <a:lnTo>
                  <a:pt x="339" y="94"/>
                </a:lnTo>
                <a:lnTo>
                  <a:pt x="340" y="80"/>
                </a:lnTo>
                <a:lnTo>
                  <a:pt x="341" y="63"/>
                </a:lnTo>
                <a:lnTo>
                  <a:pt x="349" y="62"/>
                </a:lnTo>
                <a:lnTo>
                  <a:pt x="360" y="62"/>
                </a:lnTo>
                <a:lnTo>
                  <a:pt x="374" y="60"/>
                </a:lnTo>
                <a:lnTo>
                  <a:pt x="390" y="60"/>
                </a:lnTo>
                <a:lnTo>
                  <a:pt x="398" y="60"/>
                </a:lnTo>
                <a:lnTo>
                  <a:pt x="409" y="60"/>
                </a:lnTo>
                <a:lnTo>
                  <a:pt x="423" y="60"/>
                </a:lnTo>
                <a:lnTo>
                  <a:pt x="438" y="60"/>
                </a:lnTo>
                <a:lnTo>
                  <a:pt x="455" y="60"/>
                </a:lnTo>
                <a:lnTo>
                  <a:pt x="469" y="60"/>
                </a:lnTo>
                <a:lnTo>
                  <a:pt x="481" y="60"/>
                </a:lnTo>
                <a:lnTo>
                  <a:pt x="491" y="60"/>
                </a:lnTo>
                <a:lnTo>
                  <a:pt x="506" y="60"/>
                </a:lnTo>
                <a:lnTo>
                  <a:pt x="513" y="60"/>
                </a:lnTo>
                <a:lnTo>
                  <a:pt x="518" y="64"/>
                </a:lnTo>
                <a:lnTo>
                  <a:pt x="524" y="68"/>
                </a:lnTo>
                <a:lnTo>
                  <a:pt x="525" y="71"/>
                </a:lnTo>
                <a:lnTo>
                  <a:pt x="526" y="79"/>
                </a:lnTo>
                <a:lnTo>
                  <a:pt x="528" y="91"/>
                </a:lnTo>
                <a:lnTo>
                  <a:pt x="530" y="104"/>
                </a:lnTo>
                <a:lnTo>
                  <a:pt x="533" y="118"/>
                </a:lnTo>
                <a:lnTo>
                  <a:pt x="537" y="127"/>
                </a:lnTo>
                <a:lnTo>
                  <a:pt x="542" y="143"/>
                </a:lnTo>
                <a:lnTo>
                  <a:pt x="546" y="157"/>
                </a:lnTo>
                <a:lnTo>
                  <a:pt x="552" y="167"/>
                </a:lnTo>
                <a:lnTo>
                  <a:pt x="557" y="176"/>
                </a:lnTo>
                <a:lnTo>
                  <a:pt x="569" y="174"/>
                </a:lnTo>
                <a:lnTo>
                  <a:pt x="583" y="170"/>
                </a:lnTo>
                <a:lnTo>
                  <a:pt x="584" y="161"/>
                </a:lnTo>
                <a:lnTo>
                  <a:pt x="584" y="150"/>
                </a:lnTo>
                <a:lnTo>
                  <a:pt x="584" y="129"/>
                </a:lnTo>
                <a:lnTo>
                  <a:pt x="584" y="90"/>
                </a:lnTo>
                <a:close/>
              </a:path>
            </a:pathLst>
          </a:custGeom>
          <a:solidFill>
            <a:schemeClr val="accent1"/>
          </a:solidFill>
          <a:ln>
            <a:noFill/>
          </a:ln>
        </p:spPr>
        <p:txBody>
          <a:bodyPr vert="horz" wrap="square" lIns="243792" tIns="121896" rIns="243792" bIns="121896" numCol="1" anchor="t" anchorCtr="0" compatLnSpc="1">
            <a:prstTxWarp prst="textNoShape">
              <a:avLst/>
            </a:prstTxWarp>
          </a:bodyPr>
          <a:lstStyle/>
          <a:p>
            <a:endParaRPr lang="ru-RU" sz="2400"/>
          </a:p>
        </p:txBody>
      </p:sp>
      <p:sp>
        <p:nvSpPr>
          <p:cNvPr id="31" name="Freeform 34"/>
          <p:cNvSpPr>
            <a:spLocks/>
          </p:cNvSpPr>
          <p:nvPr/>
        </p:nvSpPr>
        <p:spPr bwMode="auto">
          <a:xfrm>
            <a:off x="5656746" y="9334018"/>
            <a:ext cx="537530" cy="313205"/>
          </a:xfrm>
          <a:custGeom>
            <a:avLst/>
            <a:gdLst>
              <a:gd name="T0" fmla="*/ 182 w 380"/>
              <a:gd name="T1" fmla="*/ 217 h 221"/>
              <a:gd name="T2" fmla="*/ 185 w 380"/>
              <a:gd name="T3" fmla="*/ 220 h 221"/>
              <a:gd name="T4" fmla="*/ 190 w 380"/>
              <a:gd name="T5" fmla="*/ 221 h 221"/>
              <a:gd name="T6" fmla="*/ 195 w 380"/>
              <a:gd name="T7" fmla="*/ 220 h 221"/>
              <a:gd name="T8" fmla="*/ 199 w 380"/>
              <a:gd name="T9" fmla="*/ 217 h 221"/>
              <a:gd name="T10" fmla="*/ 376 w 380"/>
              <a:gd name="T11" fmla="*/ 40 h 221"/>
              <a:gd name="T12" fmla="*/ 379 w 380"/>
              <a:gd name="T13" fmla="*/ 35 h 221"/>
              <a:gd name="T14" fmla="*/ 380 w 380"/>
              <a:gd name="T15" fmla="*/ 31 h 221"/>
              <a:gd name="T16" fmla="*/ 379 w 380"/>
              <a:gd name="T17" fmla="*/ 27 h 221"/>
              <a:gd name="T18" fmla="*/ 376 w 380"/>
              <a:gd name="T19" fmla="*/ 22 h 221"/>
              <a:gd name="T20" fmla="*/ 357 w 380"/>
              <a:gd name="T21" fmla="*/ 3 h 221"/>
              <a:gd name="T22" fmla="*/ 353 w 380"/>
              <a:gd name="T23" fmla="*/ 1 h 221"/>
              <a:gd name="T24" fmla="*/ 348 w 380"/>
              <a:gd name="T25" fmla="*/ 0 h 221"/>
              <a:gd name="T26" fmla="*/ 344 w 380"/>
              <a:gd name="T27" fmla="*/ 1 h 221"/>
              <a:gd name="T28" fmla="*/ 339 w 380"/>
              <a:gd name="T29" fmla="*/ 3 h 221"/>
              <a:gd name="T30" fmla="*/ 190 w 380"/>
              <a:gd name="T31" fmla="*/ 153 h 221"/>
              <a:gd name="T32" fmla="*/ 40 w 380"/>
              <a:gd name="T33" fmla="*/ 3 h 221"/>
              <a:gd name="T34" fmla="*/ 36 w 380"/>
              <a:gd name="T35" fmla="*/ 1 h 221"/>
              <a:gd name="T36" fmla="*/ 32 w 380"/>
              <a:gd name="T37" fmla="*/ 0 h 221"/>
              <a:gd name="T38" fmla="*/ 27 w 380"/>
              <a:gd name="T39" fmla="*/ 1 h 221"/>
              <a:gd name="T40" fmla="*/ 23 w 380"/>
              <a:gd name="T41" fmla="*/ 3 h 221"/>
              <a:gd name="T42" fmla="*/ 3 w 380"/>
              <a:gd name="T43" fmla="*/ 22 h 221"/>
              <a:gd name="T44" fmla="*/ 1 w 380"/>
              <a:gd name="T45" fmla="*/ 27 h 221"/>
              <a:gd name="T46" fmla="*/ 0 w 380"/>
              <a:gd name="T47" fmla="*/ 31 h 221"/>
              <a:gd name="T48" fmla="*/ 1 w 380"/>
              <a:gd name="T49" fmla="*/ 35 h 221"/>
              <a:gd name="T50" fmla="*/ 3 w 380"/>
              <a:gd name="T51" fmla="*/ 40 h 221"/>
              <a:gd name="T52" fmla="*/ 182 w 380"/>
              <a:gd name="T53" fmla="*/ 217 h 2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380" h="221">
                <a:moveTo>
                  <a:pt x="182" y="217"/>
                </a:moveTo>
                <a:lnTo>
                  <a:pt x="185" y="220"/>
                </a:lnTo>
                <a:lnTo>
                  <a:pt x="190" y="221"/>
                </a:lnTo>
                <a:lnTo>
                  <a:pt x="195" y="220"/>
                </a:lnTo>
                <a:lnTo>
                  <a:pt x="199" y="217"/>
                </a:lnTo>
                <a:lnTo>
                  <a:pt x="376" y="40"/>
                </a:lnTo>
                <a:lnTo>
                  <a:pt x="379" y="35"/>
                </a:lnTo>
                <a:lnTo>
                  <a:pt x="380" y="31"/>
                </a:lnTo>
                <a:lnTo>
                  <a:pt x="379" y="27"/>
                </a:lnTo>
                <a:lnTo>
                  <a:pt x="376" y="22"/>
                </a:lnTo>
                <a:lnTo>
                  <a:pt x="357" y="3"/>
                </a:lnTo>
                <a:lnTo>
                  <a:pt x="353" y="1"/>
                </a:lnTo>
                <a:lnTo>
                  <a:pt x="348" y="0"/>
                </a:lnTo>
                <a:lnTo>
                  <a:pt x="344" y="1"/>
                </a:lnTo>
                <a:lnTo>
                  <a:pt x="339" y="3"/>
                </a:lnTo>
                <a:lnTo>
                  <a:pt x="190" y="153"/>
                </a:lnTo>
                <a:lnTo>
                  <a:pt x="40" y="3"/>
                </a:lnTo>
                <a:lnTo>
                  <a:pt x="36" y="1"/>
                </a:lnTo>
                <a:lnTo>
                  <a:pt x="32" y="0"/>
                </a:lnTo>
                <a:lnTo>
                  <a:pt x="27" y="1"/>
                </a:lnTo>
                <a:lnTo>
                  <a:pt x="23" y="3"/>
                </a:lnTo>
                <a:lnTo>
                  <a:pt x="3" y="22"/>
                </a:lnTo>
                <a:lnTo>
                  <a:pt x="1" y="27"/>
                </a:lnTo>
                <a:lnTo>
                  <a:pt x="0" y="31"/>
                </a:lnTo>
                <a:lnTo>
                  <a:pt x="1" y="35"/>
                </a:lnTo>
                <a:lnTo>
                  <a:pt x="3" y="40"/>
                </a:lnTo>
                <a:lnTo>
                  <a:pt x="182" y="217"/>
                </a:lnTo>
                <a:close/>
              </a:path>
            </a:pathLst>
          </a:custGeom>
          <a:solidFill>
            <a:schemeClr val="accent1"/>
          </a:solidFill>
          <a:ln>
            <a:noFill/>
          </a:ln>
        </p:spPr>
        <p:txBody>
          <a:bodyPr vert="horz" wrap="square" lIns="243792" tIns="121896" rIns="243792" bIns="121896" numCol="1" anchor="t" anchorCtr="0" compatLnSpc="1">
            <a:prstTxWarp prst="textNoShape">
              <a:avLst/>
            </a:prstTxWarp>
          </a:bodyPr>
          <a:lstStyle/>
          <a:p>
            <a:endParaRPr lang="ru-RU" sz="2400"/>
          </a:p>
        </p:txBody>
      </p:sp>
      <p:sp>
        <p:nvSpPr>
          <p:cNvPr id="32" name="Freeform 35"/>
          <p:cNvSpPr>
            <a:spLocks/>
          </p:cNvSpPr>
          <p:nvPr/>
        </p:nvSpPr>
        <p:spPr bwMode="auto">
          <a:xfrm>
            <a:off x="5656746" y="9537178"/>
            <a:ext cx="537530" cy="313205"/>
          </a:xfrm>
          <a:custGeom>
            <a:avLst/>
            <a:gdLst>
              <a:gd name="T0" fmla="*/ 357 w 380"/>
              <a:gd name="T1" fmla="*/ 5 h 222"/>
              <a:gd name="T2" fmla="*/ 353 w 380"/>
              <a:gd name="T3" fmla="*/ 1 h 222"/>
              <a:gd name="T4" fmla="*/ 348 w 380"/>
              <a:gd name="T5" fmla="*/ 0 h 222"/>
              <a:gd name="T6" fmla="*/ 344 w 380"/>
              <a:gd name="T7" fmla="*/ 1 h 222"/>
              <a:gd name="T8" fmla="*/ 339 w 380"/>
              <a:gd name="T9" fmla="*/ 5 h 222"/>
              <a:gd name="T10" fmla="*/ 190 w 380"/>
              <a:gd name="T11" fmla="*/ 154 h 222"/>
              <a:gd name="T12" fmla="*/ 40 w 380"/>
              <a:gd name="T13" fmla="*/ 5 h 222"/>
              <a:gd name="T14" fmla="*/ 36 w 380"/>
              <a:gd name="T15" fmla="*/ 1 h 222"/>
              <a:gd name="T16" fmla="*/ 32 w 380"/>
              <a:gd name="T17" fmla="*/ 0 h 222"/>
              <a:gd name="T18" fmla="*/ 27 w 380"/>
              <a:gd name="T19" fmla="*/ 1 h 222"/>
              <a:gd name="T20" fmla="*/ 23 w 380"/>
              <a:gd name="T21" fmla="*/ 5 h 222"/>
              <a:gd name="T22" fmla="*/ 3 w 380"/>
              <a:gd name="T23" fmla="*/ 23 h 222"/>
              <a:gd name="T24" fmla="*/ 1 w 380"/>
              <a:gd name="T25" fmla="*/ 27 h 222"/>
              <a:gd name="T26" fmla="*/ 0 w 380"/>
              <a:gd name="T27" fmla="*/ 32 h 222"/>
              <a:gd name="T28" fmla="*/ 1 w 380"/>
              <a:gd name="T29" fmla="*/ 37 h 222"/>
              <a:gd name="T30" fmla="*/ 3 w 380"/>
              <a:gd name="T31" fmla="*/ 41 h 222"/>
              <a:gd name="T32" fmla="*/ 182 w 380"/>
              <a:gd name="T33" fmla="*/ 218 h 222"/>
              <a:gd name="T34" fmla="*/ 185 w 380"/>
              <a:gd name="T35" fmla="*/ 221 h 222"/>
              <a:gd name="T36" fmla="*/ 190 w 380"/>
              <a:gd name="T37" fmla="*/ 222 h 222"/>
              <a:gd name="T38" fmla="*/ 195 w 380"/>
              <a:gd name="T39" fmla="*/ 221 h 222"/>
              <a:gd name="T40" fmla="*/ 199 w 380"/>
              <a:gd name="T41" fmla="*/ 218 h 222"/>
              <a:gd name="T42" fmla="*/ 376 w 380"/>
              <a:gd name="T43" fmla="*/ 41 h 222"/>
              <a:gd name="T44" fmla="*/ 379 w 380"/>
              <a:gd name="T45" fmla="*/ 37 h 222"/>
              <a:gd name="T46" fmla="*/ 380 w 380"/>
              <a:gd name="T47" fmla="*/ 32 h 222"/>
              <a:gd name="T48" fmla="*/ 379 w 380"/>
              <a:gd name="T49" fmla="*/ 27 h 222"/>
              <a:gd name="T50" fmla="*/ 376 w 380"/>
              <a:gd name="T51" fmla="*/ 23 h 222"/>
              <a:gd name="T52" fmla="*/ 357 w 380"/>
              <a:gd name="T53" fmla="*/ 5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380" h="222">
                <a:moveTo>
                  <a:pt x="357" y="5"/>
                </a:moveTo>
                <a:lnTo>
                  <a:pt x="353" y="1"/>
                </a:lnTo>
                <a:lnTo>
                  <a:pt x="348" y="0"/>
                </a:lnTo>
                <a:lnTo>
                  <a:pt x="344" y="1"/>
                </a:lnTo>
                <a:lnTo>
                  <a:pt x="339" y="5"/>
                </a:lnTo>
                <a:lnTo>
                  <a:pt x="190" y="154"/>
                </a:lnTo>
                <a:lnTo>
                  <a:pt x="40" y="5"/>
                </a:lnTo>
                <a:lnTo>
                  <a:pt x="36" y="1"/>
                </a:lnTo>
                <a:lnTo>
                  <a:pt x="32" y="0"/>
                </a:lnTo>
                <a:lnTo>
                  <a:pt x="27" y="1"/>
                </a:lnTo>
                <a:lnTo>
                  <a:pt x="23" y="5"/>
                </a:lnTo>
                <a:lnTo>
                  <a:pt x="3" y="23"/>
                </a:lnTo>
                <a:lnTo>
                  <a:pt x="1" y="27"/>
                </a:lnTo>
                <a:lnTo>
                  <a:pt x="0" y="32"/>
                </a:lnTo>
                <a:lnTo>
                  <a:pt x="1" y="37"/>
                </a:lnTo>
                <a:lnTo>
                  <a:pt x="3" y="41"/>
                </a:lnTo>
                <a:lnTo>
                  <a:pt x="182" y="218"/>
                </a:lnTo>
                <a:lnTo>
                  <a:pt x="185" y="221"/>
                </a:lnTo>
                <a:lnTo>
                  <a:pt x="190" y="222"/>
                </a:lnTo>
                <a:lnTo>
                  <a:pt x="195" y="221"/>
                </a:lnTo>
                <a:lnTo>
                  <a:pt x="199" y="218"/>
                </a:lnTo>
                <a:lnTo>
                  <a:pt x="376" y="41"/>
                </a:lnTo>
                <a:lnTo>
                  <a:pt x="379" y="37"/>
                </a:lnTo>
                <a:lnTo>
                  <a:pt x="380" y="32"/>
                </a:lnTo>
                <a:lnTo>
                  <a:pt x="379" y="27"/>
                </a:lnTo>
                <a:lnTo>
                  <a:pt x="376" y="23"/>
                </a:lnTo>
                <a:lnTo>
                  <a:pt x="357" y="5"/>
                </a:lnTo>
                <a:close/>
              </a:path>
            </a:pathLst>
          </a:custGeom>
          <a:solidFill>
            <a:schemeClr val="accent1"/>
          </a:solidFill>
          <a:ln>
            <a:noFill/>
          </a:ln>
        </p:spPr>
        <p:txBody>
          <a:bodyPr vert="horz" wrap="square" lIns="243792" tIns="121896" rIns="243792" bIns="121896" numCol="1" anchor="t" anchorCtr="0" compatLnSpc="1">
            <a:prstTxWarp prst="textNoShape">
              <a:avLst/>
            </a:prstTxWarp>
          </a:bodyPr>
          <a:lstStyle/>
          <a:p>
            <a:endParaRPr lang="ru-RU" sz="2400"/>
          </a:p>
        </p:txBody>
      </p:sp>
      <p:sp>
        <p:nvSpPr>
          <p:cNvPr id="33" name="Freeform 36"/>
          <p:cNvSpPr>
            <a:spLocks/>
          </p:cNvSpPr>
          <p:nvPr/>
        </p:nvSpPr>
        <p:spPr bwMode="auto">
          <a:xfrm>
            <a:off x="7976158" y="9490620"/>
            <a:ext cx="207394" cy="207394"/>
          </a:xfrm>
          <a:custGeom>
            <a:avLst/>
            <a:gdLst>
              <a:gd name="T0" fmla="*/ 109 w 146"/>
              <a:gd name="T1" fmla="*/ 0 h 147"/>
              <a:gd name="T2" fmla="*/ 36 w 146"/>
              <a:gd name="T3" fmla="*/ 0 h 147"/>
              <a:gd name="T4" fmla="*/ 29 w 146"/>
              <a:gd name="T5" fmla="*/ 1 h 147"/>
              <a:gd name="T6" fmla="*/ 21 w 146"/>
              <a:gd name="T7" fmla="*/ 3 h 147"/>
              <a:gd name="T8" fmla="*/ 16 w 146"/>
              <a:gd name="T9" fmla="*/ 6 h 147"/>
              <a:gd name="T10" fmla="*/ 10 w 146"/>
              <a:gd name="T11" fmla="*/ 10 h 147"/>
              <a:gd name="T12" fmla="*/ 5 w 146"/>
              <a:gd name="T13" fmla="*/ 16 h 147"/>
              <a:gd name="T14" fmla="*/ 2 w 146"/>
              <a:gd name="T15" fmla="*/ 22 h 147"/>
              <a:gd name="T16" fmla="*/ 0 w 146"/>
              <a:gd name="T17" fmla="*/ 29 h 147"/>
              <a:gd name="T18" fmla="*/ 0 w 146"/>
              <a:gd name="T19" fmla="*/ 36 h 147"/>
              <a:gd name="T20" fmla="*/ 0 w 146"/>
              <a:gd name="T21" fmla="*/ 110 h 147"/>
              <a:gd name="T22" fmla="*/ 0 w 146"/>
              <a:gd name="T23" fmla="*/ 117 h 147"/>
              <a:gd name="T24" fmla="*/ 2 w 146"/>
              <a:gd name="T25" fmla="*/ 124 h 147"/>
              <a:gd name="T26" fmla="*/ 5 w 146"/>
              <a:gd name="T27" fmla="*/ 130 h 147"/>
              <a:gd name="T28" fmla="*/ 10 w 146"/>
              <a:gd name="T29" fmla="*/ 136 h 147"/>
              <a:gd name="T30" fmla="*/ 16 w 146"/>
              <a:gd name="T31" fmla="*/ 140 h 147"/>
              <a:gd name="T32" fmla="*/ 21 w 146"/>
              <a:gd name="T33" fmla="*/ 143 h 147"/>
              <a:gd name="T34" fmla="*/ 29 w 146"/>
              <a:gd name="T35" fmla="*/ 145 h 147"/>
              <a:gd name="T36" fmla="*/ 36 w 146"/>
              <a:gd name="T37" fmla="*/ 147 h 147"/>
              <a:gd name="T38" fmla="*/ 109 w 146"/>
              <a:gd name="T39" fmla="*/ 147 h 147"/>
              <a:gd name="T40" fmla="*/ 117 w 146"/>
              <a:gd name="T41" fmla="*/ 145 h 147"/>
              <a:gd name="T42" fmla="*/ 123 w 146"/>
              <a:gd name="T43" fmla="*/ 143 h 147"/>
              <a:gd name="T44" fmla="*/ 129 w 146"/>
              <a:gd name="T45" fmla="*/ 140 h 147"/>
              <a:gd name="T46" fmla="*/ 135 w 146"/>
              <a:gd name="T47" fmla="*/ 136 h 147"/>
              <a:gd name="T48" fmla="*/ 139 w 146"/>
              <a:gd name="T49" fmla="*/ 130 h 147"/>
              <a:gd name="T50" fmla="*/ 142 w 146"/>
              <a:gd name="T51" fmla="*/ 124 h 147"/>
              <a:gd name="T52" fmla="*/ 145 w 146"/>
              <a:gd name="T53" fmla="*/ 117 h 147"/>
              <a:gd name="T54" fmla="*/ 146 w 146"/>
              <a:gd name="T55" fmla="*/ 110 h 147"/>
              <a:gd name="T56" fmla="*/ 146 w 146"/>
              <a:gd name="T57" fmla="*/ 36 h 147"/>
              <a:gd name="T58" fmla="*/ 145 w 146"/>
              <a:gd name="T59" fmla="*/ 29 h 147"/>
              <a:gd name="T60" fmla="*/ 142 w 146"/>
              <a:gd name="T61" fmla="*/ 22 h 147"/>
              <a:gd name="T62" fmla="*/ 139 w 146"/>
              <a:gd name="T63" fmla="*/ 16 h 147"/>
              <a:gd name="T64" fmla="*/ 135 w 146"/>
              <a:gd name="T65" fmla="*/ 10 h 147"/>
              <a:gd name="T66" fmla="*/ 129 w 146"/>
              <a:gd name="T67" fmla="*/ 6 h 147"/>
              <a:gd name="T68" fmla="*/ 123 w 146"/>
              <a:gd name="T69" fmla="*/ 3 h 147"/>
              <a:gd name="T70" fmla="*/ 117 w 146"/>
              <a:gd name="T71" fmla="*/ 1 h 147"/>
              <a:gd name="T72" fmla="*/ 109 w 146"/>
              <a:gd name="T73" fmla="*/ 0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46" h="147">
                <a:moveTo>
                  <a:pt x="109" y="0"/>
                </a:moveTo>
                <a:lnTo>
                  <a:pt x="36" y="0"/>
                </a:lnTo>
                <a:lnTo>
                  <a:pt x="29" y="1"/>
                </a:lnTo>
                <a:lnTo>
                  <a:pt x="21" y="3"/>
                </a:lnTo>
                <a:lnTo>
                  <a:pt x="16" y="6"/>
                </a:lnTo>
                <a:lnTo>
                  <a:pt x="10" y="10"/>
                </a:lnTo>
                <a:lnTo>
                  <a:pt x="5" y="16"/>
                </a:lnTo>
                <a:lnTo>
                  <a:pt x="2" y="22"/>
                </a:lnTo>
                <a:lnTo>
                  <a:pt x="0" y="29"/>
                </a:lnTo>
                <a:lnTo>
                  <a:pt x="0" y="36"/>
                </a:lnTo>
                <a:lnTo>
                  <a:pt x="0" y="110"/>
                </a:lnTo>
                <a:lnTo>
                  <a:pt x="0" y="117"/>
                </a:lnTo>
                <a:lnTo>
                  <a:pt x="2" y="124"/>
                </a:lnTo>
                <a:lnTo>
                  <a:pt x="5" y="130"/>
                </a:lnTo>
                <a:lnTo>
                  <a:pt x="10" y="136"/>
                </a:lnTo>
                <a:lnTo>
                  <a:pt x="16" y="140"/>
                </a:lnTo>
                <a:lnTo>
                  <a:pt x="21" y="143"/>
                </a:lnTo>
                <a:lnTo>
                  <a:pt x="29" y="145"/>
                </a:lnTo>
                <a:lnTo>
                  <a:pt x="36" y="147"/>
                </a:lnTo>
                <a:lnTo>
                  <a:pt x="109" y="147"/>
                </a:lnTo>
                <a:lnTo>
                  <a:pt x="117" y="145"/>
                </a:lnTo>
                <a:lnTo>
                  <a:pt x="123" y="143"/>
                </a:lnTo>
                <a:lnTo>
                  <a:pt x="129" y="140"/>
                </a:lnTo>
                <a:lnTo>
                  <a:pt x="135" y="136"/>
                </a:lnTo>
                <a:lnTo>
                  <a:pt x="139" y="130"/>
                </a:lnTo>
                <a:lnTo>
                  <a:pt x="142" y="124"/>
                </a:lnTo>
                <a:lnTo>
                  <a:pt x="145" y="117"/>
                </a:lnTo>
                <a:lnTo>
                  <a:pt x="146" y="110"/>
                </a:lnTo>
                <a:lnTo>
                  <a:pt x="146" y="36"/>
                </a:lnTo>
                <a:lnTo>
                  <a:pt x="145" y="29"/>
                </a:lnTo>
                <a:lnTo>
                  <a:pt x="142" y="22"/>
                </a:lnTo>
                <a:lnTo>
                  <a:pt x="139" y="16"/>
                </a:lnTo>
                <a:lnTo>
                  <a:pt x="135" y="10"/>
                </a:lnTo>
                <a:lnTo>
                  <a:pt x="129" y="6"/>
                </a:lnTo>
                <a:lnTo>
                  <a:pt x="123" y="3"/>
                </a:lnTo>
                <a:lnTo>
                  <a:pt x="117" y="1"/>
                </a:lnTo>
                <a:lnTo>
                  <a:pt x="109" y="0"/>
                </a:lnTo>
                <a:close/>
              </a:path>
            </a:pathLst>
          </a:custGeom>
          <a:solidFill>
            <a:schemeClr val="accent1"/>
          </a:solidFill>
          <a:ln>
            <a:noFill/>
          </a:ln>
        </p:spPr>
        <p:txBody>
          <a:bodyPr vert="horz" wrap="square" lIns="243792" tIns="121896" rIns="243792" bIns="121896" numCol="1" anchor="t" anchorCtr="0" compatLnSpc="1">
            <a:prstTxWarp prst="textNoShape">
              <a:avLst/>
            </a:prstTxWarp>
          </a:bodyPr>
          <a:lstStyle/>
          <a:p>
            <a:endParaRPr lang="ru-RU" sz="2400"/>
          </a:p>
        </p:txBody>
      </p:sp>
      <p:sp>
        <p:nvSpPr>
          <p:cNvPr id="34" name="Freeform 37"/>
          <p:cNvSpPr>
            <a:spLocks/>
          </p:cNvSpPr>
          <p:nvPr/>
        </p:nvSpPr>
        <p:spPr bwMode="auto">
          <a:xfrm>
            <a:off x="7701047" y="9490620"/>
            <a:ext cx="203160" cy="207394"/>
          </a:xfrm>
          <a:custGeom>
            <a:avLst/>
            <a:gdLst>
              <a:gd name="T0" fmla="*/ 111 w 146"/>
              <a:gd name="T1" fmla="*/ 0 h 147"/>
              <a:gd name="T2" fmla="*/ 37 w 146"/>
              <a:gd name="T3" fmla="*/ 0 h 147"/>
              <a:gd name="T4" fmla="*/ 30 w 146"/>
              <a:gd name="T5" fmla="*/ 1 h 147"/>
              <a:gd name="T6" fmla="*/ 23 w 146"/>
              <a:gd name="T7" fmla="*/ 3 h 147"/>
              <a:gd name="T8" fmla="*/ 17 w 146"/>
              <a:gd name="T9" fmla="*/ 6 h 147"/>
              <a:gd name="T10" fmla="*/ 11 w 146"/>
              <a:gd name="T11" fmla="*/ 10 h 147"/>
              <a:gd name="T12" fmla="*/ 7 w 146"/>
              <a:gd name="T13" fmla="*/ 16 h 147"/>
              <a:gd name="T14" fmla="*/ 4 w 146"/>
              <a:gd name="T15" fmla="*/ 22 h 147"/>
              <a:gd name="T16" fmla="*/ 1 w 146"/>
              <a:gd name="T17" fmla="*/ 29 h 147"/>
              <a:gd name="T18" fmla="*/ 0 w 146"/>
              <a:gd name="T19" fmla="*/ 36 h 147"/>
              <a:gd name="T20" fmla="*/ 0 w 146"/>
              <a:gd name="T21" fmla="*/ 110 h 147"/>
              <a:gd name="T22" fmla="*/ 1 w 146"/>
              <a:gd name="T23" fmla="*/ 117 h 147"/>
              <a:gd name="T24" fmla="*/ 4 w 146"/>
              <a:gd name="T25" fmla="*/ 124 h 147"/>
              <a:gd name="T26" fmla="*/ 7 w 146"/>
              <a:gd name="T27" fmla="*/ 130 h 147"/>
              <a:gd name="T28" fmla="*/ 11 w 146"/>
              <a:gd name="T29" fmla="*/ 136 h 147"/>
              <a:gd name="T30" fmla="*/ 17 w 146"/>
              <a:gd name="T31" fmla="*/ 140 h 147"/>
              <a:gd name="T32" fmla="*/ 23 w 146"/>
              <a:gd name="T33" fmla="*/ 143 h 147"/>
              <a:gd name="T34" fmla="*/ 30 w 146"/>
              <a:gd name="T35" fmla="*/ 145 h 147"/>
              <a:gd name="T36" fmla="*/ 37 w 146"/>
              <a:gd name="T37" fmla="*/ 147 h 147"/>
              <a:gd name="T38" fmla="*/ 111 w 146"/>
              <a:gd name="T39" fmla="*/ 147 h 147"/>
              <a:gd name="T40" fmla="*/ 117 w 146"/>
              <a:gd name="T41" fmla="*/ 145 h 147"/>
              <a:gd name="T42" fmla="*/ 125 w 146"/>
              <a:gd name="T43" fmla="*/ 143 h 147"/>
              <a:gd name="T44" fmla="*/ 130 w 146"/>
              <a:gd name="T45" fmla="*/ 140 h 147"/>
              <a:gd name="T46" fmla="*/ 136 w 146"/>
              <a:gd name="T47" fmla="*/ 136 h 147"/>
              <a:gd name="T48" fmla="*/ 141 w 146"/>
              <a:gd name="T49" fmla="*/ 130 h 147"/>
              <a:gd name="T50" fmla="*/ 144 w 146"/>
              <a:gd name="T51" fmla="*/ 124 h 147"/>
              <a:gd name="T52" fmla="*/ 146 w 146"/>
              <a:gd name="T53" fmla="*/ 117 h 147"/>
              <a:gd name="T54" fmla="*/ 146 w 146"/>
              <a:gd name="T55" fmla="*/ 110 h 147"/>
              <a:gd name="T56" fmla="*/ 146 w 146"/>
              <a:gd name="T57" fmla="*/ 36 h 147"/>
              <a:gd name="T58" fmla="*/ 146 w 146"/>
              <a:gd name="T59" fmla="*/ 29 h 147"/>
              <a:gd name="T60" fmla="*/ 144 w 146"/>
              <a:gd name="T61" fmla="*/ 22 h 147"/>
              <a:gd name="T62" fmla="*/ 141 w 146"/>
              <a:gd name="T63" fmla="*/ 16 h 147"/>
              <a:gd name="T64" fmla="*/ 136 w 146"/>
              <a:gd name="T65" fmla="*/ 10 h 147"/>
              <a:gd name="T66" fmla="*/ 130 w 146"/>
              <a:gd name="T67" fmla="*/ 6 h 147"/>
              <a:gd name="T68" fmla="*/ 125 w 146"/>
              <a:gd name="T69" fmla="*/ 3 h 147"/>
              <a:gd name="T70" fmla="*/ 117 w 146"/>
              <a:gd name="T71" fmla="*/ 1 h 147"/>
              <a:gd name="T72" fmla="*/ 111 w 146"/>
              <a:gd name="T73" fmla="*/ 0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46" h="147">
                <a:moveTo>
                  <a:pt x="111" y="0"/>
                </a:moveTo>
                <a:lnTo>
                  <a:pt x="37" y="0"/>
                </a:lnTo>
                <a:lnTo>
                  <a:pt x="30" y="1"/>
                </a:lnTo>
                <a:lnTo>
                  <a:pt x="23" y="3"/>
                </a:lnTo>
                <a:lnTo>
                  <a:pt x="17" y="6"/>
                </a:lnTo>
                <a:lnTo>
                  <a:pt x="11" y="10"/>
                </a:lnTo>
                <a:lnTo>
                  <a:pt x="7" y="16"/>
                </a:lnTo>
                <a:lnTo>
                  <a:pt x="4" y="22"/>
                </a:lnTo>
                <a:lnTo>
                  <a:pt x="1" y="29"/>
                </a:lnTo>
                <a:lnTo>
                  <a:pt x="0" y="36"/>
                </a:lnTo>
                <a:lnTo>
                  <a:pt x="0" y="110"/>
                </a:lnTo>
                <a:lnTo>
                  <a:pt x="1" y="117"/>
                </a:lnTo>
                <a:lnTo>
                  <a:pt x="4" y="124"/>
                </a:lnTo>
                <a:lnTo>
                  <a:pt x="7" y="130"/>
                </a:lnTo>
                <a:lnTo>
                  <a:pt x="11" y="136"/>
                </a:lnTo>
                <a:lnTo>
                  <a:pt x="17" y="140"/>
                </a:lnTo>
                <a:lnTo>
                  <a:pt x="23" y="143"/>
                </a:lnTo>
                <a:lnTo>
                  <a:pt x="30" y="145"/>
                </a:lnTo>
                <a:lnTo>
                  <a:pt x="37" y="147"/>
                </a:lnTo>
                <a:lnTo>
                  <a:pt x="111" y="147"/>
                </a:lnTo>
                <a:lnTo>
                  <a:pt x="117" y="145"/>
                </a:lnTo>
                <a:lnTo>
                  <a:pt x="125" y="143"/>
                </a:lnTo>
                <a:lnTo>
                  <a:pt x="130" y="140"/>
                </a:lnTo>
                <a:lnTo>
                  <a:pt x="136" y="136"/>
                </a:lnTo>
                <a:lnTo>
                  <a:pt x="141" y="130"/>
                </a:lnTo>
                <a:lnTo>
                  <a:pt x="144" y="124"/>
                </a:lnTo>
                <a:lnTo>
                  <a:pt x="146" y="117"/>
                </a:lnTo>
                <a:lnTo>
                  <a:pt x="146" y="110"/>
                </a:lnTo>
                <a:lnTo>
                  <a:pt x="146" y="36"/>
                </a:lnTo>
                <a:lnTo>
                  <a:pt x="146" y="29"/>
                </a:lnTo>
                <a:lnTo>
                  <a:pt x="144" y="22"/>
                </a:lnTo>
                <a:lnTo>
                  <a:pt x="141" y="16"/>
                </a:lnTo>
                <a:lnTo>
                  <a:pt x="136" y="10"/>
                </a:lnTo>
                <a:lnTo>
                  <a:pt x="130" y="6"/>
                </a:lnTo>
                <a:lnTo>
                  <a:pt x="125" y="3"/>
                </a:lnTo>
                <a:lnTo>
                  <a:pt x="117" y="1"/>
                </a:lnTo>
                <a:lnTo>
                  <a:pt x="111" y="0"/>
                </a:lnTo>
                <a:close/>
              </a:path>
            </a:pathLst>
          </a:custGeom>
          <a:solidFill>
            <a:schemeClr val="accent1"/>
          </a:solidFill>
          <a:ln>
            <a:noFill/>
          </a:ln>
        </p:spPr>
        <p:txBody>
          <a:bodyPr vert="horz" wrap="square" lIns="243792" tIns="121896" rIns="243792" bIns="121896" numCol="1" anchor="t" anchorCtr="0" compatLnSpc="1">
            <a:prstTxWarp prst="textNoShape">
              <a:avLst/>
            </a:prstTxWarp>
          </a:bodyPr>
          <a:lstStyle/>
          <a:p>
            <a:endParaRPr lang="ru-RU" sz="2400"/>
          </a:p>
        </p:txBody>
      </p:sp>
      <p:sp>
        <p:nvSpPr>
          <p:cNvPr id="35" name="Freeform 38"/>
          <p:cNvSpPr>
            <a:spLocks/>
          </p:cNvSpPr>
          <p:nvPr/>
        </p:nvSpPr>
        <p:spPr bwMode="auto">
          <a:xfrm>
            <a:off x="8251273" y="9490620"/>
            <a:ext cx="203160" cy="207394"/>
          </a:xfrm>
          <a:custGeom>
            <a:avLst/>
            <a:gdLst>
              <a:gd name="T0" fmla="*/ 135 w 146"/>
              <a:gd name="T1" fmla="*/ 10 h 147"/>
              <a:gd name="T2" fmla="*/ 130 w 146"/>
              <a:gd name="T3" fmla="*/ 6 h 147"/>
              <a:gd name="T4" fmla="*/ 123 w 146"/>
              <a:gd name="T5" fmla="*/ 3 h 147"/>
              <a:gd name="T6" fmla="*/ 117 w 146"/>
              <a:gd name="T7" fmla="*/ 1 h 147"/>
              <a:gd name="T8" fmla="*/ 109 w 146"/>
              <a:gd name="T9" fmla="*/ 0 h 147"/>
              <a:gd name="T10" fmla="*/ 37 w 146"/>
              <a:gd name="T11" fmla="*/ 0 h 147"/>
              <a:gd name="T12" fmla="*/ 29 w 146"/>
              <a:gd name="T13" fmla="*/ 1 h 147"/>
              <a:gd name="T14" fmla="*/ 23 w 146"/>
              <a:gd name="T15" fmla="*/ 3 h 147"/>
              <a:gd name="T16" fmla="*/ 16 w 146"/>
              <a:gd name="T17" fmla="*/ 6 h 147"/>
              <a:gd name="T18" fmla="*/ 11 w 146"/>
              <a:gd name="T19" fmla="*/ 10 h 147"/>
              <a:gd name="T20" fmla="*/ 6 w 146"/>
              <a:gd name="T21" fmla="*/ 16 h 147"/>
              <a:gd name="T22" fmla="*/ 2 w 146"/>
              <a:gd name="T23" fmla="*/ 22 h 147"/>
              <a:gd name="T24" fmla="*/ 1 w 146"/>
              <a:gd name="T25" fmla="*/ 29 h 147"/>
              <a:gd name="T26" fmla="*/ 0 w 146"/>
              <a:gd name="T27" fmla="*/ 36 h 147"/>
              <a:gd name="T28" fmla="*/ 0 w 146"/>
              <a:gd name="T29" fmla="*/ 110 h 147"/>
              <a:gd name="T30" fmla="*/ 1 w 146"/>
              <a:gd name="T31" fmla="*/ 117 h 147"/>
              <a:gd name="T32" fmla="*/ 2 w 146"/>
              <a:gd name="T33" fmla="*/ 124 h 147"/>
              <a:gd name="T34" fmla="*/ 6 w 146"/>
              <a:gd name="T35" fmla="*/ 130 h 147"/>
              <a:gd name="T36" fmla="*/ 11 w 146"/>
              <a:gd name="T37" fmla="*/ 136 h 147"/>
              <a:gd name="T38" fmla="*/ 16 w 146"/>
              <a:gd name="T39" fmla="*/ 140 h 147"/>
              <a:gd name="T40" fmla="*/ 23 w 146"/>
              <a:gd name="T41" fmla="*/ 143 h 147"/>
              <a:gd name="T42" fmla="*/ 29 w 146"/>
              <a:gd name="T43" fmla="*/ 145 h 147"/>
              <a:gd name="T44" fmla="*/ 37 w 146"/>
              <a:gd name="T45" fmla="*/ 147 h 147"/>
              <a:gd name="T46" fmla="*/ 109 w 146"/>
              <a:gd name="T47" fmla="*/ 147 h 147"/>
              <a:gd name="T48" fmla="*/ 117 w 146"/>
              <a:gd name="T49" fmla="*/ 145 h 147"/>
              <a:gd name="T50" fmla="*/ 123 w 146"/>
              <a:gd name="T51" fmla="*/ 143 h 147"/>
              <a:gd name="T52" fmla="*/ 130 w 146"/>
              <a:gd name="T53" fmla="*/ 140 h 147"/>
              <a:gd name="T54" fmla="*/ 135 w 146"/>
              <a:gd name="T55" fmla="*/ 136 h 147"/>
              <a:gd name="T56" fmla="*/ 141 w 146"/>
              <a:gd name="T57" fmla="*/ 130 h 147"/>
              <a:gd name="T58" fmla="*/ 144 w 146"/>
              <a:gd name="T59" fmla="*/ 124 h 147"/>
              <a:gd name="T60" fmla="*/ 146 w 146"/>
              <a:gd name="T61" fmla="*/ 117 h 147"/>
              <a:gd name="T62" fmla="*/ 146 w 146"/>
              <a:gd name="T63" fmla="*/ 110 h 147"/>
              <a:gd name="T64" fmla="*/ 146 w 146"/>
              <a:gd name="T65" fmla="*/ 36 h 147"/>
              <a:gd name="T66" fmla="*/ 146 w 146"/>
              <a:gd name="T67" fmla="*/ 29 h 147"/>
              <a:gd name="T68" fmla="*/ 144 w 146"/>
              <a:gd name="T69" fmla="*/ 22 h 147"/>
              <a:gd name="T70" fmla="*/ 141 w 146"/>
              <a:gd name="T71" fmla="*/ 16 h 147"/>
              <a:gd name="T72" fmla="*/ 135 w 146"/>
              <a:gd name="T73" fmla="*/ 10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46" h="147">
                <a:moveTo>
                  <a:pt x="135" y="10"/>
                </a:moveTo>
                <a:lnTo>
                  <a:pt x="130" y="6"/>
                </a:lnTo>
                <a:lnTo>
                  <a:pt x="123" y="3"/>
                </a:lnTo>
                <a:lnTo>
                  <a:pt x="117" y="1"/>
                </a:lnTo>
                <a:lnTo>
                  <a:pt x="109" y="0"/>
                </a:lnTo>
                <a:lnTo>
                  <a:pt x="37" y="0"/>
                </a:lnTo>
                <a:lnTo>
                  <a:pt x="29" y="1"/>
                </a:lnTo>
                <a:lnTo>
                  <a:pt x="23" y="3"/>
                </a:lnTo>
                <a:lnTo>
                  <a:pt x="16" y="6"/>
                </a:lnTo>
                <a:lnTo>
                  <a:pt x="11" y="10"/>
                </a:lnTo>
                <a:lnTo>
                  <a:pt x="6" y="16"/>
                </a:lnTo>
                <a:lnTo>
                  <a:pt x="2" y="22"/>
                </a:lnTo>
                <a:lnTo>
                  <a:pt x="1" y="29"/>
                </a:lnTo>
                <a:lnTo>
                  <a:pt x="0" y="36"/>
                </a:lnTo>
                <a:lnTo>
                  <a:pt x="0" y="110"/>
                </a:lnTo>
                <a:lnTo>
                  <a:pt x="1" y="117"/>
                </a:lnTo>
                <a:lnTo>
                  <a:pt x="2" y="124"/>
                </a:lnTo>
                <a:lnTo>
                  <a:pt x="6" y="130"/>
                </a:lnTo>
                <a:lnTo>
                  <a:pt x="11" y="136"/>
                </a:lnTo>
                <a:lnTo>
                  <a:pt x="16" y="140"/>
                </a:lnTo>
                <a:lnTo>
                  <a:pt x="23" y="143"/>
                </a:lnTo>
                <a:lnTo>
                  <a:pt x="29" y="145"/>
                </a:lnTo>
                <a:lnTo>
                  <a:pt x="37" y="147"/>
                </a:lnTo>
                <a:lnTo>
                  <a:pt x="109" y="147"/>
                </a:lnTo>
                <a:lnTo>
                  <a:pt x="117" y="145"/>
                </a:lnTo>
                <a:lnTo>
                  <a:pt x="123" y="143"/>
                </a:lnTo>
                <a:lnTo>
                  <a:pt x="130" y="140"/>
                </a:lnTo>
                <a:lnTo>
                  <a:pt x="135" y="136"/>
                </a:lnTo>
                <a:lnTo>
                  <a:pt x="141" y="130"/>
                </a:lnTo>
                <a:lnTo>
                  <a:pt x="144" y="124"/>
                </a:lnTo>
                <a:lnTo>
                  <a:pt x="146" y="117"/>
                </a:lnTo>
                <a:lnTo>
                  <a:pt x="146" y="110"/>
                </a:lnTo>
                <a:lnTo>
                  <a:pt x="146" y="36"/>
                </a:lnTo>
                <a:lnTo>
                  <a:pt x="146" y="29"/>
                </a:lnTo>
                <a:lnTo>
                  <a:pt x="144" y="22"/>
                </a:lnTo>
                <a:lnTo>
                  <a:pt x="141" y="16"/>
                </a:lnTo>
                <a:lnTo>
                  <a:pt x="135" y="10"/>
                </a:lnTo>
                <a:close/>
              </a:path>
            </a:pathLst>
          </a:custGeom>
          <a:solidFill>
            <a:schemeClr val="accent1"/>
          </a:solidFill>
          <a:ln>
            <a:noFill/>
          </a:ln>
        </p:spPr>
        <p:txBody>
          <a:bodyPr vert="horz" wrap="square" lIns="243792" tIns="121896" rIns="243792" bIns="121896" numCol="1" anchor="t" anchorCtr="0" compatLnSpc="1">
            <a:prstTxWarp prst="textNoShape">
              <a:avLst/>
            </a:prstTxWarp>
          </a:bodyPr>
          <a:lstStyle/>
          <a:p>
            <a:endParaRPr lang="ru-RU" sz="2400"/>
          </a:p>
        </p:txBody>
      </p:sp>
      <p:sp>
        <p:nvSpPr>
          <p:cNvPr id="36" name="Freeform 39"/>
          <p:cNvSpPr>
            <a:spLocks noEditPoints="1"/>
          </p:cNvSpPr>
          <p:nvPr/>
        </p:nvSpPr>
        <p:spPr bwMode="auto">
          <a:xfrm>
            <a:off x="9732651" y="9147788"/>
            <a:ext cx="825340" cy="888826"/>
          </a:xfrm>
          <a:custGeom>
            <a:avLst/>
            <a:gdLst>
              <a:gd name="T0" fmla="*/ 566 w 584"/>
              <a:gd name="T1" fmla="*/ 224 h 632"/>
              <a:gd name="T2" fmla="*/ 556 w 584"/>
              <a:gd name="T3" fmla="*/ 173 h 632"/>
              <a:gd name="T4" fmla="*/ 543 w 584"/>
              <a:gd name="T5" fmla="*/ 129 h 632"/>
              <a:gd name="T6" fmla="*/ 531 w 584"/>
              <a:gd name="T7" fmla="*/ 87 h 632"/>
              <a:gd name="T8" fmla="*/ 509 w 584"/>
              <a:gd name="T9" fmla="*/ 38 h 632"/>
              <a:gd name="T10" fmla="*/ 463 w 584"/>
              <a:gd name="T11" fmla="*/ 7 h 632"/>
              <a:gd name="T12" fmla="*/ 372 w 584"/>
              <a:gd name="T13" fmla="*/ 0 h 632"/>
              <a:gd name="T14" fmla="*/ 278 w 584"/>
              <a:gd name="T15" fmla="*/ 13 h 632"/>
              <a:gd name="T16" fmla="*/ 176 w 584"/>
              <a:gd name="T17" fmla="*/ 44 h 632"/>
              <a:gd name="T18" fmla="*/ 30 w 584"/>
              <a:gd name="T19" fmla="*/ 52 h 632"/>
              <a:gd name="T20" fmla="*/ 1 w 584"/>
              <a:gd name="T21" fmla="*/ 87 h 632"/>
              <a:gd name="T22" fmla="*/ 9 w 584"/>
              <a:gd name="T23" fmla="*/ 368 h 632"/>
              <a:gd name="T24" fmla="*/ 49 w 584"/>
              <a:gd name="T25" fmla="*/ 390 h 632"/>
              <a:gd name="T26" fmla="*/ 205 w 584"/>
              <a:gd name="T27" fmla="*/ 448 h 632"/>
              <a:gd name="T28" fmla="*/ 250 w 584"/>
              <a:gd name="T29" fmla="*/ 501 h 632"/>
              <a:gd name="T30" fmla="*/ 265 w 584"/>
              <a:gd name="T31" fmla="*/ 553 h 632"/>
              <a:gd name="T32" fmla="*/ 279 w 584"/>
              <a:gd name="T33" fmla="*/ 597 h 632"/>
              <a:gd name="T34" fmla="*/ 311 w 584"/>
              <a:gd name="T35" fmla="*/ 629 h 632"/>
              <a:gd name="T36" fmla="*/ 374 w 584"/>
              <a:gd name="T37" fmla="*/ 626 h 632"/>
              <a:gd name="T38" fmla="*/ 409 w 584"/>
              <a:gd name="T39" fmla="*/ 604 h 632"/>
              <a:gd name="T40" fmla="*/ 429 w 584"/>
              <a:gd name="T41" fmla="*/ 575 h 632"/>
              <a:gd name="T42" fmla="*/ 439 w 584"/>
              <a:gd name="T43" fmla="*/ 510 h 632"/>
              <a:gd name="T44" fmla="*/ 429 w 584"/>
              <a:gd name="T45" fmla="*/ 456 h 632"/>
              <a:gd name="T46" fmla="*/ 515 w 584"/>
              <a:gd name="T47" fmla="*/ 434 h 632"/>
              <a:gd name="T48" fmla="*/ 556 w 584"/>
              <a:gd name="T49" fmla="*/ 409 h 632"/>
              <a:gd name="T50" fmla="*/ 581 w 584"/>
              <a:gd name="T51" fmla="*/ 369 h 632"/>
              <a:gd name="T52" fmla="*/ 583 w 584"/>
              <a:gd name="T53" fmla="*/ 325 h 632"/>
              <a:gd name="T54" fmla="*/ 570 w 584"/>
              <a:gd name="T55" fmla="*/ 286 h 632"/>
              <a:gd name="T56" fmla="*/ 78 w 584"/>
              <a:gd name="T57" fmla="*/ 146 h 632"/>
              <a:gd name="T58" fmla="*/ 56 w 584"/>
              <a:gd name="T59" fmla="*/ 139 h 632"/>
              <a:gd name="T60" fmla="*/ 50 w 584"/>
              <a:gd name="T61" fmla="*/ 116 h 632"/>
              <a:gd name="T62" fmla="*/ 64 w 584"/>
              <a:gd name="T63" fmla="*/ 99 h 632"/>
              <a:gd name="T64" fmla="*/ 87 w 584"/>
              <a:gd name="T65" fmla="*/ 101 h 632"/>
              <a:gd name="T66" fmla="*/ 97 w 584"/>
              <a:gd name="T67" fmla="*/ 122 h 632"/>
              <a:gd name="T68" fmla="*/ 522 w 584"/>
              <a:gd name="T69" fmla="*/ 374 h 632"/>
              <a:gd name="T70" fmla="*/ 353 w 584"/>
              <a:gd name="T71" fmla="*/ 390 h 632"/>
              <a:gd name="T72" fmla="*/ 380 w 584"/>
              <a:gd name="T73" fmla="*/ 468 h 632"/>
              <a:gd name="T74" fmla="*/ 387 w 584"/>
              <a:gd name="T75" fmla="*/ 543 h 632"/>
              <a:gd name="T76" fmla="*/ 375 w 584"/>
              <a:gd name="T77" fmla="*/ 570 h 632"/>
              <a:gd name="T78" fmla="*/ 346 w 584"/>
              <a:gd name="T79" fmla="*/ 583 h 632"/>
              <a:gd name="T80" fmla="*/ 318 w 584"/>
              <a:gd name="T81" fmla="*/ 562 h 632"/>
              <a:gd name="T82" fmla="*/ 304 w 584"/>
              <a:gd name="T83" fmla="*/ 504 h 632"/>
              <a:gd name="T84" fmla="*/ 276 w 584"/>
              <a:gd name="T85" fmla="*/ 456 h 632"/>
              <a:gd name="T86" fmla="*/ 242 w 584"/>
              <a:gd name="T87" fmla="*/ 417 h 632"/>
              <a:gd name="T88" fmla="*/ 210 w 584"/>
              <a:gd name="T89" fmla="*/ 376 h 632"/>
              <a:gd name="T90" fmla="*/ 172 w 584"/>
              <a:gd name="T91" fmla="*/ 344 h 632"/>
              <a:gd name="T92" fmla="*/ 159 w 584"/>
              <a:gd name="T93" fmla="*/ 97 h 632"/>
              <a:gd name="T94" fmla="*/ 189 w 584"/>
              <a:gd name="T95" fmla="*/ 92 h 632"/>
              <a:gd name="T96" fmla="*/ 225 w 584"/>
              <a:gd name="T97" fmla="*/ 80 h 632"/>
              <a:gd name="T98" fmla="*/ 292 w 584"/>
              <a:gd name="T99" fmla="*/ 59 h 632"/>
              <a:gd name="T100" fmla="*/ 365 w 584"/>
              <a:gd name="T101" fmla="*/ 48 h 632"/>
              <a:gd name="T102" fmla="*/ 456 w 584"/>
              <a:gd name="T103" fmla="*/ 57 h 632"/>
              <a:gd name="T104" fmla="*/ 477 w 584"/>
              <a:gd name="T105" fmla="*/ 77 h 632"/>
              <a:gd name="T106" fmla="*/ 485 w 584"/>
              <a:gd name="T107" fmla="*/ 112 h 632"/>
              <a:gd name="T108" fmla="*/ 497 w 584"/>
              <a:gd name="T109" fmla="*/ 147 h 632"/>
              <a:gd name="T110" fmla="*/ 508 w 584"/>
              <a:gd name="T111" fmla="*/ 181 h 632"/>
              <a:gd name="T112" fmla="*/ 506 w 584"/>
              <a:gd name="T113" fmla="*/ 212 h 632"/>
              <a:gd name="T114" fmla="*/ 520 w 584"/>
              <a:gd name="T115" fmla="*/ 239 h 632"/>
              <a:gd name="T116" fmla="*/ 513 w 584"/>
              <a:gd name="T117" fmla="*/ 284 h 632"/>
              <a:gd name="T118" fmla="*/ 528 w 584"/>
              <a:gd name="T119" fmla="*/ 310 h 632"/>
              <a:gd name="T120" fmla="*/ 535 w 584"/>
              <a:gd name="T121" fmla="*/ 350 h 6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584" h="632">
                <a:moveTo>
                  <a:pt x="566" y="279"/>
                </a:moveTo>
                <a:lnTo>
                  <a:pt x="569" y="266"/>
                </a:lnTo>
                <a:lnTo>
                  <a:pt x="569" y="252"/>
                </a:lnTo>
                <a:lnTo>
                  <a:pt x="568" y="238"/>
                </a:lnTo>
                <a:lnTo>
                  <a:pt x="566" y="224"/>
                </a:lnTo>
                <a:lnTo>
                  <a:pt x="562" y="210"/>
                </a:lnTo>
                <a:lnTo>
                  <a:pt x="555" y="197"/>
                </a:lnTo>
                <a:lnTo>
                  <a:pt x="556" y="190"/>
                </a:lnTo>
                <a:lnTo>
                  <a:pt x="556" y="181"/>
                </a:lnTo>
                <a:lnTo>
                  <a:pt x="556" y="173"/>
                </a:lnTo>
                <a:lnTo>
                  <a:pt x="555" y="163"/>
                </a:lnTo>
                <a:lnTo>
                  <a:pt x="553" y="154"/>
                </a:lnTo>
                <a:lnTo>
                  <a:pt x="551" y="146"/>
                </a:lnTo>
                <a:lnTo>
                  <a:pt x="548" y="137"/>
                </a:lnTo>
                <a:lnTo>
                  <a:pt x="543" y="129"/>
                </a:lnTo>
                <a:lnTo>
                  <a:pt x="539" y="122"/>
                </a:lnTo>
                <a:lnTo>
                  <a:pt x="534" y="114"/>
                </a:lnTo>
                <a:lnTo>
                  <a:pt x="534" y="112"/>
                </a:lnTo>
                <a:lnTo>
                  <a:pt x="533" y="99"/>
                </a:lnTo>
                <a:lnTo>
                  <a:pt x="531" y="87"/>
                </a:lnTo>
                <a:lnTo>
                  <a:pt x="529" y="76"/>
                </a:lnTo>
                <a:lnTo>
                  <a:pt x="525" y="66"/>
                </a:lnTo>
                <a:lnTo>
                  <a:pt x="521" y="55"/>
                </a:lnTo>
                <a:lnTo>
                  <a:pt x="515" y="46"/>
                </a:lnTo>
                <a:lnTo>
                  <a:pt x="509" y="38"/>
                </a:lnTo>
                <a:lnTo>
                  <a:pt x="501" y="30"/>
                </a:lnTo>
                <a:lnTo>
                  <a:pt x="493" y="22"/>
                </a:lnTo>
                <a:lnTo>
                  <a:pt x="483" y="17"/>
                </a:lnTo>
                <a:lnTo>
                  <a:pt x="473" y="12"/>
                </a:lnTo>
                <a:lnTo>
                  <a:pt x="463" y="7"/>
                </a:lnTo>
                <a:lnTo>
                  <a:pt x="452" y="4"/>
                </a:lnTo>
                <a:lnTo>
                  <a:pt x="440" y="2"/>
                </a:lnTo>
                <a:lnTo>
                  <a:pt x="428" y="0"/>
                </a:lnTo>
                <a:lnTo>
                  <a:pt x="415" y="0"/>
                </a:lnTo>
                <a:lnTo>
                  <a:pt x="372" y="0"/>
                </a:lnTo>
                <a:lnTo>
                  <a:pt x="352" y="0"/>
                </a:lnTo>
                <a:lnTo>
                  <a:pt x="333" y="2"/>
                </a:lnTo>
                <a:lnTo>
                  <a:pt x="314" y="4"/>
                </a:lnTo>
                <a:lnTo>
                  <a:pt x="296" y="8"/>
                </a:lnTo>
                <a:lnTo>
                  <a:pt x="278" y="13"/>
                </a:lnTo>
                <a:lnTo>
                  <a:pt x="257" y="18"/>
                </a:lnTo>
                <a:lnTo>
                  <a:pt x="234" y="26"/>
                </a:lnTo>
                <a:lnTo>
                  <a:pt x="211" y="33"/>
                </a:lnTo>
                <a:lnTo>
                  <a:pt x="191" y="40"/>
                </a:lnTo>
                <a:lnTo>
                  <a:pt x="176" y="44"/>
                </a:lnTo>
                <a:lnTo>
                  <a:pt x="165" y="47"/>
                </a:lnTo>
                <a:lnTo>
                  <a:pt x="159" y="48"/>
                </a:lnTo>
                <a:lnTo>
                  <a:pt x="49" y="48"/>
                </a:lnTo>
                <a:lnTo>
                  <a:pt x="39" y="49"/>
                </a:lnTo>
                <a:lnTo>
                  <a:pt x="30" y="52"/>
                </a:lnTo>
                <a:lnTo>
                  <a:pt x="22" y="56"/>
                </a:lnTo>
                <a:lnTo>
                  <a:pt x="14" y="62"/>
                </a:lnTo>
                <a:lnTo>
                  <a:pt x="9" y="70"/>
                </a:lnTo>
                <a:lnTo>
                  <a:pt x="4" y="79"/>
                </a:lnTo>
                <a:lnTo>
                  <a:pt x="1" y="87"/>
                </a:lnTo>
                <a:lnTo>
                  <a:pt x="0" y="97"/>
                </a:lnTo>
                <a:lnTo>
                  <a:pt x="0" y="341"/>
                </a:lnTo>
                <a:lnTo>
                  <a:pt x="1" y="351"/>
                </a:lnTo>
                <a:lnTo>
                  <a:pt x="4" y="359"/>
                </a:lnTo>
                <a:lnTo>
                  <a:pt x="9" y="368"/>
                </a:lnTo>
                <a:lnTo>
                  <a:pt x="14" y="374"/>
                </a:lnTo>
                <a:lnTo>
                  <a:pt x="22" y="381"/>
                </a:lnTo>
                <a:lnTo>
                  <a:pt x="30" y="385"/>
                </a:lnTo>
                <a:lnTo>
                  <a:pt x="39" y="388"/>
                </a:lnTo>
                <a:lnTo>
                  <a:pt x="49" y="390"/>
                </a:lnTo>
                <a:lnTo>
                  <a:pt x="153" y="390"/>
                </a:lnTo>
                <a:lnTo>
                  <a:pt x="162" y="396"/>
                </a:lnTo>
                <a:lnTo>
                  <a:pt x="173" y="409"/>
                </a:lnTo>
                <a:lnTo>
                  <a:pt x="188" y="426"/>
                </a:lnTo>
                <a:lnTo>
                  <a:pt x="205" y="448"/>
                </a:lnTo>
                <a:lnTo>
                  <a:pt x="216" y="462"/>
                </a:lnTo>
                <a:lnTo>
                  <a:pt x="227" y="475"/>
                </a:lnTo>
                <a:lnTo>
                  <a:pt x="237" y="487"/>
                </a:lnTo>
                <a:lnTo>
                  <a:pt x="246" y="496"/>
                </a:lnTo>
                <a:lnTo>
                  <a:pt x="250" y="501"/>
                </a:lnTo>
                <a:lnTo>
                  <a:pt x="253" y="506"/>
                </a:lnTo>
                <a:lnTo>
                  <a:pt x="256" y="514"/>
                </a:lnTo>
                <a:lnTo>
                  <a:pt x="258" y="521"/>
                </a:lnTo>
                <a:lnTo>
                  <a:pt x="261" y="537"/>
                </a:lnTo>
                <a:lnTo>
                  <a:pt x="265" y="553"/>
                </a:lnTo>
                <a:lnTo>
                  <a:pt x="266" y="561"/>
                </a:lnTo>
                <a:lnTo>
                  <a:pt x="268" y="570"/>
                </a:lnTo>
                <a:lnTo>
                  <a:pt x="271" y="578"/>
                </a:lnTo>
                <a:lnTo>
                  <a:pt x="274" y="587"/>
                </a:lnTo>
                <a:lnTo>
                  <a:pt x="279" y="597"/>
                </a:lnTo>
                <a:lnTo>
                  <a:pt x="283" y="604"/>
                </a:lnTo>
                <a:lnTo>
                  <a:pt x="288" y="612"/>
                </a:lnTo>
                <a:lnTo>
                  <a:pt x="295" y="618"/>
                </a:lnTo>
                <a:lnTo>
                  <a:pt x="303" y="625"/>
                </a:lnTo>
                <a:lnTo>
                  <a:pt x="311" y="629"/>
                </a:lnTo>
                <a:lnTo>
                  <a:pt x="320" y="631"/>
                </a:lnTo>
                <a:lnTo>
                  <a:pt x="330" y="632"/>
                </a:lnTo>
                <a:lnTo>
                  <a:pt x="345" y="631"/>
                </a:lnTo>
                <a:lnTo>
                  <a:pt x="360" y="629"/>
                </a:lnTo>
                <a:lnTo>
                  <a:pt x="374" y="626"/>
                </a:lnTo>
                <a:lnTo>
                  <a:pt x="387" y="621"/>
                </a:lnTo>
                <a:lnTo>
                  <a:pt x="393" y="617"/>
                </a:lnTo>
                <a:lnTo>
                  <a:pt x="399" y="613"/>
                </a:lnTo>
                <a:lnTo>
                  <a:pt x="404" y="609"/>
                </a:lnTo>
                <a:lnTo>
                  <a:pt x="409" y="604"/>
                </a:lnTo>
                <a:lnTo>
                  <a:pt x="414" y="599"/>
                </a:lnTo>
                <a:lnTo>
                  <a:pt x="418" y="594"/>
                </a:lnTo>
                <a:lnTo>
                  <a:pt x="422" y="588"/>
                </a:lnTo>
                <a:lnTo>
                  <a:pt x="426" y="582"/>
                </a:lnTo>
                <a:lnTo>
                  <a:pt x="429" y="575"/>
                </a:lnTo>
                <a:lnTo>
                  <a:pt x="431" y="568"/>
                </a:lnTo>
                <a:lnTo>
                  <a:pt x="433" y="560"/>
                </a:lnTo>
                <a:lnTo>
                  <a:pt x="435" y="552"/>
                </a:lnTo>
                <a:lnTo>
                  <a:pt x="438" y="532"/>
                </a:lnTo>
                <a:lnTo>
                  <a:pt x="439" y="510"/>
                </a:lnTo>
                <a:lnTo>
                  <a:pt x="439" y="502"/>
                </a:lnTo>
                <a:lnTo>
                  <a:pt x="438" y="493"/>
                </a:lnTo>
                <a:lnTo>
                  <a:pt x="436" y="485"/>
                </a:lnTo>
                <a:lnTo>
                  <a:pt x="434" y="475"/>
                </a:lnTo>
                <a:lnTo>
                  <a:pt x="429" y="456"/>
                </a:lnTo>
                <a:lnTo>
                  <a:pt x="420" y="438"/>
                </a:lnTo>
                <a:lnTo>
                  <a:pt x="487" y="438"/>
                </a:lnTo>
                <a:lnTo>
                  <a:pt x="497" y="437"/>
                </a:lnTo>
                <a:lnTo>
                  <a:pt x="507" y="436"/>
                </a:lnTo>
                <a:lnTo>
                  <a:pt x="515" y="434"/>
                </a:lnTo>
                <a:lnTo>
                  <a:pt x="524" y="431"/>
                </a:lnTo>
                <a:lnTo>
                  <a:pt x="533" y="426"/>
                </a:lnTo>
                <a:lnTo>
                  <a:pt x="541" y="422"/>
                </a:lnTo>
                <a:lnTo>
                  <a:pt x="549" y="415"/>
                </a:lnTo>
                <a:lnTo>
                  <a:pt x="556" y="409"/>
                </a:lnTo>
                <a:lnTo>
                  <a:pt x="563" y="401"/>
                </a:lnTo>
                <a:lnTo>
                  <a:pt x="568" y="394"/>
                </a:lnTo>
                <a:lnTo>
                  <a:pt x="574" y="386"/>
                </a:lnTo>
                <a:lnTo>
                  <a:pt x="578" y="378"/>
                </a:lnTo>
                <a:lnTo>
                  <a:pt x="581" y="369"/>
                </a:lnTo>
                <a:lnTo>
                  <a:pt x="583" y="360"/>
                </a:lnTo>
                <a:lnTo>
                  <a:pt x="584" y="351"/>
                </a:lnTo>
                <a:lnTo>
                  <a:pt x="584" y="341"/>
                </a:lnTo>
                <a:lnTo>
                  <a:pt x="584" y="332"/>
                </a:lnTo>
                <a:lnTo>
                  <a:pt x="583" y="325"/>
                </a:lnTo>
                <a:lnTo>
                  <a:pt x="582" y="316"/>
                </a:lnTo>
                <a:lnTo>
                  <a:pt x="580" y="309"/>
                </a:lnTo>
                <a:lnTo>
                  <a:pt x="578" y="301"/>
                </a:lnTo>
                <a:lnTo>
                  <a:pt x="575" y="293"/>
                </a:lnTo>
                <a:lnTo>
                  <a:pt x="570" y="286"/>
                </a:lnTo>
                <a:lnTo>
                  <a:pt x="566" y="279"/>
                </a:lnTo>
                <a:close/>
                <a:moveTo>
                  <a:pt x="91" y="139"/>
                </a:moveTo>
                <a:lnTo>
                  <a:pt x="87" y="141"/>
                </a:lnTo>
                <a:lnTo>
                  <a:pt x="82" y="144"/>
                </a:lnTo>
                <a:lnTo>
                  <a:pt x="78" y="146"/>
                </a:lnTo>
                <a:lnTo>
                  <a:pt x="74" y="146"/>
                </a:lnTo>
                <a:lnTo>
                  <a:pt x="68" y="146"/>
                </a:lnTo>
                <a:lnTo>
                  <a:pt x="64" y="144"/>
                </a:lnTo>
                <a:lnTo>
                  <a:pt x="61" y="141"/>
                </a:lnTo>
                <a:lnTo>
                  <a:pt x="56" y="139"/>
                </a:lnTo>
                <a:lnTo>
                  <a:pt x="53" y="135"/>
                </a:lnTo>
                <a:lnTo>
                  <a:pt x="51" y="130"/>
                </a:lnTo>
                <a:lnTo>
                  <a:pt x="50" y="126"/>
                </a:lnTo>
                <a:lnTo>
                  <a:pt x="49" y="122"/>
                </a:lnTo>
                <a:lnTo>
                  <a:pt x="50" y="116"/>
                </a:lnTo>
                <a:lnTo>
                  <a:pt x="51" y="112"/>
                </a:lnTo>
                <a:lnTo>
                  <a:pt x="53" y="108"/>
                </a:lnTo>
                <a:lnTo>
                  <a:pt x="56" y="104"/>
                </a:lnTo>
                <a:lnTo>
                  <a:pt x="61" y="101"/>
                </a:lnTo>
                <a:lnTo>
                  <a:pt x="64" y="99"/>
                </a:lnTo>
                <a:lnTo>
                  <a:pt x="68" y="98"/>
                </a:lnTo>
                <a:lnTo>
                  <a:pt x="74" y="97"/>
                </a:lnTo>
                <a:lnTo>
                  <a:pt x="78" y="98"/>
                </a:lnTo>
                <a:lnTo>
                  <a:pt x="82" y="99"/>
                </a:lnTo>
                <a:lnTo>
                  <a:pt x="87" y="101"/>
                </a:lnTo>
                <a:lnTo>
                  <a:pt x="91" y="104"/>
                </a:lnTo>
                <a:lnTo>
                  <a:pt x="94" y="108"/>
                </a:lnTo>
                <a:lnTo>
                  <a:pt x="96" y="112"/>
                </a:lnTo>
                <a:lnTo>
                  <a:pt x="97" y="116"/>
                </a:lnTo>
                <a:lnTo>
                  <a:pt x="97" y="122"/>
                </a:lnTo>
                <a:lnTo>
                  <a:pt x="97" y="126"/>
                </a:lnTo>
                <a:lnTo>
                  <a:pt x="96" y="130"/>
                </a:lnTo>
                <a:lnTo>
                  <a:pt x="94" y="135"/>
                </a:lnTo>
                <a:lnTo>
                  <a:pt x="91" y="139"/>
                </a:lnTo>
                <a:close/>
                <a:moveTo>
                  <a:pt x="522" y="374"/>
                </a:moveTo>
                <a:lnTo>
                  <a:pt x="513" y="381"/>
                </a:lnTo>
                <a:lnTo>
                  <a:pt x="506" y="385"/>
                </a:lnTo>
                <a:lnTo>
                  <a:pt x="497" y="388"/>
                </a:lnTo>
                <a:lnTo>
                  <a:pt x="487" y="390"/>
                </a:lnTo>
                <a:lnTo>
                  <a:pt x="353" y="390"/>
                </a:lnTo>
                <a:lnTo>
                  <a:pt x="354" y="401"/>
                </a:lnTo>
                <a:lnTo>
                  <a:pt x="358" y="415"/>
                </a:lnTo>
                <a:lnTo>
                  <a:pt x="364" y="432"/>
                </a:lnTo>
                <a:lnTo>
                  <a:pt x="372" y="450"/>
                </a:lnTo>
                <a:lnTo>
                  <a:pt x="380" y="468"/>
                </a:lnTo>
                <a:lnTo>
                  <a:pt x="386" y="485"/>
                </a:lnTo>
                <a:lnTo>
                  <a:pt x="389" y="499"/>
                </a:lnTo>
                <a:lnTo>
                  <a:pt x="390" y="510"/>
                </a:lnTo>
                <a:lnTo>
                  <a:pt x="389" y="529"/>
                </a:lnTo>
                <a:lnTo>
                  <a:pt x="387" y="543"/>
                </a:lnTo>
                <a:lnTo>
                  <a:pt x="386" y="550"/>
                </a:lnTo>
                <a:lnTo>
                  <a:pt x="384" y="556"/>
                </a:lnTo>
                <a:lnTo>
                  <a:pt x="380" y="561"/>
                </a:lnTo>
                <a:lnTo>
                  <a:pt x="378" y="567"/>
                </a:lnTo>
                <a:lnTo>
                  <a:pt x="375" y="570"/>
                </a:lnTo>
                <a:lnTo>
                  <a:pt x="371" y="574"/>
                </a:lnTo>
                <a:lnTo>
                  <a:pt x="365" y="577"/>
                </a:lnTo>
                <a:lnTo>
                  <a:pt x="360" y="580"/>
                </a:lnTo>
                <a:lnTo>
                  <a:pt x="353" y="582"/>
                </a:lnTo>
                <a:lnTo>
                  <a:pt x="346" y="583"/>
                </a:lnTo>
                <a:lnTo>
                  <a:pt x="338" y="584"/>
                </a:lnTo>
                <a:lnTo>
                  <a:pt x="330" y="584"/>
                </a:lnTo>
                <a:lnTo>
                  <a:pt x="324" y="578"/>
                </a:lnTo>
                <a:lnTo>
                  <a:pt x="321" y="571"/>
                </a:lnTo>
                <a:lnTo>
                  <a:pt x="318" y="562"/>
                </a:lnTo>
                <a:lnTo>
                  <a:pt x="314" y="552"/>
                </a:lnTo>
                <a:lnTo>
                  <a:pt x="312" y="541"/>
                </a:lnTo>
                <a:lnTo>
                  <a:pt x="309" y="529"/>
                </a:lnTo>
                <a:lnTo>
                  <a:pt x="307" y="516"/>
                </a:lnTo>
                <a:lnTo>
                  <a:pt x="304" y="504"/>
                </a:lnTo>
                <a:lnTo>
                  <a:pt x="299" y="492"/>
                </a:lnTo>
                <a:lnTo>
                  <a:pt x="294" y="481"/>
                </a:lnTo>
                <a:lnTo>
                  <a:pt x="287" y="471"/>
                </a:lnTo>
                <a:lnTo>
                  <a:pt x="281" y="462"/>
                </a:lnTo>
                <a:lnTo>
                  <a:pt x="276" y="456"/>
                </a:lnTo>
                <a:lnTo>
                  <a:pt x="269" y="449"/>
                </a:lnTo>
                <a:lnTo>
                  <a:pt x="260" y="439"/>
                </a:lnTo>
                <a:lnTo>
                  <a:pt x="251" y="427"/>
                </a:lnTo>
                <a:lnTo>
                  <a:pt x="249" y="424"/>
                </a:lnTo>
                <a:lnTo>
                  <a:pt x="242" y="417"/>
                </a:lnTo>
                <a:lnTo>
                  <a:pt x="236" y="408"/>
                </a:lnTo>
                <a:lnTo>
                  <a:pt x="230" y="400"/>
                </a:lnTo>
                <a:lnTo>
                  <a:pt x="225" y="394"/>
                </a:lnTo>
                <a:lnTo>
                  <a:pt x="217" y="384"/>
                </a:lnTo>
                <a:lnTo>
                  <a:pt x="210" y="376"/>
                </a:lnTo>
                <a:lnTo>
                  <a:pt x="202" y="368"/>
                </a:lnTo>
                <a:lnTo>
                  <a:pt x="195" y="361"/>
                </a:lnTo>
                <a:lnTo>
                  <a:pt x="187" y="354"/>
                </a:lnTo>
                <a:lnTo>
                  <a:pt x="179" y="349"/>
                </a:lnTo>
                <a:lnTo>
                  <a:pt x="172" y="344"/>
                </a:lnTo>
                <a:lnTo>
                  <a:pt x="165" y="341"/>
                </a:lnTo>
                <a:lnTo>
                  <a:pt x="159" y="341"/>
                </a:lnTo>
                <a:lnTo>
                  <a:pt x="147" y="341"/>
                </a:lnTo>
                <a:lnTo>
                  <a:pt x="147" y="97"/>
                </a:lnTo>
                <a:lnTo>
                  <a:pt x="159" y="97"/>
                </a:lnTo>
                <a:lnTo>
                  <a:pt x="164" y="97"/>
                </a:lnTo>
                <a:lnTo>
                  <a:pt x="171" y="96"/>
                </a:lnTo>
                <a:lnTo>
                  <a:pt x="177" y="95"/>
                </a:lnTo>
                <a:lnTo>
                  <a:pt x="184" y="94"/>
                </a:lnTo>
                <a:lnTo>
                  <a:pt x="189" y="92"/>
                </a:lnTo>
                <a:lnTo>
                  <a:pt x="198" y="89"/>
                </a:lnTo>
                <a:lnTo>
                  <a:pt x="205" y="87"/>
                </a:lnTo>
                <a:lnTo>
                  <a:pt x="211" y="85"/>
                </a:lnTo>
                <a:lnTo>
                  <a:pt x="216" y="83"/>
                </a:lnTo>
                <a:lnTo>
                  <a:pt x="225" y="80"/>
                </a:lnTo>
                <a:lnTo>
                  <a:pt x="232" y="77"/>
                </a:lnTo>
                <a:lnTo>
                  <a:pt x="236" y="76"/>
                </a:lnTo>
                <a:lnTo>
                  <a:pt x="255" y="70"/>
                </a:lnTo>
                <a:lnTo>
                  <a:pt x="273" y="63"/>
                </a:lnTo>
                <a:lnTo>
                  <a:pt x="292" y="59"/>
                </a:lnTo>
                <a:lnTo>
                  <a:pt x="308" y="55"/>
                </a:lnTo>
                <a:lnTo>
                  <a:pt x="324" y="53"/>
                </a:lnTo>
                <a:lnTo>
                  <a:pt x="339" y="50"/>
                </a:lnTo>
                <a:lnTo>
                  <a:pt x="353" y="48"/>
                </a:lnTo>
                <a:lnTo>
                  <a:pt x="365" y="48"/>
                </a:lnTo>
                <a:lnTo>
                  <a:pt x="415" y="48"/>
                </a:lnTo>
                <a:lnTo>
                  <a:pt x="430" y="49"/>
                </a:lnTo>
                <a:lnTo>
                  <a:pt x="444" y="53"/>
                </a:lnTo>
                <a:lnTo>
                  <a:pt x="450" y="55"/>
                </a:lnTo>
                <a:lnTo>
                  <a:pt x="456" y="57"/>
                </a:lnTo>
                <a:lnTo>
                  <a:pt x="461" y="60"/>
                </a:lnTo>
                <a:lnTo>
                  <a:pt x="467" y="63"/>
                </a:lnTo>
                <a:lnTo>
                  <a:pt x="471" y="68"/>
                </a:lnTo>
                <a:lnTo>
                  <a:pt x="474" y="73"/>
                </a:lnTo>
                <a:lnTo>
                  <a:pt x="477" y="77"/>
                </a:lnTo>
                <a:lnTo>
                  <a:pt x="480" y="84"/>
                </a:lnTo>
                <a:lnTo>
                  <a:pt x="482" y="90"/>
                </a:lnTo>
                <a:lnTo>
                  <a:pt x="484" y="97"/>
                </a:lnTo>
                <a:lnTo>
                  <a:pt x="484" y="104"/>
                </a:lnTo>
                <a:lnTo>
                  <a:pt x="485" y="112"/>
                </a:lnTo>
                <a:lnTo>
                  <a:pt x="484" y="122"/>
                </a:lnTo>
                <a:lnTo>
                  <a:pt x="483" y="134"/>
                </a:lnTo>
                <a:lnTo>
                  <a:pt x="488" y="137"/>
                </a:lnTo>
                <a:lnTo>
                  <a:pt x="493" y="141"/>
                </a:lnTo>
                <a:lnTo>
                  <a:pt x="497" y="147"/>
                </a:lnTo>
                <a:lnTo>
                  <a:pt x="501" y="153"/>
                </a:lnTo>
                <a:lnTo>
                  <a:pt x="503" y="161"/>
                </a:lnTo>
                <a:lnTo>
                  <a:pt x="506" y="167"/>
                </a:lnTo>
                <a:lnTo>
                  <a:pt x="508" y="174"/>
                </a:lnTo>
                <a:lnTo>
                  <a:pt x="508" y="181"/>
                </a:lnTo>
                <a:lnTo>
                  <a:pt x="508" y="188"/>
                </a:lnTo>
                <a:lnTo>
                  <a:pt x="506" y="195"/>
                </a:lnTo>
                <a:lnTo>
                  <a:pt x="503" y="202"/>
                </a:lnTo>
                <a:lnTo>
                  <a:pt x="501" y="207"/>
                </a:lnTo>
                <a:lnTo>
                  <a:pt x="506" y="212"/>
                </a:lnTo>
                <a:lnTo>
                  <a:pt x="510" y="218"/>
                </a:lnTo>
                <a:lnTo>
                  <a:pt x="513" y="222"/>
                </a:lnTo>
                <a:lnTo>
                  <a:pt x="516" y="229"/>
                </a:lnTo>
                <a:lnTo>
                  <a:pt x="519" y="234"/>
                </a:lnTo>
                <a:lnTo>
                  <a:pt x="520" y="239"/>
                </a:lnTo>
                <a:lnTo>
                  <a:pt x="521" y="246"/>
                </a:lnTo>
                <a:lnTo>
                  <a:pt x="521" y="252"/>
                </a:lnTo>
                <a:lnTo>
                  <a:pt x="520" y="262"/>
                </a:lnTo>
                <a:lnTo>
                  <a:pt x="517" y="274"/>
                </a:lnTo>
                <a:lnTo>
                  <a:pt x="513" y="284"/>
                </a:lnTo>
                <a:lnTo>
                  <a:pt x="508" y="291"/>
                </a:lnTo>
                <a:lnTo>
                  <a:pt x="513" y="293"/>
                </a:lnTo>
                <a:lnTo>
                  <a:pt x="519" y="297"/>
                </a:lnTo>
                <a:lnTo>
                  <a:pt x="524" y="302"/>
                </a:lnTo>
                <a:lnTo>
                  <a:pt x="528" y="310"/>
                </a:lnTo>
                <a:lnTo>
                  <a:pt x="531" y="318"/>
                </a:lnTo>
                <a:lnTo>
                  <a:pt x="534" y="326"/>
                </a:lnTo>
                <a:lnTo>
                  <a:pt x="536" y="333"/>
                </a:lnTo>
                <a:lnTo>
                  <a:pt x="536" y="341"/>
                </a:lnTo>
                <a:lnTo>
                  <a:pt x="535" y="350"/>
                </a:lnTo>
                <a:lnTo>
                  <a:pt x="533" y="358"/>
                </a:lnTo>
                <a:lnTo>
                  <a:pt x="528" y="367"/>
                </a:lnTo>
                <a:lnTo>
                  <a:pt x="522" y="374"/>
                </a:lnTo>
                <a:close/>
              </a:path>
            </a:pathLst>
          </a:custGeom>
          <a:solidFill>
            <a:schemeClr val="accent1"/>
          </a:solidFill>
          <a:ln>
            <a:noFill/>
          </a:ln>
        </p:spPr>
        <p:txBody>
          <a:bodyPr vert="horz" wrap="square" lIns="243792" tIns="121896" rIns="243792" bIns="121896" numCol="1" anchor="t" anchorCtr="0" compatLnSpc="1">
            <a:prstTxWarp prst="textNoShape">
              <a:avLst/>
            </a:prstTxWarp>
          </a:bodyPr>
          <a:lstStyle/>
          <a:p>
            <a:endParaRPr lang="ru-RU" sz="2400"/>
          </a:p>
        </p:txBody>
      </p:sp>
      <p:sp>
        <p:nvSpPr>
          <p:cNvPr id="37" name="Freeform 40"/>
          <p:cNvSpPr>
            <a:spLocks noEditPoints="1"/>
          </p:cNvSpPr>
          <p:nvPr/>
        </p:nvSpPr>
        <p:spPr bwMode="auto">
          <a:xfrm>
            <a:off x="11743089" y="9249366"/>
            <a:ext cx="220090" cy="410554"/>
          </a:xfrm>
          <a:custGeom>
            <a:avLst/>
            <a:gdLst>
              <a:gd name="T0" fmla="*/ 23 w 157"/>
              <a:gd name="T1" fmla="*/ 0 h 292"/>
              <a:gd name="T2" fmla="*/ 15 w 157"/>
              <a:gd name="T3" fmla="*/ 1 h 292"/>
              <a:gd name="T4" fmla="*/ 6 w 157"/>
              <a:gd name="T5" fmla="*/ 7 h 292"/>
              <a:gd name="T6" fmla="*/ 1 w 157"/>
              <a:gd name="T7" fmla="*/ 15 h 292"/>
              <a:gd name="T8" fmla="*/ 0 w 157"/>
              <a:gd name="T9" fmla="*/ 24 h 292"/>
              <a:gd name="T10" fmla="*/ 0 w 157"/>
              <a:gd name="T11" fmla="*/ 272 h 292"/>
              <a:gd name="T12" fmla="*/ 3 w 157"/>
              <a:gd name="T13" fmla="*/ 281 h 292"/>
              <a:gd name="T14" fmla="*/ 10 w 157"/>
              <a:gd name="T15" fmla="*/ 287 h 292"/>
              <a:gd name="T16" fmla="*/ 19 w 157"/>
              <a:gd name="T17" fmla="*/ 292 h 292"/>
              <a:gd name="T18" fmla="*/ 133 w 157"/>
              <a:gd name="T19" fmla="*/ 292 h 292"/>
              <a:gd name="T20" fmla="*/ 142 w 157"/>
              <a:gd name="T21" fmla="*/ 290 h 292"/>
              <a:gd name="T22" fmla="*/ 150 w 157"/>
              <a:gd name="T23" fmla="*/ 284 h 292"/>
              <a:gd name="T24" fmla="*/ 155 w 157"/>
              <a:gd name="T25" fmla="*/ 277 h 292"/>
              <a:gd name="T26" fmla="*/ 157 w 157"/>
              <a:gd name="T27" fmla="*/ 268 h 292"/>
              <a:gd name="T28" fmla="*/ 157 w 157"/>
              <a:gd name="T29" fmla="*/ 20 h 292"/>
              <a:gd name="T30" fmla="*/ 153 w 157"/>
              <a:gd name="T31" fmla="*/ 11 h 292"/>
              <a:gd name="T32" fmla="*/ 146 w 157"/>
              <a:gd name="T33" fmla="*/ 3 h 292"/>
              <a:gd name="T34" fmla="*/ 138 w 157"/>
              <a:gd name="T35" fmla="*/ 0 h 292"/>
              <a:gd name="T36" fmla="*/ 89 w 157"/>
              <a:gd name="T37" fmla="*/ 90 h 292"/>
              <a:gd name="T38" fmla="*/ 82 w 157"/>
              <a:gd name="T39" fmla="*/ 95 h 292"/>
              <a:gd name="T40" fmla="*/ 72 w 157"/>
              <a:gd name="T41" fmla="*/ 97 h 292"/>
              <a:gd name="T42" fmla="*/ 62 w 157"/>
              <a:gd name="T43" fmla="*/ 95 h 292"/>
              <a:gd name="T44" fmla="*/ 55 w 157"/>
              <a:gd name="T45" fmla="*/ 90 h 292"/>
              <a:gd name="T46" fmla="*/ 49 w 157"/>
              <a:gd name="T47" fmla="*/ 82 h 292"/>
              <a:gd name="T48" fmla="*/ 48 w 157"/>
              <a:gd name="T49" fmla="*/ 73 h 292"/>
              <a:gd name="T50" fmla="*/ 49 w 157"/>
              <a:gd name="T51" fmla="*/ 63 h 292"/>
              <a:gd name="T52" fmla="*/ 55 w 157"/>
              <a:gd name="T53" fmla="*/ 55 h 292"/>
              <a:gd name="T54" fmla="*/ 62 w 157"/>
              <a:gd name="T55" fmla="*/ 50 h 292"/>
              <a:gd name="T56" fmla="*/ 72 w 157"/>
              <a:gd name="T57" fmla="*/ 49 h 292"/>
              <a:gd name="T58" fmla="*/ 82 w 157"/>
              <a:gd name="T59" fmla="*/ 50 h 292"/>
              <a:gd name="T60" fmla="*/ 89 w 157"/>
              <a:gd name="T61" fmla="*/ 55 h 292"/>
              <a:gd name="T62" fmla="*/ 95 w 157"/>
              <a:gd name="T63" fmla="*/ 63 h 292"/>
              <a:gd name="T64" fmla="*/ 97 w 157"/>
              <a:gd name="T65" fmla="*/ 73 h 292"/>
              <a:gd name="T66" fmla="*/ 95 w 157"/>
              <a:gd name="T67" fmla="*/ 82 h 292"/>
              <a:gd name="T68" fmla="*/ 89 w 157"/>
              <a:gd name="T69" fmla="*/ 90 h 2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57" h="292">
                <a:moveTo>
                  <a:pt x="133" y="0"/>
                </a:moveTo>
                <a:lnTo>
                  <a:pt x="23" y="0"/>
                </a:lnTo>
                <a:lnTo>
                  <a:pt x="19" y="0"/>
                </a:lnTo>
                <a:lnTo>
                  <a:pt x="15" y="1"/>
                </a:lnTo>
                <a:lnTo>
                  <a:pt x="10" y="3"/>
                </a:lnTo>
                <a:lnTo>
                  <a:pt x="6" y="7"/>
                </a:lnTo>
                <a:lnTo>
                  <a:pt x="3" y="11"/>
                </a:lnTo>
                <a:lnTo>
                  <a:pt x="1" y="15"/>
                </a:lnTo>
                <a:lnTo>
                  <a:pt x="0" y="20"/>
                </a:lnTo>
                <a:lnTo>
                  <a:pt x="0" y="24"/>
                </a:lnTo>
                <a:lnTo>
                  <a:pt x="0" y="268"/>
                </a:lnTo>
                <a:lnTo>
                  <a:pt x="0" y="272"/>
                </a:lnTo>
                <a:lnTo>
                  <a:pt x="1" y="277"/>
                </a:lnTo>
                <a:lnTo>
                  <a:pt x="3" y="281"/>
                </a:lnTo>
                <a:lnTo>
                  <a:pt x="6" y="284"/>
                </a:lnTo>
                <a:lnTo>
                  <a:pt x="10" y="287"/>
                </a:lnTo>
                <a:lnTo>
                  <a:pt x="15" y="290"/>
                </a:lnTo>
                <a:lnTo>
                  <a:pt x="19" y="292"/>
                </a:lnTo>
                <a:lnTo>
                  <a:pt x="23" y="292"/>
                </a:lnTo>
                <a:lnTo>
                  <a:pt x="133" y="292"/>
                </a:lnTo>
                <a:lnTo>
                  <a:pt x="138" y="292"/>
                </a:lnTo>
                <a:lnTo>
                  <a:pt x="142" y="290"/>
                </a:lnTo>
                <a:lnTo>
                  <a:pt x="146" y="287"/>
                </a:lnTo>
                <a:lnTo>
                  <a:pt x="150" y="284"/>
                </a:lnTo>
                <a:lnTo>
                  <a:pt x="153" y="281"/>
                </a:lnTo>
                <a:lnTo>
                  <a:pt x="155" y="277"/>
                </a:lnTo>
                <a:lnTo>
                  <a:pt x="157" y="272"/>
                </a:lnTo>
                <a:lnTo>
                  <a:pt x="157" y="268"/>
                </a:lnTo>
                <a:lnTo>
                  <a:pt x="157" y="24"/>
                </a:lnTo>
                <a:lnTo>
                  <a:pt x="157" y="20"/>
                </a:lnTo>
                <a:lnTo>
                  <a:pt x="155" y="15"/>
                </a:lnTo>
                <a:lnTo>
                  <a:pt x="153" y="11"/>
                </a:lnTo>
                <a:lnTo>
                  <a:pt x="150" y="7"/>
                </a:lnTo>
                <a:lnTo>
                  <a:pt x="146" y="3"/>
                </a:lnTo>
                <a:lnTo>
                  <a:pt x="142" y="1"/>
                </a:lnTo>
                <a:lnTo>
                  <a:pt x="138" y="0"/>
                </a:lnTo>
                <a:lnTo>
                  <a:pt x="133" y="0"/>
                </a:lnTo>
                <a:close/>
                <a:moveTo>
                  <a:pt x="89" y="90"/>
                </a:moveTo>
                <a:lnTo>
                  <a:pt x="86" y="93"/>
                </a:lnTo>
                <a:lnTo>
                  <a:pt x="82" y="95"/>
                </a:lnTo>
                <a:lnTo>
                  <a:pt x="77" y="96"/>
                </a:lnTo>
                <a:lnTo>
                  <a:pt x="72" y="97"/>
                </a:lnTo>
                <a:lnTo>
                  <a:pt x="68" y="96"/>
                </a:lnTo>
                <a:lnTo>
                  <a:pt x="62" y="95"/>
                </a:lnTo>
                <a:lnTo>
                  <a:pt x="59" y="93"/>
                </a:lnTo>
                <a:lnTo>
                  <a:pt x="55" y="90"/>
                </a:lnTo>
                <a:lnTo>
                  <a:pt x="51" y="87"/>
                </a:lnTo>
                <a:lnTo>
                  <a:pt x="49" y="82"/>
                </a:lnTo>
                <a:lnTo>
                  <a:pt x="48" y="78"/>
                </a:lnTo>
                <a:lnTo>
                  <a:pt x="48" y="73"/>
                </a:lnTo>
                <a:lnTo>
                  <a:pt x="48" y="68"/>
                </a:lnTo>
                <a:lnTo>
                  <a:pt x="49" y="63"/>
                </a:lnTo>
                <a:lnTo>
                  <a:pt x="51" y="60"/>
                </a:lnTo>
                <a:lnTo>
                  <a:pt x="55" y="55"/>
                </a:lnTo>
                <a:lnTo>
                  <a:pt x="59" y="52"/>
                </a:lnTo>
                <a:lnTo>
                  <a:pt x="62" y="50"/>
                </a:lnTo>
                <a:lnTo>
                  <a:pt x="68" y="49"/>
                </a:lnTo>
                <a:lnTo>
                  <a:pt x="72" y="49"/>
                </a:lnTo>
                <a:lnTo>
                  <a:pt x="77" y="49"/>
                </a:lnTo>
                <a:lnTo>
                  <a:pt x="82" y="50"/>
                </a:lnTo>
                <a:lnTo>
                  <a:pt x="86" y="52"/>
                </a:lnTo>
                <a:lnTo>
                  <a:pt x="89" y="55"/>
                </a:lnTo>
                <a:lnTo>
                  <a:pt x="92" y="60"/>
                </a:lnTo>
                <a:lnTo>
                  <a:pt x="95" y="63"/>
                </a:lnTo>
                <a:lnTo>
                  <a:pt x="96" y="68"/>
                </a:lnTo>
                <a:lnTo>
                  <a:pt x="97" y="73"/>
                </a:lnTo>
                <a:lnTo>
                  <a:pt x="96" y="78"/>
                </a:lnTo>
                <a:lnTo>
                  <a:pt x="95" y="82"/>
                </a:lnTo>
                <a:lnTo>
                  <a:pt x="92" y="87"/>
                </a:lnTo>
                <a:lnTo>
                  <a:pt x="89" y="90"/>
                </a:lnTo>
                <a:close/>
              </a:path>
            </a:pathLst>
          </a:custGeom>
          <a:solidFill>
            <a:schemeClr val="accent1"/>
          </a:solidFill>
          <a:ln>
            <a:noFill/>
          </a:ln>
        </p:spPr>
        <p:txBody>
          <a:bodyPr vert="horz" wrap="square" lIns="243792" tIns="121896" rIns="243792" bIns="121896" numCol="1" anchor="t" anchorCtr="0" compatLnSpc="1">
            <a:prstTxWarp prst="textNoShape">
              <a:avLst/>
            </a:prstTxWarp>
          </a:bodyPr>
          <a:lstStyle/>
          <a:p>
            <a:endParaRPr lang="ru-RU" sz="2400"/>
          </a:p>
        </p:txBody>
      </p:sp>
      <p:sp>
        <p:nvSpPr>
          <p:cNvPr id="38" name="Freeform 41"/>
          <p:cNvSpPr>
            <a:spLocks/>
          </p:cNvSpPr>
          <p:nvPr/>
        </p:nvSpPr>
        <p:spPr bwMode="auto">
          <a:xfrm>
            <a:off x="11997041" y="9181647"/>
            <a:ext cx="601016" cy="825340"/>
          </a:xfrm>
          <a:custGeom>
            <a:avLst/>
            <a:gdLst>
              <a:gd name="T0" fmla="*/ 409 w 426"/>
              <a:gd name="T1" fmla="*/ 245 h 585"/>
              <a:gd name="T2" fmla="*/ 410 w 426"/>
              <a:gd name="T3" fmla="*/ 224 h 585"/>
              <a:gd name="T4" fmla="*/ 407 w 426"/>
              <a:gd name="T5" fmla="*/ 204 h 585"/>
              <a:gd name="T6" fmla="*/ 399 w 426"/>
              <a:gd name="T7" fmla="*/ 185 h 585"/>
              <a:gd name="T8" fmla="*/ 398 w 426"/>
              <a:gd name="T9" fmla="*/ 157 h 585"/>
              <a:gd name="T10" fmla="*/ 391 w 426"/>
              <a:gd name="T11" fmla="*/ 124 h 585"/>
              <a:gd name="T12" fmla="*/ 374 w 426"/>
              <a:gd name="T13" fmla="*/ 99 h 585"/>
              <a:gd name="T14" fmla="*/ 373 w 426"/>
              <a:gd name="T15" fmla="*/ 69 h 585"/>
              <a:gd name="T16" fmla="*/ 364 w 426"/>
              <a:gd name="T17" fmla="*/ 44 h 585"/>
              <a:gd name="T18" fmla="*/ 349 w 426"/>
              <a:gd name="T19" fmla="*/ 23 h 585"/>
              <a:gd name="T20" fmla="*/ 324 w 426"/>
              <a:gd name="T21" fmla="*/ 8 h 585"/>
              <a:gd name="T22" fmla="*/ 293 w 426"/>
              <a:gd name="T23" fmla="*/ 1 h 585"/>
              <a:gd name="T24" fmla="*/ 218 w 426"/>
              <a:gd name="T25" fmla="*/ 1 h 585"/>
              <a:gd name="T26" fmla="*/ 176 w 426"/>
              <a:gd name="T27" fmla="*/ 6 h 585"/>
              <a:gd name="T28" fmla="*/ 139 w 426"/>
              <a:gd name="T29" fmla="*/ 15 h 585"/>
              <a:gd name="T30" fmla="*/ 110 w 426"/>
              <a:gd name="T31" fmla="*/ 23 h 585"/>
              <a:gd name="T32" fmla="*/ 63 w 426"/>
              <a:gd name="T33" fmla="*/ 39 h 585"/>
              <a:gd name="T34" fmla="*/ 24 w 426"/>
              <a:gd name="T35" fmla="*/ 49 h 585"/>
              <a:gd name="T36" fmla="*/ 11 w 426"/>
              <a:gd name="T37" fmla="*/ 53 h 585"/>
              <a:gd name="T38" fmla="*/ 1 w 426"/>
              <a:gd name="T39" fmla="*/ 64 h 585"/>
              <a:gd name="T40" fmla="*/ 0 w 426"/>
              <a:gd name="T41" fmla="*/ 317 h 585"/>
              <a:gd name="T42" fmla="*/ 3 w 426"/>
              <a:gd name="T43" fmla="*/ 330 h 585"/>
              <a:gd name="T44" fmla="*/ 14 w 426"/>
              <a:gd name="T45" fmla="*/ 339 h 585"/>
              <a:gd name="T46" fmla="*/ 28 w 426"/>
              <a:gd name="T47" fmla="*/ 343 h 585"/>
              <a:gd name="T48" fmla="*/ 52 w 426"/>
              <a:gd name="T49" fmla="*/ 363 h 585"/>
              <a:gd name="T50" fmla="*/ 81 w 426"/>
              <a:gd name="T51" fmla="*/ 398 h 585"/>
              <a:gd name="T52" fmla="*/ 112 w 426"/>
              <a:gd name="T53" fmla="*/ 438 h 585"/>
              <a:gd name="T54" fmla="*/ 135 w 426"/>
              <a:gd name="T55" fmla="*/ 464 h 585"/>
              <a:gd name="T56" fmla="*/ 147 w 426"/>
              <a:gd name="T57" fmla="*/ 492 h 585"/>
              <a:gd name="T58" fmla="*/ 155 w 426"/>
              <a:gd name="T59" fmla="*/ 529 h 585"/>
              <a:gd name="T60" fmla="*/ 164 w 426"/>
              <a:gd name="T61" fmla="*/ 558 h 585"/>
              <a:gd name="T62" fmla="*/ 182 w 426"/>
              <a:gd name="T63" fmla="*/ 580 h 585"/>
              <a:gd name="T64" fmla="*/ 194 w 426"/>
              <a:gd name="T65" fmla="*/ 585 h 585"/>
              <a:gd name="T66" fmla="*/ 218 w 426"/>
              <a:gd name="T67" fmla="*/ 583 h 585"/>
              <a:gd name="T68" fmla="*/ 248 w 426"/>
              <a:gd name="T69" fmla="*/ 571 h 585"/>
              <a:gd name="T70" fmla="*/ 260 w 426"/>
              <a:gd name="T71" fmla="*/ 560 h 585"/>
              <a:gd name="T72" fmla="*/ 273 w 426"/>
              <a:gd name="T73" fmla="*/ 538 h 585"/>
              <a:gd name="T74" fmla="*/ 279 w 426"/>
              <a:gd name="T75" fmla="*/ 509 h 585"/>
              <a:gd name="T76" fmla="*/ 280 w 426"/>
              <a:gd name="T77" fmla="*/ 486 h 585"/>
              <a:gd name="T78" fmla="*/ 272 w 426"/>
              <a:gd name="T79" fmla="*/ 445 h 585"/>
              <a:gd name="T80" fmla="*/ 258 w 426"/>
              <a:gd name="T81" fmla="*/ 414 h 585"/>
              <a:gd name="T82" fmla="*/ 253 w 426"/>
              <a:gd name="T83" fmla="*/ 402 h 585"/>
              <a:gd name="T84" fmla="*/ 247 w 426"/>
              <a:gd name="T85" fmla="*/ 389 h 585"/>
              <a:gd name="T86" fmla="*/ 367 w 426"/>
              <a:gd name="T87" fmla="*/ 388 h 585"/>
              <a:gd name="T88" fmla="*/ 387 w 426"/>
              <a:gd name="T89" fmla="*/ 381 h 585"/>
              <a:gd name="T90" fmla="*/ 404 w 426"/>
              <a:gd name="T91" fmla="*/ 368 h 585"/>
              <a:gd name="T92" fmla="*/ 417 w 426"/>
              <a:gd name="T93" fmla="*/ 350 h 585"/>
              <a:gd name="T94" fmla="*/ 425 w 426"/>
              <a:gd name="T95" fmla="*/ 331 h 585"/>
              <a:gd name="T96" fmla="*/ 426 w 426"/>
              <a:gd name="T97" fmla="*/ 308 h 585"/>
              <a:gd name="T98" fmla="*/ 420 w 426"/>
              <a:gd name="T99" fmla="*/ 286 h 585"/>
              <a:gd name="T100" fmla="*/ 409 w 426"/>
              <a:gd name="T101" fmla="*/ 266 h 5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426" h="585">
                <a:moveTo>
                  <a:pt x="405" y="260"/>
                </a:moveTo>
                <a:lnTo>
                  <a:pt x="407" y="252"/>
                </a:lnTo>
                <a:lnTo>
                  <a:pt x="409" y="245"/>
                </a:lnTo>
                <a:lnTo>
                  <a:pt x="410" y="237"/>
                </a:lnTo>
                <a:lnTo>
                  <a:pt x="410" y="231"/>
                </a:lnTo>
                <a:lnTo>
                  <a:pt x="410" y="224"/>
                </a:lnTo>
                <a:lnTo>
                  <a:pt x="410" y="217"/>
                </a:lnTo>
                <a:lnTo>
                  <a:pt x="408" y="210"/>
                </a:lnTo>
                <a:lnTo>
                  <a:pt x="407" y="204"/>
                </a:lnTo>
                <a:lnTo>
                  <a:pt x="405" y="197"/>
                </a:lnTo>
                <a:lnTo>
                  <a:pt x="402" y="191"/>
                </a:lnTo>
                <a:lnTo>
                  <a:pt x="399" y="185"/>
                </a:lnTo>
                <a:lnTo>
                  <a:pt x="394" y="179"/>
                </a:lnTo>
                <a:lnTo>
                  <a:pt x="396" y="168"/>
                </a:lnTo>
                <a:lnTo>
                  <a:pt x="398" y="157"/>
                </a:lnTo>
                <a:lnTo>
                  <a:pt x="396" y="145"/>
                </a:lnTo>
                <a:lnTo>
                  <a:pt x="394" y="134"/>
                </a:lnTo>
                <a:lnTo>
                  <a:pt x="391" y="124"/>
                </a:lnTo>
                <a:lnTo>
                  <a:pt x="387" y="115"/>
                </a:lnTo>
                <a:lnTo>
                  <a:pt x="380" y="106"/>
                </a:lnTo>
                <a:lnTo>
                  <a:pt x="374" y="99"/>
                </a:lnTo>
                <a:lnTo>
                  <a:pt x="374" y="88"/>
                </a:lnTo>
                <a:lnTo>
                  <a:pt x="374" y="78"/>
                </a:lnTo>
                <a:lnTo>
                  <a:pt x="373" y="69"/>
                </a:lnTo>
                <a:lnTo>
                  <a:pt x="371" y="60"/>
                </a:lnTo>
                <a:lnTo>
                  <a:pt x="368" y="51"/>
                </a:lnTo>
                <a:lnTo>
                  <a:pt x="364" y="44"/>
                </a:lnTo>
                <a:lnTo>
                  <a:pt x="360" y="36"/>
                </a:lnTo>
                <a:lnTo>
                  <a:pt x="355" y="30"/>
                </a:lnTo>
                <a:lnTo>
                  <a:pt x="349" y="23"/>
                </a:lnTo>
                <a:lnTo>
                  <a:pt x="341" y="17"/>
                </a:lnTo>
                <a:lnTo>
                  <a:pt x="333" y="12"/>
                </a:lnTo>
                <a:lnTo>
                  <a:pt x="324" y="8"/>
                </a:lnTo>
                <a:lnTo>
                  <a:pt x="314" y="5"/>
                </a:lnTo>
                <a:lnTo>
                  <a:pt x="304" y="2"/>
                </a:lnTo>
                <a:lnTo>
                  <a:pt x="293" y="1"/>
                </a:lnTo>
                <a:lnTo>
                  <a:pt x="280" y="0"/>
                </a:lnTo>
                <a:lnTo>
                  <a:pt x="231" y="0"/>
                </a:lnTo>
                <a:lnTo>
                  <a:pt x="218" y="1"/>
                </a:lnTo>
                <a:lnTo>
                  <a:pt x="205" y="2"/>
                </a:lnTo>
                <a:lnTo>
                  <a:pt x="191" y="4"/>
                </a:lnTo>
                <a:lnTo>
                  <a:pt x="176" y="6"/>
                </a:lnTo>
                <a:lnTo>
                  <a:pt x="162" y="9"/>
                </a:lnTo>
                <a:lnTo>
                  <a:pt x="150" y="11"/>
                </a:lnTo>
                <a:lnTo>
                  <a:pt x="139" y="15"/>
                </a:lnTo>
                <a:lnTo>
                  <a:pt x="130" y="17"/>
                </a:lnTo>
                <a:lnTo>
                  <a:pt x="121" y="20"/>
                </a:lnTo>
                <a:lnTo>
                  <a:pt x="110" y="23"/>
                </a:lnTo>
                <a:lnTo>
                  <a:pt x="98" y="28"/>
                </a:lnTo>
                <a:lnTo>
                  <a:pt x="84" y="32"/>
                </a:lnTo>
                <a:lnTo>
                  <a:pt x="63" y="39"/>
                </a:lnTo>
                <a:lnTo>
                  <a:pt x="45" y="45"/>
                </a:lnTo>
                <a:lnTo>
                  <a:pt x="32" y="47"/>
                </a:lnTo>
                <a:lnTo>
                  <a:pt x="24" y="49"/>
                </a:lnTo>
                <a:lnTo>
                  <a:pt x="20" y="49"/>
                </a:lnTo>
                <a:lnTo>
                  <a:pt x="15" y="50"/>
                </a:lnTo>
                <a:lnTo>
                  <a:pt x="11" y="53"/>
                </a:lnTo>
                <a:lnTo>
                  <a:pt x="7" y="56"/>
                </a:lnTo>
                <a:lnTo>
                  <a:pt x="3" y="60"/>
                </a:lnTo>
                <a:lnTo>
                  <a:pt x="1" y="64"/>
                </a:lnTo>
                <a:lnTo>
                  <a:pt x="0" y="69"/>
                </a:lnTo>
                <a:lnTo>
                  <a:pt x="0" y="73"/>
                </a:lnTo>
                <a:lnTo>
                  <a:pt x="0" y="317"/>
                </a:lnTo>
                <a:lnTo>
                  <a:pt x="0" y="321"/>
                </a:lnTo>
                <a:lnTo>
                  <a:pt x="1" y="326"/>
                </a:lnTo>
                <a:lnTo>
                  <a:pt x="3" y="330"/>
                </a:lnTo>
                <a:lnTo>
                  <a:pt x="7" y="333"/>
                </a:lnTo>
                <a:lnTo>
                  <a:pt x="10" y="336"/>
                </a:lnTo>
                <a:lnTo>
                  <a:pt x="14" y="339"/>
                </a:lnTo>
                <a:lnTo>
                  <a:pt x="18" y="341"/>
                </a:lnTo>
                <a:lnTo>
                  <a:pt x="23" y="341"/>
                </a:lnTo>
                <a:lnTo>
                  <a:pt x="28" y="343"/>
                </a:lnTo>
                <a:lnTo>
                  <a:pt x="35" y="347"/>
                </a:lnTo>
                <a:lnTo>
                  <a:pt x="42" y="354"/>
                </a:lnTo>
                <a:lnTo>
                  <a:pt x="52" y="363"/>
                </a:lnTo>
                <a:lnTo>
                  <a:pt x="62" y="374"/>
                </a:lnTo>
                <a:lnTo>
                  <a:pt x="71" y="386"/>
                </a:lnTo>
                <a:lnTo>
                  <a:pt x="81" y="398"/>
                </a:lnTo>
                <a:lnTo>
                  <a:pt x="90" y="410"/>
                </a:lnTo>
                <a:lnTo>
                  <a:pt x="103" y="425"/>
                </a:lnTo>
                <a:lnTo>
                  <a:pt x="112" y="438"/>
                </a:lnTo>
                <a:lnTo>
                  <a:pt x="121" y="448"/>
                </a:lnTo>
                <a:lnTo>
                  <a:pt x="129" y="455"/>
                </a:lnTo>
                <a:lnTo>
                  <a:pt x="135" y="464"/>
                </a:lnTo>
                <a:lnTo>
                  <a:pt x="140" y="474"/>
                </a:lnTo>
                <a:lnTo>
                  <a:pt x="145" y="484"/>
                </a:lnTo>
                <a:lnTo>
                  <a:pt x="147" y="492"/>
                </a:lnTo>
                <a:lnTo>
                  <a:pt x="149" y="502"/>
                </a:lnTo>
                <a:lnTo>
                  <a:pt x="152" y="516"/>
                </a:lnTo>
                <a:lnTo>
                  <a:pt x="155" y="529"/>
                </a:lnTo>
                <a:lnTo>
                  <a:pt x="157" y="538"/>
                </a:lnTo>
                <a:lnTo>
                  <a:pt x="160" y="547"/>
                </a:lnTo>
                <a:lnTo>
                  <a:pt x="164" y="558"/>
                </a:lnTo>
                <a:lnTo>
                  <a:pt x="171" y="569"/>
                </a:lnTo>
                <a:lnTo>
                  <a:pt x="177" y="577"/>
                </a:lnTo>
                <a:lnTo>
                  <a:pt x="182" y="580"/>
                </a:lnTo>
                <a:lnTo>
                  <a:pt x="185" y="583"/>
                </a:lnTo>
                <a:lnTo>
                  <a:pt x="190" y="584"/>
                </a:lnTo>
                <a:lnTo>
                  <a:pt x="194" y="585"/>
                </a:lnTo>
                <a:lnTo>
                  <a:pt x="203" y="584"/>
                </a:lnTo>
                <a:lnTo>
                  <a:pt x="211" y="584"/>
                </a:lnTo>
                <a:lnTo>
                  <a:pt x="218" y="583"/>
                </a:lnTo>
                <a:lnTo>
                  <a:pt x="226" y="580"/>
                </a:lnTo>
                <a:lnTo>
                  <a:pt x="239" y="576"/>
                </a:lnTo>
                <a:lnTo>
                  <a:pt x="248" y="571"/>
                </a:lnTo>
                <a:lnTo>
                  <a:pt x="253" y="567"/>
                </a:lnTo>
                <a:lnTo>
                  <a:pt x="257" y="563"/>
                </a:lnTo>
                <a:lnTo>
                  <a:pt x="260" y="560"/>
                </a:lnTo>
                <a:lnTo>
                  <a:pt x="264" y="556"/>
                </a:lnTo>
                <a:lnTo>
                  <a:pt x="269" y="546"/>
                </a:lnTo>
                <a:lnTo>
                  <a:pt x="273" y="538"/>
                </a:lnTo>
                <a:lnTo>
                  <a:pt x="275" y="530"/>
                </a:lnTo>
                <a:lnTo>
                  <a:pt x="278" y="519"/>
                </a:lnTo>
                <a:lnTo>
                  <a:pt x="279" y="509"/>
                </a:lnTo>
                <a:lnTo>
                  <a:pt x="280" y="502"/>
                </a:lnTo>
                <a:lnTo>
                  <a:pt x="280" y="495"/>
                </a:lnTo>
                <a:lnTo>
                  <a:pt x="280" y="486"/>
                </a:lnTo>
                <a:lnTo>
                  <a:pt x="279" y="472"/>
                </a:lnTo>
                <a:lnTo>
                  <a:pt x="275" y="457"/>
                </a:lnTo>
                <a:lnTo>
                  <a:pt x="272" y="445"/>
                </a:lnTo>
                <a:lnTo>
                  <a:pt x="269" y="436"/>
                </a:lnTo>
                <a:lnTo>
                  <a:pt x="265" y="426"/>
                </a:lnTo>
                <a:lnTo>
                  <a:pt x="258" y="414"/>
                </a:lnTo>
                <a:lnTo>
                  <a:pt x="257" y="411"/>
                </a:lnTo>
                <a:lnTo>
                  <a:pt x="255" y="407"/>
                </a:lnTo>
                <a:lnTo>
                  <a:pt x="253" y="402"/>
                </a:lnTo>
                <a:lnTo>
                  <a:pt x="251" y="399"/>
                </a:lnTo>
                <a:lnTo>
                  <a:pt x="248" y="395"/>
                </a:lnTo>
                <a:lnTo>
                  <a:pt x="247" y="389"/>
                </a:lnTo>
                <a:lnTo>
                  <a:pt x="353" y="389"/>
                </a:lnTo>
                <a:lnTo>
                  <a:pt x="360" y="389"/>
                </a:lnTo>
                <a:lnTo>
                  <a:pt x="367" y="388"/>
                </a:lnTo>
                <a:lnTo>
                  <a:pt x="374" y="386"/>
                </a:lnTo>
                <a:lnTo>
                  <a:pt x="380" y="384"/>
                </a:lnTo>
                <a:lnTo>
                  <a:pt x="387" y="381"/>
                </a:lnTo>
                <a:lnTo>
                  <a:pt x="393" y="377"/>
                </a:lnTo>
                <a:lnTo>
                  <a:pt x="399" y="373"/>
                </a:lnTo>
                <a:lnTo>
                  <a:pt x="404" y="368"/>
                </a:lnTo>
                <a:lnTo>
                  <a:pt x="409" y="362"/>
                </a:lnTo>
                <a:lnTo>
                  <a:pt x="414" y="357"/>
                </a:lnTo>
                <a:lnTo>
                  <a:pt x="417" y="350"/>
                </a:lnTo>
                <a:lnTo>
                  <a:pt x="420" y="344"/>
                </a:lnTo>
                <a:lnTo>
                  <a:pt x="422" y="337"/>
                </a:lnTo>
                <a:lnTo>
                  <a:pt x="425" y="331"/>
                </a:lnTo>
                <a:lnTo>
                  <a:pt x="426" y="323"/>
                </a:lnTo>
                <a:lnTo>
                  <a:pt x="426" y="317"/>
                </a:lnTo>
                <a:lnTo>
                  <a:pt x="426" y="308"/>
                </a:lnTo>
                <a:lnTo>
                  <a:pt x="425" y="301"/>
                </a:lnTo>
                <a:lnTo>
                  <a:pt x="423" y="293"/>
                </a:lnTo>
                <a:lnTo>
                  <a:pt x="420" y="286"/>
                </a:lnTo>
                <a:lnTo>
                  <a:pt x="418" y="279"/>
                </a:lnTo>
                <a:lnTo>
                  <a:pt x="414" y="272"/>
                </a:lnTo>
                <a:lnTo>
                  <a:pt x="409" y="266"/>
                </a:lnTo>
                <a:lnTo>
                  <a:pt x="405" y="260"/>
                </a:lnTo>
                <a:close/>
              </a:path>
            </a:pathLst>
          </a:custGeom>
          <a:solidFill>
            <a:schemeClr val="accent1"/>
          </a:solidFill>
          <a:ln>
            <a:noFill/>
          </a:ln>
        </p:spPr>
        <p:txBody>
          <a:bodyPr vert="horz" wrap="square" lIns="243792" tIns="121896" rIns="243792" bIns="121896" numCol="1" anchor="t" anchorCtr="0" compatLnSpc="1">
            <a:prstTxWarp prst="textNoShape">
              <a:avLst/>
            </a:prstTxWarp>
          </a:bodyPr>
          <a:lstStyle/>
          <a:p>
            <a:endParaRPr lang="ru-RU" sz="2400"/>
          </a:p>
        </p:txBody>
      </p:sp>
      <p:sp>
        <p:nvSpPr>
          <p:cNvPr id="39" name="Freeform 42"/>
          <p:cNvSpPr>
            <a:spLocks noEditPoints="1"/>
          </p:cNvSpPr>
          <p:nvPr/>
        </p:nvSpPr>
        <p:spPr bwMode="auto">
          <a:xfrm>
            <a:off x="13821252" y="9147788"/>
            <a:ext cx="821106" cy="888826"/>
          </a:xfrm>
          <a:custGeom>
            <a:avLst/>
            <a:gdLst>
              <a:gd name="T0" fmla="*/ 580 w 584"/>
              <a:gd name="T1" fmla="*/ 324 h 632"/>
              <a:gd name="T2" fmla="*/ 584 w 584"/>
              <a:gd name="T3" fmla="*/ 282 h 632"/>
              <a:gd name="T4" fmla="*/ 568 w 584"/>
              <a:gd name="T5" fmla="*/ 238 h 632"/>
              <a:gd name="T6" fmla="*/ 532 w 584"/>
              <a:gd name="T7" fmla="*/ 206 h 632"/>
              <a:gd name="T8" fmla="*/ 487 w 584"/>
              <a:gd name="T9" fmla="*/ 194 h 632"/>
              <a:gd name="T10" fmla="*/ 437 w 584"/>
              <a:gd name="T11" fmla="*/ 139 h 632"/>
              <a:gd name="T12" fmla="*/ 433 w 584"/>
              <a:gd name="T13" fmla="*/ 73 h 632"/>
              <a:gd name="T14" fmla="*/ 418 w 584"/>
              <a:gd name="T15" fmla="*/ 39 h 632"/>
              <a:gd name="T16" fmla="*/ 393 w 584"/>
              <a:gd name="T17" fmla="*/ 15 h 632"/>
              <a:gd name="T18" fmla="*/ 329 w 584"/>
              <a:gd name="T19" fmla="*/ 0 h 632"/>
              <a:gd name="T20" fmla="*/ 287 w 584"/>
              <a:gd name="T21" fmla="*/ 22 h 632"/>
              <a:gd name="T22" fmla="*/ 264 w 584"/>
              <a:gd name="T23" fmla="*/ 80 h 632"/>
              <a:gd name="T24" fmla="*/ 250 w 584"/>
              <a:gd name="T25" fmla="*/ 130 h 632"/>
              <a:gd name="T26" fmla="*/ 205 w 584"/>
              <a:gd name="T27" fmla="*/ 184 h 632"/>
              <a:gd name="T28" fmla="*/ 48 w 584"/>
              <a:gd name="T29" fmla="*/ 243 h 632"/>
              <a:gd name="T30" fmla="*/ 8 w 584"/>
              <a:gd name="T31" fmla="*/ 265 h 632"/>
              <a:gd name="T32" fmla="*/ 1 w 584"/>
              <a:gd name="T33" fmla="*/ 545 h 632"/>
              <a:gd name="T34" fmla="*/ 30 w 584"/>
              <a:gd name="T35" fmla="*/ 581 h 632"/>
              <a:gd name="T36" fmla="*/ 176 w 584"/>
              <a:gd name="T37" fmla="*/ 588 h 632"/>
              <a:gd name="T38" fmla="*/ 275 w 584"/>
              <a:gd name="T39" fmla="*/ 620 h 632"/>
              <a:gd name="T40" fmla="*/ 366 w 584"/>
              <a:gd name="T41" fmla="*/ 632 h 632"/>
              <a:gd name="T42" fmla="*/ 463 w 584"/>
              <a:gd name="T43" fmla="*/ 625 h 632"/>
              <a:gd name="T44" fmla="*/ 508 w 584"/>
              <a:gd name="T45" fmla="*/ 594 h 632"/>
              <a:gd name="T46" fmla="*/ 531 w 584"/>
              <a:gd name="T47" fmla="*/ 544 h 632"/>
              <a:gd name="T48" fmla="*/ 547 w 584"/>
              <a:gd name="T49" fmla="*/ 495 h 632"/>
              <a:gd name="T50" fmla="*/ 556 w 584"/>
              <a:gd name="T51" fmla="*/ 451 h 632"/>
              <a:gd name="T52" fmla="*/ 569 w 584"/>
              <a:gd name="T53" fmla="*/ 394 h 632"/>
              <a:gd name="T54" fmla="*/ 86 w 584"/>
              <a:gd name="T55" fmla="*/ 531 h 632"/>
              <a:gd name="T56" fmla="*/ 63 w 584"/>
              <a:gd name="T57" fmla="*/ 533 h 632"/>
              <a:gd name="T58" fmla="*/ 49 w 584"/>
              <a:gd name="T59" fmla="*/ 516 h 632"/>
              <a:gd name="T60" fmla="*/ 56 w 584"/>
              <a:gd name="T61" fmla="*/ 494 h 632"/>
              <a:gd name="T62" fmla="*/ 77 w 584"/>
              <a:gd name="T63" fmla="*/ 487 h 632"/>
              <a:gd name="T64" fmla="*/ 96 w 584"/>
              <a:gd name="T65" fmla="*/ 502 h 632"/>
              <a:gd name="T66" fmla="*/ 94 w 584"/>
              <a:gd name="T67" fmla="*/ 525 h 632"/>
              <a:gd name="T68" fmla="*/ 516 w 584"/>
              <a:gd name="T69" fmla="*/ 338 h 632"/>
              <a:gd name="T70" fmla="*/ 517 w 584"/>
              <a:gd name="T71" fmla="*/ 358 h 632"/>
              <a:gd name="T72" fmla="*/ 518 w 584"/>
              <a:gd name="T73" fmla="*/ 398 h 632"/>
              <a:gd name="T74" fmla="*/ 501 w 584"/>
              <a:gd name="T75" fmla="*/ 425 h 632"/>
              <a:gd name="T76" fmla="*/ 507 w 584"/>
              <a:gd name="T77" fmla="*/ 459 h 632"/>
              <a:gd name="T78" fmla="*/ 493 w 584"/>
              <a:gd name="T79" fmla="*/ 491 h 632"/>
              <a:gd name="T80" fmla="*/ 485 w 584"/>
              <a:gd name="T81" fmla="*/ 528 h 632"/>
              <a:gd name="T82" fmla="*/ 474 w 584"/>
              <a:gd name="T83" fmla="*/ 559 h 632"/>
              <a:gd name="T84" fmla="*/ 450 w 584"/>
              <a:gd name="T85" fmla="*/ 577 h 632"/>
              <a:gd name="T86" fmla="*/ 411 w 584"/>
              <a:gd name="T87" fmla="*/ 584 h 632"/>
              <a:gd name="T88" fmla="*/ 307 w 584"/>
              <a:gd name="T89" fmla="*/ 577 h 632"/>
              <a:gd name="T90" fmla="*/ 232 w 584"/>
              <a:gd name="T91" fmla="*/ 555 h 632"/>
              <a:gd name="T92" fmla="*/ 197 w 584"/>
              <a:gd name="T93" fmla="*/ 543 h 632"/>
              <a:gd name="T94" fmla="*/ 164 w 584"/>
              <a:gd name="T95" fmla="*/ 535 h 632"/>
              <a:gd name="T96" fmla="*/ 165 w 584"/>
              <a:gd name="T97" fmla="*/ 291 h 632"/>
              <a:gd name="T98" fmla="*/ 202 w 584"/>
              <a:gd name="T99" fmla="*/ 264 h 632"/>
              <a:gd name="T100" fmla="*/ 235 w 584"/>
              <a:gd name="T101" fmla="*/ 224 h 632"/>
              <a:gd name="T102" fmla="*/ 269 w 584"/>
              <a:gd name="T103" fmla="*/ 183 h 632"/>
              <a:gd name="T104" fmla="*/ 299 w 584"/>
              <a:gd name="T105" fmla="*/ 140 h 632"/>
              <a:gd name="T106" fmla="*/ 314 w 584"/>
              <a:gd name="T107" fmla="*/ 81 h 632"/>
              <a:gd name="T108" fmla="*/ 338 w 584"/>
              <a:gd name="T109" fmla="*/ 48 h 632"/>
              <a:gd name="T110" fmla="*/ 370 w 584"/>
              <a:gd name="T111" fmla="*/ 58 h 632"/>
              <a:gd name="T112" fmla="*/ 385 w 584"/>
              <a:gd name="T113" fmla="*/ 83 h 632"/>
              <a:gd name="T114" fmla="*/ 385 w 584"/>
              <a:gd name="T115" fmla="*/ 148 h 632"/>
              <a:gd name="T116" fmla="*/ 354 w 584"/>
              <a:gd name="T117" fmla="*/ 231 h 632"/>
              <a:gd name="T118" fmla="*/ 514 w 584"/>
              <a:gd name="T119" fmla="*/ 251 h 632"/>
              <a:gd name="T120" fmla="*/ 535 w 584"/>
              <a:gd name="T121" fmla="*/ 291 h 6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584" h="632">
                <a:moveTo>
                  <a:pt x="566" y="354"/>
                </a:moveTo>
                <a:lnTo>
                  <a:pt x="570" y="346"/>
                </a:lnTo>
                <a:lnTo>
                  <a:pt x="574" y="339"/>
                </a:lnTo>
                <a:lnTo>
                  <a:pt x="577" y="331"/>
                </a:lnTo>
                <a:lnTo>
                  <a:pt x="580" y="324"/>
                </a:lnTo>
                <a:lnTo>
                  <a:pt x="582" y="316"/>
                </a:lnTo>
                <a:lnTo>
                  <a:pt x="583" y="309"/>
                </a:lnTo>
                <a:lnTo>
                  <a:pt x="584" y="300"/>
                </a:lnTo>
                <a:lnTo>
                  <a:pt x="584" y="291"/>
                </a:lnTo>
                <a:lnTo>
                  <a:pt x="584" y="282"/>
                </a:lnTo>
                <a:lnTo>
                  <a:pt x="583" y="273"/>
                </a:lnTo>
                <a:lnTo>
                  <a:pt x="581" y="263"/>
                </a:lnTo>
                <a:lnTo>
                  <a:pt x="577" y="255"/>
                </a:lnTo>
                <a:lnTo>
                  <a:pt x="573" y="247"/>
                </a:lnTo>
                <a:lnTo>
                  <a:pt x="568" y="238"/>
                </a:lnTo>
                <a:lnTo>
                  <a:pt x="562" y="231"/>
                </a:lnTo>
                <a:lnTo>
                  <a:pt x="556" y="223"/>
                </a:lnTo>
                <a:lnTo>
                  <a:pt x="548" y="217"/>
                </a:lnTo>
                <a:lnTo>
                  <a:pt x="541" y="210"/>
                </a:lnTo>
                <a:lnTo>
                  <a:pt x="532" y="206"/>
                </a:lnTo>
                <a:lnTo>
                  <a:pt x="523" y="202"/>
                </a:lnTo>
                <a:lnTo>
                  <a:pt x="515" y="198"/>
                </a:lnTo>
                <a:lnTo>
                  <a:pt x="506" y="196"/>
                </a:lnTo>
                <a:lnTo>
                  <a:pt x="496" y="195"/>
                </a:lnTo>
                <a:lnTo>
                  <a:pt x="487" y="194"/>
                </a:lnTo>
                <a:lnTo>
                  <a:pt x="420" y="194"/>
                </a:lnTo>
                <a:lnTo>
                  <a:pt x="428" y="176"/>
                </a:lnTo>
                <a:lnTo>
                  <a:pt x="434" y="157"/>
                </a:lnTo>
                <a:lnTo>
                  <a:pt x="436" y="149"/>
                </a:lnTo>
                <a:lnTo>
                  <a:pt x="437" y="139"/>
                </a:lnTo>
                <a:lnTo>
                  <a:pt x="438" y="130"/>
                </a:lnTo>
                <a:lnTo>
                  <a:pt x="438" y="122"/>
                </a:lnTo>
                <a:lnTo>
                  <a:pt x="437" y="100"/>
                </a:lnTo>
                <a:lnTo>
                  <a:pt x="435" y="82"/>
                </a:lnTo>
                <a:lnTo>
                  <a:pt x="433" y="73"/>
                </a:lnTo>
                <a:lnTo>
                  <a:pt x="431" y="65"/>
                </a:lnTo>
                <a:lnTo>
                  <a:pt x="428" y="57"/>
                </a:lnTo>
                <a:lnTo>
                  <a:pt x="425" y="50"/>
                </a:lnTo>
                <a:lnTo>
                  <a:pt x="422" y="44"/>
                </a:lnTo>
                <a:lnTo>
                  <a:pt x="418" y="39"/>
                </a:lnTo>
                <a:lnTo>
                  <a:pt x="413" y="33"/>
                </a:lnTo>
                <a:lnTo>
                  <a:pt x="409" y="28"/>
                </a:lnTo>
                <a:lnTo>
                  <a:pt x="404" y="24"/>
                </a:lnTo>
                <a:lnTo>
                  <a:pt x="398" y="19"/>
                </a:lnTo>
                <a:lnTo>
                  <a:pt x="393" y="15"/>
                </a:lnTo>
                <a:lnTo>
                  <a:pt x="386" y="12"/>
                </a:lnTo>
                <a:lnTo>
                  <a:pt x="373" y="6"/>
                </a:lnTo>
                <a:lnTo>
                  <a:pt x="359" y="3"/>
                </a:lnTo>
                <a:lnTo>
                  <a:pt x="344" y="1"/>
                </a:lnTo>
                <a:lnTo>
                  <a:pt x="329" y="0"/>
                </a:lnTo>
                <a:lnTo>
                  <a:pt x="319" y="1"/>
                </a:lnTo>
                <a:lnTo>
                  <a:pt x="311" y="3"/>
                </a:lnTo>
                <a:lnTo>
                  <a:pt x="302" y="7"/>
                </a:lnTo>
                <a:lnTo>
                  <a:pt x="295" y="14"/>
                </a:lnTo>
                <a:lnTo>
                  <a:pt x="287" y="22"/>
                </a:lnTo>
                <a:lnTo>
                  <a:pt x="280" y="32"/>
                </a:lnTo>
                <a:lnTo>
                  <a:pt x="275" y="43"/>
                </a:lnTo>
                <a:lnTo>
                  <a:pt x="271" y="55"/>
                </a:lnTo>
                <a:lnTo>
                  <a:pt x="268" y="68"/>
                </a:lnTo>
                <a:lnTo>
                  <a:pt x="264" y="80"/>
                </a:lnTo>
                <a:lnTo>
                  <a:pt x="262" y="92"/>
                </a:lnTo>
                <a:lnTo>
                  <a:pt x="259" y="103"/>
                </a:lnTo>
                <a:lnTo>
                  <a:pt x="257" y="113"/>
                </a:lnTo>
                <a:lnTo>
                  <a:pt x="253" y="123"/>
                </a:lnTo>
                <a:lnTo>
                  <a:pt x="250" y="130"/>
                </a:lnTo>
                <a:lnTo>
                  <a:pt x="246" y="136"/>
                </a:lnTo>
                <a:lnTo>
                  <a:pt x="236" y="147"/>
                </a:lnTo>
                <a:lnTo>
                  <a:pt x="226" y="157"/>
                </a:lnTo>
                <a:lnTo>
                  <a:pt x="216" y="170"/>
                </a:lnTo>
                <a:lnTo>
                  <a:pt x="205" y="184"/>
                </a:lnTo>
                <a:lnTo>
                  <a:pt x="188" y="207"/>
                </a:lnTo>
                <a:lnTo>
                  <a:pt x="172" y="224"/>
                </a:lnTo>
                <a:lnTo>
                  <a:pt x="162" y="236"/>
                </a:lnTo>
                <a:lnTo>
                  <a:pt x="153" y="243"/>
                </a:lnTo>
                <a:lnTo>
                  <a:pt x="48" y="243"/>
                </a:lnTo>
                <a:lnTo>
                  <a:pt x="39" y="244"/>
                </a:lnTo>
                <a:lnTo>
                  <a:pt x="30" y="247"/>
                </a:lnTo>
                <a:lnTo>
                  <a:pt x="21" y="251"/>
                </a:lnTo>
                <a:lnTo>
                  <a:pt x="15" y="258"/>
                </a:lnTo>
                <a:lnTo>
                  <a:pt x="8" y="265"/>
                </a:lnTo>
                <a:lnTo>
                  <a:pt x="4" y="273"/>
                </a:lnTo>
                <a:lnTo>
                  <a:pt x="1" y="283"/>
                </a:lnTo>
                <a:lnTo>
                  <a:pt x="0" y="291"/>
                </a:lnTo>
                <a:lnTo>
                  <a:pt x="0" y="535"/>
                </a:lnTo>
                <a:lnTo>
                  <a:pt x="1" y="545"/>
                </a:lnTo>
                <a:lnTo>
                  <a:pt x="4" y="554"/>
                </a:lnTo>
                <a:lnTo>
                  <a:pt x="8" y="562"/>
                </a:lnTo>
                <a:lnTo>
                  <a:pt x="15" y="570"/>
                </a:lnTo>
                <a:lnTo>
                  <a:pt x="21" y="576"/>
                </a:lnTo>
                <a:lnTo>
                  <a:pt x="30" y="581"/>
                </a:lnTo>
                <a:lnTo>
                  <a:pt x="39" y="583"/>
                </a:lnTo>
                <a:lnTo>
                  <a:pt x="48" y="584"/>
                </a:lnTo>
                <a:lnTo>
                  <a:pt x="158" y="584"/>
                </a:lnTo>
                <a:lnTo>
                  <a:pt x="165" y="585"/>
                </a:lnTo>
                <a:lnTo>
                  <a:pt x="176" y="588"/>
                </a:lnTo>
                <a:lnTo>
                  <a:pt x="191" y="593"/>
                </a:lnTo>
                <a:lnTo>
                  <a:pt x="210" y="599"/>
                </a:lnTo>
                <a:lnTo>
                  <a:pt x="233" y="607"/>
                </a:lnTo>
                <a:lnTo>
                  <a:pt x="255" y="614"/>
                </a:lnTo>
                <a:lnTo>
                  <a:pt x="275" y="620"/>
                </a:lnTo>
                <a:lnTo>
                  <a:pt x="293" y="624"/>
                </a:lnTo>
                <a:lnTo>
                  <a:pt x="311" y="628"/>
                </a:lnTo>
                <a:lnTo>
                  <a:pt x="329" y="630"/>
                </a:lnTo>
                <a:lnTo>
                  <a:pt x="347" y="632"/>
                </a:lnTo>
                <a:lnTo>
                  <a:pt x="366" y="632"/>
                </a:lnTo>
                <a:lnTo>
                  <a:pt x="414" y="632"/>
                </a:lnTo>
                <a:lnTo>
                  <a:pt x="427" y="632"/>
                </a:lnTo>
                <a:lnTo>
                  <a:pt x="440" y="630"/>
                </a:lnTo>
                <a:lnTo>
                  <a:pt x="451" y="628"/>
                </a:lnTo>
                <a:lnTo>
                  <a:pt x="463" y="625"/>
                </a:lnTo>
                <a:lnTo>
                  <a:pt x="473" y="621"/>
                </a:lnTo>
                <a:lnTo>
                  <a:pt x="484" y="615"/>
                </a:lnTo>
                <a:lnTo>
                  <a:pt x="492" y="609"/>
                </a:lnTo>
                <a:lnTo>
                  <a:pt x="501" y="602"/>
                </a:lnTo>
                <a:lnTo>
                  <a:pt x="508" y="594"/>
                </a:lnTo>
                <a:lnTo>
                  <a:pt x="515" y="585"/>
                </a:lnTo>
                <a:lnTo>
                  <a:pt x="520" y="576"/>
                </a:lnTo>
                <a:lnTo>
                  <a:pt x="526" y="566"/>
                </a:lnTo>
                <a:lnTo>
                  <a:pt x="529" y="555"/>
                </a:lnTo>
                <a:lnTo>
                  <a:pt x="531" y="544"/>
                </a:lnTo>
                <a:lnTo>
                  <a:pt x="533" y="531"/>
                </a:lnTo>
                <a:lnTo>
                  <a:pt x="533" y="518"/>
                </a:lnTo>
                <a:lnTo>
                  <a:pt x="539" y="512"/>
                </a:lnTo>
                <a:lnTo>
                  <a:pt x="543" y="503"/>
                </a:lnTo>
                <a:lnTo>
                  <a:pt x="547" y="495"/>
                </a:lnTo>
                <a:lnTo>
                  <a:pt x="550" y="487"/>
                </a:lnTo>
                <a:lnTo>
                  <a:pt x="553" y="478"/>
                </a:lnTo>
                <a:lnTo>
                  <a:pt x="555" y="469"/>
                </a:lnTo>
                <a:lnTo>
                  <a:pt x="556" y="461"/>
                </a:lnTo>
                <a:lnTo>
                  <a:pt x="556" y="451"/>
                </a:lnTo>
                <a:lnTo>
                  <a:pt x="556" y="442"/>
                </a:lnTo>
                <a:lnTo>
                  <a:pt x="555" y="435"/>
                </a:lnTo>
                <a:lnTo>
                  <a:pt x="561" y="422"/>
                </a:lnTo>
                <a:lnTo>
                  <a:pt x="566" y="408"/>
                </a:lnTo>
                <a:lnTo>
                  <a:pt x="569" y="394"/>
                </a:lnTo>
                <a:lnTo>
                  <a:pt x="569" y="380"/>
                </a:lnTo>
                <a:lnTo>
                  <a:pt x="569" y="366"/>
                </a:lnTo>
                <a:lnTo>
                  <a:pt x="566" y="354"/>
                </a:lnTo>
                <a:close/>
                <a:moveTo>
                  <a:pt x="90" y="528"/>
                </a:moveTo>
                <a:lnTo>
                  <a:pt x="86" y="531"/>
                </a:lnTo>
                <a:lnTo>
                  <a:pt x="82" y="533"/>
                </a:lnTo>
                <a:lnTo>
                  <a:pt x="77" y="535"/>
                </a:lnTo>
                <a:lnTo>
                  <a:pt x="73" y="535"/>
                </a:lnTo>
                <a:lnTo>
                  <a:pt x="69" y="535"/>
                </a:lnTo>
                <a:lnTo>
                  <a:pt x="63" y="533"/>
                </a:lnTo>
                <a:lnTo>
                  <a:pt x="60" y="531"/>
                </a:lnTo>
                <a:lnTo>
                  <a:pt x="56" y="528"/>
                </a:lnTo>
                <a:lnTo>
                  <a:pt x="53" y="525"/>
                </a:lnTo>
                <a:lnTo>
                  <a:pt x="50" y="520"/>
                </a:lnTo>
                <a:lnTo>
                  <a:pt x="49" y="516"/>
                </a:lnTo>
                <a:lnTo>
                  <a:pt x="48" y="510"/>
                </a:lnTo>
                <a:lnTo>
                  <a:pt x="49" y="506"/>
                </a:lnTo>
                <a:lnTo>
                  <a:pt x="50" y="502"/>
                </a:lnTo>
                <a:lnTo>
                  <a:pt x="53" y="498"/>
                </a:lnTo>
                <a:lnTo>
                  <a:pt x="56" y="494"/>
                </a:lnTo>
                <a:lnTo>
                  <a:pt x="60" y="491"/>
                </a:lnTo>
                <a:lnTo>
                  <a:pt x="63" y="489"/>
                </a:lnTo>
                <a:lnTo>
                  <a:pt x="69" y="487"/>
                </a:lnTo>
                <a:lnTo>
                  <a:pt x="73" y="487"/>
                </a:lnTo>
                <a:lnTo>
                  <a:pt x="77" y="487"/>
                </a:lnTo>
                <a:lnTo>
                  <a:pt x="82" y="489"/>
                </a:lnTo>
                <a:lnTo>
                  <a:pt x="86" y="491"/>
                </a:lnTo>
                <a:lnTo>
                  <a:pt x="90" y="494"/>
                </a:lnTo>
                <a:lnTo>
                  <a:pt x="94" y="498"/>
                </a:lnTo>
                <a:lnTo>
                  <a:pt x="96" y="502"/>
                </a:lnTo>
                <a:lnTo>
                  <a:pt x="97" y="506"/>
                </a:lnTo>
                <a:lnTo>
                  <a:pt x="98" y="510"/>
                </a:lnTo>
                <a:lnTo>
                  <a:pt x="97" y="516"/>
                </a:lnTo>
                <a:lnTo>
                  <a:pt x="96" y="520"/>
                </a:lnTo>
                <a:lnTo>
                  <a:pt x="94" y="525"/>
                </a:lnTo>
                <a:lnTo>
                  <a:pt x="90" y="528"/>
                </a:lnTo>
                <a:close/>
                <a:moveTo>
                  <a:pt x="528" y="323"/>
                </a:moveTo>
                <a:lnTo>
                  <a:pt x="523" y="330"/>
                </a:lnTo>
                <a:lnTo>
                  <a:pt x="518" y="336"/>
                </a:lnTo>
                <a:lnTo>
                  <a:pt x="516" y="338"/>
                </a:lnTo>
                <a:lnTo>
                  <a:pt x="513" y="339"/>
                </a:lnTo>
                <a:lnTo>
                  <a:pt x="511" y="340"/>
                </a:lnTo>
                <a:lnTo>
                  <a:pt x="507" y="341"/>
                </a:lnTo>
                <a:lnTo>
                  <a:pt x="513" y="349"/>
                </a:lnTo>
                <a:lnTo>
                  <a:pt x="517" y="358"/>
                </a:lnTo>
                <a:lnTo>
                  <a:pt x="519" y="370"/>
                </a:lnTo>
                <a:lnTo>
                  <a:pt x="520" y="380"/>
                </a:lnTo>
                <a:lnTo>
                  <a:pt x="520" y="386"/>
                </a:lnTo>
                <a:lnTo>
                  <a:pt x="519" y="393"/>
                </a:lnTo>
                <a:lnTo>
                  <a:pt x="518" y="398"/>
                </a:lnTo>
                <a:lnTo>
                  <a:pt x="516" y="405"/>
                </a:lnTo>
                <a:lnTo>
                  <a:pt x="513" y="410"/>
                </a:lnTo>
                <a:lnTo>
                  <a:pt x="509" y="415"/>
                </a:lnTo>
                <a:lnTo>
                  <a:pt x="505" y="420"/>
                </a:lnTo>
                <a:lnTo>
                  <a:pt x="501" y="425"/>
                </a:lnTo>
                <a:lnTo>
                  <a:pt x="503" y="432"/>
                </a:lnTo>
                <a:lnTo>
                  <a:pt x="505" y="438"/>
                </a:lnTo>
                <a:lnTo>
                  <a:pt x="507" y="445"/>
                </a:lnTo>
                <a:lnTo>
                  <a:pt x="507" y="451"/>
                </a:lnTo>
                <a:lnTo>
                  <a:pt x="507" y="459"/>
                </a:lnTo>
                <a:lnTo>
                  <a:pt x="505" y="465"/>
                </a:lnTo>
                <a:lnTo>
                  <a:pt x="503" y="473"/>
                </a:lnTo>
                <a:lnTo>
                  <a:pt x="501" y="479"/>
                </a:lnTo>
                <a:lnTo>
                  <a:pt x="496" y="486"/>
                </a:lnTo>
                <a:lnTo>
                  <a:pt x="493" y="491"/>
                </a:lnTo>
                <a:lnTo>
                  <a:pt x="488" y="495"/>
                </a:lnTo>
                <a:lnTo>
                  <a:pt x="482" y="500"/>
                </a:lnTo>
                <a:lnTo>
                  <a:pt x="484" y="510"/>
                </a:lnTo>
                <a:lnTo>
                  <a:pt x="485" y="520"/>
                </a:lnTo>
                <a:lnTo>
                  <a:pt x="485" y="528"/>
                </a:lnTo>
                <a:lnTo>
                  <a:pt x="484" y="535"/>
                </a:lnTo>
                <a:lnTo>
                  <a:pt x="481" y="542"/>
                </a:lnTo>
                <a:lnTo>
                  <a:pt x="480" y="548"/>
                </a:lnTo>
                <a:lnTo>
                  <a:pt x="477" y="554"/>
                </a:lnTo>
                <a:lnTo>
                  <a:pt x="474" y="559"/>
                </a:lnTo>
                <a:lnTo>
                  <a:pt x="471" y="563"/>
                </a:lnTo>
                <a:lnTo>
                  <a:pt x="466" y="568"/>
                </a:lnTo>
                <a:lnTo>
                  <a:pt x="461" y="572"/>
                </a:lnTo>
                <a:lnTo>
                  <a:pt x="455" y="575"/>
                </a:lnTo>
                <a:lnTo>
                  <a:pt x="450" y="577"/>
                </a:lnTo>
                <a:lnTo>
                  <a:pt x="444" y="580"/>
                </a:lnTo>
                <a:lnTo>
                  <a:pt x="436" y="582"/>
                </a:lnTo>
                <a:lnTo>
                  <a:pt x="428" y="583"/>
                </a:lnTo>
                <a:lnTo>
                  <a:pt x="420" y="584"/>
                </a:lnTo>
                <a:lnTo>
                  <a:pt x="411" y="584"/>
                </a:lnTo>
                <a:lnTo>
                  <a:pt x="366" y="584"/>
                </a:lnTo>
                <a:lnTo>
                  <a:pt x="353" y="584"/>
                </a:lnTo>
                <a:lnTo>
                  <a:pt x="339" y="582"/>
                </a:lnTo>
                <a:lnTo>
                  <a:pt x="324" y="580"/>
                </a:lnTo>
                <a:lnTo>
                  <a:pt x="307" y="577"/>
                </a:lnTo>
                <a:lnTo>
                  <a:pt x="291" y="573"/>
                </a:lnTo>
                <a:lnTo>
                  <a:pt x="273" y="569"/>
                </a:lnTo>
                <a:lnTo>
                  <a:pt x="255" y="562"/>
                </a:lnTo>
                <a:lnTo>
                  <a:pt x="235" y="556"/>
                </a:lnTo>
                <a:lnTo>
                  <a:pt x="232" y="555"/>
                </a:lnTo>
                <a:lnTo>
                  <a:pt x="224" y="553"/>
                </a:lnTo>
                <a:lnTo>
                  <a:pt x="216" y="549"/>
                </a:lnTo>
                <a:lnTo>
                  <a:pt x="210" y="547"/>
                </a:lnTo>
                <a:lnTo>
                  <a:pt x="205" y="546"/>
                </a:lnTo>
                <a:lnTo>
                  <a:pt x="197" y="543"/>
                </a:lnTo>
                <a:lnTo>
                  <a:pt x="189" y="541"/>
                </a:lnTo>
                <a:lnTo>
                  <a:pt x="183" y="539"/>
                </a:lnTo>
                <a:lnTo>
                  <a:pt x="177" y="537"/>
                </a:lnTo>
                <a:lnTo>
                  <a:pt x="170" y="536"/>
                </a:lnTo>
                <a:lnTo>
                  <a:pt x="164" y="535"/>
                </a:lnTo>
                <a:lnTo>
                  <a:pt x="158" y="535"/>
                </a:lnTo>
                <a:lnTo>
                  <a:pt x="147" y="535"/>
                </a:lnTo>
                <a:lnTo>
                  <a:pt x="147" y="292"/>
                </a:lnTo>
                <a:lnTo>
                  <a:pt x="158" y="292"/>
                </a:lnTo>
                <a:lnTo>
                  <a:pt x="165" y="291"/>
                </a:lnTo>
                <a:lnTo>
                  <a:pt x="171" y="288"/>
                </a:lnTo>
                <a:lnTo>
                  <a:pt x="179" y="284"/>
                </a:lnTo>
                <a:lnTo>
                  <a:pt x="187" y="278"/>
                </a:lnTo>
                <a:lnTo>
                  <a:pt x="194" y="272"/>
                </a:lnTo>
                <a:lnTo>
                  <a:pt x="202" y="264"/>
                </a:lnTo>
                <a:lnTo>
                  <a:pt x="209" y="257"/>
                </a:lnTo>
                <a:lnTo>
                  <a:pt x="217" y="248"/>
                </a:lnTo>
                <a:lnTo>
                  <a:pt x="224" y="238"/>
                </a:lnTo>
                <a:lnTo>
                  <a:pt x="230" y="232"/>
                </a:lnTo>
                <a:lnTo>
                  <a:pt x="235" y="224"/>
                </a:lnTo>
                <a:lnTo>
                  <a:pt x="242" y="216"/>
                </a:lnTo>
                <a:lnTo>
                  <a:pt x="248" y="208"/>
                </a:lnTo>
                <a:lnTo>
                  <a:pt x="250" y="205"/>
                </a:lnTo>
                <a:lnTo>
                  <a:pt x="260" y="193"/>
                </a:lnTo>
                <a:lnTo>
                  <a:pt x="269" y="183"/>
                </a:lnTo>
                <a:lnTo>
                  <a:pt x="275" y="176"/>
                </a:lnTo>
                <a:lnTo>
                  <a:pt x="280" y="170"/>
                </a:lnTo>
                <a:lnTo>
                  <a:pt x="287" y="162"/>
                </a:lnTo>
                <a:lnTo>
                  <a:pt x="293" y="152"/>
                </a:lnTo>
                <a:lnTo>
                  <a:pt x="299" y="140"/>
                </a:lnTo>
                <a:lnTo>
                  <a:pt x="303" y="128"/>
                </a:lnTo>
                <a:lnTo>
                  <a:pt x="306" y="116"/>
                </a:lnTo>
                <a:lnTo>
                  <a:pt x="310" y="103"/>
                </a:lnTo>
                <a:lnTo>
                  <a:pt x="312" y="93"/>
                </a:lnTo>
                <a:lnTo>
                  <a:pt x="314" y="81"/>
                </a:lnTo>
                <a:lnTo>
                  <a:pt x="317" y="70"/>
                </a:lnTo>
                <a:lnTo>
                  <a:pt x="320" y="61"/>
                </a:lnTo>
                <a:lnTo>
                  <a:pt x="324" y="54"/>
                </a:lnTo>
                <a:lnTo>
                  <a:pt x="329" y="48"/>
                </a:lnTo>
                <a:lnTo>
                  <a:pt x="338" y="48"/>
                </a:lnTo>
                <a:lnTo>
                  <a:pt x="345" y="49"/>
                </a:lnTo>
                <a:lnTo>
                  <a:pt x="353" y="50"/>
                </a:lnTo>
                <a:lnTo>
                  <a:pt x="359" y="53"/>
                </a:lnTo>
                <a:lnTo>
                  <a:pt x="365" y="55"/>
                </a:lnTo>
                <a:lnTo>
                  <a:pt x="370" y="58"/>
                </a:lnTo>
                <a:lnTo>
                  <a:pt x="374" y="62"/>
                </a:lnTo>
                <a:lnTo>
                  <a:pt x="378" y="67"/>
                </a:lnTo>
                <a:lnTo>
                  <a:pt x="380" y="71"/>
                </a:lnTo>
                <a:lnTo>
                  <a:pt x="383" y="76"/>
                </a:lnTo>
                <a:lnTo>
                  <a:pt x="385" y="83"/>
                </a:lnTo>
                <a:lnTo>
                  <a:pt x="386" y="89"/>
                </a:lnTo>
                <a:lnTo>
                  <a:pt x="388" y="104"/>
                </a:lnTo>
                <a:lnTo>
                  <a:pt x="390" y="122"/>
                </a:lnTo>
                <a:lnTo>
                  <a:pt x="388" y="134"/>
                </a:lnTo>
                <a:lnTo>
                  <a:pt x="385" y="148"/>
                </a:lnTo>
                <a:lnTo>
                  <a:pt x="380" y="164"/>
                </a:lnTo>
                <a:lnTo>
                  <a:pt x="371" y="182"/>
                </a:lnTo>
                <a:lnTo>
                  <a:pt x="364" y="201"/>
                </a:lnTo>
                <a:lnTo>
                  <a:pt x="357" y="217"/>
                </a:lnTo>
                <a:lnTo>
                  <a:pt x="354" y="231"/>
                </a:lnTo>
                <a:lnTo>
                  <a:pt x="353" y="243"/>
                </a:lnTo>
                <a:lnTo>
                  <a:pt x="487" y="243"/>
                </a:lnTo>
                <a:lnTo>
                  <a:pt x="496" y="244"/>
                </a:lnTo>
                <a:lnTo>
                  <a:pt x="505" y="247"/>
                </a:lnTo>
                <a:lnTo>
                  <a:pt x="514" y="251"/>
                </a:lnTo>
                <a:lnTo>
                  <a:pt x="521" y="258"/>
                </a:lnTo>
                <a:lnTo>
                  <a:pt x="528" y="265"/>
                </a:lnTo>
                <a:lnTo>
                  <a:pt x="532" y="274"/>
                </a:lnTo>
                <a:lnTo>
                  <a:pt x="535" y="283"/>
                </a:lnTo>
                <a:lnTo>
                  <a:pt x="535" y="291"/>
                </a:lnTo>
                <a:lnTo>
                  <a:pt x="535" y="299"/>
                </a:lnTo>
                <a:lnTo>
                  <a:pt x="533" y="306"/>
                </a:lnTo>
                <a:lnTo>
                  <a:pt x="531" y="314"/>
                </a:lnTo>
                <a:lnTo>
                  <a:pt x="528" y="323"/>
                </a:lnTo>
                <a:close/>
              </a:path>
            </a:pathLst>
          </a:custGeom>
          <a:solidFill>
            <a:schemeClr val="accent1"/>
          </a:solidFill>
          <a:ln>
            <a:noFill/>
          </a:ln>
        </p:spPr>
        <p:txBody>
          <a:bodyPr vert="horz" wrap="square" lIns="243792" tIns="121896" rIns="243792" bIns="121896" numCol="1" anchor="t" anchorCtr="0" compatLnSpc="1">
            <a:prstTxWarp prst="textNoShape">
              <a:avLst/>
            </a:prstTxWarp>
          </a:bodyPr>
          <a:lstStyle/>
          <a:p>
            <a:endParaRPr lang="ru-RU" sz="2400"/>
          </a:p>
        </p:txBody>
      </p:sp>
      <p:sp>
        <p:nvSpPr>
          <p:cNvPr id="40" name="Freeform 43"/>
          <p:cNvSpPr>
            <a:spLocks/>
          </p:cNvSpPr>
          <p:nvPr/>
        </p:nvSpPr>
        <p:spPr bwMode="auto">
          <a:xfrm>
            <a:off x="16140666" y="9181647"/>
            <a:ext cx="601016" cy="825340"/>
          </a:xfrm>
          <a:custGeom>
            <a:avLst/>
            <a:gdLst>
              <a:gd name="T0" fmla="*/ 413 w 425"/>
              <a:gd name="T1" fmla="*/ 312 h 585"/>
              <a:gd name="T2" fmla="*/ 423 w 425"/>
              <a:gd name="T3" fmla="*/ 291 h 585"/>
              <a:gd name="T4" fmla="*/ 425 w 425"/>
              <a:gd name="T5" fmla="*/ 268 h 585"/>
              <a:gd name="T6" fmla="*/ 423 w 425"/>
              <a:gd name="T7" fmla="*/ 247 h 585"/>
              <a:gd name="T8" fmla="*/ 413 w 425"/>
              <a:gd name="T9" fmla="*/ 227 h 585"/>
              <a:gd name="T10" fmla="*/ 398 w 425"/>
              <a:gd name="T11" fmla="*/ 211 h 585"/>
              <a:gd name="T12" fmla="*/ 380 w 425"/>
              <a:gd name="T13" fmla="*/ 200 h 585"/>
              <a:gd name="T14" fmla="*/ 359 w 425"/>
              <a:gd name="T15" fmla="*/ 195 h 585"/>
              <a:gd name="T16" fmla="*/ 249 w 425"/>
              <a:gd name="T17" fmla="*/ 190 h 585"/>
              <a:gd name="T18" fmla="*/ 254 w 425"/>
              <a:gd name="T19" fmla="*/ 178 h 585"/>
              <a:gd name="T20" fmla="*/ 264 w 425"/>
              <a:gd name="T21" fmla="*/ 158 h 585"/>
              <a:gd name="T22" fmla="*/ 276 w 425"/>
              <a:gd name="T23" fmla="*/ 126 h 585"/>
              <a:gd name="T24" fmla="*/ 279 w 425"/>
              <a:gd name="T25" fmla="*/ 89 h 585"/>
              <a:gd name="T26" fmla="*/ 277 w 425"/>
              <a:gd name="T27" fmla="*/ 65 h 585"/>
              <a:gd name="T28" fmla="*/ 268 w 425"/>
              <a:gd name="T29" fmla="*/ 38 h 585"/>
              <a:gd name="T30" fmla="*/ 257 w 425"/>
              <a:gd name="T31" fmla="*/ 21 h 585"/>
              <a:gd name="T32" fmla="*/ 238 w 425"/>
              <a:gd name="T33" fmla="*/ 8 h 585"/>
              <a:gd name="T34" fmla="*/ 211 w 425"/>
              <a:gd name="T35" fmla="*/ 1 h 585"/>
              <a:gd name="T36" fmla="*/ 190 w 425"/>
              <a:gd name="T37" fmla="*/ 1 h 585"/>
              <a:gd name="T38" fmla="*/ 177 w 425"/>
              <a:gd name="T39" fmla="*/ 7 h 585"/>
              <a:gd name="T40" fmla="*/ 159 w 425"/>
              <a:gd name="T41" fmla="*/ 37 h 585"/>
              <a:gd name="T42" fmla="*/ 152 w 425"/>
              <a:gd name="T43" fmla="*/ 70 h 585"/>
              <a:gd name="T44" fmla="*/ 144 w 425"/>
              <a:gd name="T45" fmla="*/ 100 h 585"/>
              <a:gd name="T46" fmla="*/ 128 w 425"/>
              <a:gd name="T47" fmla="*/ 129 h 585"/>
              <a:gd name="T48" fmla="*/ 102 w 425"/>
              <a:gd name="T49" fmla="*/ 159 h 585"/>
              <a:gd name="T50" fmla="*/ 71 w 425"/>
              <a:gd name="T51" fmla="*/ 198 h 585"/>
              <a:gd name="T52" fmla="*/ 42 w 425"/>
              <a:gd name="T53" fmla="*/ 231 h 585"/>
              <a:gd name="T54" fmla="*/ 22 w 425"/>
              <a:gd name="T55" fmla="*/ 244 h 585"/>
              <a:gd name="T56" fmla="*/ 9 w 425"/>
              <a:gd name="T57" fmla="*/ 248 h 585"/>
              <a:gd name="T58" fmla="*/ 1 w 425"/>
              <a:gd name="T59" fmla="*/ 259 h 585"/>
              <a:gd name="T60" fmla="*/ 0 w 425"/>
              <a:gd name="T61" fmla="*/ 511 h 585"/>
              <a:gd name="T62" fmla="*/ 4 w 425"/>
              <a:gd name="T63" fmla="*/ 524 h 585"/>
              <a:gd name="T64" fmla="*/ 15 w 425"/>
              <a:gd name="T65" fmla="*/ 534 h 585"/>
              <a:gd name="T66" fmla="*/ 32 w 425"/>
              <a:gd name="T67" fmla="*/ 537 h 585"/>
              <a:gd name="T68" fmla="*/ 84 w 425"/>
              <a:gd name="T69" fmla="*/ 552 h 585"/>
              <a:gd name="T70" fmla="*/ 120 w 425"/>
              <a:gd name="T71" fmla="*/ 564 h 585"/>
              <a:gd name="T72" fmla="*/ 150 w 425"/>
              <a:gd name="T73" fmla="*/ 573 h 585"/>
              <a:gd name="T74" fmla="*/ 191 w 425"/>
              <a:gd name="T75" fmla="*/ 581 h 585"/>
              <a:gd name="T76" fmla="*/ 231 w 425"/>
              <a:gd name="T77" fmla="*/ 585 h 585"/>
              <a:gd name="T78" fmla="*/ 303 w 425"/>
              <a:gd name="T79" fmla="*/ 583 h 585"/>
              <a:gd name="T80" fmla="*/ 332 w 425"/>
              <a:gd name="T81" fmla="*/ 573 h 585"/>
              <a:gd name="T82" fmla="*/ 355 w 425"/>
              <a:gd name="T83" fmla="*/ 554 h 585"/>
              <a:gd name="T84" fmla="*/ 368 w 425"/>
              <a:gd name="T85" fmla="*/ 533 h 585"/>
              <a:gd name="T86" fmla="*/ 373 w 425"/>
              <a:gd name="T87" fmla="*/ 506 h 585"/>
              <a:gd name="T88" fmla="*/ 380 w 425"/>
              <a:gd name="T89" fmla="*/ 478 h 585"/>
              <a:gd name="T90" fmla="*/ 394 w 425"/>
              <a:gd name="T91" fmla="*/ 450 h 585"/>
              <a:gd name="T92" fmla="*/ 396 w 425"/>
              <a:gd name="T93" fmla="*/ 416 h 585"/>
              <a:gd name="T94" fmla="*/ 401 w 425"/>
              <a:gd name="T95" fmla="*/ 394 h 585"/>
              <a:gd name="T96" fmla="*/ 409 w 425"/>
              <a:gd name="T97" fmla="*/ 374 h 585"/>
              <a:gd name="T98" fmla="*/ 410 w 425"/>
              <a:gd name="T99" fmla="*/ 354 h 585"/>
              <a:gd name="T100" fmla="*/ 407 w 425"/>
              <a:gd name="T101" fmla="*/ 332 h 5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425" h="585">
                <a:moveTo>
                  <a:pt x="405" y="325"/>
                </a:moveTo>
                <a:lnTo>
                  <a:pt x="410" y="318"/>
                </a:lnTo>
                <a:lnTo>
                  <a:pt x="413" y="312"/>
                </a:lnTo>
                <a:lnTo>
                  <a:pt x="417" y="305"/>
                </a:lnTo>
                <a:lnTo>
                  <a:pt x="421" y="299"/>
                </a:lnTo>
                <a:lnTo>
                  <a:pt x="423" y="291"/>
                </a:lnTo>
                <a:lnTo>
                  <a:pt x="424" y="283"/>
                </a:lnTo>
                <a:lnTo>
                  <a:pt x="425" y="276"/>
                </a:lnTo>
                <a:lnTo>
                  <a:pt x="425" y="268"/>
                </a:lnTo>
                <a:lnTo>
                  <a:pt x="425" y="261"/>
                </a:lnTo>
                <a:lnTo>
                  <a:pt x="424" y="253"/>
                </a:lnTo>
                <a:lnTo>
                  <a:pt x="423" y="247"/>
                </a:lnTo>
                <a:lnTo>
                  <a:pt x="420" y="240"/>
                </a:lnTo>
                <a:lnTo>
                  <a:pt x="417" y="234"/>
                </a:lnTo>
                <a:lnTo>
                  <a:pt x="413" y="227"/>
                </a:lnTo>
                <a:lnTo>
                  <a:pt x="409" y="222"/>
                </a:lnTo>
                <a:lnTo>
                  <a:pt x="403" y="217"/>
                </a:lnTo>
                <a:lnTo>
                  <a:pt x="398" y="211"/>
                </a:lnTo>
                <a:lnTo>
                  <a:pt x="393" y="207"/>
                </a:lnTo>
                <a:lnTo>
                  <a:pt x="386" y="204"/>
                </a:lnTo>
                <a:lnTo>
                  <a:pt x="380" y="200"/>
                </a:lnTo>
                <a:lnTo>
                  <a:pt x="373" y="198"/>
                </a:lnTo>
                <a:lnTo>
                  <a:pt x="367" y="196"/>
                </a:lnTo>
                <a:lnTo>
                  <a:pt x="359" y="195"/>
                </a:lnTo>
                <a:lnTo>
                  <a:pt x="353" y="195"/>
                </a:lnTo>
                <a:lnTo>
                  <a:pt x="247" y="195"/>
                </a:lnTo>
                <a:lnTo>
                  <a:pt x="249" y="190"/>
                </a:lnTo>
                <a:lnTo>
                  <a:pt x="250" y="185"/>
                </a:lnTo>
                <a:lnTo>
                  <a:pt x="252" y="182"/>
                </a:lnTo>
                <a:lnTo>
                  <a:pt x="254" y="178"/>
                </a:lnTo>
                <a:lnTo>
                  <a:pt x="257" y="173"/>
                </a:lnTo>
                <a:lnTo>
                  <a:pt x="258" y="170"/>
                </a:lnTo>
                <a:lnTo>
                  <a:pt x="264" y="158"/>
                </a:lnTo>
                <a:lnTo>
                  <a:pt x="268" y="150"/>
                </a:lnTo>
                <a:lnTo>
                  <a:pt x="272" y="139"/>
                </a:lnTo>
                <a:lnTo>
                  <a:pt x="276" y="126"/>
                </a:lnTo>
                <a:lnTo>
                  <a:pt x="278" y="112"/>
                </a:lnTo>
                <a:lnTo>
                  <a:pt x="279" y="98"/>
                </a:lnTo>
                <a:lnTo>
                  <a:pt x="279" y="89"/>
                </a:lnTo>
                <a:lnTo>
                  <a:pt x="279" y="83"/>
                </a:lnTo>
                <a:lnTo>
                  <a:pt x="278" y="75"/>
                </a:lnTo>
                <a:lnTo>
                  <a:pt x="277" y="65"/>
                </a:lnTo>
                <a:lnTo>
                  <a:pt x="275" y="55"/>
                </a:lnTo>
                <a:lnTo>
                  <a:pt x="273" y="46"/>
                </a:lnTo>
                <a:lnTo>
                  <a:pt x="268" y="38"/>
                </a:lnTo>
                <a:lnTo>
                  <a:pt x="263" y="30"/>
                </a:lnTo>
                <a:lnTo>
                  <a:pt x="260" y="24"/>
                </a:lnTo>
                <a:lnTo>
                  <a:pt x="257" y="21"/>
                </a:lnTo>
                <a:lnTo>
                  <a:pt x="252" y="17"/>
                </a:lnTo>
                <a:lnTo>
                  <a:pt x="248" y="14"/>
                </a:lnTo>
                <a:lnTo>
                  <a:pt x="238" y="8"/>
                </a:lnTo>
                <a:lnTo>
                  <a:pt x="225" y="4"/>
                </a:lnTo>
                <a:lnTo>
                  <a:pt x="219" y="3"/>
                </a:lnTo>
                <a:lnTo>
                  <a:pt x="211" y="1"/>
                </a:lnTo>
                <a:lnTo>
                  <a:pt x="203" y="1"/>
                </a:lnTo>
                <a:lnTo>
                  <a:pt x="194" y="0"/>
                </a:lnTo>
                <a:lnTo>
                  <a:pt x="190" y="1"/>
                </a:lnTo>
                <a:lnTo>
                  <a:pt x="185" y="2"/>
                </a:lnTo>
                <a:lnTo>
                  <a:pt x="181" y="4"/>
                </a:lnTo>
                <a:lnTo>
                  <a:pt x="177" y="7"/>
                </a:lnTo>
                <a:lnTo>
                  <a:pt x="170" y="16"/>
                </a:lnTo>
                <a:lnTo>
                  <a:pt x="164" y="26"/>
                </a:lnTo>
                <a:lnTo>
                  <a:pt x="159" y="37"/>
                </a:lnTo>
                <a:lnTo>
                  <a:pt x="156" y="46"/>
                </a:lnTo>
                <a:lnTo>
                  <a:pt x="154" y="56"/>
                </a:lnTo>
                <a:lnTo>
                  <a:pt x="152" y="70"/>
                </a:lnTo>
                <a:lnTo>
                  <a:pt x="149" y="83"/>
                </a:lnTo>
                <a:lnTo>
                  <a:pt x="146" y="92"/>
                </a:lnTo>
                <a:lnTo>
                  <a:pt x="144" y="100"/>
                </a:lnTo>
                <a:lnTo>
                  <a:pt x="140" y="111"/>
                </a:lnTo>
                <a:lnTo>
                  <a:pt x="135" y="120"/>
                </a:lnTo>
                <a:lnTo>
                  <a:pt x="128" y="129"/>
                </a:lnTo>
                <a:lnTo>
                  <a:pt x="122" y="137"/>
                </a:lnTo>
                <a:lnTo>
                  <a:pt x="112" y="146"/>
                </a:lnTo>
                <a:lnTo>
                  <a:pt x="102" y="159"/>
                </a:lnTo>
                <a:lnTo>
                  <a:pt x="90" y="174"/>
                </a:lnTo>
                <a:lnTo>
                  <a:pt x="81" y="186"/>
                </a:lnTo>
                <a:lnTo>
                  <a:pt x="71" y="198"/>
                </a:lnTo>
                <a:lnTo>
                  <a:pt x="61" y="210"/>
                </a:lnTo>
                <a:lnTo>
                  <a:pt x="51" y="221"/>
                </a:lnTo>
                <a:lnTo>
                  <a:pt x="42" y="231"/>
                </a:lnTo>
                <a:lnTo>
                  <a:pt x="34" y="237"/>
                </a:lnTo>
                <a:lnTo>
                  <a:pt x="28" y="241"/>
                </a:lnTo>
                <a:lnTo>
                  <a:pt x="22" y="244"/>
                </a:lnTo>
                <a:lnTo>
                  <a:pt x="18" y="244"/>
                </a:lnTo>
                <a:lnTo>
                  <a:pt x="14" y="246"/>
                </a:lnTo>
                <a:lnTo>
                  <a:pt x="9" y="248"/>
                </a:lnTo>
                <a:lnTo>
                  <a:pt x="6" y="251"/>
                </a:lnTo>
                <a:lnTo>
                  <a:pt x="3" y="254"/>
                </a:lnTo>
                <a:lnTo>
                  <a:pt x="1" y="259"/>
                </a:lnTo>
                <a:lnTo>
                  <a:pt x="0" y="263"/>
                </a:lnTo>
                <a:lnTo>
                  <a:pt x="0" y="267"/>
                </a:lnTo>
                <a:lnTo>
                  <a:pt x="0" y="511"/>
                </a:lnTo>
                <a:lnTo>
                  <a:pt x="0" y="516"/>
                </a:lnTo>
                <a:lnTo>
                  <a:pt x="1" y="520"/>
                </a:lnTo>
                <a:lnTo>
                  <a:pt x="4" y="524"/>
                </a:lnTo>
                <a:lnTo>
                  <a:pt x="6" y="529"/>
                </a:lnTo>
                <a:lnTo>
                  <a:pt x="10" y="532"/>
                </a:lnTo>
                <a:lnTo>
                  <a:pt x="15" y="534"/>
                </a:lnTo>
                <a:lnTo>
                  <a:pt x="19" y="535"/>
                </a:lnTo>
                <a:lnTo>
                  <a:pt x="23" y="536"/>
                </a:lnTo>
                <a:lnTo>
                  <a:pt x="32" y="537"/>
                </a:lnTo>
                <a:lnTo>
                  <a:pt x="45" y="540"/>
                </a:lnTo>
                <a:lnTo>
                  <a:pt x="62" y="545"/>
                </a:lnTo>
                <a:lnTo>
                  <a:pt x="84" y="552"/>
                </a:lnTo>
                <a:lnTo>
                  <a:pt x="98" y="557"/>
                </a:lnTo>
                <a:lnTo>
                  <a:pt x="110" y="561"/>
                </a:lnTo>
                <a:lnTo>
                  <a:pt x="120" y="564"/>
                </a:lnTo>
                <a:lnTo>
                  <a:pt x="129" y="567"/>
                </a:lnTo>
                <a:lnTo>
                  <a:pt x="139" y="570"/>
                </a:lnTo>
                <a:lnTo>
                  <a:pt x="150" y="573"/>
                </a:lnTo>
                <a:lnTo>
                  <a:pt x="162" y="575"/>
                </a:lnTo>
                <a:lnTo>
                  <a:pt x="176" y="578"/>
                </a:lnTo>
                <a:lnTo>
                  <a:pt x="191" y="581"/>
                </a:lnTo>
                <a:lnTo>
                  <a:pt x="205" y="583"/>
                </a:lnTo>
                <a:lnTo>
                  <a:pt x="218" y="584"/>
                </a:lnTo>
                <a:lnTo>
                  <a:pt x="231" y="585"/>
                </a:lnTo>
                <a:lnTo>
                  <a:pt x="279" y="585"/>
                </a:lnTo>
                <a:lnTo>
                  <a:pt x="292" y="584"/>
                </a:lnTo>
                <a:lnTo>
                  <a:pt x="303" y="583"/>
                </a:lnTo>
                <a:lnTo>
                  <a:pt x="314" y="579"/>
                </a:lnTo>
                <a:lnTo>
                  <a:pt x="324" y="576"/>
                </a:lnTo>
                <a:lnTo>
                  <a:pt x="332" y="573"/>
                </a:lnTo>
                <a:lnTo>
                  <a:pt x="341" y="567"/>
                </a:lnTo>
                <a:lnTo>
                  <a:pt x="348" y="561"/>
                </a:lnTo>
                <a:lnTo>
                  <a:pt x="355" y="554"/>
                </a:lnTo>
                <a:lnTo>
                  <a:pt x="360" y="548"/>
                </a:lnTo>
                <a:lnTo>
                  <a:pt x="365" y="540"/>
                </a:lnTo>
                <a:lnTo>
                  <a:pt x="368" y="533"/>
                </a:lnTo>
                <a:lnTo>
                  <a:pt x="370" y="524"/>
                </a:lnTo>
                <a:lnTo>
                  <a:pt x="372" y="516"/>
                </a:lnTo>
                <a:lnTo>
                  <a:pt x="373" y="506"/>
                </a:lnTo>
                <a:lnTo>
                  <a:pt x="374" y="496"/>
                </a:lnTo>
                <a:lnTo>
                  <a:pt x="373" y="485"/>
                </a:lnTo>
                <a:lnTo>
                  <a:pt x="380" y="478"/>
                </a:lnTo>
                <a:lnTo>
                  <a:pt x="386" y="470"/>
                </a:lnTo>
                <a:lnTo>
                  <a:pt x="390" y="461"/>
                </a:lnTo>
                <a:lnTo>
                  <a:pt x="394" y="450"/>
                </a:lnTo>
                <a:lnTo>
                  <a:pt x="396" y="439"/>
                </a:lnTo>
                <a:lnTo>
                  <a:pt x="397" y="427"/>
                </a:lnTo>
                <a:lnTo>
                  <a:pt x="396" y="416"/>
                </a:lnTo>
                <a:lnTo>
                  <a:pt x="394" y="405"/>
                </a:lnTo>
                <a:lnTo>
                  <a:pt x="398" y="400"/>
                </a:lnTo>
                <a:lnTo>
                  <a:pt x="401" y="394"/>
                </a:lnTo>
                <a:lnTo>
                  <a:pt x="405" y="387"/>
                </a:lnTo>
                <a:lnTo>
                  <a:pt x="407" y="381"/>
                </a:lnTo>
                <a:lnTo>
                  <a:pt x="409" y="374"/>
                </a:lnTo>
                <a:lnTo>
                  <a:pt x="410" y="368"/>
                </a:lnTo>
                <a:lnTo>
                  <a:pt x="410" y="360"/>
                </a:lnTo>
                <a:lnTo>
                  <a:pt x="410" y="354"/>
                </a:lnTo>
                <a:lnTo>
                  <a:pt x="410" y="347"/>
                </a:lnTo>
                <a:lnTo>
                  <a:pt x="409" y="340"/>
                </a:lnTo>
                <a:lnTo>
                  <a:pt x="407" y="332"/>
                </a:lnTo>
                <a:lnTo>
                  <a:pt x="405" y="325"/>
                </a:lnTo>
                <a:close/>
              </a:path>
            </a:pathLst>
          </a:custGeom>
          <a:solidFill>
            <a:schemeClr val="accent1"/>
          </a:solidFill>
          <a:ln>
            <a:noFill/>
          </a:ln>
        </p:spPr>
        <p:txBody>
          <a:bodyPr vert="horz" wrap="square" lIns="243792" tIns="121896" rIns="243792" bIns="121896" numCol="1" anchor="t" anchorCtr="0" compatLnSpc="1">
            <a:prstTxWarp prst="textNoShape">
              <a:avLst/>
            </a:prstTxWarp>
          </a:bodyPr>
          <a:lstStyle/>
          <a:p>
            <a:endParaRPr lang="ru-RU" sz="2400"/>
          </a:p>
        </p:txBody>
      </p:sp>
      <p:sp>
        <p:nvSpPr>
          <p:cNvPr id="41" name="Freeform 44"/>
          <p:cNvSpPr>
            <a:spLocks noEditPoints="1"/>
          </p:cNvSpPr>
          <p:nvPr/>
        </p:nvSpPr>
        <p:spPr bwMode="auto">
          <a:xfrm>
            <a:off x="15882480" y="9524481"/>
            <a:ext cx="224324" cy="410554"/>
          </a:xfrm>
          <a:custGeom>
            <a:avLst/>
            <a:gdLst>
              <a:gd name="T0" fmla="*/ 24 w 158"/>
              <a:gd name="T1" fmla="*/ 0 h 292"/>
              <a:gd name="T2" fmla="*/ 15 w 158"/>
              <a:gd name="T3" fmla="*/ 2 h 292"/>
              <a:gd name="T4" fmla="*/ 6 w 158"/>
              <a:gd name="T5" fmla="*/ 7 h 292"/>
              <a:gd name="T6" fmla="*/ 1 w 158"/>
              <a:gd name="T7" fmla="*/ 15 h 292"/>
              <a:gd name="T8" fmla="*/ 0 w 158"/>
              <a:gd name="T9" fmla="*/ 24 h 292"/>
              <a:gd name="T10" fmla="*/ 0 w 158"/>
              <a:gd name="T11" fmla="*/ 272 h 292"/>
              <a:gd name="T12" fmla="*/ 3 w 158"/>
              <a:gd name="T13" fmla="*/ 280 h 292"/>
              <a:gd name="T14" fmla="*/ 11 w 158"/>
              <a:gd name="T15" fmla="*/ 288 h 292"/>
              <a:gd name="T16" fmla="*/ 19 w 158"/>
              <a:gd name="T17" fmla="*/ 291 h 292"/>
              <a:gd name="T18" fmla="*/ 134 w 158"/>
              <a:gd name="T19" fmla="*/ 292 h 292"/>
              <a:gd name="T20" fmla="*/ 143 w 158"/>
              <a:gd name="T21" fmla="*/ 290 h 292"/>
              <a:gd name="T22" fmla="*/ 151 w 158"/>
              <a:gd name="T23" fmla="*/ 285 h 292"/>
              <a:gd name="T24" fmla="*/ 157 w 158"/>
              <a:gd name="T25" fmla="*/ 277 h 292"/>
              <a:gd name="T26" fmla="*/ 158 w 158"/>
              <a:gd name="T27" fmla="*/ 267 h 292"/>
              <a:gd name="T28" fmla="*/ 158 w 158"/>
              <a:gd name="T29" fmla="*/ 19 h 292"/>
              <a:gd name="T30" fmla="*/ 153 w 158"/>
              <a:gd name="T31" fmla="*/ 10 h 292"/>
              <a:gd name="T32" fmla="*/ 147 w 158"/>
              <a:gd name="T33" fmla="*/ 4 h 292"/>
              <a:gd name="T34" fmla="*/ 138 w 158"/>
              <a:gd name="T35" fmla="*/ 0 h 292"/>
              <a:gd name="T36" fmla="*/ 90 w 158"/>
              <a:gd name="T37" fmla="*/ 236 h 292"/>
              <a:gd name="T38" fmla="*/ 82 w 158"/>
              <a:gd name="T39" fmla="*/ 241 h 292"/>
              <a:gd name="T40" fmla="*/ 72 w 158"/>
              <a:gd name="T41" fmla="*/ 242 h 292"/>
              <a:gd name="T42" fmla="*/ 64 w 158"/>
              <a:gd name="T43" fmla="*/ 241 h 292"/>
              <a:gd name="T44" fmla="*/ 55 w 158"/>
              <a:gd name="T45" fmla="*/ 236 h 292"/>
              <a:gd name="T46" fmla="*/ 50 w 158"/>
              <a:gd name="T47" fmla="*/ 228 h 292"/>
              <a:gd name="T48" fmla="*/ 49 w 158"/>
              <a:gd name="T49" fmla="*/ 219 h 292"/>
              <a:gd name="T50" fmla="*/ 50 w 158"/>
              <a:gd name="T51" fmla="*/ 209 h 292"/>
              <a:gd name="T52" fmla="*/ 55 w 158"/>
              <a:gd name="T53" fmla="*/ 201 h 292"/>
              <a:gd name="T54" fmla="*/ 64 w 158"/>
              <a:gd name="T55" fmla="*/ 196 h 292"/>
              <a:gd name="T56" fmla="*/ 72 w 158"/>
              <a:gd name="T57" fmla="*/ 194 h 292"/>
              <a:gd name="T58" fmla="*/ 82 w 158"/>
              <a:gd name="T59" fmla="*/ 196 h 292"/>
              <a:gd name="T60" fmla="*/ 90 w 158"/>
              <a:gd name="T61" fmla="*/ 201 h 292"/>
              <a:gd name="T62" fmla="*/ 95 w 158"/>
              <a:gd name="T63" fmla="*/ 209 h 292"/>
              <a:gd name="T64" fmla="*/ 97 w 158"/>
              <a:gd name="T65" fmla="*/ 219 h 292"/>
              <a:gd name="T66" fmla="*/ 95 w 158"/>
              <a:gd name="T67" fmla="*/ 228 h 292"/>
              <a:gd name="T68" fmla="*/ 90 w 158"/>
              <a:gd name="T69" fmla="*/ 236 h 2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58" h="292">
                <a:moveTo>
                  <a:pt x="134" y="0"/>
                </a:moveTo>
                <a:lnTo>
                  <a:pt x="24" y="0"/>
                </a:lnTo>
                <a:lnTo>
                  <a:pt x="19" y="0"/>
                </a:lnTo>
                <a:lnTo>
                  <a:pt x="15" y="2"/>
                </a:lnTo>
                <a:lnTo>
                  <a:pt x="11" y="4"/>
                </a:lnTo>
                <a:lnTo>
                  <a:pt x="6" y="7"/>
                </a:lnTo>
                <a:lnTo>
                  <a:pt x="3" y="10"/>
                </a:lnTo>
                <a:lnTo>
                  <a:pt x="1" y="15"/>
                </a:lnTo>
                <a:lnTo>
                  <a:pt x="0" y="19"/>
                </a:lnTo>
                <a:lnTo>
                  <a:pt x="0" y="24"/>
                </a:lnTo>
                <a:lnTo>
                  <a:pt x="0" y="267"/>
                </a:lnTo>
                <a:lnTo>
                  <a:pt x="0" y="272"/>
                </a:lnTo>
                <a:lnTo>
                  <a:pt x="1" y="277"/>
                </a:lnTo>
                <a:lnTo>
                  <a:pt x="3" y="280"/>
                </a:lnTo>
                <a:lnTo>
                  <a:pt x="6" y="285"/>
                </a:lnTo>
                <a:lnTo>
                  <a:pt x="11" y="288"/>
                </a:lnTo>
                <a:lnTo>
                  <a:pt x="15" y="290"/>
                </a:lnTo>
                <a:lnTo>
                  <a:pt x="19" y="291"/>
                </a:lnTo>
                <a:lnTo>
                  <a:pt x="24" y="292"/>
                </a:lnTo>
                <a:lnTo>
                  <a:pt x="134" y="292"/>
                </a:lnTo>
                <a:lnTo>
                  <a:pt x="138" y="291"/>
                </a:lnTo>
                <a:lnTo>
                  <a:pt x="143" y="290"/>
                </a:lnTo>
                <a:lnTo>
                  <a:pt x="147" y="288"/>
                </a:lnTo>
                <a:lnTo>
                  <a:pt x="151" y="285"/>
                </a:lnTo>
                <a:lnTo>
                  <a:pt x="153" y="280"/>
                </a:lnTo>
                <a:lnTo>
                  <a:pt x="157" y="277"/>
                </a:lnTo>
                <a:lnTo>
                  <a:pt x="158" y="272"/>
                </a:lnTo>
                <a:lnTo>
                  <a:pt x="158" y="267"/>
                </a:lnTo>
                <a:lnTo>
                  <a:pt x="158" y="24"/>
                </a:lnTo>
                <a:lnTo>
                  <a:pt x="158" y="19"/>
                </a:lnTo>
                <a:lnTo>
                  <a:pt x="157" y="15"/>
                </a:lnTo>
                <a:lnTo>
                  <a:pt x="153" y="10"/>
                </a:lnTo>
                <a:lnTo>
                  <a:pt x="151" y="7"/>
                </a:lnTo>
                <a:lnTo>
                  <a:pt x="147" y="4"/>
                </a:lnTo>
                <a:lnTo>
                  <a:pt x="143" y="2"/>
                </a:lnTo>
                <a:lnTo>
                  <a:pt x="138" y="0"/>
                </a:lnTo>
                <a:lnTo>
                  <a:pt x="134" y="0"/>
                </a:lnTo>
                <a:close/>
                <a:moveTo>
                  <a:pt x="90" y="236"/>
                </a:moveTo>
                <a:lnTo>
                  <a:pt x="86" y="239"/>
                </a:lnTo>
                <a:lnTo>
                  <a:pt x="82" y="241"/>
                </a:lnTo>
                <a:lnTo>
                  <a:pt x="78" y="242"/>
                </a:lnTo>
                <a:lnTo>
                  <a:pt x="72" y="242"/>
                </a:lnTo>
                <a:lnTo>
                  <a:pt x="68" y="242"/>
                </a:lnTo>
                <a:lnTo>
                  <a:pt x="64" y="241"/>
                </a:lnTo>
                <a:lnTo>
                  <a:pt x="59" y="239"/>
                </a:lnTo>
                <a:lnTo>
                  <a:pt x="55" y="236"/>
                </a:lnTo>
                <a:lnTo>
                  <a:pt x="52" y="232"/>
                </a:lnTo>
                <a:lnTo>
                  <a:pt x="50" y="228"/>
                </a:lnTo>
                <a:lnTo>
                  <a:pt x="49" y="223"/>
                </a:lnTo>
                <a:lnTo>
                  <a:pt x="49" y="219"/>
                </a:lnTo>
                <a:lnTo>
                  <a:pt x="49" y="213"/>
                </a:lnTo>
                <a:lnTo>
                  <a:pt x="50" y="209"/>
                </a:lnTo>
                <a:lnTo>
                  <a:pt x="52" y="206"/>
                </a:lnTo>
                <a:lnTo>
                  <a:pt x="55" y="201"/>
                </a:lnTo>
                <a:lnTo>
                  <a:pt x="59" y="198"/>
                </a:lnTo>
                <a:lnTo>
                  <a:pt x="64" y="196"/>
                </a:lnTo>
                <a:lnTo>
                  <a:pt x="68" y="195"/>
                </a:lnTo>
                <a:lnTo>
                  <a:pt x="72" y="194"/>
                </a:lnTo>
                <a:lnTo>
                  <a:pt x="78" y="195"/>
                </a:lnTo>
                <a:lnTo>
                  <a:pt x="82" y="196"/>
                </a:lnTo>
                <a:lnTo>
                  <a:pt x="86" y="198"/>
                </a:lnTo>
                <a:lnTo>
                  <a:pt x="90" y="201"/>
                </a:lnTo>
                <a:lnTo>
                  <a:pt x="93" y="206"/>
                </a:lnTo>
                <a:lnTo>
                  <a:pt x="95" y="209"/>
                </a:lnTo>
                <a:lnTo>
                  <a:pt x="96" y="213"/>
                </a:lnTo>
                <a:lnTo>
                  <a:pt x="97" y="219"/>
                </a:lnTo>
                <a:lnTo>
                  <a:pt x="96" y="223"/>
                </a:lnTo>
                <a:lnTo>
                  <a:pt x="95" y="228"/>
                </a:lnTo>
                <a:lnTo>
                  <a:pt x="93" y="232"/>
                </a:lnTo>
                <a:lnTo>
                  <a:pt x="90" y="236"/>
                </a:lnTo>
                <a:close/>
              </a:path>
            </a:pathLst>
          </a:custGeom>
          <a:solidFill>
            <a:schemeClr val="accent1"/>
          </a:solidFill>
          <a:ln>
            <a:noFill/>
          </a:ln>
        </p:spPr>
        <p:txBody>
          <a:bodyPr vert="horz" wrap="square" lIns="243792" tIns="121896" rIns="243792" bIns="121896" numCol="1" anchor="t" anchorCtr="0" compatLnSpc="1">
            <a:prstTxWarp prst="textNoShape">
              <a:avLst/>
            </a:prstTxWarp>
          </a:bodyPr>
          <a:lstStyle/>
          <a:p>
            <a:endParaRPr lang="ru-RU" sz="2400"/>
          </a:p>
        </p:txBody>
      </p:sp>
      <p:sp>
        <p:nvSpPr>
          <p:cNvPr id="42" name="Freeform 45"/>
          <p:cNvSpPr>
            <a:spLocks noEditPoints="1"/>
          </p:cNvSpPr>
          <p:nvPr/>
        </p:nvSpPr>
        <p:spPr bwMode="auto">
          <a:xfrm>
            <a:off x="19945688" y="9139323"/>
            <a:ext cx="905756" cy="905756"/>
          </a:xfrm>
          <a:custGeom>
            <a:avLst/>
            <a:gdLst>
              <a:gd name="T0" fmla="*/ 574 w 641"/>
              <a:gd name="T1" fmla="*/ 171 h 642"/>
              <a:gd name="T2" fmla="*/ 556 w 641"/>
              <a:gd name="T3" fmla="*/ 182 h 642"/>
              <a:gd name="T4" fmla="*/ 535 w 641"/>
              <a:gd name="T5" fmla="*/ 187 h 642"/>
              <a:gd name="T6" fmla="*/ 512 w 641"/>
              <a:gd name="T7" fmla="*/ 186 h 642"/>
              <a:gd name="T8" fmla="*/ 493 w 641"/>
              <a:gd name="T9" fmla="*/ 179 h 642"/>
              <a:gd name="T10" fmla="*/ 476 w 641"/>
              <a:gd name="T11" fmla="*/ 166 h 642"/>
              <a:gd name="T12" fmla="*/ 463 w 641"/>
              <a:gd name="T13" fmla="*/ 148 h 642"/>
              <a:gd name="T14" fmla="*/ 455 w 641"/>
              <a:gd name="T15" fmla="*/ 129 h 642"/>
              <a:gd name="T16" fmla="*/ 454 w 641"/>
              <a:gd name="T17" fmla="*/ 106 h 642"/>
              <a:gd name="T18" fmla="*/ 459 w 641"/>
              <a:gd name="T19" fmla="*/ 86 h 642"/>
              <a:gd name="T20" fmla="*/ 470 w 641"/>
              <a:gd name="T21" fmla="*/ 67 h 642"/>
              <a:gd name="T22" fmla="*/ 421 w 641"/>
              <a:gd name="T23" fmla="*/ 9 h 642"/>
              <a:gd name="T24" fmla="*/ 394 w 641"/>
              <a:gd name="T25" fmla="*/ 0 h 642"/>
              <a:gd name="T26" fmla="*/ 367 w 641"/>
              <a:gd name="T27" fmla="*/ 9 h 642"/>
              <a:gd name="T28" fmla="*/ 8 w 641"/>
              <a:gd name="T29" fmla="*/ 366 h 642"/>
              <a:gd name="T30" fmla="*/ 0 w 641"/>
              <a:gd name="T31" fmla="*/ 393 h 642"/>
              <a:gd name="T32" fmla="*/ 8 w 641"/>
              <a:gd name="T33" fmla="*/ 420 h 642"/>
              <a:gd name="T34" fmla="*/ 67 w 641"/>
              <a:gd name="T35" fmla="*/ 471 h 642"/>
              <a:gd name="T36" fmla="*/ 85 w 641"/>
              <a:gd name="T37" fmla="*/ 460 h 642"/>
              <a:gd name="T38" fmla="*/ 106 w 641"/>
              <a:gd name="T39" fmla="*/ 455 h 642"/>
              <a:gd name="T40" fmla="*/ 128 w 641"/>
              <a:gd name="T41" fmla="*/ 456 h 642"/>
              <a:gd name="T42" fmla="*/ 147 w 641"/>
              <a:gd name="T43" fmla="*/ 464 h 642"/>
              <a:gd name="T44" fmla="*/ 165 w 641"/>
              <a:gd name="T45" fmla="*/ 477 h 642"/>
              <a:gd name="T46" fmla="*/ 178 w 641"/>
              <a:gd name="T47" fmla="*/ 494 h 642"/>
              <a:gd name="T48" fmla="*/ 185 w 641"/>
              <a:gd name="T49" fmla="*/ 513 h 642"/>
              <a:gd name="T50" fmla="*/ 186 w 641"/>
              <a:gd name="T51" fmla="*/ 535 h 642"/>
              <a:gd name="T52" fmla="*/ 181 w 641"/>
              <a:gd name="T53" fmla="*/ 557 h 642"/>
              <a:gd name="T54" fmla="*/ 170 w 641"/>
              <a:gd name="T55" fmla="*/ 574 h 642"/>
              <a:gd name="T56" fmla="*/ 221 w 641"/>
              <a:gd name="T57" fmla="*/ 634 h 642"/>
              <a:gd name="T58" fmla="*/ 248 w 641"/>
              <a:gd name="T59" fmla="*/ 642 h 642"/>
              <a:gd name="T60" fmla="*/ 275 w 641"/>
              <a:gd name="T61" fmla="*/ 634 h 642"/>
              <a:gd name="T62" fmla="*/ 633 w 641"/>
              <a:gd name="T63" fmla="*/ 275 h 642"/>
              <a:gd name="T64" fmla="*/ 641 w 641"/>
              <a:gd name="T65" fmla="*/ 248 h 642"/>
              <a:gd name="T66" fmla="*/ 633 w 641"/>
              <a:gd name="T67" fmla="*/ 221 h 642"/>
              <a:gd name="T68" fmla="*/ 289 w 641"/>
              <a:gd name="T69" fmla="*/ 524 h 642"/>
              <a:gd name="T70" fmla="*/ 277 w 641"/>
              <a:gd name="T71" fmla="*/ 531 h 642"/>
              <a:gd name="T72" fmla="*/ 262 w 641"/>
              <a:gd name="T73" fmla="*/ 530 h 642"/>
              <a:gd name="T74" fmla="*/ 117 w 641"/>
              <a:gd name="T75" fmla="*/ 387 h 642"/>
              <a:gd name="T76" fmla="*/ 110 w 641"/>
              <a:gd name="T77" fmla="*/ 374 h 642"/>
              <a:gd name="T78" fmla="*/ 112 w 641"/>
              <a:gd name="T79" fmla="*/ 360 h 642"/>
              <a:gd name="T80" fmla="*/ 351 w 641"/>
              <a:gd name="T81" fmla="*/ 117 h 642"/>
              <a:gd name="T82" fmla="*/ 364 w 641"/>
              <a:gd name="T83" fmla="*/ 111 h 642"/>
              <a:gd name="T84" fmla="*/ 378 w 641"/>
              <a:gd name="T85" fmla="*/ 113 h 642"/>
              <a:gd name="T86" fmla="*/ 524 w 641"/>
              <a:gd name="T87" fmla="*/ 255 h 642"/>
              <a:gd name="T88" fmla="*/ 531 w 641"/>
              <a:gd name="T89" fmla="*/ 267 h 642"/>
              <a:gd name="T90" fmla="*/ 530 w 641"/>
              <a:gd name="T91" fmla="*/ 281 h 6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641" h="642">
                <a:moveTo>
                  <a:pt x="627" y="213"/>
                </a:moveTo>
                <a:lnTo>
                  <a:pt x="579" y="166"/>
                </a:lnTo>
                <a:lnTo>
                  <a:pt x="574" y="171"/>
                </a:lnTo>
                <a:lnTo>
                  <a:pt x="567" y="175"/>
                </a:lnTo>
                <a:lnTo>
                  <a:pt x="562" y="179"/>
                </a:lnTo>
                <a:lnTo>
                  <a:pt x="556" y="182"/>
                </a:lnTo>
                <a:lnTo>
                  <a:pt x="549" y="184"/>
                </a:lnTo>
                <a:lnTo>
                  <a:pt x="542" y="186"/>
                </a:lnTo>
                <a:lnTo>
                  <a:pt x="535" y="187"/>
                </a:lnTo>
                <a:lnTo>
                  <a:pt x="527" y="187"/>
                </a:lnTo>
                <a:lnTo>
                  <a:pt x="520" y="187"/>
                </a:lnTo>
                <a:lnTo>
                  <a:pt x="512" y="186"/>
                </a:lnTo>
                <a:lnTo>
                  <a:pt x="506" y="184"/>
                </a:lnTo>
                <a:lnTo>
                  <a:pt x="499" y="182"/>
                </a:lnTo>
                <a:lnTo>
                  <a:pt x="493" y="179"/>
                </a:lnTo>
                <a:lnTo>
                  <a:pt x="486" y="175"/>
                </a:lnTo>
                <a:lnTo>
                  <a:pt x="481" y="171"/>
                </a:lnTo>
                <a:lnTo>
                  <a:pt x="476" y="166"/>
                </a:lnTo>
                <a:lnTo>
                  <a:pt x="470" y="160"/>
                </a:lnTo>
                <a:lnTo>
                  <a:pt x="466" y="155"/>
                </a:lnTo>
                <a:lnTo>
                  <a:pt x="463" y="148"/>
                </a:lnTo>
                <a:lnTo>
                  <a:pt x="459" y="142"/>
                </a:lnTo>
                <a:lnTo>
                  <a:pt x="457" y="135"/>
                </a:lnTo>
                <a:lnTo>
                  <a:pt x="455" y="129"/>
                </a:lnTo>
                <a:lnTo>
                  <a:pt x="454" y="121"/>
                </a:lnTo>
                <a:lnTo>
                  <a:pt x="454" y="114"/>
                </a:lnTo>
                <a:lnTo>
                  <a:pt x="454" y="106"/>
                </a:lnTo>
                <a:lnTo>
                  <a:pt x="455" y="100"/>
                </a:lnTo>
                <a:lnTo>
                  <a:pt x="457" y="92"/>
                </a:lnTo>
                <a:lnTo>
                  <a:pt x="459" y="86"/>
                </a:lnTo>
                <a:lnTo>
                  <a:pt x="463" y="79"/>
                </a:lnTo>
                <a:lnTo>
                  <a:pt x="466" y="74"/>
                </a:lnTo>
                <a:lnTo>
                  <a:pt x="470" y="67"/>
                </a:lnTo>
                <a:lnTo>
                  <a:pt x="476" y="62"/>
                </a:lnTo>
                <a:lnTo>
                  <a:pt x="428" y="14"/>
                </a:lnTo>
                <a:lnTo>
                  <a:pt x="421" y="9"/>
                </a:lnTo>
                <a:lnTo>
                  <a:pt x="412" y="4"/>
                </a:lnTo>
                <a:lnTo>
                  <a:pt x="403" y="2"/>
                </a:lnTo>
                <a:lnTo>
                  <a:pt x="394" y="0"/>
                </a:lnTo>
                <a:lnTo>
                  <a:pt x="384" y="2"/>
                </a:lnTo>
                <a:lnTo>
                  <a:pt x="375" y="4"/>
                </a:lnTo>
                <a:lnTo>
                  <a:pt x="367" y="9"/>
                </a:lnTo>
                <a:lnTo>
                  <a:pt x="359" y="14"/>
                </a:lnTo>
                <a:lnTo>
                  <a:pt x="14" y="359"/>
                </a:lnTo>
                <a:lnTo>
                  <a:pt x="8" y="366"/>
                </a:lnTo>
                <a:lnTo>
                  <a:pt x="4" y="375"/>
                </a:lnTo>
                <a:lnTo>
                  <a:pt x="0" y="384"/>
                </a:lnTo>
                <a:lnTo>
                  <a:pt x="0" y="393"/>
                </a:lnTo>
                <a:lnTo>
                  <a:pt x="0" y="403"/>
                </a:lnTo>
                <a:lnTo>
                  <a:pt x="4" y="413"/>
                </a:lnTo>
                <a:lnTo>
                  <a:pt x="8" y="420"/>
                </a:lnTo>
                <a:lnTo>
                  <a:pt x="14" y="428"/>
                </a:lnTo>
                <a:lnTo>
                  <a:pt x="62" y="477"/>
                </a:lnTo>
                <a:lnTo>
                  <a:pt x="67" y="471"/>
                </a:lnTo>
                <a:lnTo>
                  <a:pt x="73" y="467"/>
                </a:lnTo>
                <a:lnTo>
                  <a:pt x="79" y="464"/>
                </a:lnTo>
                <a:lnTo>
                  <a:pt x="85" y="460"/>
                </a:lnTo>
                <a:lnTo>
                  <a:pt x="92" y="458"/>
                </a:lnTo>
                <a:lnTo>
                  <a:pt x="99" y="456"/>
                </a:lnTo>
                <a:lnTo>
                  <a:pt x="106" y="455"/>
                </a:lnTo>
                <a:lnTo>
                  <a:pt x="114" y="455"/>
                </a:lnTo>
                <a:lnTo>
                  <a:pt x="120" y="455"/>
                </a:lnTo>
                <a:lnTo>
                  <a:pt x="128" y="456"/>
                </a:lnTo>
                <a:lnTo>
                  <a:pt x="134" y="458"/>
                </a:lnTo>
                <a:lnTo>
                  <a:pt x="142" y="460"/>
                </a:lnTo>
                <a:lnTo>
                  <a:pt x="147" y="464"/>
                </a:lnTo>
                <a:lnTo>
                  <a:pt x="154" y="467"/>
                </a:lnTo>
                <a:lnTo>
                  <a:pt x="159" y="471"/>
                </a:lnTo>
                <a:lnTo>
                  <a:pt x="165" y="477"/>
                </a:lnTo>
                <a:lnTo>
                  <a:pt x="170" y="482"/>
                </a:lnTo>
                <a:lnTo>
                  <a:pt x="174" y="487"/>
                </a:lnTo>
                <a:lnTo>
                  <a:pt x="178" y="494"/>
                </a:lnTo>
                <a:lnTo>
                  <a:pt x="181" y="499"/>
                </a:lnTo>
                <a:lnTo>
                  <a:pt x="183" y="507"/>
                </a:lnTo>
                <a:lnTo>
                  <a:pt x="185" y="513"/>
                </a:lnTo>
                <a:lnTo>
                  <a:pt x="186" y="521"/>
                </a:lnTo>
                <a:lnTo>
                  <a:pt x="186" y="528"/>
                </a:lnTo>
                <a:lnTo>
                  <a:pt x="186" y="535"/>
                </a:lnTo>
                <a:lnTo>
                  <a:pt x="185" y="542"/>
                </a:lnTo>
                <a:lnTo>
                  <a:pt x="183" y="550"/>
                </a:lnTo>
                <a:lnTo>
                  <a:pt x="181" y="557"/>
                </a:lnTo>
                <a:lnTo>
                  <a:pt x="178" y="562"/>
                </a:lnTo>
                <a:lnTo>
                  <a:pt x="174" y="568"/>
                </a:lnTo>
                <a:lnTo>
                  <a:pt x="170" y="574"/>
                </a:lnTo>
                <a:lnTo>
                  <a:pt x="165" y="579"/>
                </a:lnTo>
                <a:lnTo>
                  <a:pt x="213" y="628"/>
                </a:lnTo>
                <a:lnTo>
                  <a:pt x="221" y="634"/>
                </a:lnTo>
                <a:lnTo>
                  <a:pt x="228" y="639"/>
                </a:lnTo>
                <a:lnTo>
                  <a:pt x="238" y="641"/>
                </a:lnTo>
                <a:lnTo>
                  <a:pt x="248" y="642"/>
                </a:lnTo>
                <a:lnTo>
                  <a:pt x="257" y="641"/>
                </a:lnTo>
                <a:lnTo>
                  <a:pt x="266" y="639"/>
                </a:lnTo>
                <a:lnTo>
                  <a:pt x="275" y="634"/>
                </a:lnTo>
                <a:lnTo>
                  <a:pt x="282" y="628"/>
                </a:lnTo>
                <a:lnTo>
                  <a:pt x="627" y="282"/>
                </a:lnTo>
                <a:lnTo>
                  <a:pt x="633" y="275"/>
                </a:lnTo>
                <a:lnTo>
                  <a:pt x="638" y="266"/>
                </a:lnTo>
                <a:lnTo>
                  <a:pt x="640" y="257"/>
                </a:lnTo>
                <a:lnTo>
                  <a:pt x="641" y="248"/>
                </a:lnTo>
                <a:lnTo>
                  <a:pt x="640" y="238"/>
                </a:lnTo>
                <a:lnTo>
                  <a:pt x="638" y="229"/>
                </a:lnTo>
                <a:lnTo>
                  <a:pt x="633" y="221"/>
                </a:lnTo>
                <a:lnTo>
                  <a:pt x="627" y="213"/>
                </a:lnTo>
                <a:close/>
                <a:moveTo>
                  <a:pt x="524" y="290"/>
                </a:moveTo>
                <a:lnTo>
                  <a:pt x="289" y="524"/>
                </a:lnTo>
                <a:lnTo>
                  <a:pt x="286" y="527"/>
                </a:lnTo>
                <a:lnTo>
                  <a:pt x="281" y="530"/>
                </a:lnTo>
                <a:lnTo>
                  <a:pt x="277" y="531"/>
                </a:lnTo>
                <a:lnTo>
                  <a:pt x="272" y="532"/>
                </a:lnTo>
                <a:lnTo>
                  <a:pt x="267" y="531"/>
                </a:lnTo>
                <a:lnTo>
                  <a:pt x="262" y="530"/>
                </a:lnTo>
                <a:lnTo>
                  <a:pt x="259" y="527"/>
                </a:lnTo>
                <a:lnTo>
                  <a:pt x="254" y="524"/>
                </a:lnTo>
                <a:lnTo>
                  <a:pt x="117" y="387"/>
                </a:lnTo>
                <a:lnTo>
                  <a:pt x="114" y="383"/>
                </a:lnTo>
                <a:lnTo>
                  <a:pt x="112" y="379"/>
                </a:lnTo>
                <a:lnTo>
                  <a:pt x="110" y="374"/>
                </a:lnTo>
                <a:lnTo>
                  <a:pt x="110" y="370"/>
                </a:lnTo>
                <a:lnTo>
                  <a:pt x="110" y="365"/>
                </a:lnTo>
                <a:lnTo>
                  <a:pt x="112" y="360"/>
                </a:lnTo>
                <a:lnTo>
                  <a:pt x="114" y="357"/>
                </a:lnTo>
                <a:lnTo>
                  <a:pt x="117" y="352"/>
                </a:lnTo>
                <a:lnTo>
                  <a:pt x="351" y="117"/>
                </a:lnTo>
                <a:lnTo>
                  <a:pt x="356" y="115"/>
                </a:lnTo>
                <a:lnTo>
                  <a:pt x="360" y="113"/>
                </a:lnTo>
                <a:lnTo>
                  <a:pt x="364" y="111"/>
                </a:lnTo>
                <a:lnTo>
                  <a:pt x="369" y="111"/>
                </a:lnTo>
                <a:lnTo>
                  <a:pt x="374" y="111"/>
                </a:lnTo>
                <a:lnTo>
                  <a:pt x="378" y="113"/>
                </a:lnTo>
                <a:lnTo>
                  <a:pt x="383" y="115"/>
                </a:lnTo>
                <a:lnTo>
                  <a:pt x="386" y="117"/>
                </a:lnTo>
                <a:lnTo>
                  <a:pt x="524" y="255"/>
                </a:lnTo>
                <a:lnTo>
                  <a:pt x="527" y="258"/>
                </a:lnTo>
                <a:lnTo>
                  <a:pt x="530" y="263"/>
                </a:lnTo>
                <a:lnTo>
                  <a:pt x="531" y="267"/>
                </a:lnTo>
                <a:lnTo>
                  <a:pt x="531" y="273"/>
                </a:lnTo>
                <a:lnTo>
                  <a:pt x="531" y="277"/>
                </a:lnTo>
                <a:lnTo>
                  <a:pt x="530" y="281"/>
                </a:lnTo>
                <a:lnTo>
                  <a:pt x="527" y="285"/>
                </a:lnTo>
                <a:lnTo>
                  <a:pt x="524" y="290"/>
                </a:lnTo>
                <a:close/>
              </a:path>
            </a:pathLst>
          </a:custGeom>
          <a:solidFill>
            <a:schemeClr val="accent1"/>
          </a:solidFill>
          <a:ln>
            <a:noFill/>
          </a:ln>
        </p:spPr>
        <p:txBody>
          <a:bodyPr vert="horz" wrap="square" lIns="243792" tIns="121896" rIns="243792" bIns="121896" numCol="1" anchor="t" anchorCtr="0" compatLnSpc="1">
            <a:prstTxWarp prst="textNoShape">
              <a:avLst/>
            </a:prstTxWarp>
          </a:bodyPr>
          <a:lstStyle/>
          <a:p>
            <a:endParaRPr lang="ru-RU" sz="2400"/>
          </a:p>
        </p:txBody>
      </p:sp>
      <p:sp>
        <p:nvSpPr>
          <p:cNvPr id="43" name="Freeform 46"/>
          <p:cNvSpPr>
            <a:spLocks/>
          </p:cNvSpPr>
          <p:nvPr/>
        </p:nvSpPr>
        <p:spPr bwMode="auto">
          <a:xfrm>
            <a:off x="20161545" y="9355180"/>
            <a:ext cx="478275" cy="474041"/>
          </a:xfrm>
          <a:custGeom>
            <a:avLst/>
            <a:gdLst>
              <a:gd name="T0" fmla="*/ 217 w 338"/>
              <a:gd name="T1" fmla="*/ 0 h 338"/>
              <a:gd name="T2" fmla="*/ 338 w 338"/>
              <a:gd name="T3" fmla="*/ 121 h 338"/>
              <a:gd name="T4" fmla="*/ 120 w 338"/>
              <a:gd name="T5" fmla="*/ 338 h 338"/>
              <a:gd name="T6" fmla="*/ 0 w 338"/>
              <a:gd name="T7" fmla="*/ 218 h 338"/>
              <a:gd name="T8" fmla="*/ 217 w 338"/>
              <a:gd name="T9" fmla="*/ 0 h 338"/>
            </a:gdLst>
            <a:ahLst/>
            <a:cxnLst>
              <a:cxn ang="0">
                <a:pos x="T0" y="T1"/>
              </a:cxn>
              <a:cxn ang="0">
                <a:pos x="T2" y="T3"/>
              </a:cxn>
              <a:cxn ang="0">
                <a:pos x="T4" y="T5"/>
              </a:cxn>
              <a:cxn ang="0">
                <a:pos x="T6" y="T7"/>
              </a:cxn>
              <a:cxn ang="0">
                <a:pos x="T8" y="T9"/>
              </a:cxn>
            </a:cxnLst>
            <a:rect l="0" t="0" r="r" b="b"/>
            <a:pathLst>
              <a:path w="338" h="338">
                <a:moveTo>
                  <a:pt x="217" y="0"/>
                </a:moveTo>
                <a:lnTo>
                  <a:pt x="338" y="121"/>
                </a:lnTo>
                <a:lnTo>
                  <a:pt x="120" y="338"/>
                </a:lnTo>
                <a:lnTo>
                  <a:pt x="0" y="218"/>
                </a:lnTo>
                <a:lnTo>
                  <a:pt x="217" y="0"/>
                </a:lnTo>
                <a:close/>
              </a:path>
            </a:pathLst>
          </a:custGeom>
          <a:solidFill>
            <a:schemeClr val="accent1"/>
          </a:solidFill>
          <a:ln>
            <a:noFill/>
          </a:ln>
        </p:spPr>
        <p:txBody>
          <a:bodyPr vert="horz" wrap="square" lIns="243792" tIns="121896" rIns="243792" bIns="121896" numCol="1" anchor="t" anchorCtr="0" compatLnSpc="1">
            <a:prstTxWarp prst="textNoShape">
              <a:avLst/>
            </a:prstTxWarp>
          </a:bodyPr>
          <a:lstStyle/>
          <a:p>
            <a:endParaRPr lang="ru-RU" sz="2400"/>
          </a:p>
        </p:txBody>
      </p:sp>
      <p:sp>
        <p:nvSpPr>
          <p:cNvPr id="44" name="Freeform 47"/>
          <p:cNvSpPr>
            <a:spLocks noEditPoints="1"/>
          </p:cNvSpPr>
          <p:nvPr/>
        </p:nvSpPr>
        <p:spPr bwMode="auto">
          <a:xfrm>
            <a:off x="17850599" y="9181647"/>
            <a:ext cx="825340" cy="825340"/>
          </a:xfrm>
          <a:custGeom>
            <a:avLst/>
            <a:gdLst>
              <a:gd name="T0" fmla="*/ 512 w 585"/>
              <a:gd name="T1" fmla="*/ 99 h 585"/>
              <a:gd name="T2" fmla="*/ 455 w 585"/>
              <a:gd name="T3" fmla="*/ 49 h 585"/>
              <a:gd name="T4" fmla="*/ 387 w 585"/>
              <a:gd name="T5" fmla="*/ 16 h 585"/>
              <a:gd name="T6" fmla="*/ 312 w 585"/>
              <a:gd name="T7" fmla="*/ 1 h 585"/>
              <a:gd name="T8" fmla="*/ 235 w 585"/>
              <a:gd name="T9" fmla="*/ 6 h 585"/>
              <a:gd name="T10" fmla="*/ 162 w 585"/>
              <a:gd name="T11" fmla="*/ 30 h 585"/>
              <a:gd name="T12" fmla="*/ 99 w 585"/>
              <a:gd name="T13" fmla="*/ 73 h 585"/>
              <a:gd name="T14" fmla="*/ 49 w 585"/>
              <a:gd name="T15" fmla="*/ 129 h 585"/>
              <a:gd name="T16" fmla="*/ 15 w 585"/>
              <a:gd name="T17" fmla="*/ 197 h 585"/>
              <a:gd name="T18" fmla="*/ 0 w 585"/>
              <a:gd name="T19" fmla="*/ 273 h 585"/>
              <a:gd name="T20" fmla="*/ 6 w 585"/>
              <a:gd name="T21" fmla="*/ 350 h 585"/>
              <a:gd name="T22" fmla="*/ 31 w 585"/>
              <a:gd name="T23" fmla="*/ 422 h 585"/>
              <a:gd name="T24" fmla="*/ 73 w 585"/>
              <a:gd name="T25" fmla="*/ 485 h 585"/>
              <a:gd name="T26" fmla="*/ 129 w 585"/>
              <a:gd name="T27" fmla="*/ 535 h 585"/>
              <a:gd name="T28" fmla="*/ 198 w 585"/>
              <a:gd name="T29" fmla="*/ 569 h 585"/>
              <a:gd name="T30" fmla="*/ 273 w 585"/>
              <a:gd name="T31" fmla="*/ 584 h 585"/>
              <a:gd name="T32" fmla="*/ 350 w 585"/>
              <a:gd name="T33" fmla="*/ 579 h 585"/>
              <a:gd name="T34" fmla="*/ 422 w 585"/>
              <a:gd name="T35" fmla="*/ 554 h 585"/>
              <a:gd name="T36" fmla="*/ 485 w 585"/>
              <a:gd name="T37" fmla="*/ 511 h 585"/>
              <a:gd name="T38" fmla="*/ 535 w 585"/>
              <a:gd name="T39" fmla="*/ 455 h 585"/>
              <a:gd name="T40" fmla="*/ 570 w 585"/>
              <a:gd name="T41" fmla="*/ 387 h 585"/>
              <a:gd name="T42" fmla="*/ 584 w 585"/>
              <a:gd name="T43" fmla="*/ 312 h 585"/>
              <a:gd name="T44" fmla="*/ 579 w 585"/>
              <a:gd name="T45" fmla="*/ 234 h 585"/>
              <a:gd name="T46" fmla="*/ 554 w 585"/>
              <a:gd name="T47" fmla="*/ 163 h 585"/>
              <a:gd name="T48" fmla="*/ 456 w 585"/>
              <a:gd name="T49" fmla="*/ 418 h 585"/>
              <a:gd name="T50" fmla="*/ 418 w 585"/>
              <a:gd name="T51" fmla="*/ 456 h 585"/>
              <a:gd name="T52" fmla="*/ 372 w 585"/>
              <a:gd name="T53" fmla="*/ 483 h 585"/>
              <a:gd name="T54" fmla="*/ 320 w 585"/>
              <a:gd name="T55" fmla="*/ 497 h 585"/>
              <a:gd name="T56" fmla="*/ 265 w 585"/>
              <a:gd name="T57" fmla="*/ 497 h 585"/>
              <a:gd name="T58" fmla="*/ 213 w 585"/>
              <a:gd name="T59" fmla="*/ 483 h 585"/>
              <a:gd name="T60" fmla="*/ 166 w 585"/>
              <a:gd name="T61" fmla="*/ 456 h 585"/>
              <a:gd name="T62" fmla="*/ 128 w 585"/>
              <a:gd name="T63" fmla="*/ 418 h 585"/>
              <a:gd name="T64" fmla="*/ 101 w 585"/>
              <a:gd name="T65" fmla="*/ 372 h 585"/>
              <a:gd name="T66" fmla="*/ 87 w 585"/>
              <a:gd name="T67" fmla="*/ 320 h 585"/>
              <a:gd name="T68" fmla="*/ 87 w 585"/>
              <a:gd name="T69" fmla="*/ 264 h 585"/>
              <a:gd name="T70" fmla="*/ 101 w 585"/>
              <a:gd name="T71" fmla="*/ 212 h 585"/>
              <a:gd name="T72" fmla="*/ 128 w 585"/>
              <a:gd name="T73" fmla="*/ 166 h 585"/>
              <a:gd name="T74" fmla="*/ 166 w 585"/>
              <a:gd name="T75" fmla="*/ 128 h 585"/>
              <a:gd name="T76" fmla="*/ 213 w 585"/>
              <a:gd name="T77" fmla="*/ 101 h 585"/>
              <a:gd name="T78" fmla="*/ 265 w 585"/>
              <a:gd name="T79" fmla="*/ 87 h 585"/>
              <a:gd name="T80" fmla="*/ 320 w 585"/>
              <a:gd name="T81" fmla="*/ 87 h 585"/>
              <a:gd name="T82" fmla="*/ 372 w 585"/>
              <a:gd name="T83" fmla="*/ 101 h 585"/>
              <a:gd name="T84" fmla="*/ 418 w 585"/>
              <a:gd name="T85" fmla="*/ 128 h 585"/>
              <a:gd name="T86" fmla="*/ 456 w 585"/>
              <a:gd name="T87" fmla="*/ 166 h 585"/>
              <a:gd name="T88" fmla="*/ 483 w 585"/>
              <a:gd name="T89" fmla="*/ 212 h 585"/>
              <a:gd name="T90" fmla="*/ 497 w 585"/>
              <a:gd name="T91" fmla="*/ 264 h 585"/>
              <a:gd name="T92" fmla="*/ 497 w 585"/>
              <a:gd name="T93" fmla="*/ 320 h 585"/>
              <a:gd name="T94" fmla="*/ 483 w 585"/>
              <a:gd name="T95" fmla="*/ 372 h 5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585" h="585">
                <a:moveTo>
                  <a:pt x="546" y="145"/>
                </a:moveTo>
                <a:lnTo>
                  <a:pt x="535" y="129"/>
                </a:lnTo>
                <a:lnTo>
                  <a:pt x="524" y="114"/>
                </a:lnTo>
                <a:lnTo>
                  <a:pt x="512" y="99"/>
                </a:lnTo>
                <a:lnTo>
                  <a:pt x="499" y="86"/>
                </a:lnTo>
                <a:lnTo>
                  <a:pt x="485" y="73"/>
                </a:lnTo>
                <a:lnTo>
                  <a:pt x="471" y="61"/>
                </a:lnTo>
                <a:lnTo>
                  <a:pt x="455" y="49"/>
                </a:lnTo>
                <a:lnTo>
                  <a:pt x="439" y="39"/>
                </a:lnTo>
                <a:lnTo>
                  <a:pt x="422" y="30"/>
                </a:lnTo>
                <a:lnTo>
                  <a:pt x="404" y="22"/>
                </a:lnTo>
                <a:lnTo>
                  <a:pt x="387" y="16"/>
                </a:lnTo>
                <a:lnTo>
                  <a:pt x="369" y="10"/>
                </a:lnTo>
                <a:lnTo>
                  <a:pt x="350" y="6"/>
                </a:lnTo>
                <a:lnTo>
                  <a:pt x="331" y="3"/>
                </a:lnTo>
                <a:lnTo>
                  <a:pt x="312" y="1"/>
                </a:lnTo>
                <a:lnTo>
                  <a:pt x="292" y="0"/>
                </a:lnTo>
                <a:lnTo>
                  <a:pt x="273" y="1"/>
                </a:lnTo>
                <a:lnTo>
                  <a:pt x="253" y="3"/>
                </a:lnTo>
                <a:lnTo>
                  <a:pt x="235" y="6"/>
                </a:lnTo>
                <a:lnTo>
                  <a:pt x="216" y="10"/>
                </a:lnTo>
                <a:lnTo>
                  <a:pt x="198" y="16"/>
                </a:lnTo>
                <a:lnTo>
                  <a:pt x="180" y="22"/>
                </a:lnTo>
                <a:lnTo>
                  <a:pt x="162" y="30"/>
                </a:lnTo>
                <a:lnTo>
                  <a:pt x="145" y="39"/>
                </a:lnTo>
                <a:lnTo>
                  <a:pt x="129" y="49"/>
                </a:lnTo>
                <a:lnTo>
                  <a:pt x="114" y="61"/>
                </a:lnTo>
                <a:lnTo>
                  <a:pt x="99" y="73"/>
                </a:lnTo>
                <a:lnTo>
                  <a:pt x="86" y="86"/>
                </a:lnTo>
                <a:lnTo>
                  <a:pt x="73" y="99"/>
                </a:lnTo>
                <a:lnTo>
                  <a:pt x="61" y="114"/>
                </a:lnTo>
                <a:lnTo>
                  <a:pt x="49" y="129"/>
                </a:lnTo>
                <a:lnTo>
                  <a:pt x="39" y="145"/>
                </a:lnTo>
                <a:lnTo>
                  <a:pt x="31" y="163"/>
                </a:lnTo>
                <a:lnTo>
                  <a:pt x="22" y="180"/>
                </a:lnTo>
                <a:lnTo>
                  <a:pt x="15" y="197"/>
                </a:lnTo>
                <a:lnTo>
                  <a:pt x="10" y="215"/>
                </a:lnTo>
                <a:lnTo>
                  <a:pt x="6" y="234"/>
                </a:lnTo>
                <a:lnTo>
                  <a:pt x="3" y="253"/>
                </a:lnTo>
                <a:lnTo>
                  <a:pt x="0" y="273"/>
                </a:lnTo>
                <a:lnTo>
                  <a:pt x="0" y="292"/>
                </a:lnTo>
                <a:lnTo>
                  <a:pt x="0" y="312"/>
                </a:lnTo>
                <a:lnTo>
                  <a:pt x="3" y="331"/>
                </a:lnTo>
                <a:lnTo>
                  <a:pt x="6" y="350"/>
                </a:lnTo>
                <a:lnTo>
                  <a:pt x="10" y="369"/>
                </a:lnTo>
                <a:lnTo>
                  <a:pt x="15" y="387"/>
                </a:lnTo>
                <a:lnTo>
                  <a:pt x="22" y="404"/>
                </a:lnTo>
                <a:lnTo>
                  <a:pt x="31" y="422"/>
                </a:lnTo>
                <a:lnTo>
                  <a:pt x="39" y="439"/>
                </a:lnTo>
                <a:lnTo>
                  <a:pt x="49" y="455"/>
                </a:lnTo>
                <a:lnTo>
                  <a:pt x="61" y="470"/>
                </a:lnTo>
                <a:lnTo>
                  <a:pt x="73" y="485"/>
                </a:lnTo>
                <a:lnTo>
                  <a:pt x="86" y="499"/>
                </a:lnTo>
                <a:lnTo>
                  <a:pt x="99" y="511"/>
                </a:lnTo>
                <a:lnTo>
                  <a:pt x="114" y="524"/>
                </a:lnTo>
                <a:lnTo>
                  <a:pt x="129" y="535"/>
                </a:lnTo>
                <a:lnTo>
                  <a:pt x="145" y="545"/>
                </a:lnTo>
                <a:lnTo>
                  <a:pt x="162" y="554"/>
                </a:lnTo>
                <a:lnTo>
                  <a:pt x="180" y="562"/>
                </a:lnTo>
                <a:lnTo>
                  <a:pt x="198" y="569"/>
                </a:lnTo>
                <a:lnTo>
                  <a:pt x="216" y="575"/>
                </a:lnTo>
                <a:lnTo>
                  <a:pt x="235" y="579"/>
                </a:lnTo>
                <a:lnTo>
                  <a:pt x="253" y="581"/>
                </a:lnTo>
                <a:lnTo>
                  <a:pt x="273" y="584"/>
                </a:lnTo>
                <a:lnTo>
                  <a:pt x="292" y="585"/>
                </a:lnTo>
                <a:lnTo>
                  <a:pt x="312" y="584"/>
                </a:lnTo>
                <a:lnTo>
                  <a:pt x="331" y="581"/>
                </a:lnTo>
                <a:lnTo>
                  <a:pt x="350" y="579"/>
                </a:lnTo>
                <a:lnTo>
                  <a:pt x="369" y="575"/>
                </a:lnTo>
                <a:lnTo>
                  <a:pt x="387" y="569"/>
                </a:lnTo>
                <a:lnTo>
                  <a:pt x="404" y="562"/>
                </a:lnTo>
                <a:lnTo>
                  <a:pt x="422" y="554"/>
                </a:lnTo>
                <a:lnTo>
                  <a:pt x="439" y="545"/>
                </a:lnTo>
                <a:lnTo>
                  <a:pt x="455" y="535"/>
                </a:lnTo>
                <a:lnTo>
                  <a:pt x="471" y="524"/>
                </a:lnTo>
                <a:lnTo>
                  <a:pt x="485" y="511"/>
                </a:lnTo>
                <a:lnTo>
                  <a:pt x="499" y="499"/>
                </a:lnTo>
                <a:lnTo>
                  <a:pt x="512" y="485"/>
                </a:lnTo>
                <a:lnTo>
                  <a:pt x="524" y="470"/>
                </a:lnTo>
                <a:lnTo>
                  <a:pt x="535" y="455"/>
                </a:lnTo>
                <a:lnTo>
                  <a:pt x="546" y="439"/>
                </a:lnTo>
                <a:lnTo>
                  <a:pt x="554" y="422"/>
                </a:lnTo>
                <a:lnTo>
                  <a:pt x="562" y="404"/>
                </a:lnTo>
                <a:lnTo>
                  <a:pt x="570" y="387"/>
                </a:lnTo>
                <a:lnTo>
                  <a:pt x="575" y="369"/>
                </a:lnTo>
                <a:lnTo>
                  <a:pt x="579" y="350"/>
                </a:lnTo>
                <a:lnTo>
                  <a:pt x="582" y="331"/>
                </a:lnTo>
                <a:lnTo>
                  <a:pt x="584" y="312"/>
                </a:lnTo>
                <a:lnTo>
                  <a:pt x="585" y="292"/>
                </a:lnTo>
                <a:lnTo>
                  <a:pt x="584" y="273"/>
                </a:lnTo>
                <a:lnTo>
                  <a:pt x="582" y="253"/>
                </a:lnTo>
                <a:lnTo>
                  <a:pt x="579" y="234"/>
                </a:lnTo>
                <a:lnTo>
                  <a:pt x="575" y="215"/>
                </a:lnTo>
                <a:lnTo>
                  <a:pt x="570" y="197"/>
                </a:lnTo>
                <a:lnTo>
                  <a:pt x="562" y="180"/>
                </a:lnTo>
                <a:lnTo>
                  <a:pt x="554" y="163"/>
                </a:lnTo>
                <a:lnTo>
                  <a:pt x="546" y="145"/>
                </a:lnTo>
                <a:close/>
                <a:moveTo>
                  <a:pt x="471" y="396"/>
                </a:moveTo>
                <a:lnTo>
                  <a:pt x="465" y="408"/>
                </a:lnTo>
                <a:lnTo>
                  <a:pt x="456" y="418"/>
                </a:lnTo>
                <a:lnTo>
                  <a:pt x="447" y="429"/>
                </a:lnTo>
                <a:lnTo>
                  <a:pt x="439" y="439"/>
                </a:lnTo>
                <a:lnTo>
                  <a:pt x="429" y="448"/>
                </a:lnTo>
                <a:lnTo>
                  <a:pt x="418" y="456"/>
                </a:lnTo>
                <a:lnTo>
                  <a:pt x="408" y="464"/>
                </a:lnTo>
                <a:lnTo>
                  <a:pt x="396" y="471"/>
                </a:lnTo>
                <a:lnTo>
                  <a:pt x="384" y="478"/>
                </a:lnTo>
                <a:lnTo>
                  <a:pt x="372" y="483"/>
                </a:lnTo>
                <a:lnTo>
                  <a:pt x="359" y="489"/>
                </a:lnTo>
                <a:lnTo>
                  <a:pt x="346" y="492"/>
                </a:lnTo>
                <a:lnTo>
                  <a:pt x="333" y="495"/>
                </a:lnTo>
                <a:lnTo>
                  <a:pt x="320" y="497"/>
                </a:lnTo>
                <a:lnTo>
                  <a:pt x="306" y="498"/>
                </a:lnTo>
                <a:lnTo>
                  <a:pt x="292" y="499"/>
                </a:lnTo>
                <a:lnTo>
                  <a:pt x="278" y="498"/>
                </a:lnTo>
                <a:lnTo>
                  <a:pt x="265" y="497"/>
                </a:lnTo>
                <a:lnTo>
                  <a:pt x="251" y="495"/>
                </a:lnTo>
                <a:lnTo>
                  <a:pt x="238" y="492"/>
                </a:lnTo>
                <a:lnTo>
                  <a:pt x="225" y="489"/>
                </a:lnTo>
                <a:lnTo>
                  <a:pt x="213" y="483"/>
                </a:lnTo>
                <a:lnTo>
                  <a:pt x="200" y="478"/>
                </a:lnTo>
                <a:lnTo>
                  <a:pt x="188" y="471"/>
                </a:lnTo>
                <a:lnTo>
                  <a:pt x="176" y="464"/>
                </a:lnTo>
                <a:lnTo>
                  <a:pt x="166" y="456"/>
                </a:lnTo>
                <a:lnTo>
                  <a:pt x="156" y="448"/>
                </a:lnTo>
                <a:lnTo>
                  <a:pt x="146" y="439"/>
                </a:lnTo>
                <a:lnTo>
                  <a:pt x="136" y="429"/>
                </a:lnTo>
                <a:lnTo>
                  <a:pt x="128" y="418"/>
                </a:lnTo>
                <a:lnTo>
                  <a:pt x="120" y="408"/>
                </a:lnTo>
                <a:lnTo>
                  <a:pt x="113" y="396"/>
                </a:lnTo>
                <a:lnTo>
                  <a:pt x="106" y="384"/>
                </a:lnTo>
                <a:lnTo>
                  <a:pt x="101" y="372"/>
                </a:lnTo>
                <a:lnTo>
                  <a:pt x="96" y="359"/>
                </a:lnTo>
                <a:lnTo>
                  <a:pt x="92" y="346"/>
                </a:lnTo>
                <a:lnTo>
                  <a:pt x="89" y="333"/>
                </a:lnTo>
                <a:lnTo>
                  <a:pt x="87" y="320"/>
                </a:lnTo>
                <a:lnTo>
                  <a:pt x="86" y="306"/>
                </a:lnTo>
                <a:lnTo>
                  <a:pt x="86" y="292"/>
                </a:lnTo>
                <a:lnTo>
                  <a:pt x="86" y="278"/>
                </a:lnTo>
                <a:lnTo>
                  <a:pt x="87" y="264"/>
                </a:lnTo>
                <a:lnTo>
                  <a:pt x="89" y="251"/>
                </a:lnTo>
                <a:lnTo>
                  <a:pt x="92" y="238"/>
                </a:lnTo>
                <a:lnTo>
                  <a:pt x="96" y="225"/>
                </a:lnTo>
                <a:lnTo>
                  <a:pt x="101" y="212"/>
                </a:lnTo>
                <a:lnTo>
                  <a:pt x="106" y="200"/>
                </a:lnTo>
                <a:lnTo>
                  <a:pt x="113" y="188"/>
                </a:lnTo>
                <a:lnTo>
                  <a:pt x="120" y="177"/>
                </a:lnTo>
                <a:lnTo>
                  <a:pt x="128" y="166"/>
                </a:lnTo>
                <a:lnTo>
                  <a:pt x="136" y="155"/>
                </a:lnTo>
                <a:lnTo>
                  <a:pt x="146" y="145"/>
                </a:lnTo>
                <a:lnTo>
                  <a:pt x="156" y="137"/>
                </a:lnTo>
                <a:lnTo>
                  <a:pt x="166" y="128"/>
                </a:lnTo>
                <a:lnTo>
                  <a:pt x="176" y="120"/>
                </a:lnTo>
                <a:lnTo>
                  <a:pt x="188" y="113"/>
                </a:lnTo>
                <a:lnTo>
                  <a:pt x="200" y="106"/>
                </a:lnTo>
                <a:lnTo>
                  <a:pt x="213" y="101"/>
                </a:lnTo>
                <a:lnTo>
                  <a:pt x="225" y="96"/>
                </a:lnTo>
                <a:lnTo>
                  <a:pt x="238" y="92"/>
                </a:lnTo>
                <a:lnTo>
                  <a:pt x="251" y="89"/>
                </a:lnTo>
                <a:lnTo>
                  <a:pt x="265" y="87"/>
                </a:lnTo>
                <a:lnTo>
                  <a:pt x="278" y="86"/>
                </a:lnTo>
                <a:lnTo>
                  <a:pt x="292" y="85"/>
                </a:lnTo>
                <a:lnTo>
                  <a:pt x="306" y="86"/>
                </a:lnTo>
                <a:lnTo>
                  <a:pt x="320" y="87"/>
                </a:lnTo>
                <a:lnTo>
                  <a:pt x="333" y="89"/>
                </a:lnTo>
                <a:lnTo>
                  <a:pt x="346" y="92"/>
                </a:lnTo>
                <a:lnTo>
                  <a:pt x="359" y="96"/>
                </a:lnTo>
                <a:lnTo>
                  <a:pt x="372" y="101"/>
                </a:lnTo>
                <a:lnTo>
                  <a:pt x="384" y="106"/>
                </a:lnTo>
                <a:lnTo>
                  <a:pt x="396" y="113"/>
                </a:lnTo>
                <a:lnTo>
                  <a:pt x="408" y="120"/>
                </a:lnTo>
                <a:lnTo>
                  <a:pt x="418" y="128"/>
                </a:lnTo>
                <a:lnTo>
                  <a:pt x="429" y="137"/>
                </a:lnTo>
                <a:lnTo>
                  <a:pt x="439" y="145"/>
                </a:lnTo>
                <a:lnTo>
                  <a:pt x="447" y="155"/>
                </a:lnTo>
                <a:lnTo>
                  <a:pt x="456" y="166"/>
                </a:lnTo>
                <a:lnTo>
                  <a:pt x="465" y="177"/>
                </a:lnTo>
                <a:lnTo>
                  <a:pt x="471" y="188"/>
                </a:lnTo>
                <a:lnTo>
                  <a:pt x="478" y="200"/>
                </a:lnTo>
                <a:lnTo>
                  <a:pt x="483" y="212"/>
                </a:lnTo>
                <a:lnTo>
                  <a:pt x="489" y="225"/>
                </a:lnTo>
                <a:lnTo>
                  <a:pt x="493" y="238"/>
                </a:lnTo>
                <a:lnTo>
                  <a:pt x="495" y="251"/>
                </a:lnTo>
                <a:lnTo>
                  <a:pt x="497" y="264"/>
                </a:lnTo>
                <a:lnTo>
                  <a:pt x="499" y="278"/>
                </a:lnTo>
                <a:lnTo>
                  <a:pt x="499" y="292"/>
                </a:lnTo>
                <a:lnTo>
                  <a:pt x="499" y="306"/>
                </a:lnTo>
                <a:lnTo>
                  <a:pt x="497" y="320"/>
                </a:lnTo>
                <a:lnTo>
                  <a:pt x="495" y="333"/>
                </a:lnTo>
                <a:lnTo>
                  <a:pt x="493" y="346"/>
                </a:lnTo>
                <a:lnTo>
                  <a:pt x="489" y="359"/>
                </a:lnTo>
                <a:lnTo>
                  <a:pt x="483" y="372"/>
                </a:lnTo>
                <a:lnTo>
                  <a:pt x="478" y="384"/>
                </a:lnTo>
                <a:lnTo>
                  <a:pt x="471" y="396"/>
                </a:lnTo>
                <a:close/>
              </a:path>
            </a:pathLst>
          </a:custGeom>
          <a:solidFill>
            <a:schemeClr val="accent1"/>
          </a:solidFill>
          <a:ln>
            <a:noFill/>
          </a:ln>
        </p:spPr>
        <p:txBody>
          <a:bodyPr vert="horz" wrap="square" lIns="243792" tIns="121896" rIns="243792" bIns="121896" numCol="1" anchor="t" anchorCtr="0" compatLnSpc="1">
            <a:prstTxWarp prst="textNoShape">
              <a:avLst/>
            </a:prstTxWarp>
          </a:bodyPr>
          <a:lstStyle/>
          <a:p>
            <a:endParaRPr lang="ru-RU" sz="2400"/>
          </a:p>
        </p:txBody>
      </p:sp>
      <p:sp>
        <p:nvSpPr>
          <p:cNvPr id="45" name="Freeform 48"/>
          <p:cNvSpPr>
            <a:spLocks/>
          </p:cNvSpPr>
          <p:nvPr/>
        </p:nvSpPr>
        <p:spPr bwMode="auto">
          <a:xfrm>
            <a:off x="18125709" y="9384807"/>
            <a:ext cx="207394" cy="275114"/>
          </a:xfrm>
          <a:custGeom>
            <a:avLst/>
            <a:gdLst>
              <a:gd name="T0" fmla="*/ 134 w 146"/>
              <a:gd name="T1" fmla="*/ 0 h 195"/>
              <a:gd name="T2" fmla="*/ 110 w 146"/>
              <a:gd name="T3" fmla="*/ 0 h 195"/>
              <a:gd name="T4" fmla="*/ 105 w 146"/>
              <a:gd name="T5" fmla="*/ 1 h 195"/>
              <a:gd name="T6" fmla="*/ 100 w 146"/>
              <a:gd name="T7" fmla="*/ 4 h 195"/>
              <a:gd name="T8" fmla="*/ 98 w 146"/>
              <a:gd name="T9" fmla="*/ 8 h 195"/>
              <a:gd name="T10" fmla="*/ 97 w 146"/>
              <a:gd name="T11" fmla="*/ 12 h 195"/>
              <a:gd name="T12" fmla="*/ 97 w 146"/>
              <a:gd name="T13" fmla="*/ 146 h 195"/>
              <a:gd name="T14" fmla="*/ 12 w 146"/>
              <a:gd name="T15" fmla="*/ 146 h 195"/>
              <a:gd name="T16" fmla="*/ 7 w 146"/>
              <a:gd name="T17" fmla="*/ 147 h 195"/>
              <a:gd name="T18" fmla="*/ 3 w 146"/>
              <a:gd name="T19" fmla="*/ 149 h 195"/>
              <a:gd name="T20" fmla="*/ 1 w 146"/>
              <a:gd name="T21" fmla="*/ 154 h 195"/>
              <a:gd name="T22" fmla="*/ 0 w 146"/>
              <a:gd name="T23" fmla="*/ 158 h 195"/>
              <a:gd name="T24" fmla="*/ 0 w 146"/>
              <a:gd name="T25" fmla="*/ 183 h 195"/>
              <a:gd name="T26" fmla="*/ 1 w 146"/>
              <a:gd name="T27" fmla="*/ 187 h 195"/>
              <a:gd name="T28" fmla="*/ 3 w 146"/>
              <a:gd name="T29" fmla="*/ 191 h 195"/>
              <a:gd name="T30" fmla="*/ 7 w 146"/>
              <a:gd name="T31" fmla="*/ 194 h 195"/>
              <a:gd name="T32" fmla="*/ 12 w 146"/>
              <a:gd name="T33" fmla="*/ 195 h 195"/>
              <a:gd name="T34" fmla="*/ 134 w 146"/>
              <a:gd name="T35" fmla="*/ 195 h 195"/>
              <a:gd name="T36" fmla="*/ 139 w 146"/>
              <a:gd name="T37" fmla="*/ 194 h 195"/>
              <a:gd name="T38" fmla="*/ 142 w 146"/>
              <a:gd name="T39" fmla="*/ 191 h 195"/>
              <a:gd name="T40" fmla="*/ 146 w 146"/>
              <a:gd name="T41" fmla="*/ 187 h 195"/>
              <a:gd name="T42" fmla="*/ 146 w 146"/>
              <a:gd name="T43" fmla="*/ 183 h 195"/>
              <a:gd name="T44" fmla="*/ 146 w 146"/>
              <a:gd name="T45" fmla="*/ 12 h 195"/>
              <a:gd name="T46" fmla="*/ 146 w 146"/>
              <a:gd name="T47" fmla="*/ 8 h 195"/>
              <a:gd name="T48" fmla="*/ 142 w 146"/>
              <a:gd name="T49" fmla="*/ 4 h 195"/>
              <a:gd name="T50" fmla="*/ 139 w 146"/>
              <a:gd name="T51" fmla="*/ 1 h 195"/>
              <a:gd name="T52" fmla="*/ 134 w 146"/>
              <a:gd name="T53" fmla="*/ 0 h 1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46" h="195">
                <a:moveTo>
                  <a:pt x="134" y="0"/>
                </a:moveTo>
                <a:lnTo>
                  <a:pt x="110" y="0"/>
                </a:lnTo>
                <a:lnTo>
                  <a:pt x="105" y="1"/>
                </a:lnTo>
                <a:lnTo>
                  <a:pt x="100" y="4"/>
                </a:lnTo>
                <a:lnTo>
                  <a:pt x="98" y="8"/>
                </a:lnTo>
                <a:lnTo>
                  <a:pt x="97" y="12"/>
                </a:lnTo>
                <a:lnTo>
                  <a:pt x="97" y="146"/>
                </a:lnTo>
                <a:lnTo>
                  <a:pt x="12" y="146"/>
                </a:lnTo>
                <a:lnTo>
                  <a:pt x="7" y="147"/>
                </a:lnTo>
                <a:lnTo>
                  <a:pt x="3" y="149"/>
                </a:lnTo>
                <a:lnTo>
                  <a:pt x="1" y="154"/>
                </a:lnTo>
                <a:lnTo>
                  <a:pt x="0" y="158"/>
                </a:lnTo>
                <a:lnTo>
                  <a:pt x="0" y="183"/>
                </a:lnTo>
                <a:lnTo>
                  <a:pt x="1" y="187"/>
                </a:lnTo>
                <a:lnTo>
                  <a:pt x="3" y="191"/>
                </a:lnTo>
                <a:lnTo>
                  <a:pt x="7" y="194"/>
                </a:lnTo>
                <a:lnTo>
                  <a:pt x="12" y="195"/>
                </a:lnTo>
                <a:lnTo>
                  <a:pt x="134" y="195"/>
                </a:lnTo>
                <a:lnTo>
                  <a:pt x="139" y="194"/>
                </a:lnTo>
                <a:lnTo>
                  <a:pt x="142" y="191"/>
                </a:lnTo>
                <a:lnTo>
                  <a:pt x="146" y="187"/>
                </a:lnTo>
                <a:lnTo>
                  <a:pt x="146" y="183"/>
                </a:lnTo>
                <a:lnTo>
                  <a:pt x="146" y="12"/>
                </a:lnTo>
                <a:lnTo>
                  <a:pt x="146" y="8"/>
                </a:lnTo>
                <a:lnTo>
                  <a:pt x="142" y="4"/>
                </a:lnTo>
                <a:lnTo>
                  <a:pt x="139" y="1"/>
                </a:lnTo>
                <a:lnTo>
                  <a:pt x="134" y="0"/>
                </a:lnTo>
                <a:close/>
              </a:path>
            </a:pathLst>
          </a:custGeom>
          <a:solidFill>
            <a:schemeClr val="accent1"/>
          </a:solidFill>
          <a:ln>
            <a:noFill/>
          </a:ln>
        </p:spPr>
        <p:txBody>
          <a:bodyPr vert="horz" wrap="square" lIns="243792" tIns="121896" rIns="243792" bIns="121896" numCol="1" anchor="t" anchorCtr="0" compatLnSpc="1">
            <a:prstTxWarp prst="textNoShape">
              <a:avLst/>
            </a:prstTxWarp>
          </a:bodyPr>
          <a:lstStyle/>
          <a:p>
            <a:endParaRPr lang="ru-RU" sz="2400"/>
          </a:p>
        </p:txBody>
      </p:sp>
      <p:sp>
        <p:nvSpPr>
          <p:cNvPr id="46" name="Freeform 49"/>
          <p:cNvSpPr>
            <a:spLocks noEditPoints="1"/>
          </p:cNvSpPr>
          <p:nvPr/>
        </p:nvSpPr>
        <p:spPr bwMode="auto">
          <a:xfrm>
            <a:off x="22133895" y="9198578"/>
            <a:ext cx="550226" cy="787246"/>
          </a:xfrm>
          <a:custGeom>
            <a:avLst/>
            <a:gdLst>
              <a:gd name="T0" fmla="*/ 352 w 390"/>
              <a:gd name="T1" fmla="*/ 251 h 560"/>
              <a:gd name="T2" fmla="*/ 325 w 390"/>
              <a:gd name="T3" fmla="*/ 211 h 560"/>
              <a:gd name="T4" fmla="*/ 297 w 390"/>
              <a:gd name="T5" fmla="*/ 169 h 560"/>
              <a:gd name="T6" fmla="*/ 269 w 390"/>
              <a:gd name="T7" fmla="*/ 121 h 560"/>
              <a:gd name="T8" fmla="*/ 241 w 390"/>
              <a:gd name="T9" fmla="*/ 61 h 560"/>
              <a:gd name="T10" fmla="*/ 226 w 390"/>
              <a:gd name="T11" fmla="*/ 19 h 560"/>
              <a:gd name="T12" fmla="*/ 215 w 390"/>
              <a:gd name="T13" fmla="*/ 7 h 560"/>
              <a:gd name="T14" fmla="*/ 200 w 390"/>
              <a:gd name="T15" fmla="*/ 0 h 560"/>
              <a:gd name="T16" fmla="*/ 186 w 390"/>
              <a:gd name="T17" fmla="*/ 2 h 560"/>
              <a:gd name="T18" fmla="*/ 172 w 390"/>
              <a:gd name="T19" fmla="*/ 10 h 560"/>
              <a:gd name="T20" fmla="*/ 163 w 390"/>
              <a:gd name="T21" fmla="*/ 24 h 560"/>
              <a:gd name="T22" fmla="*/ 142 w 390"/>
              <a:gd name="T23" fmla="*/ 81 h 560"/>
              <a:gd name="T24" fmla="*/ 111 w 390"/>
              <a:gd name="T25" fmla="*/ 139 h 560"/>
              <a:gd name="T26" fmla="*/ 84 w 390"/>
              <a:gd name="T27" fmla="*/ 183 h 560"/>
              <a:gd name="T28" fmla="*/ 55 w 390"/>
              <a:gd name="T29" fmla="*/ 226 h 560"/>
              <a:gd name="T30" fmla="*/ 34 w 390"/>
              <a:gd name="T31" fmla="*/ 257 h 560"/>
              <a:gd name="T32" fmla="*/ 17 w 390"/>
              <a:gd name="T33" fmla="*/ 286 h 560"/>
              <a:gd name="T34" fmla="*/ 4 w 390"/>
              <a:gd name="T35" fmla="*/ 324 h 560"/>
              <a:gd name="T36" fmla="*/ 0 w 390"/>
              <a:gd name="T37" fmla="*/ 365 h 560"/>
              <a:gd name="T38" fmla="*/ 9 w 390"/>
              <a:gd name="T39" fmla="*/ 423 h 560"/>
              <a:gd name="T40" fmla="*/ 33 w 390"/>
              <a:gd name="T41" fmla="*/ 473 h 560"/>
              <a:gd name="T42" fmla="*/ 73 w 390"/>
              <a:gd name="T43" fmla="*/ 517 h 560"/>
              <a:gd name="T44" fmla="*/ 120 w 390"/>
              <a:gd name="T45" fmla="*/ 546 h 560"/>
              <a:gd name="T46" fmla="*/ 175 w 390"/>
              <a:gd name="T47" fmla="*/ 560 h 560"/>
              <a:gd name="T48" fmla="*/ 235 w 390"/>
              <a:gd name="T49" fmla="*/ 557 h 560"/>
              <a:gd name="T50" fmla="*/ 287 w 390"/>
              <a:gd name="T51" fmla="*/ 538 h 560"/>
              <a:gd name="T52" fmla="*/ 333 w 390"/>
              <a:gd name="T53" fmla="*/ 504 h 560"/>
              <a:gd name="T54" fmla="*/ 367 w 390"/>
              <a:gd name="T55" fmla="*/ 457 h 560"/>
              <a:gd name="T56" fmla="*/ 387 w 390"/>
              <a:gd name="T57" fmla="*/ 404 h 560"/>
              <a:gd name="T58" fmla="*/ 390 w 390"/>
              <a:gd name="T59" fmla="*/ 351 h 560"/>
              <a:gd name="T60" fmla="*/ 382 w 390"/>
              <a:gd name="T61" fmla="*/ 311 h 560"/>
              <a:gd name="T62" fmla="*/ 366 w 390"/>
              <a:gd name="T63" fmla="*/ 273 h 560"/>
              <a:gd name="T64" fmla="*/ 174 w 390"/>
              <a:gd name="T65" fmla="*/ 455 h 560"/>
              <a:gd name="T66" fmla="*/ 147 w 390"/>
              <a:gd name="T67" fmla="*/ 463 h 560"/>
              <a:gd name="T68" fmla="*/ 120 w 390"/>
              <a:gd name="T69" fmla="*/ 455 h 560"/>
              <a:gd name="T70" fmla="*/ 102 w 390"/>
              <a:gd name="T71" fmla="*/ 432 h 560"/>
              <a:gd name="T72" fmla="*/ 98 w 390"/>
              <a:gd name="T73" fmla="*/ 408 h 560"/>
              <a:gd name="T74" fmla="*/ 106 w 390"/>
              <a:gd name="T75" fmla="*/ 388 h 560"/>
              <a:gd name="T76" fmla="*/ 117 w 390"/>
              <a:gd name="T77" fmla="*/ 372 h 560"/>
              <a:gd name="T78" fmla="*/ 131 w 390"/>
              <a:gd name="T79" fmla="*/ 348 h 560"/>
              <a:gd name="T80" fmla="*/ 139 w 390"/>
              <a:gd name="T81" fmla="*/ 327 h 560"/>
              <a:gd name="T82" fmla="*/ 147 w 390"/>
              <a:gd name="T83" fmla="*/ 322 h 560"/>
              <a:gd name="T84" fmla="*/ 154 w 390"/>
              <a:gd name="T85" fmla="*/ 327 h 560"/>
              <a:gd name="T86" fmla="*/ 162 w 390"/>
              <a:gd name="T87" fmla="*/ 348 h 560"/>
              <a:gd name="T88" fmla="*/ 176 w 390"/>
              <a:gd name="T89" fmla="*/ 372 h 560"/>
              <a:gd name="T90" fmla="*/ 188 w 390"/>
              <a:gd name="T91" fmla="*/ 388 h 560"/>
              <a:gd name="T92" fmla="*/ 195 w 390"/>
              <a:gd name="T93" fmla="*/ 408 h 560"/>
              <a:gd name="T94" fmla="*/ 191 w 390"/>
              <a:gd name="T95" fmla="*/ 432 h 5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390" h="560">
                <a:moveTo>
                  <a:pt x="360" y="261"/>
                </a:moveTo>
                <a:lnTo>
                  <a:pt x="357" y="257"/>
                </a:lnTo>
                <a:lnTo>
                  <a:pt x="352" y="251"/>
                </a:lnTo>
                <a:lnTo>
                  <a:pt x="345" y="240"/>
                </a:lnTo>
                <a:lnTo>
                  <a:pt x="336" y="226"/>
                </a:lnTo>
                <a:lnTo>
                  <a:pt x="325" y="211"/>
                </a:lnTo>
                <a:lnTo>
                  <a:pt x="316" y="197"/>
                </a:lnTo>
                <a:lnTo>
                  <a:pt x="306" y="183"/>
                </a:lnTo>
                <a:lnTo>
                  <a:pt x="297" y="169"/>
                </a:lnTo>
                <a:lnTo>
                  <a:pt x="289" y="155"/>
                </a:lnTo>
                <a:lnTo>
                  <a:pt x="279" y="139"/>
                </a:lnTo>
                <a:lnTo>
                  <a:pt x="269" y="121"/>
                </a:lnTo>
                <a:lnTo>
                  <a:pt x="259" y="101"/>
                </a:lnTo>
                <a:lnTo>
                  <a:pt x="250" y="81"/>
                </a:lnTo>
                <a:lnTo>
                  <a:pt x="241" y="61"/>
                </a:lnTo>
                <a:lnTo>
                  <a:pt x="233" y="43"/>
                </a:lnTo>
                <a:lnTo>
                  <a:pt x="228" y="24"/>
                </a:lnTo>
                <a:lnTo>
                  <a:pt x="226" y="19"/>
                </a:lnTo>
                <a:lnTo>
                  <a:pt x="223" y="14"/>
                </a:lnTo>
                <a:lnTo>
                  <a:pt x="219" y="10"/>
                </a:lnTo>
                <a:lnTo>
                  <a:pt x="215" y="7"/>
                </a:lnTo>
                <a:lnTo>
                  <a:pt x="210" y="4"/>
                </a:lnTo>
                <a:lnTo>
                  <a:pt x="205" y="2"/>
                </a:lnTo>
                <a:lnTo>
                  <a:pt x="200" y="0"/>
                </a:lnTo>
                <a:lnTo>
                  <a:pt x="196" y="0"/>
                </a:lnTo>
                <a:lnTo>
                  <a:pt x="190" y="0"/>
                </a:lnTo>
                <a:lnTo>
                  <a:pt x="186" y="2"/>
                </a:lnTo>
                <a:lnTo>
                  <a:pt x="181" y="4"/>
                </a:lnTo>
                <a:lnTo>
                  <a:pt x="176" y="7"/>
                </a:lnTo>
                <a:lnTo>
                  <a:pt x="172" y="10"/>
                </a:lnTo>
                <a:lnTo>
                  <a:pt x="168" y="14"/>
                </a:lnTo>
                <a:lnTo>
                  <a:pt x="165" y="19"/>
                </a:lnTo>
                <a:lnTo>
                  <a:pt x="163" y="24"/>
                </a:lnTo>
                <a:lnTo>
                  <a:pt x="157" y="43"/>
                </a:lnTo>
                <a:lnTo>
                  <a:pt x="150" y="61"/>
                </a:lnTo>
                <a:lnTo>
                  <a:pt x="142" y="81"/>
                </a:lnTo>
                <a:lnTo>
                  <a:pt x="132" y="101"/>
                </a:lnTo>
                <a:lnTo>
                  <a:pt x="121" y="121"/>
                </a:lnTo>
                <a:lnTo>
                  <a:pt x="111" y="139"/>
                </a:lnTo>
                <a:lnTo>
                  <a:pt x="103" y="155"/>
                </a:lnTo>
                <a:lnTo>
                  <a:pt x="93" y="169"/>
                </a:lnTo>
                <a:lnTo>
                  <a:pt x="84" y="183"/>
                </a:lnTo>
                <a:lnTo>
                  <a:pt x="76" y="197"/>
                </a:lnTo>
                <a:lnTo>
                  <a:pt x="66" y="211"/>
                </a:lnTo>
                <a:lnTo>
                  <a:pt x="55" y="226"/>
                </a:lnTo>
                <a:lnTo>
                  <a:pt x="46" y="240"/>
                </a:lnTo>
                <a:lnTo>
                  <a:pt x="38" y="251"/>
                </a:lnTo>
                <a:lnTo>
                  <a:pt x="34" y="257"/>
                </a:lnTo>
                <a:lnTo>
                  <a:pt x="31" y="261"/>
                </a:lnTo>
                <a:lnTo>
                  <a:pt x="24" y="274"/>
                </a:lnTo>
                <a:lnTo>
                  <a:pt x="17" y="286"/>
                </a:lnTo>
                <a:lnTo>
                  <a:pt x="12" y="298"/>
                </a:lnTo>
                <a:lnTo>
                  <a:pt x="8" y="311"/>
                </a:lnTo>
                <a:lnTo>
                  <a:pt x="4" y="324"/>
                </a:lnTo>
                <a:lnTo>
                  <a:pt x="2" y="338"/>
                </a:lnTo>
                <a:lnTo>
                  <a:pt x="1" y="351"/>
                </a:lnTo>
                <a:lnTo>
                  <a:pt x="0" y="365"/>
                </a:lnTo>
                <a:lnTo>
                  <a:pt x="1" y="385"/>
                </a:lnTo>
                <a:lnTo>
                  <a:pt x="4" y="404"/>
                </a:lnTo>
                <a:lnTo>
                  <a:pt x="9" y="423"/>
                </a:lnTo>
                <a:lnTo>
                  <a:pt x="15" y="440"/>
                </a:lnTo>
                <a:lnTo>
                  <a:pt x="23" y="457"/>
                </a:lnTo>
                <a:lnTo>
                  <a:pt x="33" y="473"/>
                </a:lnTo>
                <a:lnTo>
                  <a:pt x="44" y="489"/>
                </a:lnTo>
                <a:lnTo>
                  <a:pt x="57" y="504"/>
                </a:lnTo>
                <a:lnTo>
                  <a:pt x="73" y="517"/>
                </a:lnTo>
                <a:lnTo>
                  <a:pt x="88" y="528"/>
                </a:lnTo>
                <a:lnTo>
                  <a:pt x="104" y="538"/>
                </a:lnTo>
                <a:lnTo>
                  <a:pt x="120" y="546"/>
                </a:lnTo>
                <a:lnTo>
                  <a:pt x="138" y="552"/>
                </a:lnTo>
                <a:lnTo>
                  <a:pt x="157" y="557"/>
                </a:lnTo>
                <a:lnTo>
                  <a:pt x="175" y="560"/>
                </a:lnTo>
                <a:lnTo>
                  <a:pt x="196" y="560"/>
                </a:lnTo>
                <a:lnTo>
                  <a:pt x="215" y="560"/>
                </a:lnTo>
                <a:lnTo>
                  <a:pt x="235" y="557"/>
                </a:lnTo>
                <a:lnTo>
                  <a:pt x="253" y="552"/>
                </a:lnTo>
                <a:lnTo>
                  <a:pt x="270" y="546"/>
                </a:lnTo>
                <a:lnTo>
                  <a:pt x="287" y="538"/>
                </a:lnTo>
                <a:lnTo>
                  <a:pt x="303" y="528"/>
                </a:lnTo>
                <a:lnTo>
                  <a:pt x="319" y="517"/>
                </a:lnTo>
                <a:lnTo>
                  <a:pt x="333" y="504"/>
                </a:lnTo>
                <a:lnTo>
                  <a:pt x="347" y="489"/>
                </a:lnTo>
                <a:lnTo>
                  <a:pt x="358" y="473"/>
                </a:lnTo>
                <a:lnTo>
                  <a:pt x="367" y="457"/>
                </a:lnTo>
                <a:lnTo>
                  <a:pt x="376" y="440"/>
                </a:lnTo>
                <a:lnTo>
                  <a:pt x="382" y="423"/>
                </a:lnTo>
                <a:lnTo>
                  <a:pt x="387" y="404"/>
                </a:lnTo>
                <a:lnTo>
                  <a:pt x="389" y="385"/>
                </a:lnTo>
                <a:lnTo>
                  <a:pt x="390" y="365"/>
                </a:lnTo>
                <a:lnTo>
                  <a:pt x="390" y="351"/>
                </a:lnTo>
                <a:lnTo>
                  <a:pt x="388" y="337"/>
                </a:lnTo>
                <a:lnTo>
                  <a:pt x="386" y="324"/>
                </a:lnTo>
                <a:lnTo>
                  <a:pt x="382" y="311"/>
                </a:lnTo>
                <a:lnTo>
                  <a:pt x="378" y="298"/>
                </a:lnTo>
                <a:lnTo>
                  <a:pt x="373" y="286"/>
                </a:lnTo>
                <a:lnTo>
                  <a:pt x="366" y="273"/>
                </a:lnTo>
                <a:lnTo>
                  <a:pt x="360" y="261"/>
                </a:lnTo>
                <a:close/>
                <a:moveTo>
                  <a:pt x="181" y="449"/>
                </a:moveTo>
                <a:lnTo>
                  <a:pt x="174" y="455"/>
                </a:lnTo>
                <a:lnTo>
                  <a:pt x="165" y="459"/>
                </a:lnTo>
                <a:lnTo>
                  <a:pt x="157" y="462"/>
                </a:lnTo>
                <a:lnTo>
                  <a:pt x="147" y="463"/>
                </a:lnTo>
                <a:lnTo>
                  <a:pt x="137" y="462"/>
                </a:lnTo>
                <a:lnTo>
                  <a:pt x="128" y="459"/>
                </a:lnTo>
                <a:lnTo>
                  <a:pt x="120" y="455"/>
                </a:lnTo>
                <a:lnTo>
                  <a:pt x="112" y="449"/>
                </a:lnTo>
                <a:lnTo>
                  <a:pt x="106" y="441"/>
                </a:lnTo>
                <a:lnTo>
                  <a:pt x="102" y="432"/>
                </a:lnTo>
                <a:lnTo>
                  <a:pt x="98" y="424"/>
                </a:lnTo>
                <a:lnTo>
                  <a:pt x="98" y="414"/>
                </a:lnTo>
                <a:lnTo>
                  <a:pt x="98" y="408"/>
                </a:lnTo>
                <a:lnTo>
                  <a:pt x="100" y="401"/>
                </a:lnTo>
                <a:lnTo>
                  <a:pt x="102" y="395"/>
                </a:lnTo>
                <a:lnTo>
                  <a:pt x="106" y="388"/>
                </a:lnTo>
                <a:lnTo>
                  <a:pt x="107" y="386"/>
                </a:lnTo>
                <a:lnTo>
                  <a:pt x="111" y="379"/>
                </a:lnTo>
                <a:lnTo>
                  <a:pt x="117" y="372"/>
                </a:lnTo>
                <a:lnTo>
                  <a:pt x="121" y="364"/>
                </a:lnTo>
                <a:lnTo>
                  <a:pt x="125" y="358"/>
                </a:lnTo>
                <a:lnTo>
                  <a:pt x="131" y="348"/>
                </a:lnTo>
                <a:lnTo>
                  <a:pt x="135" y="338"/>
                </a:lnTo>
                <a:lnTo>
                  <a:pt x="138" y="329"/>
                </a:lnTo>
                <a:lnTo>
                  <a:pt x="139" y="327"/>
                </a:lnTo>
                <a:lnTo>
                  <a:pt x="142" y="324"/>
                </a:lnTo>
                <a:lnTo>
                  <a:pt x="144" y="323"/>
                </a:lnTo>
                <a:lnTo>
                  <a:pt x="147" y="322"/>
                </a:lnTo>
                <a:lnTo>
                  <a:pt x="149" y="323"/>
                </a:lnTo>
                <a:lnTo>
                  <a:pt x="151" y="324"/>
                </a:lnTo>
                <a:lnTo>
                  <a:pt x="154" y="327"/>
                </a:lnTo>
                <a:lnTo>
                  <a:pt x="155" y="329"/>
                </a:lnTo>
                <a:lnTo>
                  <a:pt x="158" y="338"/>
                </a:lnTo>
                <a:lnTo>
                  <a:pt x="162" y="348"/>
                </a:lnTo>
                <a:lnTo>
                  <a:pt x="168" y="358"/>
                </a:lnTo>
                <a:lnTo>
                  <a:pt x="172" y="364"/>
                </a:lnTo>
                <a:lnTo>
                  <a:pt x="176" y="372"/>
                </a:lnTo>
                <a:lnTo>
                  <a:pt x="182" y="379"/>
                </a:lnTo>
                <a:lnTo>
                  <a:pt x="186" y="386"/>
                </a:lnTo>
                <a:lnTo>
                  <a:pt x="188" y="388"/>
                </a:lnTo>
                <a:lnTo>
                  <a:pt x="191" y="395"/>
                </a:lnTo>
                <a:lnTo>
                  <a:pt x="193" y="401"/>
                </a:lnTo>
                <a:lnTo>
                  <a:pt x="195" y="408"/>
                </a:lnTo>
                <a:lnTo>
                  <a:pt x="196" y="414"/>
                </a:lnTo>
                <a:lnTo>
                  <a:pt x="195" y="424"/>
                </a:lnTo>
                <a:lnTo>
                  <a:pt x="191" y="432"/>
                </a:lnTo>
                <a:lnTo>
                  <a:pt x="187" y="441"/>
                </a:lnTo>
                <a:lnTo>
                  <a:pt x="181" y="449"/>
                </a:lnTo>
                <a:close/>
              </a:path>
            </a:pathLst>
          </a:custGeom>
          <a:solidFill>
            <a:schemeClr val="accent1"/>
          </a:solidFill>
          <a:ln>
            <a:noFill/>
          </a:ln>
        </p:spPr>
        <p:txBody>
          <a:bodyPr vert="horz" wrap="square" lIns="243792" tIns="121896" rIns="243792" bIns="121896" numCol="1" anchor="t" anchorCtr="0" compatLnSpc="1">
            <a:prstTxWarp prst="textNoShape">
              <a:avLst/>
            </a:prstTxWarp>
          </a:bodyPr>
          <a:lstStyle/>
          <a:p>
            <a:endParaRPr lang="ru-RU" sz="2400"/>
          </a:p>
        </p:txBody>
      </p:sp>
      <p:sp>
        <p:nvSpPr>
          <p:cNvPr id="47" name="Freeform 50"/>
          <p:cNvSpPr>
            <a:spLocks noEditPoints="1"/>
          </p:cNvSpPr>
          <p:nvPr/>
        </p:nvSpPr>
        <p:spPr bwMode="auto">
          <a:xfrm>
            <a:off x="1572378" y="7323578"/>
            <a:ext cx="757620" cy="825340"/>
          </a:xfrm>
          <a:custGeom>
            <a:avLst/>
            <a:gdLst>
              <a:gd name="T0" fmla="*/ 528 w 535"/>
              <a:gd name="T1" fmla="*/ 99 h 586"/>
              <a:gd name="T2" fmla="*/ 406 w 535"/>
              <a:gd name="T3" fmla="*/ 99 h 586"/>
              <a:gd name="T4" fmla="*/ 376 w 535"/>
              <a:gd name="T5" fmla="*/ 27 h 586"/>
              <a:gd name="T6" fmla="*/ 366 w 535"/>
              <a:gd name="T7" fmla="*/ 15 h 586"/>
              <a:gd name="T8" fmla="*/ 351 w 535"/>
              <a:gd name="T9" fmla="*/ 7 h 586"/>
              <a:gd name="T10" fmla="*/ 337 w 535"/>
              <a:gd name="T11" fmla="*/ 1 h 586"/>
              <a:gd name="T12" fmla="*/ 207 w 535"/>
              <a:gd name="T13" fmla="*/ 0 h 586"/>
              <a:gd name="T14" fmla="*/ 192 w 535"/>
              <a:gd name="T15" fmla="*/ 4 h 586"/>
              <a:gd name="T16" fmla="*/ 177 w 535"/>
              <a:gd name="T17" fmla="*/ 11 h 586"/>
              <a:gd name="T18" fmla="*/ 164 w 535"/>
              <a:gd name="T19" fmla="*/ 22 h 586"/>
              <a:gd name="T20" fmla="*/ 156 w 535"/>
              <a:gd name="T21" fmla="*/ 35 h 586"/>
              <a:gd name="T22" fmla="*/ 12 w 535"/>
              <a:gd name="T23" fmla="*/ 99 h 586"/>
              <a:gd name="T24" fmla="*/ 3 w 535"/>
              <a:gd name="T25" fmla="*/ 102 h 586"/>
              <a:gd name="T26" fmla="*/ 0 w 535"/>
              <a:gd name="T27" fmla="*/ 110 h 586"/>
              <a:gd name="T28" fmla="*/ 1 w 535"/>
              <a:gd name="T29" fmla="*/ 140 h 586"/>
              <a:gd name="T30" fmla="*/ 7 w 535"/>
              <a:gd name="T31" fmla="*/ 146 h 586"/>
              <a:gd name="T32" fmla="*/ 48 w 535"/>
              <a:gd name="T33" fmla="*/ 147 h 586"/>
              <a:gd name="T34" fmla="*/ 48 w 535"/>
              <a:gd name="T35" fmla="*/ 516 h 586"/>
              <a:gd name="T36" fmla="*/ 52 w 535"/>
              <a:gd name="T37" fmla="*/ 532 h 586"/>
              <a:gd name="T38" fmla="*/ 56 w 535"/>
              <a:gd name="T39" fmla="*/ 544 h 586"/>
              <a:gd name="T40" fmla="*/ 62 w 535"/>
              <a:gd name="T41" fmla="*/ 557 h 586"/>
              <a:gd name="T42" fmla="*/ 71 w 535"/>
              <a:gd name="T43" fmla="*/ 568 h 586"/>
              <a:gd name="T44" fmla="*/ 81 w 535"/>
              <a:gd name="T45" fmla="*/ 577 h 586"/>
              <a:gd name="T46" fmla="*/ 92 w 535"/>
              <a:gd name="T47" fmla="*/ 582 h 586"/>
              <a:gd name="T48" fmla="*/ 103 w 535"/>
              <a:gd name="T49" fmla="*/ 584 h 586"/>
              <a:gd name="T50" fmla="*/ 426 w 535"/>
              <a:gd name="T51" fmla="*/ 586 h 586"/>
              <a:gd name="T52" fmla="*/ 438 w 535"/>
              <a:gd name="T53" fmla="*/ 583 h 586"/>
              <a:gd name="T54" fmla="*/ 449 w 535"/>
              <a:gd name="T55" fmla="*/ 579 h 586"/>
              <a:gd name="T56" fmla="*/ 460 w 535"/>
              <a:gd name="T57" fmla="*/ 573 h 586"/>
              <a:gd name="T58" fmla="*/ 470 w 535"/>
              <a:gd name="T59" fmla="*/ 562 h 586"/>
              <a:gd name="T60" fmla="*/ 477 w 535"/>
              <a:gd name="T61" fmla="*/ 550 h 586"/>
              <a:gd name="T62" fmla="*/ 482 w 535"/>
              <a:gd name="T63" fmla="*/ 537 h 586"/>
              <a:gd name="T64" fmla="*/ 486 w 535"/>
              <a:gd name="T65" fmla="*/ 523 h 586"/>
              <a:gd name="T66" fmla="*/ 487 w 535"/>
              <a:gd name="T67" fmla="*/ 508 h 586"/>
              <a:gd name="T68" fmla="*/ 524 w 535"/>
              <a:gd name="T69" fmla="*/ 147 h 586"/>
              <a:gd name="T70" fmla="*/ 532 w 535"/>
              <a:gd name="T71" fmla="*/ 143 h 586"/>
              <a:gd name="T72" fmla="*/ 535 w 535"/>
              <a:gd name="T73" fmla="*/ 134 h 586"/>
              <a:gd name="T74" fmla="*/ 534 w 535"/>
              <a:gd name="T75" fmla="*/ 105 h 586"/>
              <a:gd name="T76" fmla="*/ 201 w 535"/>
              <a:gd name="T77" fmla="*/ 53 h 586"/>
              <a:gd name="T78" fmla="*/ 207 w 535"/>
              <a:gd name="T79" fmla="*/ 49 h 586"/>
              <a:gd name="T80" fmla="*/ 331 w 535"/>
              <a:gd name="T81" fmla="*/ 51 h 586"/>
              <a:gd name="T82" fmla="*/ 353 w 535"/>
              <a:gd name="T83" fmla="*/ 99 h 586"/>
              <a:gd name="T84" fmla="*/ 201 w 535"/>
              <a:gd name="T85" fmla="*/ 53 h 586"/>
              <a:gd name="T86" fmla="*/ 437 w 535"/>
              <a:gd name="T87" fmla="*/ 515 h 586"/>
              <a:gd name="T88" fmla="*/ 433 w 535"/>
              <a:gd name="T89" fmla="*/ 529 h 586"/>
              <a:gd name="T90" fmla="*/ 427 w 535"/>
              <a:gd name="T91" fmla="*/ 536 h 586"/>
              <a:gd name="T92" fmla="*/ 110 w 535"/>
              <a:gd name="T93" fmla="*/ 536 h 586"/>
              <a:gd name="T94" fmla="*/ 106 w 535"/>
              <a:gd name="T95" fmla="*/ 533 h 586"/>
              <a:gd name="T96" fmla="*/ 100 w 535"/>
              <a:gd name="T97" fmla="*/ 523 h 586"/>
              <a:gd name="T98" fmla="*/ 97 w 535"/>
              <a:gd name="T99" fmla="*/ 508 h 586"/>
              <a:gd name="T100" fmla="*/ 438 w 535"/>
              <a:gd name="T101" fmla="*/ 147 h 5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535" h="586">
                <a:moveTo>
                  <a:pt x="532" y="102"/>
                </a:moveTo>
                <a:lnTo>
                  <a:pt x="528" y="99"/>
                </a:lnTo>
                <a:lnTo>
                  <a:pt x="524" y="99"/>
                </a:lnTo>
                <a:lnTo>
                  <a:pt x="406" y="99"/>
                </a:lnTo>
                <a:lnTo>
                  <a:pt x="379" y="35"/>
                </a:lnTo>
                <a:lnTo>
                  <a:pt x="376" y="27"/>
                </a:lnTo>
                <a:lnTo>
                  <a:pt x="371" y="22"/>
                </a:lnTo>
                <a:lnTo>
                  <a:pt x="366" y="15"/>
                </a:lnTo>
                <a:lnTo>
                  <a:pt x="358" y="11"/>
                </a:lnTo>
                <a:lnTo>
                  <a:pt x="351" y="7"/>
                </a:lnTo>
                <a:lnTo>
                  <a:pt x="343" y="4"/>
                </a:lnTo>
                <a:lnTo>
                  <a:pt x="337" y="1"/>
                </a:lnTo>
                <a:lnTo>
                  <a:pt x="328" y="0"/>
                </a:lnTo>
                <a:lnTo>
                  <a:pt x="207" y="0"/>
                </a:lnTo>
                <a:lnTo>
                  <a:pt x="200" y="1"/>
                </a:lnTo>
                <a:lnTo>
                  <a:pt x="192" y="4"/>
                </a:lnTo>
                <a:lnTo>
                  <a:pt x="184" y="7"/>
                </a:lnTo>
                <a:lnTo>
                  <a:pt x="177" y="11"/>
                </a:lnTo>
                <a:lnTo>
                  <a:pt x="170" y="15"/>
                </a:lnTo>
                <a:lnTo>
                  <a:pt x="164" y="22"/>
                </a:lnTo>
                <a:lnTo>
                  <a:pt x="160" y="27"/>
                </a:lnTo>
                <a:lnTo>
                  <a:pt x="156" y="35"/>
                </a:lnTo>
                <a:lnTo>
                  <a:pt x="129" y="99"/>
                </a:lnTo>
                <a:lnTo>
                  <a:pt x="12" y="99"/>
                </a:lnTo>
                <a:lnTo>
                  <a:pt x="7" y="99"/>
                </a:lnTo>
                <a:lnTo>
                  <a:pt x="3" y="102"/>
                </a:lnTo>
                <a:lnTo>
                  <a:pt x="1" y="105"/>
                </a:lnTo>
                <a:lnTo>
                  <a:pt x="0" y="110"/>
                </a:lnTo>
                <a:lnTo>
                  <a:pt x="0" y="134"/>
                </a:lnTo>
                <a:lnTo>
                  <a:pt x="1" y="140"/>
                </a:lnTo>
                <a:lnTo>
                  <a:pt x="3" y="143"/>
                </a:lnTo>
                <a:lnTo>
                  <a:pt x="7" y="146"/>
                </a:lnTo>
                <a:lnTo>
                  <a:pt x="12" y="147"/>
                </a:lnTo>
                <a:lnTo>
                  <a:pt x="48" y="147"/>
                </a:lnTo>
                <a:lnTo>
                  <a:pt x="48" y="509"/>
                </a:lnTo>
                <a:lnTo>
                  <a:pt x="48" y="516"/>
                </a:lnTo>
                <a:lnTo>
                  <a:pt x="49" y="524"/>
                </a:lnTo>
                <a:lnTo>
                  <a:pt x="52" y="532"/>
                </a:lnTo>
                <a:lnTo>
                  <a:pt x="53" y="538"/>
                </a:lnTo>
                <a:lnTo>
                  <a:pt x="56" y="544"/>
                </a:lnTo>
                <a:lnTo>
                  <a:pt x="59" y="551"/>
                </a:lnTo>
                <a:lnTo>
                  <a:pt x="62" y="557"/>
                </a:lnTo>
                <a:lnTo>
                  <a:pt x="67" y="563"/>
                </a:lnTo>
                <a:lnTo>
                  <a:pt x="71" y="568"/>
                </a:lnTo>
                <a:lnTo>
                  <a:pt x="75" y="573"/>
                </a:lnTo>
                <a:lnTo>
                  <a:pt x="81" y="577"/>
                </a:lnTo>
                <a:lnTo>
                  <a:pt x="86" y="579"/>
                </a:lnTo>
                <a:lnTo>
                  <a:pt x="92" y="582"/>
                </a:lnTo>
                <a:lnTo>
                  <a:pt x="97" y="583"/>
                </a:lnTo>
                <a:lnTo>
                  <a:pt x="103" y="584"/>
                </a:lnTo>
                <a:lnTo>
                  <a:pt x="110" y="586"/>
                </a:lnTo>
                <a:lnTo>
                  <a:pt x="426" y="586"/>
                </a:lnTo>
                <a:lnTo>
                  <a:pt x="432" y="584"/>
                </a:lnTo>
                <a:lnTo>
                  <a:pt x="438" y="583"/>
                </a:lnTo>
                <a:lnTo>
                  <a:pt x="444" y="582"/>
                </a:lnTo>
                <a:lnTo>
                  <a:pt x="449" y="579"/>
                </a:lnTo>
                <a:lnTo>
                  <a:pt x="454" y="576"/>
                </a:lnTo>
                <a:lnTo>
                  <a:pt x="460" y="573"/>
                </a:lnTo>
                <a:lnTo>
                  <a:pt x="464" y="567"/>
                </a:lnTo>
                <a:lnTo>
                  <a:pt x="470" y="562"/>
                </a:lnTo>
                <a:lnTo>
                  <a:pt x="473" y="556"/>
                </a:lnTo>
                <a:lnTo>
                  <a:pt x="477" y="550"/>
                </a:lnTo>
                <a:lnTo>
                  <a:pt x="480" y="543"/>
                </a:lnTo>
                <a:lnTo>
                  <a:pt x="482" y="537"/>
                </a:lnTo>
                <a:lnTo>
                  <a:pt x="485" y="529"/>
                </a:lnTo>
                <a:lnTo>
                  <a:pt x="486" y="523"/>
                </a:lnTo>
                <a:lnTo>
                  <a:pt x="487" y="515"/>
                </a:lnTo>
                <a:lnTo>
                  <a:pt x="487" y="508"/>
                </a:lnTo>
                <a:lnTo>
                  <a:pt x="487" y="147"/>
                </a:lnTo>
                <a:lnTo>
                  <a:pt x="524" y="147"/>
                </a:lnTo>
                <a:lnTo>
                  <a:pt x="528" y="146"/>
                </a:lnTo>
                <a:lnTo>
                  <a:pt x="532" y="143"/>
                </a:lnTo>
                <a:lnTo>
                  <a:pt x="534" y="140"/>
                </a:lnTo>
                <a:lnTo>
                  <a:pt x="535" y="134"/>
                </a:lnTo>
                <a:lnTo>
                  <a:pt x="535" y="110"/>
                </a:lnTo>
                <a:lnTo>
                  <a:pt x="534" y="105"/>
                </a:lnTo>
                <a:lnTo>
                  <a:pt x="532" y="102"/>
                </a:lnTo>
                <a:close/>
                <a:moveTo>
                  <a:pt x="201" y="53"/>
                </a:moveTo>
                <a:lnTo>
                  <a:pt x="204" y="51"/>
                </a:lnTo>
                <a:lnTo>
                  <a:pt x="207" y="49"/>
                </a:lnTo>
                <a:lnTo>
                  <a:pt x="328" y="49"/>
                </a:lnTo>
                <a:lnTo>
                  <a:pt x="331" y="51"/>
                </a:lnTo>
                <a:lnTo>
                  <a:pt x="335" y="53"/>
                </a:lnTo>
                <a:lnTo>
                  <a:pt x="353" y="99"/>
                </a:lnTo>
                <a:lnTo>
                  <a:pt x="182" y="99"/>
                </a:lnTo>
                <a:lnTo>
                  <a:pt x="201" y="53"/>
                </a:lnTo>
                <a:close/>
                <a:moveTo>
                  <a:pt x="438" y="508"/>
                </a:moveTo>
                <a:lnTo>
                  <a:pt x="437" y="515"/>
                </a:lnTo>
                <a:lnTo>
                  <a:pt x="435" y="523"/>
                </a:lnTo>
                <a:lnTo>
                  <a:pt x="433" y="529"/>
                </a:lnTo>
                <a:lnTo>
                  <a:pt x="430" y="533"/>
                </a:lnTo>
                <a:lnTo>
                  <a:pt x="427" y="536"/>
                </a:lnTo>
                <a:lnTo>
                  <a:pt x="426" y="536"/>
                </a:lnTo>
                <a:lnTo>
                  <a:pt x="110" y="536"/>
                </a:lnTo>
                <a:lnTo>
                  <a:pt x="108" y="536"/>
                </a:lnTo>
                <a:lnTo>
                  <a:pt x="106" y="533"/>
                </a:lnTo>
                <a:lnTo>
                  <a:pt x="102" y="529"/>
                </a:lnTo>
                <a:lnTo>
                  <a:pt x="100" y="523"/>
                </a:lnTo>
                <a:lnTo>
                  <a:pt x="98" y="515"/>
                </a:lnTo>
                <a:lnTo>
                  <a:pt x="97" y="508"/>
                </a:lnTo>
                <a:lnTo>
                  <a:pt x="97" y="147"/>
                </a:lnTo>
                <a:lnTo>
                  <a:pt x="438" y="147"/>
                </a:lnTo>
                <a:lnTo>
                  <a:pt x="438" y="508"/>
                </a:lnTo>
                <a:close/>
              </a:path>
            </a:pathLst>
          </a:custGeom>
          <a:solidFill>
            <a:schemeClr val="accent1"/>
          </a:solidFill>
          <a:ln>
            <a:noFill/>
          </a:ln>
        </p:spPr>
        <p:txBody>
          <a:bodyPr vert="horz" wrap="square" lIns="243792" tIns="121896" rIns="243792" bIns="121896" numCol="1" anchor="t" anchorCtr="0" compatLnSpc="1">
            <a:prstTxWarp prst="textNoShape">
              <a:avLst/>
            </a:prstTxWarp>
          </a:bodyPr>
          <a:lstStyle/>
          <a:p>
            <a:endParaRPr lang="ru-RU" sz="2400"/>
          </a:p>
        </p:txBody>
      </p:sp>
      <p:sp>
        <p:nvSpPr>
          <p:cNvPr id="48" name="Freeform 51"/>
          <p:cNvSpPr>
            <a:spLocks/>
          </p:cNvSpPr>
          <p:nvPr/>
        </p:nvSpPr>
        <p:spPr bwMode="auto">
          <a:xfrm>
            <a:off x="1779769" y="7632549"/>
            <a:ext cx="67720" cy="342834"/>
          </a:xfrm>
          <a:custGeom>
            <a:avLst/>
            <a:gdLst>
              <a:gd name="T0" fmla="*/ 12 w 48"/>
              <a:gd name="T1" fmla="*/ 244 h 244"/>
              <a:gd name="T2" fmla="*/ 36 w 48"/>
              <a:gd name="T3" fmla="*/ 244 h 244"/>
              <a:gd name="T4" fmla="*/ 42 w 48"/>
              <a:gd name="T5" fmla="*/ 243 h 244"/>
              <a:gd name="T6" fmla="*/ 45 w 48"/>
              <a:gd name="T7" fmla="*/ 241 h 244"/>
              <a:gd name="T8" fmla="*/ 48 w 48"/>
              <a:gd name="T9" fmla="*/ 237 h 244"/>
              <a:gd name="T10" fmla="*/ 48 w 48"/>
              <a:gd name="T11" fmla="*/ 233 h 244"/>
              <a:gd name="T12" fmla="*/ 48 w 48"/>
              <a:gd name="T13" fmla="*/ 13 h 244"/>
              <a:gd name="T14" fmla="*/ 48 w 48"/>
              <a:gd name="T15" fmla="*/ 8 h 244"/>
              <a:gd name="T16" fmla="*/ 45 w 48"/>
              <a:gd name="T17" fmla="*/ 4 h 244"/>
              <a:gd name="T18" fmla="*/ 42 w 48"/>
              <a:gd name="T19" fmla="*/ 2 h 244"/>
              <a:gd name="T20" fmla="*/ 36 w 48"/>
              <a:gd name="T21" fmla="*/ 0 h 244"/>
              <a:gd name="T22" fmla="*/ 12 w 48"/>
              <a:gd name="T23" fmla="*/ 0 h 244"/>
              <a:gd name="T24" fmla="*/ 7 w 48"/>
              <a:gd name="T25" fmla="*/ 2 h 244"/>
              <a:gd name="T26" fmla="*/ 4 w 48"/>
              <a:gd name="T27" fmla="*/ 4 h 244"/>
              <a:gd name="T28" fmla="*/ 1 w 48"/>
              <a:gd name="T29" fmla="*/ 8 h 244"/>
              <a:gd name="T30" fmla="*/ 0 w 48"/>
              <a:gd name="T31" fmla="*/ 13 h 244"/>
              <a:gd name="T32" fmla="*/ 0 w 48"/>
              <a:gd name="T33" fmla="*/ 233 h 244"/>
              <a:gd name="T34" fmla="*/ 1 w 48"/>
              <a:gd name="T35" fmla="*/ 237 h 244"/>
              <a:gd name="T36" fmla="*/ 4 w 48"/>
              <a:gd name="T37" fmla="*/ 241 h 244"/>
              <a:gd name="T38" fmla="*/ 7 w 48"/>
              <a:gd name="T39" fmla="*/ 243 h 244"/>
              <a:gd name="T40" fmla="*/ 12 w 48"/>
              <a:gd name="T41" fmla="*/ 244 h 2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8" h="244">
                <a:moveTo>
                  <a:pt x="12" y="244"/>
                </a:moveTo>
                <a:lnTo>
                  <a:pt x="36" y="244"/>
                </a:lnTo>
                <a:lnTo>
                  <a:pt x="42" y="243"/>
                </a:lnTo>
                <a:lnTo>
                  <a:pt x="45" y="241"/>
                </a:lnTo>
                <a:lnTo>
                  <a:pt x="48" y="237"/>
                </a:lnTo>
                <a:lnTo>
                  <a:pt x="48" y="233"/>
                </a:lnTo>
                <a:lnTo>
                  <a:pt x="48" y="13"/>
                </a:lnTo>
                <a:lnTo>
                  <a:pt x="48" y="8"/>
                </a:lnTo>
                <a:lnTo>
                  <a:pt x="45" y="4"/>
                </a:lnTo>
                <a:lnTo>
                  <a:pt x="42" y="2"/>
                </a:lnTo>
                <a:lnTo>
                  <a:pt x="36" y="0"/>
                </a:lnTo>
                <a:lnTo>
                  <a:pt x="12" y="0"/>
                </a:lnTo>
                <a:lnTo>
                  <a:pt x="7" y="2"/>
                </a:lnTo>
                <a:lnTo>
                  <a:pt x="4" y="4"/>
                </a:lnTo>
                <a:lnTo>
                  <a:pt x="1" y="8"/>
                </a:lnTo>
                <a:lnTo>
                  <a:pt x="0" y="13"/>
                </a:lnTo>
                <a:lnTo>
                  <a:pt x="0" y="233"/>
                </a:lnTo>
                <a:lnTo>
                  <a:pt x="1" y="237"/>
                </a:lnTo>
                <a:lnTo>
                  <a:pt x="4" y="241"/>
                </a:lnTo>
                <a:lnTo>
                  <a:pt x="7" y="243"/>
                </a:lnTo>
                <a:lnTo>
                  <a:pt x="12" y="244"/>
                </a:lnTo>
                <a:close/>
              </a:path>
            </a:pathLst>
          </a:custGeom>
          <a:solidFill>
            <a:schemeClr val="accent1"/>
          </a:solidFill>
          <a:ln>
            <a:noFill/>
          </a:ln>
        </p:spPr>
        <p:txBody>
          <a:bodyPr vert="horz" wrap="square" lIns="243792" tIns="121896" rIns="243792" bIns="121896" numCol="1" anchor="t" anchorCtr="0" compatLnSpc="1">
            <a:prstTxWarp prst="textNoShape">
              <a:avLst/>
            </a:prstTxWarp>
          </a:bodyPr>
          <a:lstStyle/>
          <a:p>
            <a:endParaRPr lang="ru-RU" sz="2400"/>
          </a:p>
        </p:txBody>
      </p:sp>
      <p:sp>
        <p:nvSpPr>
          <p:cNvPr id="49" name="Freeform 52"/>
          <p:cNvSpPr>
            <a:spLocks/>
          </p:cNvSpPr>
          <p:nvPr/>
        </p:nvSpPr>
        <p:spPr bwMode="auto">
          <a:xfrm>
            <a:off x="1919443" y="7632549"/>
            <a:ext cx="67720" cy="342834"/>
          </a:xfrm>
          <a:custGeom>
            <a:avLst/>
            <a:gdLst>
              <a:gd name="T0" fmla="*/ 12 w 48"/>
              <a:gd name="T1" fmla="*/ 244 h 244"/>
              <a:gd name="T2" fmla="*/ 35 w 48"/>
              <a:gd name="T3" fmla="*/ 244 h 244"/>
              <a:gd name="T4" fmla="*/ 41 w 48"/>
              <a:gd name="T5" fmla="*/ 243 h 244"/>
              <a:gd name="T6" fmla="*/ 44 w 48"/>
              <a:gd name="T7" fmla="*/ 241 h 244"/>
              <a:gd name="T8" fmla="*/ 47 w 48"/>
              <a:gd name="T9" fmla="*/ 237 h 244"/>
              <a:gd name="T10" fmla="*/ 48 w 48"/>
              <a:gd name="T11" fmla="*/ 233 h 244"/>
              <a:gd name="T12" fmla="*/ 48 w 48"/>
              <a:gd name="T13" fmla="*/ 13 h 244"/>
              <a:gd name="T14" fmla="*/ 47 w 48"/>
              <a:gd name="T15" fmla="*/ 8 h 244"/>
              <a:gd name="T16" fmla="*/ 44 w 48"/>
              <a:gd name="T17" fmla="*/ 4 h 244"/>
              <a:gd name="T18" fmla="*/ 41 w 48"/>
              <a:gd name="T19" fmla="*/ 2 h 244"/>
              <a:gd name="T20" fmla="*/ 35 w 48"/>
              <a:gd name="T21" fmla="*/ 0 h 244"/>
              <a:gd name="T22" fmla="*/ 12 w 48"/>
              <a:gd name="T23" fmla="*/ 0 h 244"/>
              <a:gd name="T24" fmla="*/ 6 w 48"/>
              <a:gd name="T25" fmla="*/ 2 h 244"/>
              <a:gd name="T26" fmla="*/ 3 w 48"/>
              <a:gd name="T27" fmla="*/ 4 h 244"/>
              <a:gd name="T28" fmla="*/ 0 w 48"/>
              <a:gd name="T29" fmla="*/ 8 h 244"/>
              <a:gd name="T30" fmla="*/ 0 w 48"/>
              <a:gd name="T31" fmla="*/ 13 h 244"/>
              <a:gd name="T32" fmla="*/ 0 w 48"/>
              <a:gd name="T33" fmla="*/ 233 h 244"/>
              <a:gd name="T34" fmla="*/ 0 w 48"/>
              <a:gd name="T35" fmla="*/ 237 h 244"/>
              <a:gd name="T36" fmla="*/ 3 w 48"/>
              <a:gd name="T37" fmla="*/ 241 h 244"/>
              <a:gd name="T38" fmla="*/ 6 w 48"/>
              <a:gd name="T39" fmla="*/ 243 h 244"/>
              <a:gd name="T40" fmla="*/ 12 w 48"/>
              <a:gd name="T41" fmla="*/ 244 h 2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8" h="244">
                <a:moveTo>
                  <a:pt x="12" y="244"/>
                </a:moveTo>
                <a:lnTo>
                  <a:pt x="35" y="244"/>
                </a:lnTo>
                <a:lnTo>
                  <a:pt x="41" y="243"/>
                </a:lnTo>
                <a:lnTo>
                  <a:pt x="44" y="241"/>
                </a:lnTo>
                <a:lnTo>
                  <a:pt x="47" y="237"/>
                </a:lnTo>
                <a:lnTo>
                  <a:pt x="48" y="233"/>
                </a:lnTo>
                <a:lnTo>
                  <a:pt x="48" y="13"/>
                </a:lnTo>
                <a:lnTo>
                  <a:pt x="47" y="8"/>
                </a:lnTo>
                <a:lnTo>
                  <a:pt x="44" y="4"/>
                </a:lnTo>
                <a:lnTo>
                  <a:pt x="41" y="2"/>
                </a:lnTo>
                <a:lnTo>
                  <a:pt x="35" y="0"/>
                </a:lnTo>
                <a:lnTo>
                  <a:pt x="12" y="0"/>
                </a:lnTo>
                <a:lnTo>
                  <a:pt x="6" y="2"/>
                </a:lnTo>
                <a:lnTo>
                  <a:pt x="3" y="4"/>
                </a:lnTo>
                <a:lnTo>
                  <a:pt x="0" y="8"/>
                </a:lnTo>
                <a:lnTo>
                  <a:pt x="0" y="13"/>
                </a:lnTo>
                <a:lnTo>
                  <a:pt x="0" y="233"/>
                </a:lnTo>
                <a:lnTo>
                  <a:pt x="0" y="237"/>
                </a:lnTo>
                <a:lnTo>
                  <a:pt x="3" y="241"/>
                </a:lnTo>
                <a:lnTo>
                  <a:pt x="6" y="243"/>
                </a:lnTo>
                <a:lnTo>
                  <a:pt x="12" y="244"/>
                </a:lnTo>
                <a:close/>
              </a:path>
            </a:pathLst>
          </a:custGeom>
          <a:solidFill>
            <a:schemeClr val="accent1"/>
          </a:solidFill>
          <a:ln>
            <a:noFill/>
          </a:ln>
        </p:spPr>
        <p:txBody>
          <a:bodyPr vert="horz" wrap="square" lIns="243792" tIns="121896" rIns="243792" bIns="121896" numCol="1" anchor="t" anchorCtr="0" compatLnSpc="1">
            <a:prstTxWarp prst="textNoShape">
              <a:avLst/>
            </a:prstTxWarp>
          </a:bodyPr>
          <a:lstStyle/>
          <a:p>
            <a:endParaRPr lang="ru-RU" sz="2400"/>
          </a:p>
        </p:txBody>
      </p:sp>
      <p:sp>
        <p:nvSpPr>
          <p:cNvPr id="50" name="Freeform 53"/>
          <p:cNvSpPr>
            <a:spLocks/>
          </p:cNvSpPr>
          <p:nvPr/>
        </p:nvSpPr>
        <p:spPr bwMode="auto">
          <a:xfrm>
            <a:off x="2054883" y="7632549"/>
            <a:ext cx="67720" cy="342834"/>
          </a:xfrm>
          <a:custGeom>
            <a:avLst/>
            <a:gdLst>
              <a:gd name="T0" fmla="*/ 12 w 49"/>
              <a:gd name="T1" fmla="*/ 244 h 244"/>
              <a:gd name="T2" fmla="*/ 37 w 49"/>
              <a:gd name="T3" fmla="*/ 244 h 244"/>
              <a:gd name="T4" fmla="*/ 41 w 49"/>
              <a:gd name="T5" fmla="*/ 243 h 244"/>
              <a:gd name="T6" fmla="*/ 45 w 49"/>
              <a:gd name="T7" fmla="*/ 241 h 244"/>
              <a:gd name="T8" fmla="*/ 48 w 49"/>
              <a:gd name="T9" fmla="*/ 237 h 244"/>
              <a:gd name="T10" fmla="*/ 49 w 49"/>
              <a:gd name="T11" fmla="*/ 233 h 244"/>
              <a:gd name="T12" fmla="*/ 49 w 49"/>
              <a:gd name="T13" fmla="*/ 13 h 244"/>
              <a:gd name="T14" fmla="*/ 48 w 49"/>
              <a:gd name="T15" fmla="*/ 8 h 244"/>
              <a:gd name="T16" fmla="*/ 45 w 49"/>
              <a:gd name="T17" fmla="*/ 4 h 244"/>
              <a:gd name="T18" fmla="*/ 41 w 49"/>
              <a:gd name="T19" fmla="*/ 2 h 244"/>
              <a:gd name="T20" fmla="*/ 37 w 49"/>
              <a:gd name="T21" fmla="*/ 0 h 244"/>
              <a:gd name="T22" fmla="*/ 12 w 49"/>
              <a:gd name="T23" fmla="*/ 0 h 244"/>
              <a:gd name="T24" fmla="*/ 8 w 49"/>
              <a:gd name="T25" fmla="*/ 2 h 244"/>
              <a:gd name="T26" fmla="*/ 3 w 49"/>
              <a:gd name="T27" fmla="*/ 4 h 244"/>
              <a:gd name="T28" fmla="*/ 1 w 49"/>
              <a:gd name="T29" fmla="*/ 8 h 244"/>
              <a:gd name="T30" fmla="*/ 0 w 49"/>
              <a:gd name="T31" fmla="*/ 13 h 244"/>
              <a:gd name="T32" fmla="*/ 0 w 49"/>
              <a:gd name="T33" fmla="*/ 233 h 244"/>
              <a:gd name="T34" fmla="*/ 1 w 49"/>
              <a:gd name="T35" fmla="*/ 237 h 244"/>
              <a:gd name="T36" fmla="*/ 3 w 49"/>
              <a:gd name="T37" fmla="*/ 241 h 244"/>
              <a:gd name="T38" fmla="*/ 8 w 49"/>
              <a:gd name="T39" fmla="*/ 243 h 244"/>
              <a:gd name="T40" fmla="*/ 12 w 49"/>
              <a:gd name="T41" fmla="*/ 244 h 2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9" h="244">
                <a:moveTo>
                  <a:pt x="12" y="244"/>
                </a:moveTo>
                <a:lnTo>
                  <a:pt x="37" y="244"/>
                </a:lnTo>
                <a:lnTo>
                  <a:pt x="41" y="243"/>
                </a:lnTo>
                <a:lnTo>
                  <a:pt x="45" y="241"/>
                </a:lnTo>
                <a:lnTo>
                  <a:pt x="48" y="237"/>
                </a:lnTo>
                <a:lnTo>
                  <a:pt x="49" y="233"/>
                </a:lnTo>
                <a:lnTo>
                  <a:pt x="49" y="13"/>
                </a:lnTo>
                <a:lnTo>
                  <a:pt x="48" y="8"/>
                </a:lnTo>
                <a:lnTo>
                  <a:pt x="45" y="4"/>
                </a:lnTo>
                <a:lnTo>
                  <a:pt x="41" y="2"/>
                </a:lnTo>
                <a:lnTo>
                  <a:pt x="37" y="0"/>
                </a:lnTo>
                <a:lnTo>
                  <a:pt x="12" y="0"/>
                </a:lnTo>
                <a:lnTo>
                  <a:pt x="8" y="2"/>
                </a:lnTo>
                <a:lnTo>
                  <a:pt x="3" y="4"/>
                </a:lnTo>
                <a:lnTo>
                  <a:pt x="1" y="8"/>
                </a:lnTo>
                <a:lnTo>
                  <a:pt x="0" y="13"/>
                </a:lnTo>
                <a:lnTo>
                  <a:pt x="0" y="233"/>
                </a:lnTo>
                <a:lnTo>
                  <a:pt x="1" y="237"/>
                </a:lnTo>
                <a:lnTo>
                  <a:pt x="3" y="241"/>
                </a:lnTo>
                <a:lnTo>
                  <a:pt x="8" y="243"/>
                </a:lnTo>
                <a:lnTo>
                  <a:pt x="12" y="244"/>
                </a:lnTo>
                <a:close/>
              </a:path>
            </a:pathLst>
          </a:custGeom>
          <a:solidFill>
            <a:schemeClr val="accent1"/>
          </a:solidFill>
          <a:ln>
            <a:noFill/>
          </a:ln>
        </p:spPr>
        <p:txBody>
          <a:bodyPr vert="horz" wrap="square" lIns="243792" tIns="121896" rIns="243792" bIns="121896" numCol="1" anchor="t" anchorCtr="0" compatLnSpc="1">
            <a:prstTxWarp prst="textNoShape">
              <a:avLst/>
            </a:prstTxWarp>
          </a:bodyPr>
          <a:lstStyle/>
          <a:p>
            <a:endParaRPr lang="ru-RU" sz="2400"/>
          </a:p>
        </p:txBody>
      </p:sp>
      <p:sp>
        <p:nvSpPr>
          <p:cNvPr id="51" name="Freeform 54"/>
          <p:cNvSpPr>
            <a:spLocks noEditPoints="1"/>
          </p:cNvSpPr>
          <p:nvPr/>
        </p:nvSpPr>
        <p:spPr bwMode="auto">
          <a:xfrm>
            <a:off x="3527796" y="7323578"/>
            <a:ext cx="825340" cy="825340"/>
          </a:xfrm>
          <a:custGeom>
            <a:avLst/>
            <a:gdLst>
              <a:gd name="T0" fmla="*/ 574 w 585"/>
              <a:gd name="T1" fmla="*/ 5 h 586"/>
              <a:gd name="T2" fmla="*/ 565 w 585"/>
              <a:gd name="T3" fmla="*/ 1 h 586"/>
              <a:gd name="T4" fmla="*/ 25 w 585"/>
              <a:gd name="T5" fmla="*/ 0 h 586"/>
              <a:gd name="T6" fmla="*/ 16 w 585"/>
              <a:gd name="T7" fmla="*/ 2 h 586"/>
              <a:gd name="T8" fmla="*/ 8 w 585"/>
              <a:gd name="T9" fmla="*/ 8 h 586"/>
              <a:gd name="T10" fmla="*/ 3 w 585"/>
              <a:gd name="T11" fmla="*/ 15 h 586"/>
              <a:gd name="T12" fmla="*/ 0 w 585"/>
              <a:gd name="T13" fmla="*/ 25 h 586"/>
              <a:gd name="T14" fmla="*/ 2 w 585"/>
              <a:gd name="T15" fmla="*/ 565 h 586"/>
              <a:gd name="T16" fmla="*/ 5 w 585"/>
              <a:gd name="T17" fmla="*/ 574 h 586"/>
              <a:gd name="T18" fmla="*/ 11 w 585"/>
              <a:gd name="T19" fmla="*/ 581 h 586"/>
              <a:gd name="T20" fmla="*/ 20 w 585"/>
              <a:gd name="T21" fmla="*/ 584 h 586"/>
              <a:gd name="T22" fmla="*/ 561 w 585"/>
              <a:gd name="T23" fmla="*/ 586 h 586"/>
              <a:gd name="T24" fmla="*/ 570 w 585"/>
              <a:gd name="T25" fmla="*/ 583 h 586"/>
              <a:gd name="T26" fmla="*/ 578 w 585"/>
              <a:gd name="T27" fmla="*/ 578 h 586"/>
              <a:gd name="T28" fmla="*/ 584 w 585"/>
              <a:gd name="T29" fmla="*/ 570 h 586"/>
              <a:gd name="T30" fmla="*/ 585 w 585"/>
              <a:gd name="T31" fmla="*/ 561 h 586"/>
              <a:gd name="T32" fmla="*/ 585 w 585"/>
              <a:gd name="T33" fmla="*/ 20 h 586"/>
              <a:gd name="T34" fmla="*/ 581 w 585"/>
              <a:gd name="T35" fmla="*/ 12 h 586"/>
              <a:gd name="T36" fmla="*/ 268 w 585"/>
              <a:gd name="T37" fmla="*/ 463 h 586"/>
              <a:gd name="T38" fmla="*/ 265 w 585"/>
              <a:gd name="T39" fmla="*/ 472 h 586"/>
              <a:gd name="T40" fmla="*/ 256 w 585"/>
              <a:gd name="T41" fmla="*/ 475 h 586"/>
              <a:gd name="T42" fmla="*/ 68 w 585"/>
              <a:gd name="T43" fmla="*/ 474 h 586"/>
              <a:gd name="T44" fmla="*/ 62 w 585"/>
              <a:gd name="T45" fmla="*/ 468 h 586"/>
              <a:gd name="T46" fmla="*/ 62 w 585"/>
              <a:gd name="T47" fmla="*/ 74 h 586"/>
              <a:gd name="T48" fmla="*/ 65 w 585"/>
              <a:gd name="T49" fmla="*/ 65 h 586"/>
              <a:gd name="T50" fmla="*/ 74 w 585"/>
              <a:gd name="T51" fmla="*/ 62 h 586"/>
              <a:gd name="T52" fmla="*/ 261 w 585"/>
              <a:gd name="T53" fmla="*/ 63 h 586"/>
              <a:gd name="T54" fmla="*/ 267 w 585"/>
              <a:gd name="T55" fmla="*/ 69 h 586"/>
              <a:gd name="T56" fmla="*/ 268 w 585"/>
              <a:gd name="T57" fmla="*/ 463 h 586"/>
              <a:gd name="T58" fmla="*/ 523 w 585"/>
              <a:gd name="T59" fmla="*/ 322 h 586"/>
              <a:gd name="T60" fmla="*/ 517 w 585"/>
              <a:gd name="T61" fmla="*/ 329 h 586"/>
              <a:gd name="T62" fmla="*/ 330 w 585"/>
              <a:gd name="T63" fmla="*/ 330 h 586"/>
              <a:gd name="T64" fmla="*/ 320 w 585"/>
              <a:gd name="T65" fmla="*/ 326 h 586"/>
              <a:gd name="T66" fmla="*/ 317 w 585"/>
              <a:gd name="T67" fmla="*/ 317 h 586"/>
              <a:gd name="T68" fmla="*/ 318 w 585"/>
              <a:gd name="T69" fmla="*/ 69 h 586"/>
              <a:gd name="T70" fmla="*/ 324 w 585"/>
              <a:gd name="T71" fmla="*/ 63 h 586"/>
              <a:gd name="T72" fmla="*/ 512 w 585"/>
              <a:gd name="T73" fmla="*/ 62 h 586"/>
              <a:gd name="T74" fmla="*/ 521 w 585"/>
              <a:gd name="T75" fmla="*/ 65 h 586"/>
              <a:gd name="T76" fmla="*/ 524 w 585"/>
              <a:gd name="T77" fmla="*/ 74 h 5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85" h="586">
                <a:moveTo>
                  <a:pt x="578" y="8"/>
                </a:moveTo>
                <a:lnTo>
                  <a:pt x="574" y="5"/>
                </a:lnTo>
                <a:lnTo>
                  <a:pt x="570" y="2"/>
                </a:lnTo>
                <a:lnTo>
                  <a:pt x="565" y="1"/>
                </a:lnTo>
                <a:lnTo>
                  <a:pt x="561" y="0"/>
                </a:lnTo>
                <a:lnTo>
                  <a:pt x="25" y="0"/>
                </a:lnTo>
                <a:lnTo>
                  <a:pt x="20" y="1"/>
                </a:lnTo>
                <a:lnTo>
                  <a:pt x="16" y="2"/>
                </a:lnTo>
                <a:lnTo>
                  <a:pt x="11" y="5"/>
                </a:lnTo>
                <a:lnTo>
                  <a:pt x="8" y="8"/>
                </a:lnTo>
                <a:lnTo>
                  <a:pt x="5" y="12"/>
                </a:lnTo>
                <a:lnTo>
                  <a:pt x="3" y="15"/>
                </a:lnTo>
                <a:lnTo>
                  <a:pt x="2" y="21"/>
                </a:lnTo>
                <a:lnTo>
                  <a:pt x="0" y="25"/>
                </a:lnTo>
                <a:lnTo>
                  <a:pt x="0" y="561"/>
                </a:lnTo>
                <a:lnTo>
                  <a:pt x="2" y="565"/>
                </a:lnTo>
                <a:lnTo>
                  <a:pt x="3" y="570"/>
                </a:lnTo>
                <a:lnTo>
                  <a:pt x="5" y="574"/>
                </a:lnTo>
                <a:lnTo>
                  <a:pt x="8" y="578"/>
                </a:lnTo>
                <a:lnTo>
                  <a:pt x="11" y="581"/>
                </a:lnTo>
                <a:lnTo>
                  <a:pt x="16" y="583"/>
                </a:lnTo>
                <a:lnTo>
                  <a:pt x="20" y="584"/>
                </a:lnTo>
                <a:lnTo>
                  <a:pt x="25" y="586"/>
                </a:lnTo>
                <a:lnTo>
                  <a:pt x="561" y="586"/>
                </a:lnTo>
                <a:lnTo>
                  <a:pt x="565" y="584"/>
                </a:lnTo>
                <a:lnTo>
                  <a:pt x="570" y="583"/>
                </a:lnTo>
                <a:lnTo>
                  <a:pt x="574" y="581"/>
                </a:lnTo>
                <a:lnTo>
                  <a:pt x="578" y="578"/>
                </a:lnTo>
                <a:lnTo>
                  <a:pt x="581" y="574"/>
                </a:lnTo>
                <a:lnTo>
                  <a:pt x="584" y="570"/>
                </a:lnTo>
                <a:lnTo>
                  <a:pt x="585" y="565"/>
                </a:lnTo>
                <a:lnTo>
                  <a:pt x="585" y="561"/>
                </a:lnTo>
                <a:lnTo>
                  <a:pt x="585" y="25"/>
                </a:lnTo>
                <a:lnTo>
                  <a:pt x="585" y="20"/>
                </a:lnTo>
                <a:lnTo>
                  <a:pt x="584" y="15"/>
                </a:lnTo>
                <a:lnTo>
                  <a:pt x="581" y="12"/>
                </a:lnTo>
                <a:lnTo>
                  <a:pt x="578" y="8"/>
                </a:lnTo>
                <a:close/>
                <a:moveTo>
                  <a:pt x="268" y="463"/>
                </a:moveTo>
                <a:lnTo>
                  <a:pt x="267" y="468"/>
                </a:lnTo>
                <a:lnTo>
                  <a:pt x="265" y="472"/>
                </a:lnTo>
                <a:lnTo>
                  <a:pt x="261" y="474"/>
                </a:lnTo>
                <a:lnTo>
                  <a:pt x="256" y="475"/>
                </a:lnTo>
                <a:lnTo>
                  <a:pt x="74" y="475"/>
                </a:lnTo>
                <a:lnTo>
                  <a:pt x="68" y="474"/>
                </a:lnTo>
                <a:lnTo>
                  <a:pt x="65" y="472"/>
                </a:lnTo>
                <a:lnTo>
                  <a:pt x="62" y="468"/>
                </a:lnTo>
                <a:lnTo>
                  <a:pt x="62" y="463"/>
                </a:lnTo>
                <a:lnTo>
                  <a:pt x="62" y="74"/>
                </a:lnTo>
                <a:lnTo>
                  <a:pt x="62" y="69"/>
                </a:lnTo>
                <a:lnTo>
                  <a:pt x="65" y="65"/>
                </a:lnTo>
                <a:lnTo>
                  <a:pt x="68" y="63"/>
                </a:lnTo>
                <a:lnTo>
                  <a:pt x="74" y="62"/>
                </a:lnTo>
                <a:lnTo>
                  <a:pt x="256" y="62"/>
                </a:lnTo>
                <a:lnTo>
                  <a:pt x="261" y="63"/>
                </a:lnTo>
                <a:lnTo>
                  <a:pt x="265" y="65"/>
                </a:lnTo>
                <a:lnTo>
                  <a:pt x="267" y="69"/>
                </a:lnTo>
                <a:lnTo>
                  <a:pt x="268" y="74"/>
                </a:lnTo>
                <a:lnTo>
                  <a:pt x="268" y="463"/>
                </a:lnTo>
                <a:close/>
                <a:moveTo>
                  <a:pt x="524" y="317"/>
                </a:moveTo>
                <a:lnTo>
                  <a:pt x="523" y="322"/>
                </a:lnTo>
                <a:lnTo>
                  <a:pt x="521" y="326"/>
                </a:lnTo>
                <a:lnTo>
                  <a:pt x="517" y="329"/>
                </a:lnTo>
                <a:lnTo>
                  <a:pt x="512" y="330"/>
                </a:lnTo>
                <a:lnTo>
                  <a:pt x="330" y="330"/>
                </a:lnTo>
                <a:lnTo>
                  <a:pt x="324" y="329"/>
                </a:lnTo>
                <a:lnTo>
                  <a:pt x="320" y="326"/>
                </a:lnTo>
                <a:lnTo>
                  <a:pt x="318" y="322"/>
                </a:lnTo>
                <a:lnTo>
                  <a:pt x="317" y="317"/>
                </a:lnTo>
                <a:lnTo>
                  <a:pt x="317" y="74"/>
                </a:lnTo>
                <a:lnTo>
                  <a:pt x="318" y="69"/>
                </a:lnTo>
                <a:lnTo>
                  <a:pt x="320" y="65"/>
                </a:lnTo>
                <a:lnTo>
                  <a:pt x="324" y="63"/>
                </a:lnTo>
                <a:lnTo>
                  <a:pt x="330" y="62"/>
                </a:lnTo>
                <a:lnTo>
                  <a:pt x="512" y="62"/>
                </a:lnTo>
                <a:lnTo>
                  <a:pt x="517" y="63"/>
                </a:lnTo>
                <a:lnTo>
                  <a:pt x="521" y="65"/>
                </a:lnTo>
                <a:lnTo>
                  <a:pt x="523" y="69"/>
                </a:lnTo>
                <a:lnTo>
                  <a:pt x="524" y="74"/>
                </a:lnTo>
                <a:lnTo>
                  <a:pt x="524" y="317"/>
                </a:lnTo>
                <a:close/>
              </a:path>
            </a:pathLst>
          </a:custGeom>
          <a:solidFill>
            <a:schemeClr val="accent1"/>
          </a:solidFill>
          <a:ln>
            <a:noFill/>
          </a:ln>
        </p:spPr>
        <p:txBody>
          <a:bodyPr vert="horz" wrap="square" lIns="243792" tIns="121896" rIns="243792" bIns="121896" numCol="1" anchor="t" anchorCtr="0" compatLnSpc="1">
            <a:prstTxWarp prst="textNoShape">
              <a:avLst/>
            </a:prstTxWarp>
          </a:bodyPr>
          <a:lstStyle/>
          <a:p>
            <a:endParaRPr lang="ru-RU" sz="2400"/>
          </a:p>
        </p:txBody>
      </p:sp>
      <p:sp>
        <p:nvSpPr>
          <p:cNvPr id="52" name="Freeform 55"/>
          <p:cNvSpPr>
            <a:spLocks noEditPoints="1"/>
          </p:cNvSpPr>
          <p:nvPr/>
        </p:nvSpPr>
        <p:spPr bwMode="auto">
          <a:xfrm>
            <a:off x="11721928" y="7323578"/>
            <a:ext cx="897291" cy="825340"/>
          </a:xfrm>
          <a:custGeom>
            <a:avLst/>
            <a:gdLst>
              <a:gd name="T0" fmla="*/ 603 w 634"/>
              <a:gd name="T1" fmla="*/ 99 h 586"/>
              <a:gd name="T2" fmla="*/ 487 w 634"/>
              <a:gd name="T3" fmla="*/ 55 h 586"/>
              <a:gd name="T4" fmla="*/ 480 w 634"/>
              <a:gd name="T5" fmla="*/ 33 h 586"/>
              <a:gd name="T6" fmla="*/ 464 w 634"/>
              <a:gd name="T7" fmla="*/ 14 h 586"/>
              <a:gd name="T8" fmla="*/ 443 w 634"/>
              <a:gd name="T9" fmla="*/ 4 h 586"/>
              <a:gd name="T10" fmla="*/ 207 w 634"/>
              <a:gd name="T11" fmla="*/ 0 h 586"/>
              <a:gd name="T12" fmla="*/ 183 w 634"/>
              <a:gd name="T13" fmla="*/ 6 h 586"/>
              <a:gd name="T14" fmla="*/ 164 w 634"/>
              <a:gd name="T15" fmla="*/ 19 h 586"/>
              <a:gd name="T16" fmla="*/ 151 w 634"/>
              <a:gd name="T17" fmla="*/ 38 h 586"/>
              <a:gd name="T18" fmla="*/ 146 w 634"/>
              <a:gd name="T19" fmla="*/ 62 h 586"/>
              <a:gd name="T20" fmla="*/ 22 w 634"/>
              <a:gd name="T21" fmla="*/ 101 h 586"/>
              <a:gd name="T22" fmla="*/ 3 w 634"/>
              <a:gd name="T23" fmla="*/ 120 h 586"/>
              <a:gd name="T24" fmla="*/ 1 w 634"/>
              <a:gd name="T25" fmla="*/ 197 h 586"/>
              <a:gd name="T26" fmla="*/ 24 w 634"/>
              <a:gd name="T27" fmla="*/ 251 h 586"/>
              <a:gd name="T28" fmla="*/ 72 w 634"/>
              <a:gd name="T29" fmla="*/ 297 h 586"/>
              <a:gd name="T30" fmla="*/ 144 w 634"/>
              <a:gd name="T31" fmla="*/ 331 h 586"/>
              <a:gd name="T32" fmla="*/ 215 w 634"/>
              <a:gd name="T33" fmla="*/ 351 h 586"/>
              <a:gd name="T34" fmla="*/ 249 w 634"/>
              <a:gd name="T35" fmla="*/ 384 h 586"/>
              <a:gd name="T36" fmla="*/ 264 w 634"/>
              <a:gd name="T37" fmla="*/ 413 h 586"/>
              <a:gd name="T38" fmla="*/ 267 w 634"/>
              <a:gd name="T39" fmla="*/ 448 h 586"/>
              <a:gd name="T40" fmla="*/ 253 w 634"/>
              <a:gd name="T41" fmla="*/ 476 h 586"/>
              <a:gd name="T42" fmla="*/ 231 w 634"/>
              <a:gd name="T43" fmla="*/ 487 h 586"/>
              <a:gd name="T44" fmla="*/ 198 w 634"/>
              <a:gd name="T45" fmla="*/ 490 h 586"/>
              <a:gd name="T46" fmla="*/ 173 w 634"/>
              <a:gd name="T47" fmla="*/ 501 h 586"/>
              <a:gd name="T48" fmla="*/ 155 w 634"/>
              <a:gd name="T49" fmla="*/ 520 h 586"/>
              <a:gd name="T50" fmla="*/ 146 w 634"/>
              <a:gd name="T51" fmla="*/ 542 h 586"/>
              <a:gd name="T52" fmla="*/ 150 w 634"/>
              <a:gd name="T53" fmla="*/ 581 h 586"/>
              <a:gd name="T54" fmla="*/ 479 w 634"/>
              <a:gd name="T55" fmla="*/ 584 h 586"/>
              <a:gd name="T56" fmla="*/ 487 w 634"/>
              <a:gd name="T57" fmla="*/ 549 h 586"/>
              <a:gd name="T58" fmla="*/ 481 w 634"/>
              <a:gd name="T59" fmla="*/ 524 h 586"/>
              <a:gd name="T60" fmla="*/ 465 w 634"/>
              <a:gd name="T61" fmla="*/ 505 h 586"/>
              <a:gd name="T62" fmla="*/ 441 w 634"/>
              <a:gd name="T63" fmla="*/ 492 h 586"/>
              <a:gd name="T64" fmla="*/ 414 w 634"/>
              <a:gd name="T65" fmla="*/ 487 h 586"/>
              <a:gd name="T66" fmla="*/ 383 w 634"/>
              <a:gd name="T67" fmla="*/ 480 h 586"/>
              <a:gd name="T68" fmla="*/ 368 w 634"/>
              <a:gd name="T69" fmla="*/ 458 h 586"/>
              <a:gd name="T70" fmla="*/ 367 w 634"/>
              <a:gd name="T71" fmla="*/ 420 h 586"/>
              <a:gd name="T72" fmla="*/ 379 w 634"/>
              <a:gd name="T73" fmla="*/ 391 h 586"/>
              <a:gd name="T74" fmla="*/ 410 w 634"/>
              <a:gd name="T75" fmla="*/ 361 h 586"/>
              <a:gd name="T76" fmla="*/ 468 w 634"/>
              <a:gd name="T77" fmla="*/ 336 h 586"/>
              <a:gd name="T78" fmla="*/ 545 w 634"/>
              <a:gd name="T79" fmla="*/ 307 h 586"/>
              <a:gd name="T80" fmla="*/ 599 w 634"/>
              <a:gd name="T81" fmla="*/ 264 h 586"/>
              <a:gd name="T82" fmla="*/ 629 w 634"/>
              <a:gd name="T83" fmla="*/ 211 h 586"/>
              <a:gd name="T84" fmla="*/ 632 w 634"/>
              <a:gd name="T85" fmla="*/ 128 h 586"/>
              <a:gd name="T86" fmla="*/ 85 w 634"/>
              <a:gd name="T87" fmla="*/ 245 h 586"/>
              <a:gd name="T88" fmla="*/ 58 w 634"/>
              <a:gd name="T89" fmla="*/ 214 h 586"/>
              <a:gd name="T90" fmla="*/ 48 w 634"/>
              <a:gd name="T91" fmla="*/ 183 h 586"/>
              <a:gd name="T92" fmla="*/ 148 w 634"/>
              <a:gd name="T93" fmla="*/ 185 h 586"/>
              <a:gd name="T94" fmla="*/ 162 w 634"/>
              <a:gd name="T95" fmla="*/ 256 h 586"/>
              <a:gd name="T96" fmla="*/ 149 w 634"/>
              <a:gd name="T97" fmla="*/ 281 h 586"/>
              <a:gd name="T98" fmla="*/ 103 w 634"/>
              <a:gd name="T99" fmla="*/ 259 h 586"/>
              <a:gd name="T100" fmla="*/ 584 w 634"/>
              <a:gd name="T101" fmla="*/ 190 h 586"/>
              <a:gd name="T102" fmla="*/ 570 w 634"/>
              <a:gd name="T103" fmla="*/ 222 h 586"/>
              <a:gd name="T104" fmla="*/ 540 w 634"/>
              <a:gd name="T105" fmla="*/ 253 h 586"/>
              <a:gd name="T106" fmla="*/ 496 w 634"/>
              <a:gd name="T107" fmla="*/ 277 h 586"/>
              <a:gd name="T108" fmla="*/ 465 w 634"/>
              <a:gd name="T109" fmla="*/ 272 h 586"/>
              <a:gd name="T110" fmla="*/ 483 w 634"/>
              <a:gd name="T111" fmla="*/ 204 h 586"/>
              <a:gd name="T112" fmla="*/ 584 w 634"/>
              <a:gd name="T113" fmla="*/ 147 h 5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634" h="586">
                <a:moveTo>
                  <a:pt x="623" y="108"/>
                </a:moveTo>
                <a:lnTo>
                  <a:pt x="616" y="104"/>
                </a:lnTo>
                <a:lnTo>
                  <a:pt x="611" y="101"/>
                </a:lnTo>
                <a:lnTo>
                  <a:pt x="603" y="99"/>
                </a:lnTo>
                <a:lnTo>
                  <a:pt x="597" y="99"/>
                </a:lnTo>
                <a:lnTo>
                  <a:pt x="487" y="99"/>
                </a:lnTo>
                <a:lnTo>
                  <a:pt x="487" y="62"/>
                </a:lnTo>
                <a:lnTo>
                  <a:pt x="487" y="55"/>
                </a:lnTo>
                <a:lnTo>
                  <a:pt x="486" y="50"/>
                </a:lnTo>
                <a:lnTo>
                  <a:pt x="485" y="43"/>
                </a:lnTo>
                <a:lnTo>
                  <a:pt x="482" y="38"/>
                </a:lnTo>
                <a:lnTo>
                  <a:pt x="480" y="33"/>
                </a:lnTo>
                <a:lnTo>
                  <a:pt x="477" y="28"/>
                </a:lnTo>
                <a:lnTo>
                  <a:pt x="474" y="23"/>
                </a:lnTo>
                <a:lnTo>
                  <a:pt x="469" y="19"/>
                </a:lnTo>
                <a:lnTo>
                  <a:pt x="464" y="14"/>
                </a:lnTo>
                <a:lnTo>
                  <a:pt x="460" y="11"/>
                </a:lnTo>
                <a:lnTo>
                  <a:pt x="454" y="8"/>
                </a:lnTo>
                <a:lnTo>
                  <a:pt x="449" y="6"/>
                </a:lnTo>
                <a:lnTo>
                  <a:pt x="443" y="4"/>
                </a:lnTo>
                <a:lnTo>
                  <a:pt x="438" y="1"/>
                </a:lnTo>
                <a:lnTo>
                  <a:pt x="433" y="1"/>
                </a:lnTo>
                <a:lnTo>
                  <a:pt x="426" y="0"/>
                </a:lnTo>
                <a:lnTo>
                  <a:pt x="207" y="0"/>
                </a:lnTo>
                <a:lnTo>
                  <a:pt x="200" y="1"/>
                </a:lnTo>
                <a:lnTo>
                  <a:pt x="195" y="1"/>
                </a:lnTo>
                <a:lnTo>
                  <a:pt x="189" y="4"/>
                </a:lnTo>
                <a:lnTo>
                  <a:pt x="183" y="6"/>
                </a:lnTo>
                <a:lnTo>
                  <a:pt x="178" y="8"/>
                </a:lnTo>
                <a:lnTo>
                  <a:pt x="173" y="11"/>
                </a:lnTo>
                <a:lnTo>
                  <a:pt x="168" y="14"/>
                </a:lnTo>
                <a:lnTo>
                  <a:pt x="164" y="19"/>
                </a:lnTo>
                <a:lnTo>
                  <a:pt x="159" y="23"/>
                </a:lnTo>
                <a:lnTo>
                  <a:pt x="156" y="28"/>
                </a:lnTo>
                <a:lnTo>
                  <a:pt x="153" y="33"/>
                </a:lnTo>
                <a:lnTo>
                  <a:pt x="151" y="38"/>
                </a:lnTo>
                <a:lnTo>
                  <a:pt x="149" y="43"/>
                </a:lnTo>
                <a:lnTo>
                  <a:pt x="148" y="50"/>
                </a:lnTo>
                <a:lnTo>
                  <a:pt x="146" y="55"/>
                </a:lnTo>
                <a:lnTo>
                  <a:pt x="146" y="62"/>
                </a:lnTo>
                <a:lnTo>
                  <a:pt x="146" y="99"/>
                </a:lnTo>
                <a:lnTo>
                  <a:pt x="36" y="99"/>
                </a:lnTo>
                <a:lnTo>
                  <a:pt x="29" y="99"/>
                </a:lnTo>
                <a:lnTo>
                  <a:pt x="22" y="101"/>
                </a:lnTo>
                <a:lnTo>
                  <a:pt x="16" y="104"/>
                </a:lnTo>
                <a:lnTo>
                  <a:pt x="10" y="108"/>
                </a:lnTo>
                <a:lnTo>
                  <a:pt x="6" y="115"/>
                </a:lnTo>
                <a:lnTo>
                  <a:pt x="3" y="120"/>
                </a:lnTo>
                <a:lnTo>
                  <a:pt x="1" y="128"/>
                </a:lnTo>
                <a:lnTo>
                  <a:pt x="0" y="134"/>
                </a:lnTo>
                <a:lnTo>
                  <a:pt x="0" y="183"/>
                </a:lnTo>
                <a:lnTo>
                  <a:pt x="1" y="197"/>
                </a:lnTo>
                <a:lnTo>
                  <a:pt x="4" y="211"/>
                </a:lnTo>
                <a:lnTo>
                  <a:pt x="8" y="224"/>
                </a:lnTo>
                <a:lnTo>
                  <a:pt x="16" y="238"/>
                </a:lnTo>
                <a:lnTo>
                  <a:pt x="24" y="251"/>
                </a:lnTo>
                <a:lnTo>
                  <a:pt x="34" y="264"/>
                </a:lnTo>
                <a:lnTo>
                  <a:pt x="46" y="276"/>
                </a:lnTo>
                <a:lnTo>
                  <a:pt x="58" y="287"/>
                </a:lnTo>
                <a:lnTo>
                  <a:pt x="72" y="297"/>
                </a:lnTo>
                <a:lnTo>
                  <a:pt x="88" y="307"/>
                </a:lnTo>
                <a:lnTo>
                  <a:pt x="105" y="317"/>
                </a:lnTo>
                <a:lnTo>
                  <a:pt x="124" y="324"/>
                </a:lnTo>
                <a:lnTo>
                  <a:pt x="144" y="331"/>
                </a:lnTo>
                <a:lnTo>
                  <a:pt x="164" y="336"/>
                </a:lnTo>
                <a:lnTo>
                  <a:pt x="185" y="339"/>
                </a:lnTo>
                <a:lnTo>
                  <a:pt x="206" y="341"/>
                </a:lnTo>
                <a:lnTo>
                  <a:pt x="215" y="351"/>
                </a:lnTo>
                <a:lnTo>
                  <a:pt x="223" y="361"/>
                </a:lnTo>
                <a:lnTo>
                  <a:pt x="233" y="370"/>
                </a:lnTo>
                <a:lnTo>
                  <a:pt x="243" y="377"/>
                </a:lnTo>
                <a:lnTo>
                  <a:pt x="249" y="384"/>
                </a:lnTo>
                <a:lnTo>
                  <a:pt x="254" y="391"/>
                </a:lnTo>
                <a:lnTo>
                  <a:pt x="259" y="398"/>
                </a:lnTo>
                <a:lnTo>
                  <a:pt x="262" y="405"/>
                </a:lnTo>
                <a:lnTo>
                  <a:pt x="264" y="413"/>
                </a:lnTo>
                <a:lnTo>
                  <a:pt x="266" y="420"/>
                </a:lnTo>
                <a:lnTo>
                  <a:pt x="267" y="430"/>
                </a:lnTo>
                <a:lnTo>
                  <a:pt x="267" y="439"/>
                </a:lnTo>
                <a:lnTo>
                  <a:pt x="267" y="448"/>
                </a:lnTo>
                <a:lnTo>
                  <a:pt x="265" y="458"/>
                </a:lnTo>
                <a:lnTo>
                  <a:pt x="261" y="466"/>
                </a:lnTo>
                <a:lnTo>
                  <a:pt x="257" y="473"/>
                </a:lnTo>
                <a:lnTo>
                  <a:pt x="253" y="476"/>
                </a:lnTo>
                <a:lnTo>
                  <a:pt x="249" y="480"/>
                </a:lnTo>
                <a:lnTo>
                  <a:pt x="246" y="482"/>
                </a:lnTo>
                <a:lnTo>
                  <a:pt x="242" y="484"/>
                </a:lnTo>
                <a:lnTo>
                  <a:pt x="231" y="487"/>
                </a:lnTo>
                <a:lnTo>
                  <a:pt x="219" y="487"/>
                </a:lnTo>
                <a:lnTo>
                  <a:pt x="212" y="488"/>
                </a:lnTo>
                <a:lnTo>
                  <a:pt x="205" y="488"/>
                </a:lnTo>
                <a:lnTo>
                  <a:pt x="198" y="490"/>
                </a:lnTo>
                <a:lnTo>
                  <a:pt x="192" y="492"/>
                </a:lnTo>
                <a:lnTo>
                  <a:pt x="185" y="495"/>
                </a:lnTo>
                <a:lnTo>
                  <a:pt x="180" y="497"/>
                </a:lnTo>
                <a:lnTo>
                  <a:pt x="173" y="501"/>
                </a:lnTo>
                <a:lnTo>
                  <a:pt x="168" y="505"/>
                </a:lnTo>
                <a:lnTo>
                  <a:pt x="163" y="510"/>
                </a:lnTo>
                <a:lnTo>
                  <a:pt x="158" y="514"/>
                </a:lnTo>
                <a:lnTo>
                  <a:pt x="155" y="520"/>
                </a:lnTo>
                <a:lnTo>
                  <a:pt x="152" y="524"/>
                </a:lnTo>
                <a:lnTo>
                  <a:pt x="149" y="530"/>
                </a:lnTo>
                <a:lnTo>
                  <a:pt x="148" y="536"/>
                </a:lnTo>
                <a:lnTo>
                  <a:pt x="146" y="542"/>
                </a:lnTo>
                <a:lnTo>
                  <a:pt x="146" y="549"/>
                </a:lnTo>
                <a:lnTo>
                  <a:pt x="146" y="573"/>
                </a:lnTo>
                <a:lnTo>
                  <a:pt x="146" y="578"/>
                </a:lnTo>
                <a:lnTo>
                  <a:pt x="150" y="581"/>
                </a:lnTo>
                <a:lnTo>
                  <a:pt x="153" y="584"/>
                </a:lnTo>
                <a:lnTo>
                  <a:pt x="158" y="586"/>
                </a:lnTo>
                <a:lnTo>
                  <a:pt x="475" y="586"/>
                </a:lnTo>
                <a:lnTo>
                  <a:pt x="479" y="584"/>
                </a:lnTo>
                <a:lnTo>
                  <a:pt x="483" y="581"/>
                </a:lnTo>
                <a:lnTo>
                  <a:pt x="486" y="578"/>
                </a:lnTo>
                <a:lnTo>
                  <a:pt x="487" y="573"/>
                </a:lnTo>
                <a:lnTo>
                  <a:pt x="487" y="549"/>
                </a:lnTo>
                <a:lnTo>
                  <a:pt x="487" y="542"/>
                </a:lnTo>
                <a:lnTo>
                  <a:pt x="486" y="536"/>
                </a:lnTo>
                <a:lnTo>
                  <a:pt x="483" y="530"/>
                </a:lnTo>
                <a:lnTo>
                  <a:pt x="481" y="524"/>
                </a:lnTo>
                <a:lnTo>
                  <a:pt x="478" y="520"/>
                </a:lnTo>
                <a:lnTo>
                  <a:pt x="475" y="514"/>
                </a:lnTo>
                <a:lnTo>
                  <a:pt x="469" y="510"/>
                </a:lnTo>
                <a:lnTo>
                  <a:pt x="465" y="505"/>
                </a:lnTo>
                <a:lnTo>
                  <a:pt x="459" y="501"/>
                </a:lnTo>
                <a:lnTo>
                  <a:pt x="453" y="497"/>
                </a:lnTo>
                <a:lnTo>
                  <a:pt x="447" y="495"/>
                </a:lnTo>
                <a:lnTo>
                  <a:pt x="441" y="492"/>
                </a:lnTo>
                <a:lnTo>
                  <a:pt x="435" y="490"/>
                </a:lnTo>
                <a:lnTo>
                  <a:pt x="427" y="488"/>
                </a:lnTo>
                <a:lnTo>
                  <a:pt x="421" y="488"/>
                </a:lnTo>
                <a:lnTo>
                  <a:pt x="414" y="487"/>
                </a:lnTo>
                <a:lnTo>
                  <a:pt x="402" y="487"/>
                </a:lnTo>
                <a:lnTo>
                  <a:pt x="392" y="484"/>
                </a:lnTo>
                <a:lnTo>
                  <a:pt x="387" y="482"/>
                </a:lnTo>
                <a:lnTo>
                  <a:pt x="383" y="480"/>
                </a:lnTo>
                <a:lnTo>
                  <a:pt x="380" y="476"/>
                </a:lnTo>
                <a:lnTo>
                  <a:pt x="377" y="473"/>
                </a:lnTo>
                <a:lnTo>
                  <a:pt x="372" y="466"/>
                </a:lnTo>
                <a:lnTo>
                  <a:pt x="368" y="458"/>
                </a:lnTo>
                <a:lnTo>
                  <a:pt x="366" y="448"/>
                </a:lnTo>
                <a:lnTo>
                  <a:pt x="366" y="439"/>
                </a:lnTo>
                <a:lnTo>
                  <a:pt x="366" y="430"/>
                </a:lnTo>
                <a:lnTo>
                  <a:pt x="367" y="420"/>
                </a:lnTo>
                <a:lnTo>
                  <a:pt x="368" y="413"/>
                </a:lnTo>
                <a:lnTo>
                  <a:pt x="371" y="405"/>
                </a:lnTo>
                <a:lnTo>
                  <a:pt x="374" y="398"/>
                </a:lnTo>
                <a:lnTo>
                  <a:pt x="379" y="391"/>
                </a:lnTo>
                <a:lnTo>
                  <a:pt x="384" y="384"/>
                </a:lnTo>
                <a:lnTo>
                  <a:pt x="391" y="377"/>
                </a:lnTo>
                <a:lnTo>
                  <a:pt x="400" y="370"/>
                </a:lnTo>
                <a:lnTo>
                  <a:pt x="410" y="361"/>
                </a:lnTo>
                <a:lnTo>
                  <a:pt x="419" y="351"/>
                </a:lnTo>
                <a:lnTo>
                  <a:pt x="427" y="341"/>
                </a:lnTo>
                <a:lnTo>
                  <a:pt x="448" y="339"/>
                </a:lnTo>
                <a:lnTo>
                  <a:pt x="468" y="336"/>
                </a:lnTo>
                <a:lnTo>
                  <a:pt x="489" y="331"/>
                </a:lnTo>
                <a:lnTo>
                  <a:pt x="508" y="324"/>
                </a:lnTo>
                <a:lnTo>
                  <a:pt x="528" y="317"/>
                </a:lnTo>
                <a:lnTo>
                  <a:pt x="545" y="307"/>
                </a:lnTo>
                <a:lnTo>
                  <a:pt x="560" y="297"/>
                </a:lnTo>
                <a:lnTo>
                  <a:pt x="574" y="287"/>
                </a:lnTo>
                <a:lnTo>
                  <a:pt x="587" y="276"/>
                </a:lnTo>
                <a:lnTo>
                  <a:pt x="599" y="264"/>
                </a:lnTo>
                <a:lnTo>
                  <a:pt x="609" y="251"/>
                </a:lnTo>
                <a:lnTo>
                  <a:pt x="617" y="238"/>
                </a:lnTo>
                <a:lnTo>
                  <a:pt x="624" y="224"/>
                </a:lnTo>
                <a:lnTo>
                  <a:pt x="629" y="211"/>
                </a:lnTo>
                <a:lnTo>
                  <a:pt x="632" y="197"/>
                </a:lnTo>
                <a:lnTo>
                  <a:pt x="634" y="183"/>
                </a:lnTo>
                <a:lnTo>
                  <a:pt x="634" y="134"/>
                </a:lnTo>
                <a:lnTo>
                  <a:pt x="632" y="128"/>
                </a:lnTo>
                <a:lnTo>
                  <a:pt x="630" y="120"/>
                </a:lnTo>
                <a:lnTo>
                  <a:pt x="627" y="115"/>
                </a:lnTo>
                <a:lnTo>
                  <a:pt x="623" y="108"/>
                </a:lnTo>
                <a:close/>
                <a:moveTo>
                  <a:pt x="85" y="245"/>
                </a:moveTo>
                <a:lnTo>
                  <a:pt x="76" y="237"/>
                </a:lnTo>
                <a:lnTo>
                  <a:pt x="69" y="229"/>
                </a:lnTo>
                <a:lnTo>
                  <a:pt x="62" y="222"/>
                </a:lnTo>
                <a:lnTo>
                  <a:pt x="58" y="214"/>
                </a:lnTo>
                <a:lnTo>
                  <a:pt x="54" y="205"/>
                </a:lnTo>
                <a:lnTo>
                  <a:pt x="50" y="198"/>
                </a:lnTo>
                <a:lnTo>
                  <a:pt x="49" y="190"/>
                </a:lnTo>
                <a:lnTo>
                  <a:pt x="48" y="183"/>
                </a:lnTo>
                <a:lnTo>
                  <a:pt x="48" y="147"/>
                </a:lnTo>
                <a:lnTo>
                  <a:pt x="146" y="147"/>
                </a:lnTo>
                <a:lnTo>
                  <a:pt x="146" y="167"/>
                </a:lnTo>
                <a:lnTo>
                  <a:pt x="148" y="185"/>
                </a:lnTo>
                <a:lnTo>
                  <a:pt x="150" y="204"/>
                </a:lnTo>
                <a:lnTo>
                  <a:pt x="153" y="222"/>
                </a:lnTo>
                <a:lnTo>
                  <a:pt x="157" y="239"/>
                </a:lnTo>
                <a:lnTo>
                  <a:pt x="162" y="256"/>
                </a:lnTo>
                <a:lnTo>
                  <a:pt x="168" y="272"/>
                </a:lnTo>
                <a:lnTo>
                  <a:pt x="175" y="287"/>
                </a:lnTo>
                <a:lnTo>
                  <a:pt x="161" y="285"/>
                </a:lnTo>
                <a:lnTo>
                  <a:pt x="149" y="281"/>
                </a:lnTo>
                <a:lnTo>
                  <a:pt x="137" y="277"/>
                </a:lnTo>
                <a:lnTo>
                  <a:pt x="125" y="271"/>
                </a:lnTo>
                <a:lnTo>
                  <a:pt x="114" y="266"/>
                </a:lnTo>
                <a:lnTo>
                  <a:pt x="103" y="259"/>
                </a:lnTo>
                <a:lnTo>
                  <a:pt x="94" y="253"/>
                </a:lnTo>
                <a:lnTo>
                  <a:pt x="85" y="245"/>
                </a:lnTo>
                <a:close/>
                <a:moveTo>
                  <a:pt x="584" y="183"/>
                </a:moveTo>
                <a:lnTo>
                  <a:pt x="584" y="190"/>
                </a:lnTo>
                <a:lnTo>
                  <a:pt x="582" y="198"/>
                </a:lnTo>
                <a:lnTo>
                  <a:pt x="580" y="205"/>
                </a:lnTo>
                <a:lnTo>
                  <a:pt x="575" y="214"/>
                </a:lnTo>
                <a:lnTo>
                  <a:pt x="570" y="222"/>
                </a:lnTo>
                <a:lnTo>
                  <a:pt x="564" y="229"/>
                </a:lnTo>
                <a:lnTo>
                  <a:pt x="557" y="237"/>
                </a:lnTo>
                <a:lnTo>
                  <a:pt x="548" y="245"/>
                </a:lnTo>
                <a:lnTo>
                  <a:pt x="540" y="253"/>
                </a:lnTo>
                <a:lnTo>
                  <a:pt x="529" y="259"/>
                </a:lnTo>
                <a:lnTo>
                  <a:pt x="519" y="266"/>
                </a:lnTo>
                <a:lnTo>
                  <a:pt x="508" y="271"/>
                </a:lnTo>
                <a:lnTo>
                  <a:pt x="496" y="277"/>
                </a:lnTo>
                <a:lnTo>
                  <a:pt x="485" y="281"/>
                </a:lnTo>
                <a:lnTo>
                  <a:pt x="472" y="285"/>
                </a:lnTo>
                <a:lnTo>
                  <a:pt x="459" y="287"/>
                </a:lnTo>
                <a:lnTo>
                  <a:pt x="465" y="272"/>
                </a:lnTo>
                <a:lnTo>
                  <a:pt x="472" y="256"/>
                </a:lnTo>
                <a:lnTo>
                  <a:pt x="476" y="239"/>
                </a:lnTo>
                <a:lnTo>
                  <a:pt x="480" y="222"/>
                </a:lnTo>
                <a:lnTo>
                  <a:pt x="483" y="204"/>
                </a:lnTo>
                <a:lnTo>
                  <a:pt x="486" y="185"/>
                </a:lnTo>
                <a:lnTo>
                  <a:pt x="487" y="167"/>
                </a:lnTo>
                <a:lnTo>
                  <a:pt x="487" y="147"/>
                </a:lnTo>
                <a:lnTo>
                  <a:pt x="584" y="147"/>
                </a:lnTo>
                <a:lnTo>
                  <a:pt x="584" y="183"/>
                </a:lnTo>
                <a:close/>
              </a:path>
            </a:pathLst>
          </a:custGeom>
          <a:solidFill>
            <a:schemeClr val="accent1"/>
          </a:solidFill>
          <a:ln>
            <a:noFill/>
          </a:ln>
        </p:spPr>
        <p:txBody>
          <a:bodyPr vert="horz" wrap="square" lIns="243792" tIns="121896" rIns="243792" bIns="121896" numCol="1" anchor="t" anchorCtr="0" compatLnSpc="1">
            <a:prstTxWarp prst="textNoShape">
              <a:avLst/>
            </a:prstTxWarp>
          </a:bodyPr>
          <a:lstStyle/>
          <a:p>
            <a:endParaRPr lang="ru-RU" sz="2400"/>
          </a:p>
        </p:txBody>
      </p:sp>
      <p:sp>
        <p:nvSpPr>
          <p:cNvPr id="53" name="Freeform 56"/>
          <p:cNvSpPr>
            <a:spLocks/>
          </p:cNvSpPr>
          <p:nvPr/>
        </p:nvSpPr>
        <p:spPr bwMode="auto">
          <a:xfrm>
            <a:off x="5673674" y="7323578"/>
            <a:ext cx="507901" cy="825340"/>
          </a:xfrm>
          <a:custGeom>
            <a:avLst/>
            <a:gdLst>
              <a:gd name="T0" fmla="*/ 259 w 360"/>
              <a:gd name="T1" fmla="*/ 489 h 586"/>
              <a:gd name="T2" fmla="*/ 238 w 360"/>
              <a:gd name="T3" fmla="*/ 483 h 586"/>
              <a:gd name="T4" fmla="*/ 220 w 360"/>
              <a:gd name="T5" fmla="*/ 473 h 586"/>
              <a:gd name="T6" fmla="*/ 211 w 360"/>
              <a:gd name="T7" fmla="*/ 462 h 586"/>
              <a:gd name="T8" fmla="*/ 205 w 360"/>
              <a:gd name="T9" fmla="*/ 446 h 586"/>
              <a:gd name="T10" fmla="*/ 202 w 360"/>
              <a:gd name="T11" fmla="*/ 414 h 586"/>
              <a:gd name="T12" fmla="*/ 202 w 360"/>
              <a:gd name="T13" fmla="*/ 240 h 586"/>
              <a:gd name="T14" fmla="*/ 340 w 360"/>
              <a:gd name="T15" fmla="*/ 148 h 586"/>
              <a:gd name="T16" fmla="*/ 202 w 360"/>
              <a:gd name="T17" fmla="*/ 0 h 586"/>
              <a:gd name="T18" fmla="*/ 115 w 360"/>
              <a:gd name="T19" fmla="*/ 22 h 586"/>
              <a:gd name="T20" fmla="*/ 105 w 360"/>
              <a:gd name="T21" fmla="*/ 60 h 586"/>
              <a:gd name="T22" fmla="*/ 91 w 360"/>
              <a:gd name="T23" fmla="*/ 90 h 586"/>
              <a:gd name="T24" fmla="*/ 70 w 360"/>
              <a:gd name="T25" fmla="*/ 115 h 586"/>
              <a:gd name="T26" fmla="*/ 46 w 360"/>
              <a:gd name="T27" fmla="*/ 135 h 586"/>
              <a:gd name="T28" fmla="*/ 17 w 360"/>
              <a:gd name="T29" fmla="*/ 151 h 586"/>
              <a:gd name="T30" fmla="*/ 0 w 360"/>
              <a:gd name="T31" fmla="*/ 240 h 586"/>
              <a:gd name="T32" fmla="*/ 65 w 360"/>
              <a:gd name="T33" fmla="*/ 445 h 586"/>
              <a:gd name="T34" fmla="*/ 67 w 360"/>
              <a:gd name="T35" fmla="*/ 481 h 586"/>
              <a:gd name="T36" fmla="*/ 73 w 360"/>
              <a:gd name="T37" fmla="*/ 507 h 586"/>
              <a:gd name="T38" fmla="*/ 84 w 360"/>
              <a:gd name="T39" fmla="*/ 526 h 586"/>
              <a:gd name="T40" fmla="*/ 104 w 360"/>
              <a:gd name="T41" fmla="*/ 547 h 586"/>
              <a:gd name="T42" fmla="*/ 127 w 360"/>
              <a:gd name="T43" fmla="*/ 563 h 586"/>
              <a:gd name="T44" fmla="*/ 155 w 360"/>
              <a:gd name="T45" fmla="*/ 575 h 586"/>
              <a:gd name="T46" fmla="*/ 189 w 360"/>
              <a:gd name="T47" fmla="*/ 582 h 586"/>
              <a:gd name="T48" fmla="*/ 227 w 360"/>
              <a:gd name="T49" fmla="*/ 586 h 586"/>
              <a:gd name="T50" fmla="*/ 261 w 360"/>
              <a:gd name="T51" fmla="*/ 583 h 586"/>
              <a:gd name="T52" fmla="*/ 293 w 360"/>
              <a:gd name="T53" fmla="*/ 578 h 586"/>
              <a:gd name="T54" fmla="*/ 324 w 360"/>
              <a:gd name="T55" fmla="*/ 568 h 586"/>
              <a:gd name="T56" fmla="*/ 360 w 360"/>
              <a:gd name="T57" fmla="*/ 553 h 586"/>
              <a:gd name="T58" fmla="*/ 349 w 360"/>
              <a:gd name="T59" fmla="*/ 468 h 586"/>
              <a:gd name="T60" fmla="*/ 327 w 360"/>
              <a:gd name="T61" fmla="*/ 479 h 586"/>
              <a:gd name="T62" fmla="*/ 304 w 360"/>
              <a:gd name="T63" fmla="*/ 486 h 586"/>
              <a:gd name="T64" fmla="*/ 283 w 360"/>
              <a:gd name="T65" fmla="*/ 489 h 5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60" h="586">
                <a:moveTo>
                  <a:pt x="272" y="489"/>
                </a:moveTo>
                <a:lnTo>
                  <a:pt x="259" y="489"/>
                </a:lnTo>
                <a:lnTo>
                  <a:pt x="248" y="487"/>
                </a:lnTo>
                <a:lnTo>
                  <a:pt x="238" y="483"/>
                </a:lnTo>
                <a:lnTo>
                  <a:pt x="227" y="479"/>
                </a:lnTo>
                <a:lnTo>
                  <a:pt x="220" y="473"/>
                </a:lnTo>
                <a:lnTo>
                  <a:pt x="215" y="468"/>
                </a:lnTo>
                <a:lnTo>
                  <a:pt x="211" y="462"/>
                </a:lnTo>
                <a:lnTo>
                  <a:pt x="207" y="455"/>
                </a:lnTo>
                <a:lnTo>
                  <a:pt x="205" y="446"/>
                </a:lnTo>
                <a:lnTo>
                  <a:pt x="203" y="432"/>
                </a:lnTo>
                <a:lnTo>
                  <a:pt x="202" y="414"/>
                </a:lnTo>
                <a:lnTo>
                  <a:pt x="202" y="390"/>
                </a:lnTo>
                <a:lnTo>
                  <a:pt x="202" y="240"/>
                </a:lnTo>
                <a:lnTo>
                  <a:pt x="340" y="240"/>
                </a:lnTo>
                <a:lnTo>
                  <a:pt x="340" y="148"/>
                </a:lnTo>
                <a:lnTo>
                  <a:pt x="202" y="148"/>
                </a:lnTo>
                <a:lnTo>
                  <a:pt x="202" y="0"/>
                </a:lnTo>
                <a:lnTo>
                  <a:pt x="119" y="0"/>
                </a:lnTo>
                <a:lnTo>
                  <a:pt x="115" y="22"/>
                </a:lnTo>
                <a:lnTo>
                  <a:pt x="111" y="41"/>
                </a:lnTo>
                <a:lnTo>
                  <a:pt x="105" y="60"/>
                </a:lnTo>
                <a:lnTo>
                  <a:pt x="98" y="75"/>
                </a:lnTo>
                <a:lnTo>
                  <a:pt x="91" y="90"/>
                </a:lnTo>
                <a:lnTo>
                  <a:pt x="81" y="103"/>
                </a:lnTo>
                <a:lnTo>
                  <a:pt x="70" y="115"/>
                </a:lnTo>
                <a:lnTo>
                  <a:pt x="59" y="126"/>
                </a:lnTo>
                <a:lnTo>
                  <a:pt x="46" y="135"/>
                </a:lnTo>
                <a:lnTo>
                  <a:pt x="32" y="144"/>
                </a:lnTo>
                <a:lnTo>
                  <a:pt x="17" y="151"/>
                </a:lnTo>
                <a:lnTo>
                  <a:pt x="0" y="158"/>
                </a:lnTo>
                <a:lnTo>
                  <a:pt x="0" y="240"/>
                </a:lnTo>
                <a:lnTo>
                  <a:pt x="65" y="240"/>
                </a:lnTo>
                <a:lnTo>
                  <a:pt x="65" y="445"/>
                </a:lnTo>
                <a:lnTo>
                  <a:pt x="65" y="465"/>
                </a:lnTo>
                <a:lnTo>
                  <a:pt x="67" y="481"/>
                </a:lnTo>
                <a:lnTo>
                  <a:pt x="69" y="495"/>
                </a:lnTo>
                <a:lnTo>
                  <a:pt x="73" y="507"/>
                </a:lnTo>
                <a:lnTo>
                  <a:pt x="78" y="516"/>
                </a:lnTo>
                <a:lnTo>
                  <a:pt x="84" y="526"/>
                </a:lnTo>
                <a:lnTo>
                  <a:pt x="93" y="537"/>
                </a:lnTo>
                <a:lnTo>
                  <a:pt x="104" y="547"/>
                </a:lnTo>
                <a:lnTo>
                  <a:pt x="115" y="555"/>
                </a:lnTo>
                <a:lnTo>
                  <a:pt x="127" y="563"/>
                </a:lnTo>
                <a:lnTo>
                  <a:pt x="141" y="569"/>
                </a:lnTo>
                <a:lnTo>
                  <a:pt x="155" y="575"/>
                </a:lnTo>
                <a:lnTo>
                  <a:pt x="172" y="579"/>
                </a:lnTo>
                <a:lnTo>
                  <a:pt x="189" y="582"/>
                </a:lnTo>
                <a:lnTo>
                  <a:pt x="207" y="584"/>
                </a:lnTo>
                <a:lnTo>
                  <a:pt x="227" y="586"/>
                </a:lnTo>
                <a:lnTo>
                  <a:pt x="244" y="584"/>
                </a:lnTo>
                <a:lnTo>
                  <a:pt x="261" y="583"/>
                </a:lnTo>
                <a:lnTo>
                  <a:pt x="277" y="581"/>
                </a:lnTo>
                <a:lnTo>
                  <a:pt x="293" y="578"/>
                </a:lnTo>
                <a:lnTo>
                  <a:pt x="308" y="574"/>
                </a:lnTo>
                <a:lnTo>
                  <a:pt x="324" y="568"/>
                </a:lnTo>
                <a:lnTo>
                  <a:pt x="341" y="562"/>
                </a:lnTo>
                <a:lnTo>
                  <a:pt x="360" y="553"/>
                </a:lnTo>
                <a:lnTo>
                  <a:pt x="360" y="461"/>
                </a:lnTo>
                <a:lnTo>
                  <a:pt x="349" y="468"/>
                </a:lnTo>
                <a:lnTo>
                  <a:pt x="338" y="473"/>
                </a:lnTo>
                <a:lnTo>
                  <a:pt x="327" y="479"/>
                </a:lnTo>
                <a:lnTo>
                  <a:pt x="316" y="483"/>
                </a:lnTo>
                <a:lnTo>
                  <a:pt x="304" y="486"/>
                </a:lnTo>
                <a:lnTo>
                  <a:pt x="294" y="488"/>
                </a:lnTo>
                <a:lnTo>
                  <a:pt x="283" y="489"/>
                </a:lnTo>
                <a:lnTo>
                  <a:pt x="272" y="489"/>
                </a:lnTo>
                <a:close/>
              </a:path>
            </a:pathLst>
          </a:custGeom>
          <a:solidFill>
            <a:schemeClr val="accent1"/>
          </a:solidFill>
          <a:ln>
            <a:noFill/>
          </a:ln>
        </p:spPr>
        <p:txBody>
          <a:bodyPr vert="horz" wrap="square" lIns="243792" tIns="121896" rIns="243792" bIns="121896" numCol="1" anchor="t" anchorCtr="0" compatLnSpc="1">
            <a:prstTxWarp prst="textNoShape">
              <a:avLst/>
            </a:prstTxWarp>
          </a:bodyPr>
          <a:lstStyle/>
          <a:p>
            <a:endParaRPr lang="ru-RU" sz="2400"/>
          </a:p>
        </p:txBody>
      </p:sp>
      <p:sp>
        <p:nvSpPr>
          <p:cNvPr id="54" name="Freeform 57"/>
          <p:cNvSpPr>
            <a:spLocks noEditPoints="1"/>
          </p:cNvSpPr>
          <p:nvPr/>
        </p:nvSpPr>
        <p:spPr bwMode="auto">
          <a:xfrm>
            <a:off x="13821252" y="7323578"/>
            <a:ext cx="821106" cy="825340"/>
          </a:xfrm>
          <a:custGeom>
            <a:avLst/>
            <a:gdLst>
              <a:gd name="T0" fmla="*/ 535 w 584"/>
              <a:gd name="T1" fmla="*/ 19 h 586"/>
              <a:gd name="T2" fmla="*/ 507 w 584"/>
              <a:gd name="T3" fmla="*/ 6 h 586"/>
              <a:gd name="T4" fmla="*/ 475 w 584"/>
              <a:gd name="T5" fmla="*/ 0 h 586"/>
              <a:gd name="T6" fmla="*/ 88 w 584"/>
              <a:gd name="T7" fmla="*/ 2 h 586"/>
              <a:gd name="T8" fmla="*/ 58 w 584"/>
              <a:gd name="T9" fmla="*/ 13 h 586"/>
              <a:gd name="T10" fmla="*/ 32 w 584"/>
              <a:gd name="T11" fmla="*/ 33 h 586"/>
              <a:gd name="T12" fmla="*/ 13 w 584"/>
              <a:gd name="T13" fmla="*/ 59 h 586"/>
              <a:gd name="T14" fmla="*/ 2 w 584"/>
              <a:gd name="T15" fmla="*/ 89 h 586"/>
              <a:gd name="T16" fmla="*/ 0 w 584"/>
              <a:gd name="T17" fmla="*/ 475 h 586"/>
              <a:gd name="T18" fmla="*/ 4 w 584"/>
              <a:gd name="T19" fmla="*/ 508 h 586"/>
              <a:gd name="T20" fmla="*/ 18 w 584"/>
              <a:gd name="T21" fmla="*/ 536 h 586"/>
              <a:gd name="T22" fmla="*/ 41 w 584"/>
              <a:gd name="T23" fmla="*/ 561 h 586"/>
              <a:gd name="T24" fmla="*/ 68 w 584"/>
              <a:gd name="T25" fmla="*/ 577 h 586"/>
              <a:gd name="T26" fmla="*/ 98 w 584"/>
              <a:gd name="T27" fmla="*/ 584 h 586"/>
              <a:gd name="T28" fmla="*/ 486 w 584"/>
              <a:gd name="T29" fmla="*/ 584 h 586"/>
              <a:gd name="T30" fmla="*/ 517 w 584"/>
              <a:gd name="T31" fmla="*/ 577 h 586"/>
              <a:gd name="T32" fmla="*/ 544 w 584"/>
              <a:gd name="T33" fmla="*/ 561 h 586"/>
              <a:gd name="T34" fmla="*/ 567 w 584"/>
              <a:gd name="T35" fmla="*/ 536 h 586"/>
              <a:gd name="T36" fmla="*/ 580 w 584"/>
              <a:gd name="T37" fmla="*/ 508 h 586"/>
              <a:gd name="T38" fmla="*/ 584 w 584"/>
              <a:gd name="T39" fmla="*/ 475 h 586"/>
              <a:gd name="T40" fmla="*/ 583 w 584"/>
              <a:gd name="T41" fmla="*/ 89 h 586"/>
              <a:gd name="T42" fmla="*/ 572 w 584"/>
              <a:gd name="T43" fmla="*/ 59 h 586"/>
              <a:gd name="T44" fmla="*/ 553 w 584"/>
              <a:gd name="T45" fmla="*/ 33 h 586"/>
              <a:gd name="T46" fmla="*/ 400 w 584"/>
              <a:gd name="T47" fmla="*/ 499 h 586"/>
              <a:gd name="T48" fmla="*/ 365 w 584"/>
              <a:gd name="T49" fmla="*/ 509 h 586"/>
              <a:gd name="T50" fmla="*/ 327 w 584"/>
              <a:gd name="T51" fmla="*/ 512 h 586"/>
              <a:gd name="T52" fmla="*/ 286 w 584"/>
              <a:gd name="T53" fmla="*/ 508 h 586"/>
              <a:gd name="T54" fmla="*/ 252 w 584"/>
              <a:gd name="T55" fmla="*/ 495 h 586"/>
              <a:gd name="T56" fmla="*/ 226 w 584"/>
              <a:gd name="T57" fmla="*/ 475 h 586"/>
              <a:gd name="T58" fmla="*/ 212 w 584"/>
              <a:gd name="T59" fmla="*/ 453 h 586"/>
              <a:gd name="T60" fmla="*/ 206 w 584"/>
              <a:gd name="T61" fmla="*/ 421 h 586"/>
              <a:gd name="T62" fmla="*/ 157 w 584"/>
              <a:gd name="T63" fmla="*/ 253 h 586"/>
              <a:gd name="T64" fmla="*/ 181 w 584"/>
              <a:gd name="T65" fmla="*/ 181 h 586"/>
              <a:gd name="T66" fmla="*/ 210 w 584"/>
              <a:gd name="T67" fmla="*/ 159 h 586"/>
              <a:gd name="T68" fmla="*/ 231 w 584"/>
              <a:gd name="T69" fmla="*/ 130 h 586"/>
              <a:gd name="T70" fmla="*/ 244 w 584"/>
              <a:gd name="T71" fmla="*/ 90 h 586"/>
              <a:gd name="T72" fmla="*/ 309 w 584"/>
              <a:gd name="T73" fmla="*/ 185 h 586"/>
              <a:gd name="T74" fmla="*/ 309 w 584"/>
              <a:gd name="T75" fmla="*/ 253 h 586"/>
              <a:gd name="T76" fmla="*/ 310 w 584"/>
              <a:gd name="T77" fmla="*/ 397 h 586"/>
              <a:gd name="T78" fmla="*/ 315 w 584"/>
              <a:gd name="T79" fmla="*/ 419 h 586"/>
              <a:gd name="T80" fmla="*/ 328 w 584"/>
              <a:gd name="T81" fmla="*/ 432 h 586"/>
              <a:gd name="T82" fmla="*/ 352 w 584"/>
              <a:gd name="T83" fmla="*/ 440 h 586"/>
              <a:gd name="T84" fmla="*/ 378 w 584"/>
              <a:gd name="T85" fmla="*/ 439 h 586"/>
              <a:gd name="T86" fmla="*/ 403 w 584"/>
              <a:gd name="T87" fmla="*/ 432 h 586"/>
              <a:gd name="T88" fmla="*/ 427 w 584"/>
              <a:gd name="T89" fmla="*/ 419 h 5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584" h="586">
                <a:moveTo>
                  <a:pt x="553" y="33"/>
                </a:moveTo>
                <a:lnTo>
                  <a:pt x="544" y="25"/>
                </a:lnTo>
                <a:lnTo>
                  <a:pt x="535" y="19"/>
                </a:lnTo>
                <a:lnTo>
                  <a:pt x="527" y="13"/>
                </a:lnTo>
                <a:lnTo>
                  <a:pt x="517" y="9"/>
                </a:lnTo>
                <a:lnTo>
                  <a:pt x="507" y="6"/>
                </a:lnTo>
                <a:lnTo>
                  <a:pt x="496" y="2"/>
                </a:lnTo>
                <a:lnTo>
                  <a:pt x="486" y="1"/>
                </a:lnTo>
                <a:lnTo>
                  <a:pt x="475" y="0"/>
                </a:lnTo>
                <a:lnTo>
                  <a:pt x="110" y="0"/>
                </a:lnTo>
                <a:lnTo>
                  <a:pt x="98" y="1"/>
                </a:lnTo>
                <a:lnTo>
                  <a:pt x="88" y="2"/>
                </a:lnTo>
                <a:lnTo>
                  <a:pt x="77" y="6"/>
                </a:lnTo>
                <a:lnTo>
                  <a:pt x="68" y="9"/>
                </a:lnTo>
                <a:lnTo>
                  <a:pt x="58" y="13"/>
                </a:lnTo>
                <a:lnTo>
                  <a:pt x="49" y="19"/>
                </a:lnTo>
                <a:lnTo>
                  <a:pt x="41" y="25"/>
                </a:lnTo>
                <a:lnTo>
                  <a:pt x="32" y="33"/>
                </a:lnTo>
                <a:lnTo>
                  <a:pt x="25" y="41"/>
                </a:lnTo>
                <a:lnTo>
                  <a:pt x="18" y="50"/>
                </a:lnTo>
                <a:lnTo>
                  <a:pt x="13" y="59"/>
                </a:lnTo>
                <a:lnTo>
                  <a:pt x="8" y="68"/>
                </a:lnTo>
                <a:lnTo>
                  <a:pt x="4" y="78"/>
                </a:lnTo>
                <a:lnTo>
                  <a:pt x="2" y="89"/>
                </a:lnTo>
                <a:lnTo>
                  <a:pt x="1" y="100"/>
                </a:lnTo>
                <a:lnTo>
                  <a:pt x="0" y="110"/>
                </a:lnTo>
                <a:lnTo>
                  <a:pt x="0" y="475"/>
                </a:lnTo>
                <a:lnTo>
                  <a:pt x="1" y="486"/>
                </a:lnTo>
                <a:lnTo>
                  <a:pt x="2" y="497"/>
                </a:lnTo>
                <a:lnTo>
                  <a:pt x="4" y="508"/>
                </a:lnTo>
                <a:lnTo>
                  <a:pt x="8" y="517"/>
                </a:lnTo>
                <a:lnTo>
                  <a:pt x="13" y="527"/>
                </a:lnTo>
                <a:lnTo>
                  <a:pt x="18" y="536"/>
                </a:lnTo>
                <a:lnTo>
                  <a:pt x="25" y="544"/>
                </a:lnTo>
                <a:lnTo>
                  <a:pt x="32" y="553"/>
                </a:lnTo>
                <a:lnTo>
                  <a:pt x="41" y="561"/>
                </a:lnTo>
                <a:lnTo>
                  <a:pt x="49" y="567"/>
                </a:lnTo>
                <a:lnTo>
                  <a:pt x="58" y="573"/>
                </a:lnTo>
                <a:lnTo>
                  <a:pt x="68" y="577"/>
                </a:lnTo>
                <a:lnTo>
                  <a:pt x="77" y="580"/>
                </a:lnTo>
                <a:lnTo>
                  <a:pt x="88" y="583"/>
                </a:lnTo>
                <a:lnTo>
                  <a:pt x="98" y="584"/>
                </a:lnTo>
                <a:lnTo>
                  <a:pt x="110" y="586"/>
                </a:lnTo>
                <a:lnTo>
                  <a:pt x="475" y="586"/>
                </a:lnTo>
                <a:lnTo>
                  <a:pt x="486" y="584"/>
                </a:lnTo>
                <a:lnTo>
                  <a:pt x="496" y="583"/>
                </a:lnTo>
                <a:lnTo>
                  <a:pt x="507" y="580"/>
                </a:lnTo>
                <a:lnTo>
                  <a:pt x="517" y="577"/>
                </a:lnTo>
                <a:lnTo>
                  <a:pt x="527" y="573"/>
                </a:lnTo>
                <a:lnTo>
                  <a:pt x="535" y="567"/>
                </a:lnTo>
                <a:lnTo>
                  <a:pt x="544" y="561"/>
                </a:lnTo>
                <a:lnTo>
                  <a:pt x="553" y="553"/>
                </a:lnTo>
                <a:lnTo>
                  <a:pt x="560" y="544"/>
                </a:lnTo>
                <a:lnTo>
                  <a:pt x="567" y="536"/>
                </a:lnTo>
                <a:lnTo>
                  <a:pt x="572" y="527"/>
                </a:lnTo>
                <a:lnTo>
                  <a:pt x="576" y="517"/>
                </a:lnTo>
                <a:lnTo>
                  <a:pt x="580" y="508"/>
                </a:lnTo>
                <a:lnTo>
                  <a:pt x="583" y="497"/>
                </a:lnTo>
                <a:lnTo>
                  <a:pt x="584" y="486"/>
                </a:lnTo>
                <a:lnTo>
                  <a:pt x="584" y="475"/>
                </a:lnTo>
                <a:lnTo>
                  <a:pt x="584" y="110"/>
                </a:lnTo>
                <a:lnTo>
                  <a:pt x="584" y="100"/>
                </a:lnTo>
                <a:lnTo>
                  <a:pt x="583" y="89"/>
                </a:lnTo>
                <a:lnTo>
                  <a:pt x="580" y="78"/>
                </a:lnTo>
                <a:lnTo>
                  <a:pt x="576" y="68"/>
                </a:lnTo>
                <a:lnTo>
                  <a:pt x="572" y="59"/>
                </a:lnTo>
                <a:lnTo>
                  <a:pt x="567" y="50"/>
                </a:lnTo>
                <a:lnTo>
                  <a:pt x="560" y="41"/>
                </a:lnTo>
                <a:lnTo>
                  <a:pt x="553" y="33"/>
                </a:lnTo>
                <a:close/>
                <a:moveTo>
                  <a:pt x="427" y="488"/>
                </a:moveTo>
                <a:lnTo>
                  <a:pt x="413" y="495"/>
                </a:lnTo>
                <a:lnTo>
                  <a:pt x="400" y="499"/>
                </a:lnTo>
                <a:lnTo>
                  <a:pt x="387" y="503"/>
                </a:lnTo>
                <a:lnTo>
                  <a:pt x="377" y="507"/>
                </a:lnTo>
                <a:lnTo>
                  <a:pt x="365" y="509"/>
                </a:lnTo>
                <a:lnTo>
                  <a:pt x="352" y="511"/>
                </a:lnTo>
                <a:lnTo>
                  <a:pt x="340" y="512"/>
                </a:lnTo>
                <a:lnTo>
                  <a:pt x="327" y="512"/>
                </a:lnTo>
                <a:lnTo>
                  <a:pt x="313" y="511"/>
                </a:lnTo>
                <a:lnTo>
                  <a:pt x="299" y="510"/>
                </a:lnTo>
                <a:lnTo>
                  <a:pt x="286" y="508"/>
                </a:lnTo>
                <a:lnTo>
                  <a:pt x="274" y="505"/>
                </a:lnTo>
                <a:lnTo>
                  <a:pt x="263" y="500"/>
                </a:lnTo>
                <a:lnTo>
                  <a:pt x="252" y="495"/>
                </a:lnTo>
                <a:lnTo>
                  <a:pt x="243" y="489"/>
                </a:lnTo>
                <a:lnTo>
                  <a:pt x="234" y="483"/>
                </a:lnTo>
                <a:lnTo>
                  <a:pt x="226" y="475"/>
                </a:lnTo>
                <a:lnTo>
                  <a:pt x="221" y="469"/>
                </a:lnTo>
                <a:lnTo>
                  <a:pt x="216" y="461"/>
                </a:lnTo>
                <a:lnTo>
                  <a:pt x="212" y="453"/>
                </a:lnTo>
                <a:lnTo>
                  <a:pt x="209" y="444"/>
                </a:lnTo>
                <a:lnTo>
                  <a:pt x="207" y="433"/>
                </a:lnTo>
                <a:lnTo>
                  <a:pt x="206" y="421"/>
                </a:lnTo>
                <a:lnTo>
                  <a:pt x="206" y="407"/>
                </a:lnTo>
                <a:lnTo>
                  <a:pt x="206" y="253"/>
                </a:lnTo>
                <a:lnTo>
                  <a:pt x="157" y="253"/>
                </a:lnTo>
                <a:lnTo>
                  <a:pt x="157" y="191"/>
                </a:lnTo>
                <a:lnTo>
                  <a:pt x="169" y="186"/>
                </a:lnTo>
                <a:lnTo>
                  <a:pt x="181" y="181"/>
                </a:lnTo>
                <a:lnTo>
                  <a:pt x="192" y="174"/>
                </a:lnTo>
                <a:lnTo>
                  <a:pt x="202" y="168"/>
                </a:lnTo>
                <a:lnTo>
                  <a:pt x="210" y="159"/>
                </a:lnTo>
                <a:lnTo>
                  <a:pt x="218" y="150"/>
                </a:lnTo>
                <a:lnTo>
                  <a:pt x="225" y="141"/>
                </a:lnTo>
                <a:lnTo>
                  <a:pt x="231" y="130"/>
                </a:lnTo>
                <a:lnTo>
                  <a:pt x="236" y="118"/>
                </a:lnTo>
                <a:lnTo>
                  <a:pt x="241" y="105"/>
                </a:lnTo>
                <a:lnTo>
                  <a:pt x="244" y="90"/>
                </a:lnTo>
                <a:lnTo>
                  <a:pt x="246" y="74"/>
                </a:lnTo>
                <a:lnTo>
                  <a:pt x="309" y="74"/>
                </a:lnTo>
                <a:lnTo>
                  <a:pt x="309" y="185"/>
                </a:lnTo>
                <a:lnTo>
                  <a:pt x="413" y="185"/>
                </a:lnTo>
                <a:lnTo>
                  <a:pt x="413" y="253"/>
                </a:lnTo>
                <a:lnTo>
                  <a:pt x="309" y="253"/>
                </a:lnTo>
                <a:lnTo>
                  <a:pt x="309" y="365"/>
                </a:lnTo>
                <a:lnTo>
                  <a:pt x="309" y="383"/>
                </a:lnTo>
                <a:lnTo>
                  <a:pt x="310" y="397"/>
                </a:lnTo>
                <a:lnTo>
                  <a:pt x="311" y="407"/>
                </a:lnTo>
                <a:lnTo>
                  <a:pt x="313" y="415"/>
                </a:lnTo>
                <a:lnTo>
                  <a:pt x="315" y="419"/>
                </a:lnTo>
                <a:lnTo>
                  <a:pt x="318" y="425"/>
                </a:lnTo>
                <a:lnTo>
                  <a:pt x="323" y="428"/>
                </a:lnTo>
                <a:lnTo>
                  <a:pt x="328" y="432"/>
                </a:lnTo>
                <a:lnTo>
                  <a:pt x="334" y="435"/>
                </a:lnTo>
                <a:lnTo>
                  <a:pt x="343" y="439"/>
                </a:lnTo>
                <a:lnTo>
                  <a:pt x="352" y="440"/>
                </a:lnTo>
                <a:lnTo>
                  <a:pt x="361" y="441"/>
                </a:lnTo>
                <a:lnTo>
                  <a:pt x="369" y="440"/>
                </a:lnTo>
                <a:lnTo>
                  <a:pt x="378" y="439"/>
                </a:lnTo>
                <a:lnTo>
                  <a:pt x="385" y="438"/>
                </a:lnTo>
                <a:lnTo>
                  <a:pt x="394" y="435"/>
                </a:lnTo>
                <a:lnTo>
                  <a:pt x="403" y="432"/>
                </a:lnTo>
                <a:lnTo>
                  <a:pt x="410" y="429"/>
                </a:lnTo>
                <a:lnTo>
                  <a:pt x="419" y="425"/>
                </a:lnTo>
                <a:lnTo>
                  <a:pt x="427" y="419"/>
                </a:lnTo>
                <a:lnTo>
                  <a:pt x="427" y="488"/>
                </a:lnTo>
                <a:close/>
              </a:path>
            </a:pathLst>
          </a:custGeom>
          <a:solidFill>
            <a:schemeClr val="accent1"/>
          </a:solidFill>
          <a:ln>
            <a:noFill/>
          </a:ln>
        </p:spPr>
        <p:txBody>
          <a:bodyPr vert="horz" wrap="square" lIns="243792" tIns="121896" rIns="243792" bIns="121896" numCol="1" anchor="t" anchorCtr="0" compatLnSpc="1">
            <a:prstTxWarp prst="textNoShape">
              <a:avLst/>
            </a:prstTxWarp>
          </a:bodyPr>
          <a:lstStyle/>
          <a:p>
            <a:endParaRPr lang="ru-RU" sz="2400"/>
          </a:p>
        </p:txBody>
      </p:sp>
      <p:sp>
        <p:nvSpPr>
          <p:cNvPr id="55" name="Freeform 58"/>
          <p:cNvSpPr>
            <a:spLocks/>
          </p:cNvSpPr>
          <p:nvPr/>
        </p:nvSpPr>
        <p:spPr bwMode="auto">
          <a:xfrm>
            <a:off x="9838462" y="7357438"/>
            <a:ext cx="617946" cy="757620"/>
          </a:xfrm>
          <a:custGeom>
            <a:avLst/>
            <a:gdLst>
              <a:gd name="T0" fmla="*/ 425 w 438"/>
              <a:gd name="T1" fmla="*/ 256 h 536"/>
              <a:gd name="T2" fmla="*/ 356 w 438"/>
              <a:gd name="T3" fmla="*/ 259 h 536"/>
              <a:gd name="T4" fmla="*/ 352 w 438"/>
              <a:gd name="T5" fmla="*/ 285 h 536"/>
              <a:gd name="T6" fmla="*/ 340 w 438"/>
              <a:gd name="T7" fmla="*/ 335 h 536"/>
              <a:gd name="T8" fmla="*/ 315 w 438"/>
              <a:gd name="T9" fmla="*/ 379 h 536"/>
              <a:gd name="T10" fmla="*/ 277 w 438"/>
              <a:gd name="T11" fmla="*/ 416 h 536"/>
              <a:gd name="T12" fmla="*/ 233 w 438"/>
              <a:gd name="T13" fmla="*/ 440 h 536"/>
              <a:gd name="T14" fmla="*/ 182 w 438"/>
              <a:gd name="T15" fmla="*/ 450 h 536"/>
              <a:gd name="T16" fmla="*/ 335 w 438"/>
              <a:gd name="T17" fmla="*/ 217 h 536"/>
              <a:gd name="T18" fmla="*/ 341 w 438"/>
              <a:gd name="T19" fmla="*/ 207 h 536"/>
              <a:gd name="T20" fmla="*/ 339 w 438"/>
              <a:gd name="T21" fmla="*/ 152 h 536"/>
              <a:gd name="T22" fmla="*/ 333 w 438"/>
              <a:gd name="T23" fmla="*/ 147 h 536"/>
              <a:gd name="T24" fmla="*/ 325 w 438"/>
              <a:gd name="T25" fmla="*/ 147 h 536"/>
              <a:gd name="T26" fmla="*/ 331 w 438"/>
              <a:gd name="T27" fmla="*/ 109 h 536"/>
              <a:gd name="T28" fmla="*/ 340 w 438"/>
              <a:gd name="T29" fmla="*/ 102 h 536"/>
              <a:gd name="T30" fmla="*/ 340 w 438"/>
              <a:gd name="T31" fmla="*/ 45 h 536"/>
              <a:gd name="T32" fmla="*/ 335 w 438"/>
              <a:gd name="T33" fmla="*/ 39 h 536"/>
              <a:gd name="T34" fmla="*/ 328 w 438"/>
              <a:gd name="T35" fmla="*/ 37 h 536"/>
              <a:gd name="T36" fmla="*/ 182 w 438"/>
              <a:gd name="T37" fmla="*/ 12 h 536"/>
              <a:gd name="T38" fmla="*/ 175 w 438"/>
              <a:gd name="T39" fmla="*/ 1 h 536"/>
              <a:gd name="T40" fmla="*/ 104 w 438"/>
              <a:gd name="T41" fmla="*/ 1 h 536"/>
              <a:gd name="T42" fmla="*/ 97 w 438"/>
              <a:gd name="T43" fmla="*/ 12 h 536"/>
              <a:gd name="T44" fmla="*/ 4 w 438"/>
              <a:gd name="T45" fmla="*/ 136 h 536"/>
              <a:gd name="T46" fmla="*/ 0 w 438"/>
              <a:gd name="T47" fmla="*/ 146 h 536"/>
              <a:gd name="T48" fmla="*/ 1 w 438"/>
              <a:gd name="T49" fmla="*/ 200 h 536"/>
              <a:gd name="T50" fmla="*/ 8 w 438"/>
              <a:gd name="T51" fmla="*/ 206 h 536"/>
              <a:gd name="T52" fmla="*/ 15 w 438"/>
              <a:gd name="T53" fmla="*/ 206 h 536"/>
              <a:gd name="T54" fmla="*/ 8 w 438"/>
              <a:gd name="T55" fmla="*/ 244 h 536"/>
              <a:gd name="T56" fmla="*/ 0 w 438"/>
              <a:gd name="T57" fmla="*/ 252 h 536"/>
              <a:gd name="T58" fmla="*/ 0 w 438"/>
              <a:gd name="T59" fmla="*/ 307 h 536"/>
              <a:gd name="T60" fmla="*/ 4 w 438"/>
              <a:gd name="T61" fmla="*/ 314 h 536"/>
              <a:gd name="T62" fmla="*/ 14 w 438"/>
              <a:gd name="T63" fmla="*/ 316 h 536"/>
              <a:gd name="T64" fmla="*/ 97 w 438"/>
              <a:gd name="T65" fmla="*/ 524 h 536"/>
              <a:gd name="T66" fmla="*/ 104 w 438"/>
              <a:gd name="T67" fmla="*/ 535 h 536"/>
              <a:gd name="T68" fmla="*/ 187 w 438"/>
              <a:gd name="T69" fmla="*/ 535 h 536"/>
              <a:gd name="T70" fmla="*/ 239 w 438"/>
              <a:gd name="T71" fmla="*/ 527 h 536"/>
              <a:gd name="T72" fmla="*/ 289 w 438"/>
              <a:gd name="T73" fmla="*/ 509 h 536"/>
              <a:gd name="T74" fmla="*/ 333 w 438"/>
              <a:gd name="T75" fmla="*/ 481 h 536"/>
              <a:gd name="T76" fmla="*/ 371 w 438"/>
              <a:gd name="T77" fmla="*/ 445 h 536"/>
              <a:gd name="T78" fmla="*/ 401 w 438"/>
              <a:gd name="T79" fmla="*/ 402 h 536"/>
              <a:gd name="T80" fmla="*/ 424 w 438"/>
              <a:gd name="T81" fmla="*/ 354 h 536"/>
              <a:gd name="T82" fmla="*/ 436 w 438"/>
              <a:gd name="T83" fmla="*/ 304 h 536"/>
              <a:gd name="T84" fmla="*/ 437 w 438"/>
              <a:gd name="T85" fmla="*/ 262 h 5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438" h="536">
                <a:moveTo>
                  <a:pt x="435" y="259"/>
                </a:moveTo>
                <a:lnTo>
                  <a:pt x="430" y="256"/>
                </a:lnTo>
                <a:lnTo>
                  <a:pt x="425" y="256"/>
                </a:lnTo>
                <a:lnTo>
                  <a:pt x="365" y="256"/>
                </a:lnTo>
                <a:lnTo>
                  <a:pt x="360" y="256"/>
                </a:lnTo>
                <a:lnTo>
                  <a:pt x="356" y="259"/>
                </a:lnTo>
                <a:lnTo>
                  <a:pt x="354" y="262"/>
                </a:lnTo>
                <a:lnTo>
                  <a:pt x="353" y="268"/>
                </a:lnTo>
                <a:lnTo>
                  <a:pt x="352" y="285"/>
                </a:lnTo>
                <a:lnTo>
                  <a:pt x="349" y="302"/>
                </a:lnTo>
                <a:lnTo>
                  <a:pt x="345" y="320"/>
                </a:lnTo>
                <a:lnTo>
                  <a:pt x="340" y="335"/>
                </a:lnTo>
                <a:lnTo>
                  <a:pt x="333" y="350"/>
                </a:lnTo>
                <a:lnTo>
                  <a:pt x="325" y="365"/>
                </a:lnTo>
                <a:lnTo>
                  <a:pt x="315" y="379"/>
                </a:lnTo>
                <a:lnTo>
                  <a:pt x="303" y="393"/>
                </a:lnTo>
                <a:lnTo>
                  <a:pt x="290" y="405"/>
                </a:lnTo>
                <a:lnTo>
                  <a:pt x="277" y="416"/>
                </a:lnTo>
                <a:lnTo>
                  <a:pt x="263" y="426"/>
                </a:lnTo>
                <a:lnTo>
                  <a:pt x="248" y="433"/>
                </a:lnTo>
                <a:lnTo>
                  <a:pt x="233" y="440"/>
                </a:lnTo>
                <a:lnTo>
                  <a:pt x="217" y="445"/>
                </a:lnTo>
                <a:lnTo>
                  <a:pt x="199" y="448"/>
                </a:lnTo>
                <a:lnTo>
                  <a:pt x="182" y="450"/>
                </a:lnTo>
                <a:lnTo>
                  <a:pt x="182" y="265"/>
                </a:lnTo>
                <a:lnTo>
                  <a:pt x="331" y="219"/>
                </a:lnTo>
                <a:lnTo>
                  <a:pt x="335" y="217"/>
                </a:lnTo>
                <a:lnTo>
                  <a:pt x="339" y="214"/>
                </a:lnTo>
                <a:lnTo>
                  <a:pt x="340" y="211"/>
                </a:lnTo>
                <a:lnTo>
                  <a:pt x="341" y="207"/>
                </a:lnTo>
                <a:lnTo>
                  <a:pt x="341" y="158"/>
                </a:lnTo>
                <a:lnTo>
                  <a:pt x="340" y="156"/>
                </a:lnTo>
                <a:lnTo>
                  <a:pt x="339" y="152"/>
                </a:lnTo>
                <a:lnTo>
                  <a:pt x="338" y="150"/>
                </a:lnTo>
                <a:lnTo>
                  <a:pt x="335" y="148"/>
                </a:lnTo>
                <a:lnTo>
                  <a:pt x="333" y="147"/>
                </a:lnTo>
                <a:lnTo>
                  <a:pt x="330" y="146"/>
                </a:lnTo>
                <a:lnTo>
                  <a:pt x="328" y="146"/>
                </a:lnTo>
                <a:lnTo>
                  <a:pt x="325" y="147"/>
                </a:lnTo>
                <a:lnTo>
                  <a:pt x="182" y="190"/>
                </a:lnTo>
                <a:lnTo>
                  <a:pt x="182" y="156"/>
                </a:lnTo>
                <a:lnTo>
                  <a:pt x="331" y="109"/>
                </a:lnTo>
                <a:lnTo>
                  <a:pt x="335" y="107"/>
                </a:lnTo>
                <a:lnTo>
                  <a:pt x="339" y="105"/>
                </a:lnTo>
                <a:lnTo>
                  <a:pt x="340" y="102"/>
                </a:lnTo>
                <a:lnTo>
                  <a:pt x="341" y="97"/>
                </a:lnTo>
                <a:lnTo>
                  <a:pt x="341" y="49"/>
                </a:lnTo>
                <a:lnTo>
                  <a:pt x="340" y="45"/>
                </a:lnTo>
                <a:lnTo>
                  <a:pt x="339" y="43"/>
                </a:lnTo>
                <a:lnTo>
                  <a:pt x="338" y="41"/>
                </a:lnTo>
                <a:lnTo>
                  <a:pt x="335" y="39"/>
                </a:lnTo>
                <a:lnTo>
                  <a:pt x="333" y="37"/>
                </a:lnTo>
                <a:lnTo>
                  <a:pt x="330" y="37"/>
                </a:lnTo>
                <a:lnTo>
                  <a:pt x="328" y="37"/>
                </a:lnTo>
                <a:lnTo>
                  <a:pt x="325" y="37"/>
                </a:lnTo>
                <a:lnTo>
                  <a:pt x="182" y="81"/>
                </a:lnTo>
                <a:lnTo>
                  <a:pt x="182" y="12"/>
                </a:lnTo>
                <a:lnTo>
                  <a:pt x="181" y="8"/>
                </a:lnTo>
                <a:lnTo>
                  <a:pt x="179" y="3"/>
                </a:lnTo>
                <a:lnTo>
                  <a:pt x="175" y="1"/>
                </a:lnTo>
                <a:lnTo>
                  <a:pt x="170" y="0"/>
                </a:lnTo>
                <a:lnTo>
                  <a:pt x="109" y="0"/>
                </a:lnTo>
                <a:lnTo>
                  <a:pt x="104" y="1"/>
                </a:lnTo>
                <a:lnTo>
                  <a:pt x="100" y="3"/>
                </a:lnTo>
                <a:lnTo>
                  <a:pt x="98" y="8"/>
                </a:lnTo>
                <a:lnTo>
                  <a:pt x="97" y="12"/>
                </a:lnTo>
                <a:lnTo>
                  <a:pt x="97" y="107"/>
                </a:lnTo>
                <a:lnTo>
                  <a:pt x="8" y="134"/>
                </a:lnTo>
                <a:lnTo>
                  <a:pt x="4" y="136"/>
                </a:lnTo>
                <a:lnTo>
                  <a:pt x="2" y="138"/>
                </a:lnTo>
                <a:lnTo>
                  <a:pt x="0" y="142"/>
                </a:lnTo>
                <a:lnTo>
                  <a:pt x="0" y="146"/>
                </a:lnTo>
                <a:lnTo>
                  <a:pt x="0" y="194"/>
                </a:lnTo>
                <a:lnTo>
                  <a:pt x="0" y="198"/>
                </a:lnTo>
                <a:lnTo>
                  <a:pt x="1" y="200"/>
                </a:lnTo>
                <a:lnTo>
                  <a:pt x="2" y="203"/>
                </a:lnTo>
                <a:lnTo>
                  <a:pt x="4" y="204"/>
                </a:lnTo>
                <a:lnTo>
                  <a:pt x="8" y="206"/>
                </a:lnTo>
                <a:lnTo>
                  <a:pt x="11" y="207"/>
                </a:lnTo>
                <a:lnTo>
                  <a:pt x="14" y="207"/>
                </a:lnTo>
                <a:lnTo>
                  <a:pt x="15" y="206"/>
                </a:lnTo>
                <a:lnTo>
                  <a:pt x="97" y="182"/>
                </a:lnTo>
                <a:lnTo>
                  <a:pt x="97" y="217"/>
                </a:lnTo>
                <a:lnTo>
                  <a:pt x="8" y="244"/>
                </a:lnTo>
                <a:lnTo>
                  <a:pt x="4" y="246"/>
                </a:lnTo>
                <a:lnTo>
                  <a:pt x="2" y="248"/>
                </a:lnTo>
                <a:lnTo>
                  <a:pt x="0" y="252"/>
                </a:lnTo>
                <a:lnTo>
                  <a:pt x="0" y="256"/>
                </a:lnTo>
                <a:lnTo>
                  <a:pt x="0" y="305"/>
                </a:lnTo>
                <a:lnTo>
                  <a:pt x="0" y="307"/>
                </a:lnTo>
                <a:lnTo>
                  <a:pt x="1" y="310"/>
                </a:lnTo>
                <a:lnTo>
                  <a:pt x="2" y="312"/>
                </a:lnTo>
                <a:lnTo>
                  <a:pt x="4" y="314"/>
                </a:lnTo>
                <a:lnTo>
                  <a:pt x="8" y="316"/>
                </a:lnTo>
                <a:lnTo>
                  <a:pt x="11" y="316"/>
                </a:lnTo>
                <a:lnTo>
                  <a:pt x="14" y="316"/>
                </a:lnTo>
                <a:lnTo>
                  <a:pt x="15" y="316"/>
                </a:lnTo>
                <a:lnTo>
                  <a:pt x="97" y="291"/>
                </a:lnTo>
                <a:lnTo>
                  <a:pt x="97" y="524"/>
                </a:lnTo>
                <a:lnTo>
                  <a:pt x="98" y="528"/>
                </a:lnTo>
                <a:lnTo>
                  <a:pt x="100" y="532"/>
                </a:lnTo>
                <a:lnTo>
                  <a:pt x="104" y="535"/>
                </a:lnTo>
                <a:lnTo>
                  <a:pt x="109" y="536"/>
                </a:lnTo>
                <a:lnTo>
                  <a:pt x="170" y="536"/>
                </a:lnTo>
                <a:lnTo>
                  <a:pt x="187" y="535"/>
                </a:lnTo>
                <a:lnTo>
                  <a:pt x="206" y="534"/>
                </a:lnTo>
                <a:lnTo>
                  <a:pt x="223" y="530"/>
                </a:lnTo>
                <a:lnTo>
                  <a:pt x="239" y="527"/>
                </a:lnTo>
                <a:lnTo>
                  <a:pt x="257" y="522"/>
                </a:lnTo>
                <a:lnTo>
                  <a:pt x="273" y="515"/>
                </a:lnTo>
                <a:lnTo>
                  <a:pt x="289" y="509"/>
                </a:lnTo>
                <a:lnTo>
                  <a:pt x="304" y="500"/>
                </a:lnTo>
                <a:lnTo>
                  <a:pt x="319" y="490"/>
                </a:lnTo>
                <a:lnTo>
                  <a:pt x="333" y="481"/>
                </a:lnTo>
                <a:lnTo>
                  <a:pt x="347" y="469"/>
                </a:lnTo>
                <a:lnTo>
                  <a:pt x="359" y="457"/>
                </a:lnTo>
                <a:lnTo>
                  <a:pt x="371" y="445"/>
                </a:lnTo>
                <a:lnTo>
                  <a:pt x="382" y="431"/>
                </a:lnTo>
                <a:lnTo>
                  <a:pt x="393" y="417"/>
                </a:lnTo>
                <a:lnTo>
                  <a:pt x="401" y="402"/>
                </a:lnTo>
                <a:lnTo>
                  <a:pt x="410" y="387"/>
                </a:lnTo>
                <a:lnTo>
                  <a:pt x="418" y="370"/>
                </a:lnTo>
                <a:lnTo>
                  <a:pt x="424" y="354"/>
                </a:lnTo>
                <a:lnTo>
                  <a:pt x="428" y="338"/>
                </a:lnTo>
                <a:lnTo>
                  <a:pt x="433" y="321"/>
                </a:lnTo>
                <a:lnTo>
                  <a:pt x="436" y="304"/>
                </a:lnTo>
                <a:lnTo>
                  <a:pt x="437" y="286"/>
                </a:lnTo>
                <a:lnTo>
                  <a:pt x="438" y="268"/>
                </a:lnTo>
                <a:lnTo>
                  <a:pt x="437" y="262"/>
                </a:lnTo>
                <a:lnTo>
                  <a:pt x="435" y="259"/>
                </a:lnTo>
                <a:close/>
              </a:path>
            </a:pathLst>
          </a:custGeom>
          <a:solidFill>
            <a:schemeClr val="accent1"/>
          </a:solidFill>
          <a:ln>
            <a:noFill/>
          </a:ln>
        </p:spPr>
        <p:txBody>
          <a:bodyPr vert="horz" wrap="square" lIns="243792" tIns="121896" rIns="243792" bIns="121896" numCol="1" anchor="t" anchorCtr="0" compatLnSpc="1">
            <a:prstTxWarp prst="textNoShape">
              <a:avLst/>
            </a:prstTxWarp>
          </a:bodyPr>
          <a:lstStyle/>
          <a:p>
            <a:endParaRPr lang="ru-RU" sz="2400"/>
          </a:p>
        </p:txBody>
      </p:sp>
      <p:sp>
        <p:nvSpPr>
          <p:cNvPr id="56" name="Freeform 59"/>
          <p:cNvSpPr>
            <a:spLocks/>
          </p:cNvSpPr>
          <p:nvPr/>
        </p:nvSpPr>
        <p:spPr bwMode="auto">
          <a:xfrm>
            <a:off x="15886714" y="7391299"/>
            <a:ext cx="846501" cy="685666"/>
          </a:xfrm>
          <a:custGeom>
            <a:avLst/>
            <a:gdLst>
              <a:gd name="T0" fmla="*/ 564 w 600"/>
              <a:gd name="T1" fmla="*/ 70 h 487"/>
              <a:gd name="T2" fmla="*/ 538 w 600"/>
              <a:gd name="T3" fmla="*/ 71 h 487"/>
              <a:gd name="T4" fmla="*/ 563 w 600"/>
              <a:gd name="T5" fmla="*/ 48 h 487"/>
              <a:gd name="T6" fmla="*/ 579 w 600"/>
              <a:gd name="T7" fmla="*/ 20 h 487"/>
              <a:gd name="T8" fmla="*/ 546 w 600"/>
              <a:gd name="T9" fmla="*/ 28 h 487"/>
              <a:gd name="T10" fmla="*/ 496 w 600"/>
              <a:gd name="T11" fmla="*/ 30 h 487"/>
              <a:gd name="T12" fmla="*/ 465 w 600"/>
              <a:gd name="T13" fmla="*/ 10 h 487"/>
              <a:gd name="T14" fmla="*/ 428 w 600"/>
              <a:gd name="T15" fmla="*/ 1 h 487"/>
              <a:gd name="T16" fmla="*/ 391 w 600"/>
              <a:gd name="T17" fmla="*/ 3 h 487"/>
              <a:gd name="T18" fmla="*/ 358 w 600"/>
              <a:gd name="T19" fmla="*/ 14 h 487"/>
              <a:gd name="T20" fmla="*/ 329 w 600"/>
              <a:gd name="T21" fmla="*/ 37 h 487"/>
              <a:gd name="T22" fmla="*/ 306 w 600"/>
              <a:gd name="T23" fmla="*/ 66 h 487"/>
              <a:gd name="T24" fmla="*/ 295 w 600"/>
              <a:gd name="T25" fmla="*/ 99 h 487"/>
              <a:gd name="T26" fmla="*/ 293 w 600"/>
              <a:gd name="T27" fmla="*/ 137 h 487"/>
              <a:gd name="T28" fmla="*/ 258 w 600"/>
              <a:gd name="T29" fmla="*/ 148 h 487"/>
              <a:gd name="T30" fmla="*/ 204 w 600"/>
              <a:gd name="T31" fmla="*/ 135 h 487"/>
              <a:gd name="T32" fmla="*/ 154 w 600"/>
              <a:gd name="T33" fmla="*/ 113 h 487"/>
              <a:gd name="T34" fmla="*/ 107 w 600"/>
              <a:gd name="T35" fmla="*/ 85 h 487"/>
              <a:gd name="T36" fmla="*/ 66 w 600"/>
              <a:gd name="T37" fmla="*/ 50 h 487"/>
              <a:gd name="T38" fmla="*/ 38 w 600"/>
              <a:gd name="T39" fmla="*/ 30 h 487"/>
              <a:gd name="T40" fmla="*/ 29 w 600"/>
              <a:gd name="T41" fmla="*/ 53 h 487"/>
              <a:gd name="T42" fmla="*/ 25 w 600"/>
              <a:gd name="T43" fmla="*/ 77 h 487"/>
              <a:gd name="T44" fmla="*/ 29 w 600"/>
              <a:gd name="T45" fmla="*/ 115 h 487"/>
              <a:gd name="T46" fmla="*/ 48 w 600"/>
              <a:gd name="T47" fmla="*/ 156 h 487"/>
              <a:gd name="T48" fmla="*/ 80 w 600"/>
              <a:gd name="T49" fmla="*/ 187 h 487"/>
              <a:gd name="T50" fmla="*/ 38 w 600"/>
              <a:gd name="T51" fmla="*/ 178 h 487"/>
              <a:gd name="T52" fmla="*/ 25 w 600"/>
              <a:gd name="T53" fmla="*/ 185 h 487"/>
              <a:gd name="T54" fmla="*/ 32 w 600"/>
              <a:gd name="T55" fmla="*/ 215 h 487"/>
              <a:gd name="T56" fmla="*/ 46 w 600"/>
              <a:gd name="T57" fmla="*/ 243 h 487"/>
              <a:gd name="T58" fmla="*/ 67 w 600"/>
              <a:gd name="T59" fmla="*/ 267 h 487"/>
              <a:gd name="T60" fmla="*/ 93 w 600"/>
              <a:gd name="T61" fmla="*/ 284 h 487"/>
              <a:gd name="T62" fmla="*/ 123 w 600"/>
              <a:gd name="T63" fmla="*/ 294 h 487"/>
              <a:gd name="T64" fmla="*/ 79 w 600"/>
              <a:gd name="T65" fmla="*/ 298 h 487"/>
              <a:gd name="T66" fmla="*/ 75 w 600"/>
              <a:gd name="T67" fmla="*/ 314 h 487"/>
              <a:gd name="T68" fmla="*/ 90 w 600"/>
              <a:gd name="T69" fmla="*/ 337 h 487"/>
              <a:gd name="T70" fmla="*/ 110 w 600"/>
              <a:gd name="T71" fmla="*/ 356 h 487"/>
              <a:gd name="T72" fmla="*/ 135 w 600"/>
              <a:gd name="T73" fmla="*/ 371 h 487"/>
              <a:gd name="T74" fmla="*/ 163 w 600"/>
              <a:gd name="T75" fmla="*/ 379 h 487"/>
              <a:gd name="T76" fmla="*/ 166 w 600"/>
              <a:gd name="T77" fmla="*/ 394 h 487"/>
              <a:gd name="T78" fmla="*/ 110 w 600"/>
              <a:gd name="T79" fmla="*/ 421 h 487"/>
              <a:gd name="T80" fmla="*/ 51 w 600"/>
              <a:gd name="T81" fmla="*/ 433 h 487"/>
              <a:gd name="T82" fmla="*/ 0 w 600"/>
              <a:gd name="T83" fmla="*/ 432 h 487"/>
              <a:gd name="T84" fmla="*/ 67 w 600"/>
              <a:gd name="T85" fmla="*/ 465 h 487"/>
              <a:gd name="T86" fmla="*/ 139 w 600"/>
              <a:gd name="T87" fmla="*/ 484 h 487"/>
              <a:gd name="T88" fmla="*/ 206 w 600"/>
              <a:gd name="T89" fmla="*/ 487 h 487"/>
              <a:gd name="T90" fmla="*/ 252 w 600"/>
              <a:gd name="T91" fmla="*/ 483 h 487"/>
              <a:gd name="T92" fmla="*/ 297 w 600"/>
              <a:gd name="T93" fmla="*/ 472 h 487"/>
              <a:gd name="T94" fmla="*/ 339 w 600"/>
              <a:gd name="T95" fmla="*/ 456 h 487"/>
              <a:gd name="T96" fmla="*/ 377 w 600"/>
              <a:gd name="T97" fmla="*/ 435 h 487"/>
              <a:gd name="T98" fmla="*/ 410 w 600"/>
              <a:gd name="T99" fmla="*/ 411 h 487"/>
              <a:gd name="T100" fmla="*/ 465 w 600"/>
              <a:gd name="T101" fmla="*/ 353 h 487"/>
              <a:gd name="T102" fmla="*/ 506 w 600"/>
              <a:gd name="T103" fmla="*/ 285 h 487"/>
              <a:gd name="T104" fmla="*/ 531 w 600"/>
              <a:gd name="T105" fmla="*/ 211 h 487"/>
              <a:gd name="T106" fmla="*/ 538 w 600"/>
              <a:gd name="T107" fmla="*/ 138 h 487"/>
              <a:gd name="T108" fmla="*/ 555 w 600"/>
              <a:gd name="T109" fmla="*/ 108 h 487"/>
              <a:gd name="T110" fmla="*/ 600 w 600"/>
              <a:gd name="T111" fmla="*/ 58 h 4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600" h="487">
                <a:moveTo>
                  <a:pt x="600" y="58"/>
                </a:moveTo>
                <a:lnTo>
                  <a:pt x="582" y="65"/>
                </a:lnTo>
                <a:lnTo>
                  <a:pt x="564" y="70"/>
                </a:lnTo>
                <a:lnTo>
                  <a:pt x="547" y="74"/>
                </a:lnTo>
                <a:lnTo>
                  <a:pt x="530" y="78"/>
                </a:lnTo>
                <a:lnTo>
                  <a:pt x="538" y="71"/>
                </a:lnTo>
                <a:lnTo>
                  <a:pt x="548" y="64"/>
                </a:lnTo>
                <a:lnTo>
                  <a:pt x="555" y="56"/>
                </a:lnTo>
                <a:lnTo>
                  <a:pt x="563" y="48"/>
                </a:lnTo>
                <a:lnTo>
                  <a:pt x="568" y="40"/>
                </a:lnTo>
                <a:lnTo>
                  <a:pt x="575" y="30"/>
                </a:lnTo>
                <a:lnTo>
                  <a:pt x="579" y="20"/>
                </a:lnTo>
                <a:lnTo>
                  <a:pt x="584" y="10"/>
                </a:lnTo>
                <a:lnTo>
                  <a:pt x="564" y="19"/>
                </a:lnTo>
                <a:lnTo>
                  <a:pt x="546" y="28"/>
                </a:lnTo>
                <a:lnTo>
                  <a:pt x="525" y="34"/>
                </a:lnTo>
                <a:lnTo>
                  <a:pt x="505" y="39"/>
                </a:lnTo>
                <a:lnTo>
                  <a:pt x="496" y="30"/>
                </a:lnTo>
                <a:lnTo>
                  <a:pt x="486" y="23"/>
                </a:lnTo>
                <a:lnTo>
                  <a:pt x="476" y="16"/>
                </a:lnTo>
                <a:lnTo>
                  <a:pt x="465" y="10"/>
                </a:lnTo>
                <a:lnTo>
                  <a:pt x="453" y="6"/>
                </a:lnTo>
                <a:lnTo>
                  <a:pt x="441" y="3"/>
                </a:lnTo>
                <a:lnTo>
                  <a:pt x="428" y="1"/>
                </a:lnTo>
                <a:lnTo>
                  <a:pt x="415" y="0"/>
                </a:lnTo>
                <a:lnTo>
                  <a:pt x="403" y="1"/>
                </a:lnTo>
                <a:lnTo>
                  <a:pt x="391" y="3"/>
                </a:lnTo>
                <a:lnTo>
                  <a:pt x="379" y="5"/>
                </a:lnTo>
                <a:lnTo>
                  <a:pt x="369" y="10"/>
                </a:lnTo>
                <a:lnTo>
                  <a:pt x="358" y="14"/>
                </a:lnTo>
                <a:lnTo>
                  <a:pt x="347" y="20"/>
                </a:lnTo>
                <a:lnTo>
                  <a:pt x="337" y="28"/>
                </a:lnTo>
                <a:lnTo>
                  <a:pt x="329" y="37"/>
                </a:lnTo>
                <a:lnTo>
                  <a:pt x="320" y="45"/>
                </a:lnTo>
                <a:lnTo>
                  <a:pt x="312" y="55"/>
                </a:lnTo>
                <a:lnTo>
                  <a:pt x="306" y="66"/>
                </a:lnTo>
                <a:lnTo>
                  <a:pt x="302" y="77"/>
                </a:lnTo>
                <a:lnTo>
                  <a:pt x="297" y="87"/>
                </a:lnTo>
                <a:lnTo>
                  <a:pt x="295" y="99"/>
                </a:lnTo>
                <a:lnTo>
                  <a:pt x="293" y="111"/>
                </a:lnTo>
                <a:lnTo>
                  <a:pt x="292" y="123"/>
                </a:lnTo>
                <a:lnTo>
                  <a:pt x="293" y="137"/>
                </a:lnTo>
                <a:lnTo>
                  <a:pt x="295" y="151"/>
                </a:lnTo>
                <a:lnTo>
                  <a:pt x="277" y="150"/>
                </a:lnTo>
                <a:lnTo>
                  <a:pt x="258" y="148"/>
                </a:lnTo>
                <a:lnTo>
                  <a:pt x="240" y="145"/>
                </a:lnTo>
                <a:lnTo>
                  <a:pt x="223" y="140"/>
                </a:lnTo>
                <a:lnTo>
                  <a:pt x="204" y="135"/>
                </a:lnTo>
                <a:lnTo>
                  <a:pt x="187" y="128"/>
                </a:lnTo>
                <a:lnTo>
                  <a:pt x="171" y="122"/>
                </a:lnTo>
                <a:lnTo>
                  <a:pt x="154" y="113"/>
                </a:lnTo>
                <a:lnTo>
                  <a:pt x="137" y="105"/>
                </a:lnTo>
                <a:lnTo>
                  <a:pt x="122" y="95"/>
                </a:lnTo>
                <a:lnTo>
                  <a:pt x="107" y="85"/>
                </a:lnTo>
                <a:lnTo>
                  <a:pt x="93" y="74"/>
                </a:lnTo>
                <a:lnTo>
                  <a:pt x="79" y="62"/>
                </a:lnTo>
                <a:lnTo>
                  <a:pt x="66" y="50"/>
                </a:lnTo>
                <a:lnTo>
                  <a:pt x="54" y="37"/>
                </a:lnTo>
                <a:lnTo>
                  <a:pt x="42" y="23"/>
                </a:lnTo>
                <a:lnTo>
                  <a:pt x="38" y="30"/>
                </a:lnTo>
                <a:lnTo>
                  <a:pt x="35" y="38"/>
                </a:lnTo>
                <a:lnTo>
                  <a:pt x="32" y="45"/>
                </a:lnTo>
                <a:lnTo>
                  <a:pt x="29" y="53"/>
                </a:lnTo>
                <a:lnTo>
                  <a:pt x="27" y="60"/>
                </a:lnTo>
                <a:lnTo>
                  <a:pt x="26" y="68"/>
                </a:lnTo>
                <a:lnTo>
                  <a:pt x="25" y="77"/>
                </a:lnTo>
                <a:lnTo>
                  <a:pt x="25" y="85"/>
                </a:lnTo>
                <a:lnTo>
                  <a:pt x="26" y="100"/>
                </a:lnTo>
                <a:lnTo>
                  <a:pt x="29" y="115"/>
                </a:lnTo>
                <a:lnTo>
                  <a:pt x="34" y="129"/>
                </a:lnTo>
                <a:lnTo>
                  <a:pt x="40" y="143"/>
                </a:lnTo>
                <a:lnTo>
                  <a:pt x="48" y="156"/>
                </a:lnTo>
                <a:lnTo>
                  <a:pt x="58" y="168"/>
                </a:lnTo>
                <a:lnTo>
                  <a:pt x="68" y="178"/>
                </a:lnTo>
                <a:lnTo>
                  <a:pt x="80" y="187"/>
                </a:lnTo>
                <a:lnTo>
                  <a:pt x="65" y="186"/>
                </a:lnTo>
                <a:lnTo>
                  <a:pt x="51" y="182"/>
                </a:lnTo>
                <a:lnTo>
                  <a:pt x="38" y="178"/>
                </a:lnTo>
                <a:lnTo>
                  <a:pt x="24" y="172"/>
                </a:lnTo>
                <a:lnTo>
                  <a:pt x="24" y="173"/>
                </a:lnTo>
                <a:lnTo>
                  <a:pt x="25" y="185"/>
                </a:lnTo>
                <a:lnTo>
                  <a:pt x="26" y="194"/>
                </a:lnTo>
                <a:lnTo>
                  <a:pt x="28" y="205"/>
                </a:lnTo>
                <a:lnTo>
                  <a:pt x="32" y="215"/>
                </a:lnTo>
                <a:lnTo>
                  <a:pt x="36" y="224"/>
                </a:lnTo>
                <a:lnTo>
                  <a:pt x="40" y="234"/>
                </a:lnTo>
                <a:lnTo>
                  <a:pt x="46" y="243"/>
                </a:lnTo>
                <a:lnTo>
                  <a:pt x="52" y="251"/>
                </a:lnTo>
                <a:lnTo>
                  <a:pt x="60" y="259"/>
                </a:lnTo>
                <a:lnTo>
                  <a:pt x="67" y="267"/>
                </a:lnTo>
                <a:lnTo>
                  <a:pt x="76" y="273"/>
                </a:lnTo>
                <a:lnTo>
                  <a:pt x="85" y="278"/>
                </a:lnTo>
                <a:lnTo>
                  <a:pt x="93" y="284"/>
                </a:lnTo>
                <a:lnTo>
                  <a:pt x="103" y="288"/>
                </a:lnTo>
                <a:lnTo>
                  <a:pt x="113" y="291"/>
                </a:lnTo>
                <a:lnTo>
                  <a:pt x="123" y="294"/>
                </a:lnTo>
                <a:lnTo>
                  <a:pt x="107" y="297"/>
                </a:lnTo>
                <a:lnTo>
                  <a:pt x="91" y="298"/>
                </a:lnTo>
                <a:lnTo>
                  <a:pt x="79" y="298"/>
                </a:lnTo>
                <a:lnTo>
                  <a:pt x="67" y="296"/>
                </a:lnTo>
                <a:lnTo>
                  <a:pt x="71" y="305"/>
                </a:lnTo>
                <a:lnTo>
                  <a:pt x="75" y="314"/>
                </a:lnTo>
                <a:lnTo>
                  <a:pt x="79" y="322"/>
                </a:lnTo>
                <a:lnTo>
                  <a:pt x="85" y="329"/>
                </a:lnTo>
                <a:lnTo>
                  <a:pt x="90" y="337"/>
                </a:lnTo>
                <a:lnTo>
                  <a:pt x="96" y="344"/>
                </a:lnTo>
                <a:lnTo>
                  <a:pt x="103" y="351"/>
                </a:lnTo>
                <a:lnTo>
                  <a:pt x="110" y="356"/>
                </a:lnTo>
                <a:lnTo>
                  <a:pt x="119" y="363"/>
                </a:lnTo>
                <a:lnTo>
                  <a:pt x="128" y="367"/>
                </a:lnTo>
                <a:lnTo>
                  <a:pt x="135" y="371"/>
                </a:lnTo>
                <a:lnTo>
                  <a:pt x="145" y="375"/>
                </a:lnTo>
                <a:lnTo>
                  <a:pt x="154" y="378"/>
                </a:lnTo>
                <a:lnTo>
                  <a:pt x="163" y="379"/>
                </a:lnTo>
                <a:lnTo>
                  <a:pt x="173" y="381"/>
                </a:lnTo>
                <a:lnTo>
                  <a:pt x="183" y="381"/>
                </a:lnTo>
                <a:lnTo>
                  <a:pt x="166" y="394"/>
                </a:lnTo>
                <a:lnTo>
                  <a:pt x="148" y="404"/>
                </a:lnTo>
                <a:lnTo>
                  <a:pt x="130" y="413"/>
                </a:lnTo>
                <a:lnTo>
                  <a:pt x="110" y="421"/>
                </a:lnTo>
                <a:lnTo>
                  <a:pt x="91" y="426"/>
                </a:lnTo>
                <a:lnTo>
                  <a:pt x="72" y="431"/>
                </a:lnTo>
                <a:lnTo>
                  <a:pt x="51" y="433"/>
                </a:lnTo>
                <a:lnTo>
                  <a:pt x="29" y="434"/>
                </a:lnTo>
                <a:lnTo>
                  <a:pt x="14" y="433"/>
                </a:lnTo>
                <a:lnTo>
                  <a:pt x="0" y="432"/>
                </a:lnTo>
                <a:lnTo>
                  <a:pt x="22" y="445"/>
                </a:lnTo>
                <a:lnTo>
                  <a:pt x="45" y="457"/>
                </a:lnTo>
                <a:lnTo>
                  <a:pt x="67" y="465"/>
                </a:lnTo>
                <a:lnTo>
                  <a:pt x="90" y="474"/>
                </a:lnTo>
                <a:lnTo>
                  <a:pt x="114" y="479"/>
                </a:lnTo>
                <a:lnTo>
                  <a:pt x="139" y="484"/>
                </a:lnTo>
                <a:lnTo>
                  <a:pt x="163" y="487"/>
                </a:lnTo>
                <a:lnTo>
                  <a:pt x="189" y="487"/>
                </a:lnTo>
                <a:lnTo>
                  <a:pt x="206" y="487"/>
                </a:lnTo>
                <a:lnTo>
                  <a:pt x="221" y="486"/>
                </a:lnTo>
                <a:lnTo>
                  <a:pt x="237" y="485"/>
                </a:lnTo>
                <a:lnTo>
                  <a:pt x="252" y="483"/>
                </a:lnTo>
                <a:lnTo>
                  <a:pt x="267" y="479"/>
                </a:lnTo>
                <a:lnTo>
                  <a:pt x="282" y="476"/>
                </a:lnTo>
                <a:lnTo>
                  <a:pt x="297" y="472"/>
                </a:lnTo>
                <a:lnTo>
                  <a:pt x="311" y="466"/>
                </a:lnTo>
                <a:lnTo>
                  <a:pt x="325" y="461"/>
                </a:lnTo>
                <a:lnTo>
                  <a:pt x="339" y="456"/>
                </a:lnTo>
                <a:lnTo>
                  <a:pt x="352" y="449"/>
                </a:lnTo>
                <a:lnTo>
                  <a:pt x="365" y="443"/>
                </a:lnTo>
                <a:lnTo>
                  <a:pt x="377" y="435"/>
                </a:lnTo>
                <a:lnTo>
                  <a:pt x="388" y="427"/>
                </a:lnTo>
                <a:lnTo>
                  <a:pt x="400" y="420"/>
                </a:lnTo>
                <a:lnTo>
                  <a:pt x="410" y="411"/>
                </a:lnTo>
                <a:lnTo>
                  <a:pt x="430" y="393"/>
                </a:lnTo>
                <a:lnTo>
                  <a:pt x="447" y="373"/>
                </a:lnTo>
                <a:lnTo>
                  <a:pt x="465" y="353"/>
                </a:lnTo>
                <a:lnTo>
                  <a:pt x="480" y="331"/>
                </a:lnTo>
                <a:lnTo>
                  <a:pt x="494" y="308"/>
                </a:lnTo>
                <a:lnTo>
                  <a:pt x="506" y="285"/>
                </a:lnTo>
                <a:lnTo>
                  <a:pt x="515" y="261"/>
                </a:lnTo>
                <a:lnTo>
                  <a:pt x="524" y="236"/>
                </a:lnTo>
                <a:lnTo>
                  <a:pt x="531" y="211"/>
                </a:lnTo>
                <a:lnTo>
                  <a:pt x="535" y="187"/>
                </a:lnTo>
                <a:lnTo>
                  <a:pt x="538" y="163"/>
                </a:lnTo>
                <a:lnTo>
                  <a:pt x="538" y="138"/>
                </a:lnTo>
                <a:lnTo>
                  <a:pt x="538" y="128"/>
                </a:lnTo>
                <a:lnTo>
                  <a:pt x="538" y="122"/>
                </a:lnTo>
                <a:lnTo>
                  <a:pt x="555" y="108"/>
                </a:lnTo>
                <a:lnTo>
                  <a:pt x="572" y="93"/>
                </a:lnTo>
                <a:lnTo>
                  <a:pt x="587" y="77"/>
                </a:lnTo>
                <a:lnTo>
                  <a:pt x="600" y="58"/>
                </a:lnTo>
                <a:close/>
              </a:path>
            </a:pathLst>
          </a:custGeom>
          <a:solidFill>
            <a:schemeClr val="accent1"/>
          </a:solidFill>
          <a:ln>
            <a:noFill/>
          </a:ln>
        </p:spPr>
        <p:txBody>
          <a:bodyPr vert="horz" wrap="square" lIns="243792" tIns="121896" rIns="243792" bIns="121896" numCol="1" anchor="t" anchorCtr="0" compatLnSpc="1">
            <a:prstTxWarp prst="textNoShape">
              <a:avLst/>
            </a:prstTxWarp>
          </a:bodyPr>
          <a:lstStyle/>
          <a:p>
            <a:endParaRPr lang="ru-RU" sz="2400"/>
          </a:p>
        </p:txBody>
      </p:sp>
      <p:sp>
        <p:nvSpPr>
          <p:cNvPr id="57" name="Freeform 60"/>
          <p:cNvSpPr>
            <a:spLocks noEditPoints="1"/>
          </p:cNvSpPr>
          <p:nvPr/>
        </p:nvSpPr>
        <p:spPr bwMode="auto">
          <a:xfrm>
            <a:off x="19988013" y="7323578"/>
            <a:ext cx="825340" cy="825340"/>
          </a:xfrm>
          <a:custGeom>
            <a:avLst/>
            <a:gdLst>
              <a:gd name="T0" fmla="*/ 525 w 584"/>
              <a:gd name="T1" fmla="*/ 13 h 586"/>
              <a:gd name="T2" fmla="*/ 486 w 584"/>
              <a:gd name="T3" fmla="*/ 1 h 586"/>
              <a:gd name="T4" fmla="*/ 87 w 584"/>
              <a:gd name="T5" fmla="*/ 2 h 586"/>
              <a:gd name="T6" fmla="*/ 48 w 584"/>
              <a:gd name="T7" fmla="*/ 19 h 586"/>
              <a:gd name="T8" fmla="*/ 18 w 584"/>
              <a:gd name="T9" fmla="*/ 50 h 586"/>
              <a:gd name="T10" fmla="*/ 2 w 584"/>
              <a:gd name="T11" fmla="*/ 89 h 586"/>
              <a:gd name="T12" fmla="*/ 0 w 584"/>
              <a:gd name="T13" fmla="*/ 486 h 586"/>
              <a:gd name="T14" fmla="*/ 11 w 584"/>
              <a:gd name="T15" fmla="*/ 527 h 586"/>
              <a:gd name="T16" fmla="*/ 39 w 584"/>
              <a:gd name="T17" fmla="*/ 561 h 586"/>
              <a:gd name="T18" fmla="*/ 76 w 584"/>
              <a:gd name="T19" fmla="*/ 580 h 586"/>
              <a:gd name="T20" fmla="*/ 474 w 584"/>
              <a:gd name="T21" fmla="*/ 586 h 586"/>
              <a:gd name="T22" fmla="*/ 516 w 584"/>
              <a:gd name="T23" fmla="*/ 577 h 586"/>
              <a:gd name="T24" fmla="*/ 551 w 584"/>
              <a:gd name="T25" fmla="*/ 553 h 586"/>
              <a:gd name="T26" fmla="*/ 575 w 584"/>
              <a:gd name="T27" fmla="*/ 517 h 586"/>
              <a:gd name="T28" fmla="*/ 584 w 584"/>
              <a:gd name="T29" fmla="*/ 475 h 586"/>
              <a:gd name="T30" fmla="*/ 579 w 584"/>
              <a:gd name="T31" fmla="*/ 78 h 586"/>
              <a:gd name="T32" fmla="*/ 559 w 584"/>
              <a:gd name="T33" fmla="*/ 41 h 586"/>
              <a:gd name="T34" fmla="*/ 447 w 584"/>
              <a:gd name="T35" fmla="*/ 236 h 586"/>
              <a:gd name="T36" fmla="*/ 437 w 584"/>
              <a:gd name="T37" fmla="*/ 299 h 586"/>
              <a:gd name="T38" fmla="*/ 409 w 584"/>
              <a:gd name="T39" fmla="*/ 362 h 586"/>
              <a:gd name="T40" fmla="*/ 363 w 584"/>
              <a:gd name="T41" fmla="*/ 414 h 586"/>
              <a:gd name="T42" fmla="*/ 299 w 584"/>
              <a:gd name="T43" fmla="*/ 449 h 586"/>
              <a:gd name="T44" fmla="*/ 219 w 584"/>
              <a:gd name="T45" fmla="*/ 463 h 586"/>
              <a:gd name="T46" fmla="*/ 155 w 584"/>
              <a:gd name="T47" fmla="*/ 455 h 586"/>
              <a:gd name="T48" fmla="*/ 97 w 584"/>
              <a:gd name="T49" fmla="*/ 428 h 586"/>
              <a:gd name="T50" fmla="*/ 142 w 584"/>
              <a:gd name="T51" fmla="*/ 427 h 586"/>
              <a:gd name="T52" fmla="*/ 192 w 584"/>
              <a:gd name="T53" fmla="*/ 410 h 586"/>
              <a:gd name="T54" fmla="*/ 191 w 584"/>
              <a:gd name="T55" fmla="*/ 390 h 586"/>
              <a:gd name="T56" fmla="*/ 152 w 584"/>
              <a:gd name="T57" fmla="*/ 361 h 586"/>
              <a:gd name="T58" fmla="*/ 155 w 584"/>
              <a:gd name="T59" fmla="*/ 340 h 586"/>
              <a:gd name="T60" fmla="*/ 162 w 584"/>
              <a:gd name="T61" fmla="*/ 334 h 586"/>
              <a:gd name="T62" fmla="*/ 138 w 584"/>
              <a:gd name="T63" fmla="*/ 320 h 586"/>
              <a:gd name="T64" fmla="*/ 119 w 584"/>
              <a:gd name="T65" fmla="*/ 298 h 586"/>
              <a:gd name="T66" fmla="*/ 110 w 584"/>
              <a:gd name="T67" fmla="*/ 272 h 586"/>
              <a:gd name="T68" fmla="*/ 118 w 584"/>
              <a:gd name="T69" fmla="*/ 263 h 586"/>
              <a:gd name="T70" fmla="*/ 139 w 584"/>
              <a:gd name="T71" fmla="*/ 262 h 586"/>
              <a:gd name="T72" fmla="*/ 117 w 584"/>
              <a:gd name="T73" fmla="*/ 231 h 586"/>
              <a:gd name="T74" fmla="*/ 113 w 584"/>
              <a:gd name="T75" fmla="*/ 191 h 586"/>
              <a:gd name="T76" fmla="*/ 131 w 584"/>
              <a:gd name="T77" fmla="*/ 170 h 586"/>
              <a:gd name="T78" fmla="*/ 166 w 584"/>
              <a:gd name="T79" fmla="*/ 201 h 586"/>
              <a:gd name="T80" fmla="*/ 207 w 584"/>
              <a:gd name="T81" fmla="*/ 226 h 586"/>
              <a:gd name="T82" fmla="*/ 252 w 584"/>
              <a:gd name="T83" fmla="*/ 240 h 586"/>
              <a:gd name="T84" fmla="*/ 287 w 584"/>
              <a:gd name="T85" fmla="*/ 237 h 586"/>
              <a:gd name="T86" fmla="*/ 290 w 584"/>
              <a:gd name="T87" fmla="*/ 203 h 586"/>
              <a:gd name="T88" fmla="*/ 304 w 584"/>
              <a:gd name="T89" fmla="*/ 176 h 586"/>
              <a:gd name="T90" fmla="*/ 329 w 584"/>
              <a:gd name="T91" fmla="*/ 156 h 586"/>
              <a:gd name="T92" fmla="*/ 358 w 584"/>
              <a:gd name="T93" fmla="*/ 147 h 586"/>
              <a:gd name="T94" fmla="*/ 392 w 584"/>
              <a:gd name="T95" fmla="*/ 150 h 586"/>
              <a:gd name="T96" fmla="*/ 419 w 584"/>
              <a:gd name="T97" fmla="*/ 165 h 586"/>
              <a:gd name="T98" fmla="*/ 463 w 584"/>
              <a:gd name="T99" fmla="*/ 159 h 586"/>
              <a:gd name="T100" fmla="*/ 466 w 584"/>
              <a:gd name="T101" fmla="*/ 172 h 586"/>
              <a:gd name="T102" fmla="*/ 447 w 584"/>
              <a:gd name="T103" fmla="*/ 192 h 586"/>
              <a:gd name="T104" fmla="*/ 476 w 584"/>
              <a:gd name="T105" fmla="*/ 188 h 586"/>
              <a:gd name="T106" fmla="*/ 457 w 584"/>
              <a:gd name="T107" fmla="*/ 216 h 5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84" h="586">
                <a:moveTo>
                  <a:pt x="551" y="33"/>
                </a:moveTo>
                <a:lnTo>
                  <a:pt x="544" y="25"/>
                </a:lnTo>
                <a:lnTo>
                  <a:pt x="534" y="19"/>
                </a:lnTo>
                <a:lnTo>
                  <a:pt x="525" y="13"/>
                </a:lnTo>
                <a:lnTo>
                  <a:pt x="516" y="9"/>
                </a:lnTo>
                <a:lnTo>
                  <a:pt x="506" y="6"/>
                </a:lnTo>
                <a:lnTo>
                  <a:pt x="496" y="2"/>
                </a:lnTo>
                <a:lnTo>
                  <a:pt x="486" y="1"/>
                </a:lnTo>
                <a:lnTo>
                  <a:pt x="474" y="0"/>
                </a:lnTo>
                <a:lnTo>
                  <a:pt x="109" y="0"/>
                </a:lnTo>
                <a:lnTo>
                  <a:pt x="98" y="1"/>
                </a:lnTo>
                <a:lnTo>
                  <a:pt x="87" y="2"/>
                </a:lnTo>
                <a:lnTo>
                  <a:pt x="76" y="6"/>
                </a:lnTo>
                <a:lnTo>
                  <a:pt x="66" y="9"/>
                </a:lnTo>
                <a:lnTo>
                  <a:pt x="58" y="13"/>
                </a:lnTo>
                <a:lnTo>
                  <a:pt x="48" y="19"/>
                </a:lnTo>
                <a:lnTo>
                  <a:pt x="39" y="25"/>
                </a:lnTo>
                <a:lnTo>
                  <a:pt x="32" y="33"/>
                </a:lnTo>
                <a:lnTo>
                  <a:pt x="24" y="41"/>
                </a:lnTo>
                <a:lnTo>
                  <a:pt x="18" y="50"/>
                </a:lnTo>
                <a:lnTo>
                  <a:pt x="11" y="59"/>
                </a:lnTo>
                <a:lnTo>
                  <a:pt x="7" y="68"/>
                </a:lnTo>
                <a:lnTo>
                  <a:pt x="4" y="78"/>
                </a:lnTo>
                <a:lnTo>
                  <a:pt x="2" y="89"/>
                </a:lnTo>
                <a:lnTo>
                  <a:pt x="0" y="100"/>
                </a:lnTo>
                <a:lnTo>
                  <a:pt x="0" y="110"/>
                </a:lnTo>
                <a:lnTo>
                  <a:pt x="0" y="475"/>
                </a:lnTo>
                <a:lnTo>
                  <a:pt x="0" y="486"/>
                </a:lnTo>
                <a:lnTo>
                  <a:pt x="2" y="497"/>
                </a:lnTo>
                <a:lnTo>
                  <a:pt x="4" y="508"/>
                </a:lnTo>
                <a:lnTo>
                  <a:pt x="7" y="517"/>
                </a:lnTo>
                <a:lnTo>
                  <a:pt x="11" y="527"/>
                </a:lnTo>
                <a:lnTo>
                  <a:pt x="18" y="536"/>
                </a:lnTo>
                <a:lnTo>
                  <a:pt x="24" y="544"/>
                </a:lnTo>
                <a:lnTo>
                  <a:pt x="32" y="553"/>
                </a:lnTo>
                <a:lnTo>
                  <a:pt x="39" y="561"/>
                </a:lnTo>
                <a:lnTo>
                  <a:pt x="48" y="567"/>
                </a:lnTo>
                <a:lnTo>
                  <a:pt x="58" y="573"/>
                </a:lnTo>
                <a:lnTo>
                  <a:pt x="66" y="577"/>
                </a:lnTo>
                <a:lnTo>
                  <a:pt x="76" y="580"/>
                </a:lnTo>
                <a:lnTo>
                  <a:pt x="87" y="583"/>
                </a:lnTo>
                <a:lnTo>
                  <a:pt x="98" y="584"/>
                </a:lnTo>
                <a:lnTo>
                  <a:pt x="109" y="586"/>
                </a:lnTo>
                <a:lnTo>
                  <a:pt x="474" y="586"/>
                </a:lnTo>
                <a:lnTo>
                  <a:pt x="486" y="584"/>
                </a:lnTo>
                <a:lnTo>
                  <a:pt x="496" y="583"/>
                </a:lnTo>
                <a:lnTo>
                  <a:pt x="506" y="580"/>
                </a:lnTo>
                <a:lnTo>
                  <a:pt x="516" y="577"/>
                </a:lnTo>
                <a:lnTo>
                  <a:pt x="525" y="573"/>
                </a:lnTo>
                <a:lnTo>
                  <a:pt x="534" y="567"/>
                </a:lnTo>
                <a:lnTo>
                  <a:pt x="543" y="561"/>
                </a:lnTo>
                <a:lnTo>
                  <a:pt x="551" y="553"/>
                </a:lnTo>
                <a:lnTo>
                  <a:pt x="559" y="544"/>
                </a:lnTo>
                <a:lnTo>
                  <a:pt x="565" y="536"/>
                </a:lnTo>
                <a:lnTo>
                  <a:pt x="571" y="527"/>
                </a:lnTo>
                <a:lnTo>
                  <a:pt x="575" y="517"/>
                </a:lnTo>
                <a:lnTo>
                  <a:pt x="579" y="508"/>
                </a:lnTo>
                <a:lnTo>
                  <a:pt x="582" y="497"/>
                </a:lnTo>
                <a:lnTo>
                  <a:pt x="583" y="486"/>
                </a:lnTo>
                <a:lnTo>
                  <a:pt x="584" y="475"/>
                </a:lnTo>
                <a:lnTo>
                  <a:pt x="584" y="110"/>
                </a:lnTo>
                <a:lnTo>
                  <a:pt x="583" y="100"/>
                </a:lnTo>
                <a:lnTo>
                  <a:pt x="582" y="89"/>
                </a:lnTo>
                <a:lnTo>
                  <a:pt x="579" y="78"/>
                </a:lnTo>
                <a:lnTo>
                  <a:pt x="575" y="68"/>
                </a:lnTo>
                <a:lnTo>
                  <a:pt x="571" y="59"/>
                </a:lnTo>
                <a:lnTo>
                  <a:pt x="565" y="50"/>
                </a:lnTo>
                <a:lnTo>
                  <a:pt x="559" y="41"/>
                </a:lnTo>
                <a:lnTo>
                  <a:pt x="551" y="33"/>
                </a:lnTo>
                <a:close/>
                <a:moveTo>
                  <a:pt x="447" y="226"/>
                </a:moveTo>
                <a:lnTo>
                  <a:pt x="447" y="230"/>
                </a:lnTo>
                <a:lnTo>
                  <a:pt x="447" y="236"/>
                </a:lnTo>
                <a:lnTo>
                  <a:pt x="447" y="252"/>
                </a:lnTo>
                <a:lnTo>
                  <a:pt x="444" y="268"/>
                </a:lnTo>
                <a:lnTo>
                  <a:pt x="441" y="284"/>
                </a:lnTo>
                <a:lnTo>
                  <a:pt x="437" y="299"/>
                </a:lnTo>
                <a:lnTo>
                  <a:pt x="433" y="316"/>
                </a:lnTo>
                <a:lnTo>
                  <a:pt x="426" y="332"/>
                </a:lnTo>
                <a:lnTo>
                  <a:pt x="417" y="347"/>
                </a:lnTo>
                <a:lnTo>
                  <a:pt x="409" y="362"/>
                </a:lnTo>
                <a:lnTo>
                  <a:pt x="399" y="376"/>
                </a:lnTo>
                <a:lnTo>
                  <a:pt x="388" y="389"/>
                </a:lnTo>
                <a:lnTo>
                  <a:pt x="375" y="402"/>
                </a:lnTo>
                <a:lnTo>
                  <a:pt x="363" y="414"/>
                </a:lnTo>
                <a:lnTo>
                  <a:pt x="349" y="425"/>
                </a:lnTo>
                <a:lnTo>
                  <a:pt x="333" y="434"/>
                </a:lnTo>
                <a:lnTo>
                  <a:pt x="317" y="443"/>
                </a:lnTo>
                <a:lnTo>
                  <a:pt x="299" y="449"/>
                </a:lnTo>
                <a:lnTo>
                  <a:pt x="280" y="456"/>
                </a:lnTo>
                <a:lnTo>
                  <a:pt x="261" y="460"/>
                </a:lnTo>
                <a:lnTo>
                  <a:pt x="240" y="462"/>
                </a:lnTo>
                <a:lnTo>
                  <a:pt x="219" y="463"/>
                </a:lnTo>
                <a:lnTo>
                  <a:pt x="203" y="462"/>
                </a:lnTo>
                <a:lnTo>
                  <a:pt x="186" y="461"/>
                </a:lnTo>
                <a:lnTo>
                  <a:pt x="171" y="458"/>
                </a:lnTo>
                <a:lnTo>
                  <a:pt x="155" y="455"/>
                </a:lnTo>
                <a:lnTo>
                  <a:pt x="140" y="449"/>
                </a:lnTo>
                <a:lnTo>
                  <a:pt x="126" y="443"/>
                </a:lnTo>
                <a:lnTo>
                  <a:pt x="111" y="435"/>
                </a:lnTo>
                <a:lnTo>
                  <a:pt x="97" y="428"/>
                </a:lnTo>
                <a:lnTo>
                  <a:pt x="106" y="428"/>
                </a:lnTo>
                <a:lnTo>
                  <a:pt x="116" y="429"/>
                </a:lnTo>
                <a:lnTo>
                  <a:pt x="129" y="428"/>
                </a:lnTo>
                <a:lnTo>
                  <a:pt x="142" y="427"/>
                </a:lnTo>
                <a:lnTo>
                  <a:pt x="155" y="424"/>
                </a:lnTo>
                <a:lnTo>
                  <a:pt x="168" y="420"/>
                </a:lnTo>
                <a:lnTo>
                  <a:pt x="180" y="415"/>
                </a:lnTo>
                <a:lnTo>
                  <a:pt x="192" y="410"/>
                </a:lnTo>
                <a:lnTo>
                  <a:pt x="204" y="402"/>
                </a:lnTo>
                <a:lnTo>
                  <a:pt x="216" y="394"/>
                </a:lnTo>
                <a:lnTo>
                  <a:pt x="203" y="393"/>
                </a:lnTo>
                <a:lnTo>
                  <a:pt x="191" y="390"/>
                </a:lnTo>
                <a:lnTo>
                  <a:pt x="179" y="386"/>
                </a:lnTo>
                <a:lnTo>
                  <a:pt x="169" y="378"/>
                </a:lnTo>
                <a:lnTo>
                  <a:pt x="159" y="371"/>
                </a:lnTo>
                <a:lnTo>
                  <a:pt x="152" y="361"/>
                </a:lnTo>
                <a:lnTo>
                  <a:pt x="145" y="350"/>
                </a:lnTo>
                <a:lnTo>
                  <a:pt x="140" y="339"/>
                </a:lnTo>
                <a:lnTo>
                  <a:pt x="149" y="340"/>
                </a:lnTo>
                <a:lnTo>
                  <a:pt x="155" y="340"/>
                </a:lnTo>
                <a:lnTo>
                  <a:pt x="165" y="339"/>
                </a:lnTo>
                <a:lnTo>
                  <a:pt x="174" y="337"/>
                </a:lnTo>
                <a:lnTo>
                  <a:pt x="168" y="336"/>
                </a:lnTo>
                <a:lnTo>
                  <a:pt x="162" y="334"/>
                </a:lnTo>
                <a:lnTo>
                  <a:pt x="155" y="331"/>
                </a:lnTo>
                <a:lnTo>
                  <a:pt x="149" y="327"/>
                </a:lnTo>
                <a:lnTo>
                  <a:pt x="143" y="324"/>
                </a:lnTo>
                <a:lnTo>
                  <a:pt x="138" y="320"/>
                </a:lnTo>
                <a:lnTo>
                  <a:pt x="132" y="316"/>
                </a:lnTo>
                <a:lnTo>
                  <a:pt x="128" y="310"/>
                </a:lnTo>
                <a:lnTo>
                  <a:pt x="124" y="304"/>
                </a:lnTo>
                <a:lnTo>
                  <a:pt x="119" y="298"/>
                </a:lnTo>
                <a:lnTo>
                  <a:pt x="116" y="292"/>
                </a:lnTo>
                <a:lnTo>
                  <a:pt x="114" y="286"/>
                </a:lnTo>
                <a:lnTo>
                  <a:pt x="112" y="280"/>
                </a:lnTo>
                <a:lnTo>
                  <a:pt x="110" y="272"/>
                </a:lnTo>
                <a:lnTo>
                  <a:pt x="110" y="266"/>
                </a:lnTo>
                <a:lnTo>
                  <a:pt x="109" y="259"/>
                </a:lnTo>
                <a:lnTo>
                  <a:pt x="109" y="258"/>
                </a:lnTo>
                <a:lnTo>
                  <a:pt x="118" y="263"/>
                </a:lnTo>
                <a:lnTo>
                  <a:pt x="128" y="266"/>
                </a:lnTo>
                <a:lnTo>
                  <a:pt x="138" y="267"/>
                </a:lnTo>
                <a:lnTo>
                  <a:pt x="146" y="268"/>
                </a:lnTo>
                <a:lnTo>
                  <a:pt x="139" y="262"/>
                </a:lnTo>
                <a:lnTo>
                  <a:pt x="131" y="255"/>
                </a:lnTo>
                <a:lnTo>
                  <a:pt x="126" y="248"/>
                </a:lnTo>
                <a:lnTo>
                  <a:pt x="120" y="240"/>
                </a:lnTo>
                <a:lnTo>
                  <a:pt x="117" y="231"/>
                </a:lnTo>
                <a:lnTo>
                  <a:pt x="114" y="222"/>
                </a:lnTo>
                <a:lnTo>
                  <a:pt x="113" y="212"/>
                </a:lnTo>
                <a:lnTo>
                  <a:pt x="112" y="201"/>
                </a:lnTo>
                <a:lnTo>
                  <a:pt x="113" y="191"/>
                </a:lnTo>
                <a:lnTo>
                  <a:pt x="115" y="181"/>
                </a:lnTo>
                <a:lnTo>
                  <a:pt x="118" y="171"/>
                </a:lnTo>
                <a:lnTo>
                  <a:pt x="124" y="161"/>
                </a:lnTo>
                <a:lnTo>
                  <a:pt x="131" y="170"/>
                </a:lnTo>
                <a:lnTo>
                  <a:pt x="139" y="178"/>
                </a:lnTo>
                <a:lnTo>
                  <a:pt x="147" y="187"/>
                </a:lnTo>
                <a:lnTo>
                  <a:pt x="156" y="195"/>
                </a:lnTo>
                <a:lnTo>
                  <a:pt x="166" y="201"/>
                </a:lnTo>
                <a:lnTo>
                  <a:pt x="176" y="209"/>
                </a:lnTo>
                <a:lnTo>
                  <a:pt x="185" y="214"/>
                </a:lnTo>
                <a:lnTo>
                  <a:pt x="196" y="221"/>
                </a:lnTo>
                <a:lnTo>
                  <a:pt x="207" y="226"/>
                </a:lnTo>
                <a:lnTo>
                  <a:pt x="219" y="230"/>
                </a:lnTo>
                <a:lnTo>
                  <a:pt x="230" y="234"/>
                </a:lnTo>
                <a:lnTo>
                  <a:pt x="240" y="238"/>
                </a:lnTo>
                <a:lnTo>
                  <a:pt x="252" y="240"/>
                </a:lnTo>
                <a:lnTo>
                  <a:pt x="264" y="242"/>
                </a:lnTo>
                <a:lnTo>
                  <a:pt x="276" y="244"/>
                </a:lnTo>
                <a:lnTo>
                  <a:pt x="289" y="245"/>
                </a:lnTo>
                <a:lnTo>
                  <a:pt x="287" y="237"/>
                </a:lnTo>
                <a:lnTo>
                  <a:pt x="287" y="227"/>
                </a:lnTo>
                <a:lnTo>
                  <a:pt x="287" y="218"/>
                </a:lnTo>
                <a:lnTo>
                  <a:pt x="288" y="211"/>
                </a:lnTo>
                <a:lnTo>
                  <a:pt x="290" y="203"/>
                </a:lnTo>
                <a:lnTo>
                  <a:pt x="292" y="196"/>
                </a:lnTo>
                <a:lnTo>
                  <a:pt x="295" y="189"/>
                </a:lnTo>
                <a:lnTo>
                  <a:pt x="300" y="183"/>
                </a:lnTo>
                <a:lnTo>
                  <a:pt x="304" y="176"/>
                </a:lnTo>
                <a:lnTo>
                  <a:pt x="309" y="170"/>
                </a:lnTo>
                <a:lnTo>
                  <a:pt x="316" y="164"/>
                </a:lnTo>
                <a:lnTo>
                  <a:pt x="322" y="160"/>
                </a:lnTo>
                <a:lnTo>
                  <a:pt x="329" y="156"/>
                </a:lnTo>
                <a:lnTo>
                  <a:pt x="335" y="153"/>
                </a:lnTo>
                <a:lnTo>
                  <a:pt x="343" y="150"/>
                </a:lnTo>
                <a:lnTo>
                  <a:pt x="351" y="148"/>
                </a:lnTo>
                <a:lnTo>
                  <a:pt x="358" y="147"/>
                </a:lnTo>
                <a:lnTo>
                  <a:pt x="367" y="147"/>
                </a:lnTo>
                <a:lnTo>
                  <a:pt x="375" y="147"/>
                </a:lnTo>
                <a:lnTo>
                  <a:pt x="383" y="148"/>
                </a:lnTo>
                <a:lnTo>
                  <a:pt x="392" y="150"/>
                </a:lnTo>
                <a:lnTo>
                  <a:pt x="398" y="153"/>
                </a:lnTo>
                <a:lnTo>
                  <a:pt x="406" y="157"/>
                </a:lnTo>
                <a:lnTo>
                  <a:pt x="412" y="161"/>
                </a:lnTo>
                <a:lnTo>
                  <a:pt x="419" y="165"/>
                </a:lnTo>
                <a:lnTo>
                  <a:pt x="425" y="172"/>
                </a:lnTo>
                <a:lnTo>
                  <a:pt x="438" y="169"/>
                </a:lnTo>
                <a:lnTo>
                  <a:pt x="451" y="164"/>
                </a:lnTo>
                <a:lnTo>
                  <a:pt x="463" y="159"/>
                </a:lnTo>
                <a:lnTo>
                  <a:pt x="476" y="153"/>
                </a:lnTo>
                <a:lnTo>
                  <a:pt x="473" y="160"/>
                </a:lnTo>
                <a:lnTo>
                  <a:pt x="470" y="167"/>
                </a:lnTo>
                <a:lnTo>
                  <a:pt x="466" y="172"/>
                </a:lnTo>
                <a:lnTo>
                  <a:pt x="462" y="178"/>
                </a:lnTo>
                <a:lnTo>
                  <a:pt x="457" y="184"/>
                </a:lnTo>
                <a:lnTo>
                  <a:pt x="452" y="188"/>
                </a:lnTo>
                <a:lnTo>
                  <a:pt x="447" y="192"/>
                </a:lnTo>
                <a:lnTo>
                  <a:pt x="440" y="197"/>
                </a:lnTo>
                <a:lnTo>
                  <a:pt x="452" y="195"/>
                </a:lnTo>
                <a:lnTo>
                  <a:pt x="464" y="192"/>
                </a:lnTo>
                <a:lnTo>
                  <a:pt x="476" y="188"/>
                </a:lnTo>
                <a:lnTo>
                  <a:pt x="487" y="184"/>
                </a:lnTo>
                <a:lnTo>
                  <a:pt x="478" y="196"/>
                </a:lnTo>
                <a:lnTo>
                  <a:pt x="468" y="207"/>
                </a:lnTo>
                <a:lnTo>
                  <a:pt x="457" y="216"/>
                </a:lnTo>
                <a:lnTo>
                  <a:pt x="447" y="226"/>
                </a:lnTo>
                <a:close/>
              </a:path>
            </a:pathLst>
          </a:custGeom>
          <a:solidFill>
            <a:schemeClr val="accent1"/>
          </a:solidFill>
          <a:ln>
            <a:noFill/>
          </a:ln>
        </p:spPr>
        <p:txBody>
          <a:bodyPr vert="horz" wrap="square" lIns="243792" tIns="121896" rIns="243792" bIns="121896" numCol="1" anchor="t" anchorCtr="0" compatLnSpc="1">
            <a:prstTxWarp prst="textNoShape">
              <a:avLst/>
            </a:prstTxWarp>
          </a:bodyPr>
          <a:lstStyle/>
          <a:p>
            <a:endParaRPr lang="ru-RU" sz="2400"/>
          </a:p>
        </p:txBody>
      </p:sp>
      <p:sp>
        <p:nvSpPr>
          <p:cNvPr id="58" name="Freeform 61"/>
          <p:cNvSpPr>
            <a:spLocks noEditPoints="1"/>
          </p:cNvSpPr>
          <p:nvPr/>
        </p:nvSpPr>
        <p:spPr bwMode="auto">
          <a:xfrm>
            <a:off x="17816739" y="7323578"/>
            <a:ext cx="893060" cy="825340"/>
          </a:xfrm>
          <a:custGeom>
            <a:avLst/>
            <a:gdLst>
              <a:gd name="T0" fmla="*/ 611 w 632"/>
              <a:gd name="T1" fmla="*/ 14 h 586"/>
              <a:gd name="T2" fmla="*/ 600 w 632"/>
              <a:gd name="T3" fmla="*/ 8 h 586"/>
              <a:gd name="T4" fmla="*/ 590 w 632"/>
              <a:gd name="T5" fmla="*/ 4 h 586"/>
              <a:gd name="T6" fmla="*/ 578 w 632"/>
              <a:gd name="T7" fmla="*/ 1 h 586"/>
              <a:gd name="T8" fmla="*/ 61 w 632"/>
              <a:gd name="T9" fmla="*/ 0 h 586"/>
              <a:gd name="T10" fmla="*/ 48 w 632"/>
              <a:gd name="T11" fmla="*/ 1 h 586"/>
              <a:gd name="T12" fmla="*/ 37 w 632"/>
              <a:gd name="T13" fmla="*/ 6 h 586"/>
              <a:gd name="T14" fmla="*/ 27 w 632"/>
              <a:gd name="T15" fmla="*/ 11 h 586"/>
              <a:gd name="T16" fmla="*/ 18 w 632"/>
              <a:gd name="T17" fmla="*/ 19 h 586"/>
              <a:gd name="T18" fmla="*/ 9 w 632"/>
              <a:gd name="T19" fmla="*/ 28 h 586"/>
              <a:gd name="T20" fmla="*/ 4 w 632"/>
              <a:gd name="T21" fmla="*/ 38 h 586"/>
              <a:gd name="T22" fmla="*/ 1 w 632"/>
              <a:gd name="T23" fmla="*/ 50 h 586"/>
              <a:gd name="T24" fmla="*/ 0 w 632"/>
              <a:gd name="T25" fmla="*/ 62 h 586"/>
              <a:gd name="T26" fmla="*/ 0 w 632"/>
              <a:gd name="T27" fmla="*/ 530 h 586"/>
              <a:gd name="T28" fmla="*/ 2 w 632"/>
              <a:gd name="T29" fmla="*/ 542 h 586"/>
              <a:gd name="T30" fmla="*/ 7 w 632"/>
              <a:gd name="T31" fmla="*/ 553 h 586"/>
              <a:gd name="T32" fmla="*/ 14 w 632"/>
              <a:gd name="T33" fmla="*/ 563 h 586"/>
              <a:gd name="T34" fmla="*/ 22 w 632"/>
              <a:gd name="T35" fmla="*/ 571 h 586"/>
              <a:gd name="T36" fmla="*/ 32 w 632"/>
              <a:gd name="T37" fmla="*/ 578 h 586"/>
              <a:gd name="T38" fmla="*/ 43 w 632"/>
              <a:gd name="T39" fmla="*/ 582 h 586"/>
              <a:gd name="T40" fmla="*/ 55 w 632"/>
              <a:gd name="T41" fmla="*/ 584 h 586"/>
              <a:gd name="T42" fmla="*/ 572 w 632"/>
              <a:gd name="T43" fmla="*/ 586 h 586"/>
              <a:gd name="T44" fmla="*/ 584 w 632"/>
              <a:gd name="T45" fmla="*/ 584 h 586"/>
              <a:gd name="T46" fmla="*/ 596 w 632"/>
              <a:gd name="T47" fmla="*/ 580 h 586"/>
              <a:gd name="T48" fmla="*/ 605 w 632"/>
              <a:gd name="T49" fmla="*/ 575 h 586"/>
              <a:gd name="T50" fmla="*/ 615 w 632"/>
              <a:gd name="T51" fmla="*/ 567 h 586"/>
              <a:gd name="T52" fmla="*/ 623 w 632"/>
              <a:gd name="T53" fmla="*/ 557 h 586"/>
              <a:gd name="T54" fmla="*/ 628 w 632"/>
              <a:gd name="T55" fmla="*/ 548 h 586"/>
              <a:gd name="T56" fmla="*/ 631 w 632"/>
              <a:gd name="T57" fmla="*/ 536 h 586"/>
              <a:gd name="T58" fmla="*/ 632 w 632"/>
              <a:gd name="T59" fmla="*/ 524 h 586"/>
              <a:gd name="T60" fmla="*/ 632 w 632"/>
              <a:gd name="T61" fmla="*/ 55 h 586"/>
              <a:gd name="T62" fmla="*/ 630 w 632"/>
              <a:gd name="T63" fmla="*/ 43 h 586"/>
              <a:gd name="T64" fmla="*/ 626 w 632"/>
              <a:gd name="T65" fmla="*/ 33 h 586"/>
              <a:gd name="T66" fmla="*/ 619 w 632"/>
              <a:gd name="T67" fmla="*/ 23 h 586"/>
              <a:gd name="T68" fmla="*/ 292 w 632"/>
              <a:gd name="T69" fmla="*/ 536 h 586"/>
              <a:gd name="T70" fmla="*/ 56 w 632"/>
              <a:gd name="T71" fmla="*/ 536 h 586"/>
              <a:gd name="T72" fmla="*/ 49 w 632"/>
              <a:gd name="T73" fmla="*/ 528 h 586"/>
              <a:gd name="T74" fmla="*/ 48 w 632"/>
              <a:gd name="T75" fmla="*/ 99 h 586"/>
              <a:gd name="T76" fmla="*/ 292 w 632"/>
              <a:gd name="T77" fmla="*/ 536 h 586"/>
              <a:gd name="T78" fmla="*/ 583 w 632"/>
              <a:gd name="T79" fmla="*/ 528 h 586"/>
              <a:gd name="T80" fmla="*/ 576 w 632"/>
              <a:gd name="T81" fmla="*/ 536 h 586"/>
              <a:gd name="T82" fmla="*/ 341 w 632"/>
              <a:gd name="T83" fmla="*/ 536 h 586"/>
              <a:gd name="T84" fmla="*/ 584 w 632"/>
              <a:gd name="T85" fmla="*/ 99 h 5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632" h="586">
                <a:moveTo>
                  <a:pt x="615" y="19"/>
                </a:moveTo>
                <a:lnTo>
                  <a:pt x="611" y="14"/>
                </a:lnTo>
                <a:lnTo>
                  <a:pt x="605" y="11"/>
                </a:lnTo>
                <a:lnTo>
                  <a:pt x="600" y="8"/>
                </a:lnTo>
                <a:lnTo>
                  <a:pt x="596" y="6"/>
                </a:lnTo>
                <a:lnTo>
                  <a:pt x="590" y="4"/>
                </a:lnTo>
                <a:lnTo>
                  <a:pt x="584" y="1"/>
                </a:lnTo>
                <a:lnTo>
                  <a:pt x="578" y="1"/>
                </a:lnTo>
                <a:lnTo>
                  <a:pt x="572" y="0"/>
                </a:lnTo>
                <a:lnTo>
                  <a:pt x="61" y="0"/>
                </a:lnTo>
                <a:lnTo>
                  <a:pt x="55" y="1"/>
                </a:lnTo>
                <a:lnTo>
                  <a:pt x="48" y="1"/>
                </a:lnTo>
                <a:lnTo>
                  <a:pt x="43" y="4"/>
                </a:lnTo>
                <a:lnTo>
                  <a:pt x="37" y="6"/>
                </a:lnTo>
                <a:lnTo>
                  <a:pt x="32" y="8"/>
                </a:lnTo>
                <a:lnTo>
                  <a:pt x="27" y="11"/>
                </a:lnTo>
                <a:lnTo>
                  <a:pt x="22" y="14"/>
                </a:lnTo>
                <a:lnTo>
                  <a:pt x="18" y="19"/>
                </a:lnTo>
                <a:lnTo>
                  <a:pt x="14" y="23"/>
                </a:lnTo>
                <a:lnTo>
                  <a:pt x="9" y="28"/>
                </a:lnTo>
                <a:lnTo>
                  <a:pt x="7" y="33"/>
                </a:lnTo>
                <a:lnTo>
                  <a:pt x="4" y="38"/>
                </a:lnTo>
                <a:lnTo>
                  <a:pt x="2" y="43"/>
                </a:lnTo>
                <a:lnTo>
                  <a:pt x="1" y="50"/>
                </a:lnTo>
                <a:lnTo>
                  <a:pt x="0" y="55"/>
                </a:lnTo>
                <a:lnTo>
                  <a:pt x="0" y="62"/>
                </a:lnTo>
                <a:lnTo>
                  <a:pt x="0" y="524"/>
                </a:lnTo>
                <a:lnTo>
                  <a:pt x="0" y="530"/>
                </a:lnTo>
                <a:lnTo>
                  <a:pt x="1" y="536"/>
                </a:lnTo>
                <a:lnTo>
                  <a:pt x="2" y="542"/>
                </a:lnTo>
                <a:lnTo>
                  <a:pt x="4" y="548"/>
                </a:lnTo>
                <a:lnTo>
                  <a:pt x="7" y="553"/>
                </a:lnTo>
                <a:lnTo>
                  <a:pt x="9" y="557"/>
                </a:lnTo>
                <a:lnTo>
                  <a:pt x="14" y="563"/>
                </a:lnTo>
                <a:lnTo>
                  <a:pt x="18" y="567"/>
                </a:lnTo>
                <a:lnTo>
                  <a:pt x="22" y="571"/>
                </a:lnTo>
                <a:lnTo>
                  <a:pt x="27" y="575"/>
                </a:lnTo>
                <a:lnTo>
                  <a:pt x="32" y="578"/>
                </a:lnTo>
                <a:lnTo>
                  <a:pt x="37" y="580"/>
                </a:lnTo>
                <a:lnTo>
                  <a:pt x="43" y="582"/>
                </a:lnTo>
                <a:lnTo>
                  <a:pt x="48" y="584"/>
                </a:lnTo>
                <a:lnTo>
                  <a:pt x="55" y="584"/>
                </a:lnTo>
                <a:lnTo>
                  <a:pt x="61" y="586"/>
                </a:lnTo>
                <a:lnTo>
                  <a:pt x="572" y="586"/>
                </a:lnTo>
                <a:lnTo>
                  <a:pt x="578" y="584"/>
                </a:lnTo>
                <a:lnTo>
                  <a:pt x="584" y="584"/>
                </a:lnTo>
                <a:lnTo>
                  <a:pt x="590" y="582"/>
                </a:lnTo>
                <a:lnTo>
                  <a:pt x="596" y="580"/>
                </a:lnTo>
                <a:lnTo>
                  <a:pt x="600" y="578"/>
                </a:lnTo>
                <a:lnTo>
                  <a:pt x="605" y="575"/>
                </a:lnTo>
                <a:lnTo>
                  <a:pt x="611" y="571"/>
                </a:lnTo>
                <a:lnTo>
                  <a:pt x="615" y="567"/>
                </a:lnTo>
                <a:lnTo>
                  <a:pt x="619" y="563"/>
                </a:lnTo>
                <a:lnTo>
                  <a:pt x="623" y="557"/>
                </a:lnTo>
                <a:lnTo>
                  <a:pt x="626" y="553"/>
                </a:lnTo>
                <a:lnTo>
                  <a:pt x="628" y="548"/>
                </a:lnTo>
                <a:lnTo>
                  <a:pt x="630" y="542"/>
                </a:lnTo>
                <a:lnTo>
                  <a:pt x="631" y="536"/>
                </a:lnTo>
                <a:lnTo>
                  <a:pt x="632" y="530"/>
                </a:lnTo>
                <a:lnTo>
                  <a:pt x="632" y="524"/>
                </a:lnTo>
                <a:lnTo>
                  <a:pt x="632" y="62"/>
                </a:lnTo>
                <a:lnTo>
                  <a:pt x="632" y="55"/>
                </a:lnTo>
                <a:lnTo>
                  <a:pt x="631" y="50"/>
                </a:lnTo>
                <a:lnTo>
                  <a:pt x="630" y="43"/>
                </a:lnTo>
                <a:lnTo>
                  <a:pt x="628" y="38"/>
                </a:lnTo>
                <a:lnTo>
                  <a:pt x="626" y="33"/>
                </a:lnTo>
                <a:lnTo>
                  <a:pt x="623" y="28"/>
                </a:lnTo>
                <a:lnTo>
                  <a:pt x="619" y="23"/>
                </a:lnTo>
                <a:lnTo>
                  <a:pt x="615" y="19"/>
                </a:lnTo>
                <a:close/>
                <a:moveTo>
                  <a:pt x="292" y="536"/>
                </a:moveTo>
                <a:lnTo>
                  <a:pt x="61" y="536"/>
                </a:lnTo>
                <a:lnTo>
                  <a:pt x="56" y="536"/>
                </a:lnTo>
                <a:lnTo>
                  <a:pt x="52" y="533"/>
                </a:lnTo>
                <a:lnTo>
                  <a:pt x="49" y="528"/>
                </a:lnTo>
                <a:lnTo>
                  <a:pt x="48" y="524"/>
                </a:lnTo>
                <a:lnTo>
                  <a:pt x="48" y="99"/>
                </a:lnTo>
                <a:lnTo>
                  <a:pt x="292" y="99"/>
                </a:lnTo>
                <a:lnTo>
                  <a:pt x="292" y="536"/>
                </a:lnTo>
                <a:close/>
                <a:moveTo>
                  <a:pt x="584" y="524"/>
                </a:moveTo>
                <a:lnTo>
                  <a:pt x="583" y="528"/>
                </a:lnTo>
                <a:lnTo>
                  <a:pt x="581" y="533"/>
                </a:lnTo>
                <a:lnTo>
                  <a:pt x="576" y="536"/>
                </a:lnTo>
                <a:lnTo>
                  <a:pt x="572" y="536"/>
                </a:lnTo>
                <a:lnTo>
                  <a:pt x="341" y="536"/>
                </a:lnTo>
                <a:lnTo>
                  <a:pt x="341" y="99"/>
                </a:lnTo>
                <a:lnTo>
                  <a:pt x="584" y="99"/>
                </a:lnTo>
                <a:lnTo>
                  <a:pt x="584" y="524"/>
                </a:lnTo>
                <a:close/>
              </a:path>
            </a:pathLst>
          </a:custGeom>
          <a:solidFill>
            <a:schemeClr val="accent1"/>
          </a:solidFill>
          <a:ln>
            <a:noFill/>
          </a:ln>
        </p:spPr>
        <p:txBody>
          <a:bodyPr vert="horz" wrap="square" lIns="243792" tIns="121896" rIns="243792" bIns="121896" numCol="1" anchor="t" anchorCtr="0" compatLnSpc="1">
            <a:prstTxWarp prst="textNoShape">
              <a:avLst/>
            </a:prstTxWarp>
          </a:bodyPr>
          <a:lstStyle/>
          <a:p>
            <a:endParaRPr lang="ru-RU" sz="2400"/>
          </a:p>
        </p:txBody>
      </p:sp>
      <p:sp>
        <p:nvSpPr>
          <p:cNvPr id="59" name="Freeform 62"/>
          <p:cNvSpPr>
            <a:spLocks/>
          </p:cNvSpPr>
          <p:nvPr/>
        </p:nvSpPr>
        <p:spPr bwMode="auto">
          <a:xfrm>
            <a:off x="3701327" y="5842200"/>
            <a:ext cx="275114" cy="457111"/>
          </a:xfrm>
          <a:custGeom>
            <a:avLst/>
            <a:gdLst>
              <a:gd name="T0" fmla="*/ 146 w 195"/>
              <a:gd name="T1" fmla="*/ 224 h 322"/>
              <a:gd name="T2" fmla="*/ 143 w 195"/>
              <a:gd name="T3" fmla="*/ 243 h 322"/>
              <a:gd name="T4" fmla="*/ 131 w 195"/>
              <a:gd name="T5" fmla="*/ 259 h 322"/>
              <a:gd name="T6" fmla="*/ 116 w 195"/>
              <a:gd name="T7" fmla="*/ 270 h 322"/>
              <a:gd name="T8" fmla="*/ 98 w 195"/>
              <a:gd name="T9" fmla="*/ 273 h 322"/>
              <a:gd name="T10" fmla="*/ 79 w 195"/>
              <a:gd name="T11" fmla="*/ 270 h 322"/>
              <a:gd name="T12" fmla="*/ 64 w 195"/>
              <a:gd name="T13" fmla="*/ 259 h 322"/>
              <a:gd name="T14" fmla="*/ 52 w 195"/>
              <a:gd name="T15" fmla="*/ 243 h 322"/>
              <a:gd name="T16" fmla="*/ 49 w 195"/>
              <a:gd name="T17" fmla="*/ 224 h 322"/>
              <a:gd name="T18" fmla="*/ 47 w 195"/>
              <a:gd name="T19" fmla="*/ 216 h 322"/>
              <a:gd name="T20" fmla="*/ 42 w 195"/>
              <a:gd name="T21" fmla="*/ 207 h 322"/>
              <a:gd name="T22" fmla="*/ 34 w 195"/>
              <a:gd name="T23" fmla="*/ 202 h 322"/>
              <a:gd name="T24" fmla="*/ 24 w 195"/>
              <a:gd name="T25" fmla="*/ 201 h 322"/>
              <a:gd name="T26" fmla="*/ 16 w 195"/>
              <a:gd name="T27" fmla="*/ 202 h 322"/>
              <a:gd name="T28" fmla="*/ 8 w 195"/>
              <a:gd name="T29" fmla="*/ 207 h 322"/>
              <a:gd name="T30" fmla="*/ 3 w 195"/>
              <a:gd name="T31" fmla="*/ 216 h 322"/>
              <a:gd name="T32" fmla="*/ 0 w 195"/>
              <a:gd name="T33" fmla="*/ 224 h 322"/>
              <a:gd name="T34" fmla="*/ 3 w 195"/>
              <a:gd name="T35" fmla="*/ 244 h 322"/>
              <a:gd name="T36" fmla="*/ 8 w 195"/>
              <a:gd name="T37" fmla="*/ 261 h 322"/>
              <a:gd name="T38" fmla="*/ 17 w 195"/>
              <a:gd name="T39" fmla="*/ 278 h 322"/>
              <a:gd name="T40" fmla="*/ 30 w 195"/>
              <a:gd name="T41" fmla="*/ 294 h 322"/>
              <a:gd name="T42" fmla="*/ 45 w 195"/>
              <a:gd name="T43" fmla="*/ 305 h 322"/>
              <a:gd name="T44" fmla="*/ 61 w 195"/>
              <a:gd name="T45" fmla="*/ 315 h 322"/>
              <a:gd name="T46" fmla="*/ 78 w 195"/>
              <a:gd name="T47" fmla="*/ 321 h 322"/>
              <a:gd name="T48" fmla="*/ 98 w 195"/>
              <a:gd name="T49" fmla="*/ 322 h 322"/>
              <a:gd name="T50" fmla="*/ 117 w 195"/>
              <a:gd name="T51" fmla="*/ 321 h 322"/>
              <a:gd name="T52" fmla="*/ 134 w 195"/>
              <a:gd name="T53" fmla="*/ 315 h 322"/>
              <a:gd name="T54" fmla="*/ 151 w 195"/>
              <a:gd name="T55" fmla="*/ 305 h 322"/>
              <a:gd name="T56" fmla="*/ 166 w 195"/>
              <a:gd name="T57" fmla="*/ 294 h 322"/>
              <a:gd name="T58" fmla="*/ 179 w 195"/>
              <a:gd name="T59" fmla="*/ 278 h 322"/>
              <a:gd name="T60" fmla="*/ 188 w 195"/>
              <a:gd name="T61" fmla="*/ 261 h 322"/>
              <a:gd name="T62" fmla="*/ 194 w 195"/>
              <a:gd name="T63" fmla="*/ 244 h 322"/>
              <a:gd name="T64" fmla="*/ 195 w 195"/>
              <a:gd name="T65" fmla="*/ 224 h 322"/>
              <a:gd name="T66" fmla="*/ 183 w 195"/>
              <a:gd name="T67" fmla="*/ 1 h 322"/>
              <a:gd name="T68" fmla="*/ 159 w 195"/>
              <a:gd name="T69" fmla="*/ 1 h 3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95" h="322">
                <a:moveTo>
                  <a:pt x="146" y="4"/>
                </a:moveTo>
                <a:lnTo>
                  <a:pt x="146" y="224"/>
                </a:lnTo>
                <a:lnTo>
                  <a:pt x="145" y="234"/>
                </a:lnTo>
                <a:lnTo>
                  <a:pt x="143" y="243"/>
                </a:lnTo>
                <a:lnTo>
                  <a:pt x="138" y="250"/>
                </a:lnTo>
                <a:lnTo>
                  <a:pt x="131" y="259"/>
                </a:lnTo>
                <a:lnTo>
                  <a:pt x="124" y="265"/>
                </a:lnTo>
                <a:lnTo>
                  <a:pt x="116" y="270"/>
                </a:lnTo>
                <a:lnTo>
                  <a:pt x="107" y="272"/>
                </a:lnTo>
                <a:lnTo>
                  <a:pt x="98" y="273"/>
                </a:lnTo>
                <a:lnTo>
                  <a:pt x="89" y="272"/>
                </a:lnTo>
                <a:lnTo>
                  <a:pt x="79" y="270"/>
                </a:lnTo>
                <a:lnTo>
                  <a:pt x="72" y="265"/>
                </a:lnTo>
                <a:lnTo>
                  <a:pt x="64" y="259"/>
                </a:lnTo>
                <a:lnTo>
                  <a:pt x="58" y="250"/>
                </a:lnTo>
                <a:lnTo>
                  <a:pt x="52" y="243"/>
                </a:lnTo>
                <a:lnTo>
                  <a:pt x="50" y="234"/>
                </a:lnTo>
                <a:lnTo>
                  <a:pt x="49" y="224"/>
                </a:lnTo>
                <a:lnTo>
                  <a:pt x="49" y="220"/>
                </a:lnTo>
                <a:lnTo>
                  <a:pt x="47" y="216"/>
                </a:lnTo>
                <a:lnTo>
                  <a:pt x="45" y="211"/>
                </a:lnTo>
                <a:lnTo>
                  <a:pt x="42" y="207"/>
                </a:lnTo>
                <a:lnTo>
                  <a:pt x="38" y="204"/>
                </a:lnTo>
                <a:lnTo>
                  <a:pt x="34" y="202"/>
                </a:lnTo>
                <a:lnTo>
                  <a:pt x="30" y="201"/>
                </a:lnTo>
                <a:lnTo>
                  <a:pt x="24" y="201"/>
                </a:lnTo>
                <a:lnTo>
                  <a:pt x="20" y="201"/>
                </a:lnTo>
                <a:lnTo>
                  <a:pt x="16" y="202"/>
                </a:lnTo>
                <a:lnTo>
                  <a:pt x="11" y="204"/>
                </a:lnTo>
                <a:lnTo>
                  <a:pt x="8" y="207"/>
                </a:lnTo>
                <a:lnTo>
                  <a:pt x="5" y="211"/>
                </a:lnTo>
                <a:lnTo>
                  <a:pt x="3" y="216"/>
                </a:lnTo>
                <a:lnTo>
                  <a:pt x="0" y="220"/>
                </a:lnTo>
                <a:lnTo>
                  <a:pt x="0" y="224"/>
                </a:lnTo>
                <a:lnTo>
                  <a:pt x="0" y="234"/>
                </a:lnTo>
                <a:lnTo>
                  <a:pt x="3" y="244"/>
                </a:lnTo>
                <a:lnTo>
                  <a:pt x="5" y="252"/>
                </a:lnTo>
                <a:lnTo>
                  <a:pt x="8" y="261"/>
                </a:lnTo>
                <a:lnTo>
                  <a:pt x="11" y="270"/>
                </a:lnTo>
                <a:lnTo>
                  <a:pt x="17" y="278"/>
                </a:lnTo>
                <a:lnTo>
                  <a:pt x="22" y="286"/>
                </a:lnTo>
                <a:lnTo>
                  <a:pt x="30" y="294"/>
                </a:lnTo>
                <a:lnTo>
                  <a:pt x="36" y="300"/>
                </a:lnTo>
                <a:lnTo>
                  <a:pt x="45" y="305"/>
                </a:lnTo>
                <a:lnTo>
                  <a:pt x="52" y="311"/>
                </a:lnTo>
                <a:lnTo>
                  <a:pt x="61" y="315"/>
                </a:lnTo>
                <a:lnTo>
                  <a:pt x="70" y="318"/>
                </a:lnTo>
                <a:lnTo>
                  <a:pt x="78" y="321"/>
                </a:lnTo>
                <a:lnTo>
                  <a:pt x="88" y="322"/>
                </a:lnTo>
                <a:lnTo>
                  <a:pt x="98" y="322"/>
                </a:lnTo>
                <a:lnTo>
                  <a:pt x="107" y="322"/>
                </a:lnTo>
                <a:lnTo>
                  <a:pt x="117" y="321"/>
                </a:lnTo>
                <a:lnTo>
                  <a:pt x="126" y="318"/>
                </a:lnTo>
                <a:lnTo>
                  <a:pt x="134" y="315"/>
                </a:lnTo>
                <a:lnTo>
                  <a:pt x="143" y="311"/>
                </a:lnTo>
                <a:lnTo>
                  <a:pt x="151" y="305"/>
                </a:lnTo>
                <a:lnTo>
                  <a:pt x="159" y="300"/>
                </a:lnTo>
                <a:lnTo>
                  <a:pt x="166" y="294"/>
                </a:lnTo>
                <a:lnTo>
                  <a:pt x="173" y="286"/>
                </a:lnTo>
                <a:lnTo>
                  <a:pt x="179" y="278"/>
                </a:lnTo>
                <a:lnTo>
                  <a:pt x="184" y="270"/>
                </a:lnTo>
                <a:lnTo>
                  <a:pt x="188" y="261"/>
                </a:lnTo>
                <a:lnTo>
                  <a:pt x="191" y="252"/>
                </a:lnTo>
                <a:lnTo>
                  <a:pt x="194" y="244"/>
                </a:lnTo>
                <a:lnTo>
                  <a:pt x="195" y="234"/>
                </a:lnTo>
                <a:lnTo>
                  <a:pt x="195" y="224"/>
                </a:lnTo>
                <a:lnTo>
                  <a:pt x="195" y="4"/>
                </a:lnTo>
                <a:lnTo>
                  <a:pt x="183" y="1"/>
                </a:lnTo>
                <a:lnTo>
                  <a:pt x="171" y="0"/>
                </a:lnTo>
                <a:lnTo>
                  <a:pt x="159" y="1"/>
                </a:lnTo>
                <a:lnTo>
                  <a:pt x="146" y="4"/>
                </a:lnTo>
                <a:close/>
              </a:path>
            </a:pathLst>
          </a:custGeom>
          <a:solidFill>
            <a:schemeClr val="accent1"/>
          </a:solidFill>
          <a:ln>
            <a:noFill/>
          </a:ln>
        </p:spPr>
        <p:txBody>
          <a:bodyPr vert="horz" wrap="square" lIns="243792" tIns="121896" rIns="243792" bIns="121896" numCol="1" anchor="t" anchorCtr="0" compatLnSpc="1">
            <a:prstTxWarp prst="textNoShape">
              <a:avLst/>
            </a:prstTxWarp>
          </a:bodyPr>
          <a:lstStyle/>
          <a:p>
            <a:endParaRPr lang="ru-RU" sz="2400"/>
          </a:p>
        </p:txBody>
      </p:sp>
      <p:sp>
        <p:nvSpPr>
          <p:cNvPr id="60" name="Freeform 63"/>
          <p:cNvSpPr>
            <a:spLocks/>
          </p:cNvSpPr>
          <p:nvPr/>
        </p:nvSpPr>
        <p:spPr bwMode="auto">
          <a:xfrm>
            <a:off x="3908721" y="5440110"/>
            <a:ext cx="67720" cy="84650"/>
          </a:xfrm>
          <a:custGeom>
            <a:avLst/>
            <a:gdLst>
              <a:gd name="T0" fmla="*/ 49 w 49"/>
              <a:gd name="T1" fmla="*/ 61 h 61"/>
              <a:gd name="T2" fmla="*/ 49 w 49"/>
              <a:gd name="T3" fmla="*/ 23 h 61"/>
              <a:gd name="T4" fmla="*/ 49 w 49"/>
              <a:gd name="T5" fmla="*/ 19 h 61"/>
              <a:gd name="T6" fmla="*/ 48 w 49"/>
              <a:gd name="T7" fmla="*/ 15 h 61"/>
              <a:gd name="T8" fmla="*/ 45 w 49"/>
              <a:gd name="T9" fmla="*/ 10 h 61"/>
              <a:gd name="T10" fmla="*/ 42 w 49"/>
              <a:gd name="T11" fmla="*/ 6 h 61"/>
              <a:gd name="T12" fmla="*/ 38 w 49"/>
              <a:gd name="T13" fmla="*/ 3 h 61"/>
              <a:gd name="T14" fmla="*/ 34 w 49"/>
              <a:gd name="T15" fmla="*/ 1 h 61"/>
              <a:gd name="T16" fmla="*/ 29 w 49"/>
              <a:gd name="T17" fmla="*/ 0 h 61"/>
              <a:gd name="T18" fmla="*/ 25 w 49"/>
              <a:gd name="T19" fmla="*/ 0 h 61"/>
              <a:gd name="T20" fmla="*/ 20 w 49"/>
              <a:gd name="T21" fmla="*/ 0 h 61"/>
              <a:gd name="T22" fmla="*/ 15 w 49"/>
              <a:gd name="T23" fmla="*/ 1 h 61"/>
              <a:gd name="T24" fmla="*/ 11 w 49"/>
              <a:gd name="T25" fmla="*/ 3 h 61"/>
              <a:gd name="T26" fmla="*/ 8 w 49"/>
              <a:gd name="T27" fmla="*/ 6 h 61"/>
              <a:gd name="T28" fmla="*/ 5 w 49"/>
              <a:gd name="T29" fmla="*/ 10 h 61"/>
              <a:gd name="T30" fmla="*/ 2 w 49"/>
              <a:gd name="T31" fmla="*/ 15 h 61"/>
              <a:gd name="T32" fmla="*/ 1 w 49"/>
              <a:gd name="T33" fmla="*/ 19 h 61"/>
              <a:gd name="T34" fmla="*/ 0 w 49"/>
              <a:gd name="T35" fmla="*/ 23 h 61"/>
              <a:gd name="T36" fmla="*/ 0 w 49"/>
              <a:gd name="T37" fmla="*/ 61 h 61"/>
              <a:gd name="T38" fmla="*/ 14 w 49"/>
              <a:gd name="T39" fmla="*/ 60 h 61"/>
              <a:gd name="T40" fmla="*/ 25 w 49"/>
              <a:gd name="T41" fmla="*/ 60 h 61"/>
              <a:gd name="T42" fmla="*/ 35 w 49"/>
              <a:gd name="T43" fmla="*/ 60 h 61"/>
              <a:gd name="T44" fmla="*/ 49 w 49"/>
              <a:gd name="T45" fmla="*/ 61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49" h="61">
                <a:moveTo>
                  <a:pt x="49" y="61"/>
                </a:moveTo>
                <a:lnTo>
                  <a:pt x="49" y="23"/>
                </a:lnTo>
                <a:lnTo>
                  <a:pt x="49" y="19"/>
                </a:lnTo>
                <a:lnTo>
                  <a:pt x="48" y="15"/>
                </a:lnTo>
                <a:lnTo>
                  <a:pt x="45" y="10"/>
                </a:lnTo>
                <a:lnTo>
                  <a:pt x="42" y="6"/>
                </a:lnTo>
                <a:lnTo>
                  <a:pt x="38" y="3"/>
                </a:lnTo>
                <a:lnTo>
                  <a:pt x="34" y="1"/>
                </a:lnTo>
                <a:lnTo>
                  <a:pt x="29" y="0"/>
                </a:lnTo>
                <a:lnTo>
                  <a:pt x="25" y="0"/>
                </a:lnTo>
                <a:lnTo>
                  <a:pt x="20" y="0"/>
                </a:lnTo>
                <a:lnTo>
                  <a:pt x="15" y="1"/>
                </a:lnTo>
                <a:lnTo>
                  <a:pt x="11" y="3"/>
                </a:lnTo>
                <a:lnTo>
                  <a:pt x="8" y="6"/>
                </a:lnTo>
                <a:lnTo>
                  <a:pt x="5" y="10"/>
                </a:lnTo>
                <a:lnTo>
                  <a:pt x="2" y="15"/>
                </a:lnTo>
                <a:lnTo>
                  <a:pt x="1" y="19"/>
                </a:lnTo>
                <a:lnTo>
                  <a:pt x="0" y="23"/>
                </a:lnTo>
                <a:lnTo>
                  <a:pt x="0" y="61"/>
                </a:lnTo>
                <a:lnTo>
                  <a:pt x="14" y="60"/>
                </a:lnTo>
                <a:lnTo>
                  <a:pt x="25" y="60"/>
                </a:lnTo>
                <a:lnTo>
                  <a:pt x="35" y="60"/>
                </a:lnTo>
                <a:lnTo>
                  <a:pt x="49" y="61"/>
                </a:lnTo>
                <a:close/>
              </a:path>
            </a:pathLst>
          </a:custGeom>
          <a:solidFill>
            <a:schemeClr val="accent1"/>
          </a:solidFill>
          <a:ln>
            <a:noFill/>
          </a:ln>
        </p:spPr>
        <p:txBody>
          <a:bodyPr vert="horz" wrap="square" lIns="243792" tIns="121896" rIns="243792" bIns="121896" numCol="1" anchor="t" anchorCtr="0" compatLnSpc="1">
            <a:prstTxWarp prst="textNoShape">
              <a:avLst/>
            </a:prstTxWarp>
          </a:bodyPr>
          <a:lstStyle/>
          <a:p>
            <a:endParaRPr lang="ru-RU" sz="2400"/>
          </a:p>
        </p:txBody>
      </p:sp>
      <p:sp>
        <p:nvSpPr>
          <p:cNvPr id="61" name="Freeform 64"/>
          <p:cNvSpPr>
            <a:spLocks/>
          </p:cNvSpPr>
          <p:nvPr/>
        </p:nvSpPr>
        <p:spPr bwMode="auto">
          <a:xfrm>
            <a:off x="3498168" y="5541691"/>
            <a:ext cx="893060" cy="393624"/>
          </a:xfrm>
          <a:custGeom>
            <a:avLst/>
            <a:gdLst>
              <a:gd name="T0" fmla="*/ 625 w 633"/>
              <a:gd name="T1" fmla="*/ 200 h 279"/>
              <a:gd name="T2" fmla="*/ 609 w 633"/>
              <a:gd name="T3" fmla="*/ 164 h 279"/>
              <a:gd name="T4" fmla="*/ 588 w 633"/>
              <a:gd name="T5" fmla="*/ 130 h 279"/>
              <a:gd name="T6" fmla="*/ 563 w 633"/>
              <a:gd name="T7" fmla="*/ 99 h 279"/>
              <a:gd name="T8" fmla="*/ 534 w 633"/>
              <a:gd name="T9" fmla="*/ 73 h 279"/>
              <a:gd name="T10" fmla="*/ 492 w 633"/>
              <a:gd name="T11" fmla="*/ 45 h 279"/>
              <a:gd name="T12" fmla="*/ 420 w 633"/>
              <a:gd name="T13" fmla="*/ 15 h 279"/>
              <a:gd name="T14" fmla="*/ 342 w 633"/>
              <a:gd name="T15" fmla="*/ 1 h 279"/>
              <a:gd name="T16" fmla="*/ 280 w 633"/>
              <a:gd name="T17" fmla="*/ 2 h 279"/>
              <a:gd name="T18" fmla="*/ 229 w 633"/>
              <a:gd name="T19" fmla="*/ 11 h 279"/>
              <a:gd name="T20" fmla="*/ 179 w 633"/>
              <a:gd name="T21" fmla="*/ 26 h 279"/>
              <a:gd name="T22" fmla="*/ 133 w 633"/>
              <a:gd name="T23" fmla="*/ 50 h 279"/>
              <a:gd name="T24" fmla="*/ 90 w 633"/>
              <a:gd name="T25" fmla="*/ 80 h 279"/>
              <a:gd name="T26" fmla="*/ 54 w 633"/>
              <a:gd name="T27" fmla="*/ 118 h 279"/>
              <a:gd name="T28" fmla="*/ 25 w 633"/>
              <a:gd name="T29" fmla="*/ 161 h 279"/>
              <a:gd name="T30" fmla="*/ 4 w 633"/>
              <a:gd name="T31" fmla="*/ 208 h 279"/>
              <a:gd name="T32" fmla="*/ 0 w 633"/>
              <a:gd name="T33" fmla="*/ 228 h 279"/>
              <a:gd name="T34" fmla="*/ 7 w 633"/>
              <a:gd name="T35" fmla="*/ 240 h 279"/>
              <a:gd name="T36" fmla="*/ 20 w 633"/>
              <a:gd name="T37" fmla="*/ 237 h 279"/>
              <a:gd name="T38" fmla="*/ 47 w 633"/>
              <a:gd name="T39" fmla="*/ 215 h 279"/>
              <a:gd name="T40" fmla="*/ 73 w 633"/>
              <a:gd name="T41" fmla="*/ 204 h 279"/>
              <a:gd name="T42" fmla="*/ 107 w 633"/>
              <a:gd name="T43" fmla="*/ 203 h 279"/>
              <a:gd name="T44" fmla="*/ 143 w 633"/>
              <a:gd name="T45" fmla="*/ 216 h 279"/>
              <a:gd name="T46" fmla="*/ 174 w 633"/>
              <a:gd name="T47" fmla="*/ 242 h 279"/>
              <a:gd name="T48" fmla="*/ 189 w 633"/>
              <a:gd name="T49" fmla="*/ 263 h 279"/>
              <a:gd name="T50" fmla="*/ 196 w 633"/>
              <a:gd name="T51" fmla="*/ 275 h 279"/>
              <a:gd name="T52" fmla="*/ 205 w 633"/>
              <a:gd name="T53" fmla="*/ 279 h 279"/>
              <a:gd name="T54" fmla="*/ 214 w 633"/>
              <a:gd name="T55" fmla="*/ 275 h 279"/>
              <a:gd name="T56" fmla="*/ 222 w 633"/>
              <a:gd name="T57" fmla="*/ 263 h 279"/>
              <a:gd name="T58" fmla="*/ 237 w 633"/>
              <a:gd name="T59" fmla="*/ 242 h 279"/>
              <a:gd name="T60" fmla="*/ 268 w 633"/>
              <a:gd name="T61" fmla="*/ 216 h 279"/>
              <a:gd name="T62" fmla="*/ 303 w 633"/>
              <a:gd name="T63" fmla="*/ 203 h 279"/>
              <a:gd name="T64" fmla="*/ 341 w 633"/>
              <a:gd name="T65" fmla="*/ 205 h 279"/>
              <a:gd name="T66" fmla="*/ 376 w 633"/>
              <a:gd name="T67" fmla="*/ 224 h 279"/>
              <a:gd name="T68" fmla="*/ 404 w 633"/>
              <a:gd name="T69" fmla="*/ 253 h 279"/>
              <a:gd name="T70" fmla="*/ 413 w 633"/>
              <a:gd name="T71" fmla="*/ 269 h 279"/>
              <a:gd name="T72" fmla="*/ 421 w 633"/>
              <a:gd name="T73" fmla="*/ 278 h 279"/>
              <a:gd name="T74" fmla="*/ 430 w 633"/>
              <a:gd name="T75" fmla="*/ 279 h 279"/>
              <a:gd name="T76" fmla="*/ 437 w 633"/>
              <a:gd name="T77" fmla="*/ 272 h 279"/>
              <a:gd name="T78" fmla="*/ 447 w 633"/>
              <a:gd name="T79" fmla="*/ 257 h 279"/>
              <a:gd name="T80" fmla="*/ 467 w 633"/>
              <a:gd name="T81" fmla="*/ 232 h 279"/>
              <a:gd name="T82" fmla="*/ 500 w 633"/>
              <a:gd name="T83" fmla="*/ 210 h 279"/>
              <a:gd name="T84" fmla="*/ 538 w 633"/>
              <a:gd name="T85" fmla="*/ 202 h 279"/>
              <a:gd name="T86" fmla="*/ 568 w 633"/>
              <a:gd name="T87" fmla="*/ 206 h 279"/>
              <a:gd name="T88" fmla="*/ 594 w 633"/>
              <a:gd name="T89" fmla="*/ 221 h 279"/>
              <a:gd name="T90" fmla="*/ 616 w 633"/>
              <a:gd name="T91" fmla="*/ 240 h 279"/>
              <a:gd name="T92" fmla="*/ 629 w 633"/>
              <a:gd name="T93" fmla="*/ 237 h 279"/>
              <a:gd name="T94" fmla="*/ 633 w 633"/>
              <a:gd name="T95" fmla="*/ 227 h 2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633" h="279">
                <a:moveTo>
                  <a:pt x="631" y="226"/>
                </a:moveTo>
                <a:lnTo>
                  <a:pt x="628" y="213"/>
                </a:lnTo>
                <a:lnTo>
                  <a:pt x="625" y="200"/>
                </a:lnTo>
                <a:lnTo>
                  <a:pt x="620" y="188"/>
                </a:lnTo>
                <a:lnTo>
                  <a:pt x="614" y="175"/>
                </a:lnTo>
                <a:lnTo>
                  <a:pt x="609" y="164"/>
                </a:lnTo>
                <a:lnTo>
                  <a:pt x="602" y="152"/>
                </a:lnTo>
                <a:lnTo>
                  <a:pt x="596" y="140"/>
                </a:lnTo>
                <a:lnTo>
                  <a:pt x="588" y="130"/>
                </a:lnTo>
                <a:lnTo>
                  <a:pt x="580" y="120"/>
                </a:lnTo>
                <a:lnTo>
                  <a:pt x="572" y="109"/>
                </a:lnTo>
                <a:lnTo>
                  <a:pt x="563" y="99"/>
                </a:lnTo>
                <a:lnTo>
                  <a:pt x="554" y="91"/>
                </a:lnTo>
                <a:lnTo>
                  <a:pt x="544" y="82"/>
                </a:lnTo>
                <a:lnTo>
                  <a:pt x="534" y="73"/>
                </a:lnTo>
                <a:lnTo>
                  <a:pt x="525" y="66"/>
                </a:lnTo>
                <a:lnTo>
                  <a:pt x="514" y="58"/>
                </a:lnTo>
                <a:lnTo>
                  <a:pt x="492" y="45"/>
                </a:lnTo>
                <a:lnTo>
                  <a:pt x="469" y="34"/>
                </a:lnTo>
                <a:lnTo>
                  <a:pt x="446" y="24"/>
                </a:lnTo>
                <a:lnTo>
                  <a:pt x="420" y="15"/>
                </a:lnTo>
                <a:lnTo>
                  <a:pt x="395" y="9"/>
                </a:lnTo>
                <a:lnTo>
                  <a:pt x="369" y="4"/>
                </a:lnTo>
                <a:lnTo>
                  <a:pt x="342" y="1"/>
                </a:lnTo>
                <a:lnTo>
                  <a:pt x="316" y="0"/>
                </a:lnTo>
                <a:lnTo>
                  <a:pt x="298" y="1"/>
                </a:lnTo>
                <a:lnTo>
                  <a:pt x="280" y="2"/>
                </a:lnTo>
                <a:lnTo>
                  <a:pt x="262" y="4"/>
                </a:lnTo>
                <a:lnTo>
                  <a:pt x="245" y="7"/>
                </a:lnTo>
                <a:lnTo>
                  <a:pt x="229" y="11"/>
                </a:lnTo>
                <a:lnTo>
                  <a:pt x="211" y="15"/>
                </a:lnTo>
                <a:lnTo>
                  <a:pt x="195" y="21"/>
                </a:lnTo>
                <a:lnTo>
                  <a:pt x="179" y="26"/>
                </a:lnTo>
                <a:lnTo>
                  <a:pt x="163" y="34"/>
                </a:lnTo>
                <a:lnTo>
                  <a:pt x="148" y="41"/>
                </a:lnTo>
                <a:lnTo>
                  <a:pt x="133" y="50"/>
                </a:lnTo>
                <a:lnTo>
                  <a:pt x="117" y="58"/>
                </a:lnTo>
                <a:lnTo>
                  <a:pt x="104" y="69"/>
                </a:lnTo>
                <a:lnTo>
                  <a:pt x="90" y="80"/>
                </a:lnTo>
                <a:lnTo>
                  <a:pt x="77" y="92"/>
                </a:lnTo>
                <a:lnTo>
                  <a:pt x="66" y="104"/>
                </a:lnTo>
                <a:lnTo>
                  <a:pt x="54" y="118"/>
                </a:lnTo>
                <a:lnTo>
                  <a:pt x="43" y="131"/>
                </a:lnTo>
                <a:lnTo>
                  <a:pt x="33" y="146"/>
                </a:lnTo>
                <a:lnTo>
                  <a:pt x="25" y="161"/>
                </a:lnTo>
                <a:lnTo>
                  <a:pt x="17" y="176"/>
                </a:lnTo>
                <a:lnTo>
                  <a:pt x="10" y="192"/>
                </a:lnTo>
                <a:lnTo>
                  <a:pt x="4" y="208"/>
                </a:lnTo>
                <a:lnTo>
                  <a:pt x="0" y="226"/>
                </a:lnTo>
                <a:lnTo>
                  <a:pt x="0" y="227"/>
                </a:lnTo>
                <a:lnTo>
                  <a:pt x="0" y="228"/>
                </a:lnTo>
                <a:lnTo>
                  <a:pt x="0" y="233"/>
                </a:lnTo>
                <a:lnTo>
                  <a:pt x="3" y="237"/>
                </a:lnTo>
                <a:lnTo>
                  <a:pt x="7" y="240"/>
                </a:lnTo>
                <a:lnTo>
                  <a:pt x="12" y="241"/>
                </a:lnTo>
                <a:lnTo>
                  <a:pt x="16" y="240"/>
                </a:lnTo>
                <a:lnTo>
                  <a:pt x="20" y="237"/>
                </a:lnTo>
                <a:lnTo>
                  <a:pt x="29" y="229"/>
                </a:lnTo>
                <a:lnTo>
                  <a:pt x="39" y="221"/>
                </a:lnTo>
                <a:lnTo>
                  <a:pt x="47" y="215"/>
                </a:lnTo>
                <a:lnTo>
                  <a:pt x="56" y="211"/>
                </a:lnTo>
                <a:lnTo>
                  <a:pt x="64" y="206"/>
                </a:lnTo>
                <a:lnTo>
                  <a:pt x="73" y="204"/>
                </a:lnTo>
                <a:lnTo>
                  <a:pt x="84" y="202"/>
                </a:lnTo>
                <a:lnTo>
                  <a:pt x="95" y="202"/>
                </a:lnTo>
                <a:lnTo>
                  <a:pt x="107" y="203"/>
                </a:lnTo>
                <a:lnTo>
                  <a:pt x="120" y="205"/>
                </a:lnTo>
                <a:lnTo>
                  <a:pt x="131" y="210"/>
                </a:lnTo>
                <a:lnTo>
                  <a:pt x="143" y="216"/>
                </a:lnTo>
                <a:lnTo>
                  <a:pt x="154" y="224"/>
                </a:lnTo>
                <a:lnTo>
                  <a:pt x="164" y="232"/>
                </a:lnTo>
                <a:lnTo>
                  <a:pt x="174" y="242"/>
                </a:lnTo>
                <a:lnTo>
                  <a:pt x="182" y="253"/>
                </a:lnTo>
                <a:lnTo>
                  <a:pt x="185" y="257"/>
                </a:lnTo>
                <a:lnTo>
                  <a:pt x="189" y="263"/>
                </a:lnTo>
                <a:lnTo>
                  <a:pt x="192" y="269"/>
                </a:lnTo>
                <a:lnTo>
                  <a:pt x="194" y="272"/>
                </a:lnTo>
                <a:lnTo>
                  <a:pt x="196" y="275"/>
                </a:lnTo>
                <a:lnTo>
                  <a:pt x="199" y="278"/>
                </a:lnTo>
                <a:lnTo>
                  <a:pt x="202" y="279"/>
                </a:lnTo>
                <a:lnTo>
                  <a:pt x="205" y="279"/>
                </a:lnTo>
                <a:lnTo>
                  <a:pt x="208" y="279"/>
                </a:lnTo>
                <a:lnTo>
                  <a:pt x="211" y="278"/>
                </a:lnTo>
                <a:lnTo>
                  <a:pt x="214" y="275"/>
                </a:lnTo>
                <a:lnTo>
                  <a:pt x="216" y="272"/>
                </a:lnTo>
                <a:lnTo>
                  <a:pt x="218" y="269"/>
                </a:lnTo>
                <a:lnTo>
                  <a:pt x="222" y="263"/>
                </a:lnTo>
                <a:lnTo>
                  <a:pt x="225" y="257"/>
                </a:lnTo>
                <a:lnTo>
                  <a:pt x="229" y="253"/>
                </a:lnTo>
                <a:lnTo>
                  <a:pt x="237" y="242"/>
                </a:lnTo>
                <a:lnTo>
                  <a:pt x="246" y="232"/>
                </a:lnTo>
                <a:lnTo>
                  <a:pt x="257" y="224"/>
                </a:lnTo>
                <a:lnTo>
                  <a:pt x="268" y="216"/>
                </a:lnTo>
                <a:lnTo>
                  <a:pt x="278" y="210"/>
                </a:lnTo>
                <a:lnTo>
                  <a:pt x="290" y="205"/>
                </a:lnTo>
                <a:lnTo>
                  <a:pt x="303" y="203"/>
                </a:lnTo>
                <a:lnTo>
                  <a:pt x="316" y="202"/>
                </a:lnTo>
                <a:lnTo>
                  <a:pt x="328" y="203"/>
                </a:lnTo>
                <a:lnTo>
                  <a:pt x="341" y="205"/>
                </a:lnTo>
                <a:lnTo>
                  <a:pt x="353" y="210"/>
                </a:lnTo>
                <a:lnTo>
                  <a:pt x="365" y="216"/>
                </a:lnTo>
                <a:lnTo>
                  <a:pt x="376" y="224"/>
                </a:lnTo>
                <a:lnTo>
                  <a:pt x="385" y="232"/>
                </a:lnTo>
                <a:lnTo>
                  <a:pt x="395" y="242"/>
                </a:lnTo>
                <a:lnTo>
                  <a:pt x="404" y="253"/>
                </a:lnTo>
                <a:lnTo>
                  <a:pt x="407" y="257"/>
                </a:lnTo>
                <a:lnTo>
                  <a:pt x="410" y="263"/>
                </a:lnTo>
                <a:lnTo>
                  <a:pt x="413" y="269"/>
                </a:lnTo>
                <a:lnTo>
                  <a:pt x="415" y="272"/>
                </a:lnTo>
                <a:lnTo>
                  <a:pt x="418" y="275"/>
                </a:lnTo>
                <a:lnTo>
                  <a:pt x="421" y="278"/>
                </a:lnTo>
                <a:lnTo>
                  <a:pt x="423" y="279"/>
                </a:lnTo>
                <a:lnTo>
                  <a:pt x="426" y="279"/>
                </a:lnTo>
                <a:lnTo>
                  <a:pt x="430" y="279"/>
                </a:lnTo>
                <a:lnTo>
                  <a:pt x="433" y="278"/>
                </a:lnTo>
                <a:lnTo>
                  <a:pt x="435" y="275"/>
                </a:lnTo>
                <a:lnTo>
                  <a:pt x="437" y="272"/>
                </a:lnTo>
                <a:lnTo>
                  <a:pt x="439" y="269"/>
                </a:lnTo>
                <a:lnTo>
                  <a:pt x="442" y="263"/>
                </a:lnTo>
                <a:lnTo>
                  <a:pt x="447" y="257"/>
                </a:lnTo>
                <a:lnTo>
                  <a:pt x="449" y="253"/>
                </a:lnTo>
                <a:lnTo>
                  <a:pt x="458" y="242"/>
                </a:lnTo>
                <a:lnTo>
                  <a:pt x="467" y="232"/>
                </a:lnTo>
                <a:lnTo>
                  <a:pt x="477" y="224"/>
                </a:lnTo>
                <a:lnTo>
                  <a:pt x="489" y="216"/>
                </a:lnTo>
                <a:lnTo>
                  <a:pt x="500" y="210"/>
                </a:lnTo>
                <a:lnTo>
                  <a:pt x="513" y="205"/>
                </a:lnTo>
                <a:lnTo>
                  <a:pt x="525" y="203"/>
                </a:lnTo>
                <a:lnTo>
                  <a:pt x="538" y="202"/>
                </a:lnTo>
                <a:lnTo>
                  <a:pt x="548" y="202"/>
                </a:lnTo>
                <a:lnTo>
                  <a:pt x="558" y="204"/>
                </a:lnTo>
                <a:lnTo>
                  <a:pt x="568" y="206"/>
                </a:lnTo>
                <a:lnTo>
                  <a:pt x="576" y="211"/>
                </a:lnTo>
                <a:lnTo>
                  <a:pt x="585" y="215"/>
                </a:lnTo>
                <a:lnTo>
                  <a:pt x="594" y="221"/>
                </a:lnTo>
                <a:lnTo>
                  <a:pt x="602" y="229"/>
                </a:lnTo>
                <a:lnTo>
                  <a:pt x="611" y="237"/>
                </a:lnTo>
                <a:lnTo>
                  <a:pt x="616" y="240"/>
                </a:lnTo>
                <a:lnTo>
                  <a:pt x="621" y="241"/>
                </a:lnTo>
                <a:lnTo>
                  <a:pt x="625" y="240"/>
                </a:lnTo>
                <a:lnTo>
                  <a:pt x="629" y="237"/>
                </a:lnTo>
                <a:lnTo>
                  <a:pt x="631" y="233"/>
                </a:lnTo>
                <a:lnTo>
                  <a:pt x="633" y="228"/>
                </a:lnTo>
                <a:lnTo>
                  <a:pt x="633" y="227"/>
                </a:lnTo>
                <a:lnTo>
                  <a:pt x="631" y="226"/>
                </a:lnTo>
                <a:close/>
              </a:path>
            </a:pathLst>
          </a:custGeom>
          <a:solidFill>
            <a:schemeClr val="accent1"/>
          </a:solidFill>
          <a:ln>
            <a:noFill/>
          </a:ln>
        </p:spPr>
        <p:txBody>
          <a:bodyPr vert="horz" wrap="square" lIns="243792" tIns="121896" rIns="243792" bIns="121896" numCol="1" anchor="t" anchorCtr="0" compatLnSpc="1">
            <a:prstTxWarp prst="textNoShape">
              <a:avLst/>
            </a:prstTxWarp>
          </a:bodyPr>
          <a:lstStyle/>
          <a:p>
            <a:endParaRPr lang="ru-RU" sz="2400"/>
          </a:p>
        </p:txBody>
      </p:sp>
      <p:sp>
        <p:nvSpPr>
          <p:cNvPr id="62" name="Freeform 65"/>
          <p:cNvSpPr>
            <a:spLocks/>
          </p:cNvSpPr>
          <p:nvPr/>
        </p:nvSpPr>
        <p:spPr bwMode="auto">
          <a:xfrm>
            <a:off x="21994221" y="7323578"/>
            <a:ext cx="825340" cy="685666"/>
          </a:xfrm>
          <a:custGeom>
            <a:avLst/>
            <a:gdLst>
              <a:gd name="T0" fmla="*/ 62 w 584"/>
              <a:gd name="T1" fmla="*/ 43 h 487"/>
              <a:gd name="T2" fmla="*/ 76 w 584"/>
              <a:gd name="T3" fmla="*/ 55 h 487"/>
              <a:gd name="T4" fmla="*/ 80 w 584"/>
              <a:gd name="T5" fmla="*/ 101 h 487"/>
              <a:gd name="T6" fmla="*/ 82 w 584"/>
              <a:gd name="T7" fmla="*/ 311 h 487"/>
              <a:gd name="T8" fmla="*/ 92 w 584"/>
              <a:gd name="T9" fmla="*/ 371 h 487"/>
              <a:gd name="T10" fmla="*/ 108 w 584"/>
              <a:gd name="T11" fmla="*/ 408 h 487"/>
              <a:gd name="T12" fmla="*/ 132 w 584"/>
              <a:gd name="T13" fmla="*/ 438 h 487"/>
              <a:gd name="T14" fmla="*/ 165 w 584"/>
              <a:gd name="T15" fmla="*/ 460 h 487"/>
              <a:gd name="T16" fmla="*/ 209 w 584"/>
              <a:gd name="T17" fmla="*/ 478 h 487"/>
              <a:gd name="T18" fmla="*/ 263 w 584"/>
              <a:gd name="T19" fmla="*/ 486 h 487"/>
              <a:gd name="T20" fmla="*/ 347 w 584"/>
              <a:gd name="T21" fmla="*/ 484 h 487"/>
              <a:gd name="T22" fmla="*/ 430 w 584"/>
              <a:gd name="T23" fmla="*/ 460 h 487"/>
              <a:gd name="T24" fmla="*/ 486 w 584"/>
              <a:gd name="T25" fmla="*/ 418 h 487"/>
              <a:gd name="T26" fmla="*/ 512 w 584"/>
              <a:gd name="T27" fmla="*/ 374 h 487"/>
              <a:gd name="T28" fmla="*/ 525 w 584"/>
              <a:gd name="T29" fmla="*/ 298 h 487"/>
              <a:gd name="T30" fmla="*/ 521 w 584"/>
              <a:gd name="T31" fmla="*/ 123 h 487"/>
              <a:gd name="T32" fmla="*/ 516 w 584"/>
              <a:gd name="T33" fmla="*/ 69 h 487"/>
              <a:gd name="T34" fmla="*/ 516 w 584"/>
              <a:gd name="T35" fmla="*/ 51 h 487"/>
              <a:gd name="T36" fmla="*/ 551 w 584"/>
              <a:gd name="T37" fmla="*/ 38 h 487"/>
              <a:gd name="T38" fmla="*/ 584 w 584"/>
              <a:gd name="T39" fmla="*/ 21 h 487"/>
              <a:gd name="T40" fmla="*/ 554 w 584"/>
              <a:gd name="T41" fmla="*/ 2 h 487"/>
              <a:gd name="T42" fmla="*/ 423 w 584"/>
              <a:gd name="T43" fmla="*/ 0 h 487"/>
              <a:gd name="T44" fmla="*/ 433 w 584"/>
              <a:gd name="T45" fmla="*/ 34 h 487"/>
              <a:gd name="T46" fmla="*/ 463 w 584"/>
              <a:gd name="T47" fmla="*/ 47 h 487"/>
              <a:gd name="T48" fmla="*/ 472 w 584"/>
              <a:gd name="T49" fmla="*/ 80 h 487"/>
              <a:gd name="T50" fmla="*/ 477 w 584"/>
              <a:gd name="T51" fmla="*/ 149 h 487"/>
              <a:gd name="T52" fmla="*/ 482 w 584"/>
              <a:gd name="T53" fmla="*/ 200 h 487"/>
              <a:gd name="T54" fmla="*/ 484 w 584"/>
              <a:gd name="T55" fmla="*/ 244 h 487"/>
              <a:gd name="T56" fmla="*/ 479 w 584"/>
              <a:gd name="T57" fmla="*/ 330 h 487"/>
              <a:gd name="T58" fmla="*/ 462 w 584"/>
              <a:gd name="T59" fmla="*/ 378 h 487"/>
              <a:gd name="T60" fmla="*/ 440 w 584"/>
              <a:gd name="T61" fmla="*/ 406 h 487"/>
              <a:gd name="T62" fmla="*/ 404 w 584"/>
              <a:gd name="T63" fmla="*/ 429 h 487"/>
              <a:gd name="T64" fmla="*/ 340 w 584"/>
              <a:gd name="T65" fmla="*/ 443 h 487"/>
              <a:gd name="T66" fmla="*/ 296 w 584"/>
              <a:gd name="T67" fmla="*/ 441 h 487"/>
              <a:gd name="T68" fmla="*/ 243 w 584"/>
              <a:gd name="T69" fmla="*/ 419 h 487"/>
              <a:gd name="T70" fmla="*/ 213 w 584"/>
              <a:gd name="T71" fmla="*/ 383 h 487"/>
              <a:gd name="T72" fmla="*/ 200 w 584"/>
              <a:gd name="T73" fmla="*/ 336 h 487"/>
              <a:gd name="T74" fmla="*/ 192 w 584"/>
              <a:gd name="T75" fmla="*/ 117 h 487"/>
              <a:gd name="T76" fmla="*/ 192 w 584"/>
              <a:gd name="T77" fmla="*/ 78 h 487"/>
              <a:gd name="T78" fmla="*/ 201 w 584"/>
              <a:gd name="T79" fmla="*/ 43 h 487"/>
              <a:gd name="T80" fmla="*/ 239 w 584"/>
              <a:gd name="T81" fmla="*/ 38 h 487"/>
              <a:gd name="T82" fmla="*/ 273 w 584"/>
              <a:gd name="T83" fmla="*/ 32 h 487"/>
              <a:gd name="T84" fmla="*/ 259 w 584"/>
              <a:gd name="T85" fmla="*/ 2 h 487"/>
              <a:gd name="T86" fmla="*/ 221 w 584"/>
              <a:gd name="T87" fmla="*/ 4 h 487"/>
              <a:gd name="T88" fmla="*/ 153 w 584"/>
              <a:gd name="T89" fmla="*/ 6 h 487"/>
              <a:gd name="T90" fmla="*/ 99 w 584"/>
              <a:gd name="T91" fmla="*/ 5 h 487"/>
              <a:gd name="T92" fmla="*/ 38 w 584"/>
              <a:gd name="T93" fmla="*/ 1 h 487"/>
              <a:gd name="T94" fmla="*/ 0 w 584"/>
              <a:gd name="T95" fmla="*/ 1 h 4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584" h="487">
                <a:moveTo>
                  <a:pt x="18" y="37"/>
                </a:moveTo>
                <a:lnTo>
                  <a:pt x="39" y="38"/>
                </a:lnTo>
                <a:lnTo>
                  <a:pt x="55" y="41"/>
                </a:lnTo>
                <a:lnTo>
                  <a:pt x="62" y="43"/>
                </a:lnTo>
                <a:lnTo>
                  <a:pt x="67" y="46"/>
                </a:lnTo>
                <a:lnTo>
                  <a:pt x="71" y="49"/>
                </a:lnTo>
                <a:lnTo>
                  <a:pt x="74" y="52"/>
                </a:lnTo>
                <a:lnTo>
                  <a:pt x="76" y="55"/>
                </a:lnTo>
                <a:lnTo>
                  <a:pt x="77" y="61"/>
                </a:lnTo>
                <a:lnTo>
                  <a:pt x="78" y="67"/>
                </a:lnTo>
                <a:lnTo>
                  <a:pt x="79" y="77"/>
                </a:lnTo>
                <a:lnTo>
                  <a:pt x="80" y="101"/>
                </a:lnTo>
                <a:lnTo>
                  <a:pt x="81" y="133"/>
                </a:lnTo>
                <a:lnTo>
                  <a:pt x="81" y="259"/>
                </a:lnTo>
                <a:lnTo>
                  <a:pt x="81" y="287"/>
                </a:lnTo>
                <a:lnTo>
                  <a:pt x="82" y="311"/>
                </a:lnTo>
                <a:lnTo>
                  <a:pt x="84" y="333"/>
                </a:lnTo>
                <a:lnTo>
                  <a:pt x="86" y="349"/>
                </a:lnTo>
                <a:lnTo>
                  <a:pt x="90" y="361"/>
                </a:lnTo>
                <a:lnTo>
                  <a:pt x="92" y="371"/>
                </a:lnTo>
                <a:lnTo>
                  <a:pt x="95" y="381"/>
                </a:lnTo>
                <a:lnTo>
                  <a:pt x="99" y="391"/>
                </a:lnTo>
                <a:lnTo>
                  <a:pt x="104" y="400"/>
                </a:lnTo>
                <a:lnTo>
                  <a:pt x="108" y="408"/>
                </a:lnTo>
                <a:lnTo>
                  <a:pt x="113" y="416"/>
                </a:lnTo>
                <a:lnTo>
                  <a:pt x="119" y="424"/>
                </a:lnTo>
                <a:lnTo>
                  <a:pt x="124" y="431"/>
                </a:lnTo>
                <a:lnTo>
                  <a:pt x="132" y="438"/>
                </a:lnTo>
                <a:lnTo>
                  <a:pt x="138" y="444"/>
                </a:lnTo>
                <a:lnTo>
                  <a:pt x="147" y="449"/>
                </a:lnTo>
                <a:lnTo>
                  <a:pt x="155" y="455"/>
                </a:lnTo>
                <a:lnTo>
                  <a:pt x="165" y="460"/>
                </a:lnTo>
                <a:lnTo>
                  <a:pt x="176" y="466"/>
                </a:lnTo>
                <a:lnTo>
                  <a:pt x="187" y="470"/>
                </a:lnTo>
                <a:lnTo>
                  <a:pt x="198" y="474"/>
                </a:lnTo>
                <a:lnTo>
                  <a:pt x="209" y="478"/>
                </a:lnTo>
                <a:lnTo>
                  <a:pt x="222" y="481"/>
                </a:lnTo>
                <a:lnTo>
                  <a:pt x="235" y="483"/>
                </a:lnTo>
                <a:lnTo>
                  <a:pt x="249" y="485"/>
                </a:lnTo>
                <a:lnTo>
                  <a:pt x="263" y="486"/>
                </a:lnTo>
                <a:lnTo>
                  <a:pt x="279" y="487"/>
                </a:lnTo>
                <a:lnTo>
                  <a:pt x="295" y="487"/>
                </a:lnTo>
                <a:lnTo>
                  <a:pt x="322" y="487"/>
                </a:lnTo>
                <a:lnTo>
                  <a:pt x="347" y="484"/>
                </a:lnTo>
                <a:lnTo>
                  <a:pt x="370" y="481"/>
                </a:lnTo>
                <a:lnTo>
                  <a:pt x="392" y="475"/>
                </a:lnTo>
                <a:lnTo>
                  <a:pt x="411" y="469"/>
                </a:lnTo>
                <a:lnTo>
                  <a:pt x="430" y="460"/>
                </a:lnTo>
                <a:lnTo>
                  <a:pt x="446" y="452"/>
                </a:lnTo>
                <a:lnTo>
                  <a:pt x="461" y="441"/>
                </a:lnTo>
                <a:lnTo>
                  <a:pt x="474" y="430"/>
                </a:lnTo>
                <a:lnTo>
                  <a:pt x="486" y="418"/>
                </a:lnTo>
                <a:lnTo>
                  <a:pt x="496" y="406"/>
                </a:lnTo>
                <a:lnTo>
                  <a:pt x="503" y="394"/>
                </a:lnTo>
                <a:lnTo>
                  <a:pt x="509" y="385"/>
                </a:lnTo>
                <a:lnTo>
                  <a:pt x="512" y="374"/>
                </a:lnTo>
                <a:lnTo>
                  <a:pt x="516" y="362"/>
                </a:lnTo>
                <a:lnTo>
                  <a:pt x="519" y="348"/>
                </a:lnTo>
                <a:lnTo>
                  <a:pt x="523" y="325"/>
                </a:lnTo>
                <a:lnTo>
                  <a:pt x="525" y="298"/>
                </a:lnTo>
                <a:lnTo>
                  <a:pt x="525" y="267"/>
                </a:lnTo>
                <a:lnTo>
                  <a:pt x="525" y="232"/>
                </a:lnTo>
                <a:lnTo>
                  <a:pt x="523" y="169"/>
                </a:lnTo>
                <a:lnTo>
                  <a:pt x="521" y="123"/>
                </a:lnTo>
                <a:lnTo>
                  <a:pt x="518" y="94"/>
                </a:lnTo>
                <a:lnTo>
                  <a:pt x="516" y="81"/>
                </a:lnTo>
                <a:lnTo>
                  <a:pt x="516" y="77"/>
                </a:lnTo>
                <a:lnTo>
                  <a:pt x="516" y="69"/>
                </a:lnTo>
                <a:lnTo>
                  <a:pt x="515" y="64"/>
                </a:lnTo>
                <a:lnTo>
                  <a:pt x="515" y="60"/>
                </a:lnTo>
                <a:lnTo>
                  <a:pt x="516" y="55"/>
                </a:lnTo>
                <a:lnTo>
                  <a:pt x="516" y="51"/>
                </a:lnTo>
                <a:lnTo>
                  <a:pt x="518" y="47"/>
                </a:lnTo>
                <a:lnTo>
                  <a:pt x="521" y="45"/>
                </a:lnTo>
                <a:lnTo>
                  <a:pt x="529" y="41"/>
                </a:lnTo>
                <a:lnTo>
                  <a:pt x="551" y="38"/>
                </a:lnTo>
                <a:lnTo>
                  <a:pt x="567" y="36"/>
                </a:lnTo>
                <a:lnTo>
                  <a:pt x="583" y="33"/>
                </a:lnTo>
                <a:lnTo>
                  <a:pt x="584" y="25"/>
                </a:lnTo>
                <a:lnTo>
                  <a:pt x="584" y="21"/>
                </a:lnTo>
                <a:lnTo>
                  <a:pt x="584" y="13"/>
                </a:lnTo>
                <a:lnTo>
                  <a:pt x="582" y="1"/>
                </a:lnTo>
                <a:lnTo>
                  <a:pt x="576" y="0"/>
                </a:lnTo>
                <a:lnTo>
                  <a:pt x="554" y="2"/>
                </a:lnTo>
                <a:lnTo>
                  <a:pt x="533" y="5"/>
                </a:lnTo>
                <a:lnTo>
                  <a:pt x="516" y="5"/>
                </a:lnTo>
                <a:lnTo>
                  <a:pt x="501" y="5"/>
                </a:lnTo>
                <a:lnTo>
                  <a:pt x="423" y="0"/>
                </a:lnTo>
                <a:lnTo>
                  <a:pt x="391" y="0"/>
                </a:lnTo>
                <a:lnTo>
                  <a:pt x="390" y="34"/>
                </a:lnTo>
                <a:lnTo>
                  <a:pt x="395" y="35"/>
                </a:lnTo>
                <a:lnTo>
                  <a:pt x="433" y="34"/>
                </a:lnTo>
                <a:lnTo>
                  <a:pt x="442" y="35"/>
                </a:lnTo>
                <a:lnTo>
                  <a:pt x="449" y="37"/>
                </a:lnTo>
                <a:lnTo>
                  <a:pt x="456" y="41"/>
                </a:lnTo>
                <a:lnTo>
                  <a:pt x="463" y="47"/>
                </a:lnTo>
                <a:lnTo>
                  <a:pt x="467" y="52"/>
                </a:lnTo>
                <a:lnTo>
                  <a:pt x="469" y="59"/>
                </a:lnTo>
                <a:lnTo>
                  <a:pt x="471" y="68"/>
                </a:lnTo>
                <a:lnTo>
                  <a:pt x="472" y="80"/>
                </a:lnTo>
                <a:lnTo>
                  <a:pt x="473" y="103"/>
                </a:lnTo>
                <a:lnTo>
                  <a:pt x="475" y="119"/>
                </a:lnTo>
                <a:lnTo>
                  <a:pt x="476" y="134"/>
                </a:lnTo>
                <a:lnTo>
                  <a:pt x="477" y="149"/>
                </a:lnTo>
                <a:lnTo>
                  <a:pt x="478" y="163"/>
                </a:lnTo>
                <a:lnTo>
                  <a:pt x="479" y="176"/>
                </a:lnTo>
                <a:lnTo>
                  <a:pt x="481" y="189"/>
                </a:lnTo>
                <a:lnTo>
                  <a:pt x="482" y="200"/>
                </a:lnTo>
                <a:lnTo>
                  <a:pt x="483" y="210"/>
                </a:lnTo>
                <a:lnTo>
                  <a:pt x="484" y="219"/>
                </a:lnTo>
                <a:lnTo>
                  <a:pt x="484" y="231"/>
                </a:lnTo>
                <a:lnTo>
                  <a:pt x="484" y="244"/>
                </a:lnTo>
                <a:lnTo>
                  <a:pt x="484" y="258"/>
                </a:lnTo>
                <a:lnTo>
                  <a:pt x="484" y="286"/>
                </a:lnTo>
                <a:lnTo>
                  <a:pt x="482" y="310"/>
                </a:lnTo>
                <a:lnTo>
                  <a:pt x="479" y="330"/>
                </a:lnTo>
                <a:lnTo>
                  <a:pt x="476" y="346"/>
                </a:lnTo>
                <a:lnTo>
                  <a:pt x="472" y="357"/>
                </a:lnTo>
                <a:lnTo>
                  <a:pt x="468" y="367"/>
                </a:lnTo>
                <a:lnTo>
                  <a:pt x="462" y="378"/>
                </a:lnTo>
                <a:lnTo>
                  <a:pt x="456" y="389"/>
                </a:lnTo>
                <a:lnTo>
                  <a:pt x="452" y="394"/>
                </a:lnTo>
                <a:lnTo>
                  <a:pt x="446" y="401"/>
                </a:lnTo>
                <a:lnTo>
                  <a:pt x="440" y="406"/>
                </a:lnTo>
                <a:lnTo>
                  <a:pt x="431" y="414"/>
                </a:lnTo>
                <a:lnTo>
                  <a:pt x="422" y="419"/>
                </a:lnTo>
                <a:lnTo>
                  <a:pt x="414" y="425"/>
                </a:lnTo>
                <a:lnTo>
                  <a:pt x="404" y="429"/>
                </a:lnTo>
                <a:lnTo>
                  <a:pt x="393" y="433"/>
                </a:lnTo>
                <a:lnTo>
                  <a:pt x="377" y="438"/>
                </a:lnTo>
                <a:lnTo>
                  <a:pt x="359" y="441"/>
                </a:lnTo>
                <a:lnTo>
                  <a:pt x="340" y="443"/>
                </a:lnTo>
                <a:lnTo>
                  <a:pt x="321" y="443"/>
                </a:lnTo>
                <a:lnTo>
                  <a:pt x="312" y="443"/>
                </a:lnTo>
                <a:lnTo>
                  <a:pt x="303" y="442"/>
                </a:lnTo>
                <a:lnTo>
                  <a:pt x="296" y="441"/>
                </a:lnTo>
                <a:lnTo>
                  <a:pt x="287" y="439"/>
                </a:lnTo>
                <a:lnTo>
                  <a:pt x="270" y="433"/>
                </a:lnTo>
                <a:lnTo>
                  <a:pt x="254" y="426"/>
                </a:lnTo>
                <a:lnTo>
                  <a:pt x="243" y="419"/>
                </a:lnTo>
                <a:lnTo>
                  <a:pt x="233" y="411"/>
                </a:lnTo>
                <a:lnTo>
                  <a:pt x="225" y="401"/>
                </a:lnTo>
                <a:lnTo>
                  <a:pt x="217" y="391"/>
                </a:lnTo>
                <a:lnTo>
                  <a:pt x="213" y="383"/>
                </a:lnTo>
                <a:lnTo>
                  <a:pt x="209" y="375"/>
                </a:lnTo>
                <a:lnTo>
                  <a:pt x="206" y="366"/>
                </a:lnTo>
                <a:lnTo>
                  <a:pt x="204" y="357"/>
                </a:lnTo>
                <a:lnTo>
                  <a:pt x="200" y="336"/>
                </a:lnTo>
                <a:lnTo>
                  <a:pt x="198" y="313"/>
                </a:lnTo>
                <a:lnTo>
                  <a:pt x="192" y="208"/>
                </a:lnTo>
                <a:lnTo>
                  <a:pt x="192" y="120"/>
                </a:lnTo>
                <a:lnTo>
                  <a:pt x="192" y="117"/>
                </a:lnTo>
                <a:lnTo>
                  <a:pt x="192" y="110"/>
                </a:lnTo>
                <a:lnTo>
                  <a:pt x="191" y="104"/>
                </a:lnTo>
                <a:lnTo>
                  <a:pt x="191" y="99"/>
                </a:lnTo>
                <a:lnTo>
                  <a:pt x="192" y="78"/>
                </a:lnTo>
                <a:lnTo>
                  <a:pt x="192" y="63"/>
                </a:lnTo>
                <a:lnTo>
                  <a:pt x="194" y="53"/>
                </a:lnTo>
                <a:lnTo>
                  <a:pt x="197" y="48"/>
                </a:lnTo>
                <a:lnTo>
                  <a:pt x="201" y="43"/>
                </a:lnTo>
                <a:lnTo>
                  <a:pt x="207" y="40"/>
                </a:lnTo>
                <a:lnTo>
                  <a:pt x="216" y="39"/>
                </a:lnTo>
                <a:lnTo>
                  <a:pt x="227" y="38"/>
                </a:lnTo>
                <a:lnTo>
                  <a:pt x="239" y="38"/>
                </a:lnTo>
                <a:lnTo>
                  <a:pt x="251" y="37"/>
                </a:lnTo>
                <a:lnTo>
                  <a:pt x="262" y="36"/>
                </a:lnTo>
                <a:lnTo>
                  <a:pt x="273" y="35"/>
                </a:lnTo>
                <a:lnTo>
                  <a:pt x="273" y="32"/>
                </a:lnTo>
                <a:lnTo>
                  <a:pt x="273" y="7"/>
                </a:lnTo>
                <a:lnTo>
                  <a:pt x="273" y="1"/>
                </a:lnTo>
                <a:lnTo>
                  <a:pt x="267" y="2"/>
                </a:lnTo>
                <a:lnTo>
                  <a:pt x="259" y="2"/>
                </a:lnTo>
                <a:lnTo>
                  <a:pt x="251" y="2"/>
                </a:lnTo>
                <a:lnTo>
                  <a:pt x="241" y="2"/>
                </a:lnTo>
                <a:lnTo>
                  <a:pt x="233" y="2"/>
                </a:lnTo>
                <a:lnTo>
                  <a:pt x="221" y="4"/>
                </a:lnTo>
                <a:lnTo>
                  <a:pt x="205" y="4"/>
                </a:lnTo>
                <a:lnTo>
                  <a:pt x="185" y="5"/>
                </a:lnTo>
                <a:lnTo>
                  <a:pt x="170" y="5"/>
                </a:lnTo>
                <a:lnTo>
                  <a:pt x="153" y="6"/>
                </a:lnTo>
                <a:lnTo>
                  <a:pt x="137" y="6"/>
                </a:lnTo>
                <a:lnTo>
                  <a:pt x="121" y="6"/>
                </a:lnTo>
                <a:lnTo>
                  <a:pt x="112" y="6"/>
                </a:lnTo>
                <a:lnTo>
                  <a:pt x="99" y="5"/>
                </a:lnTo>
                <a:lnTo>
                  <a:pt x="81" y="5"/>
                </a:lnTo>
                <a:lnTo>
                  <a:pt x="58" y="2"/>
                </a:lnTo>
                <a:lnTo>
                  <a:pt x="47" y="2"/>
                </a:lnTo>
                <a:lnTo>
                  <a:pt x="38" y="1"/>
                </a:lnTo>
                <a:lnTo>
                  <a:pt x="27" y="1"/>
                </a:lnTo>
                <a:lnTo>
                  <a:pt x="15" y="1"/>
                </a:lnTo>
                <a:lnTo>
                  <a:pt x="6" y="1"/>
                </a:lnTo>
                <a:lnTo>
                  <a:pt x="0" y="1"/>
                </a:lnTo>
                <a:lnTo>
                  <a:pt x="1" y="35"/>
                </a:lnTo>
                <a:lnTo>
                  <a:pt x="8" y="36"/>
                </a:lnTo>
                <a:lnTo>
                  <a:pt x="18" y="37"/>
                </a:lnTo>
                <a:close/>
              </a:path>
            </a:pathLst>
          </a:custGeom>
          <a:solidFill>
            <a:schemeClr val="accent1"/>
          </a:solidFill>
          <a:ln>
            <a:noFill/>
          </a:ln>
        </p:spPr>
        <p:txBody>
          <a:bodyPr vert="horz" wrap="square" lIns="243792" tIns="121896" rIns="243792" bIns="121896" numCol="1" anchor="t" anchorCtr="0" compatLnSpc="1">
            <a:prstTxWarp prst="textNoShape">
              <a:avLst/>
            </a:prstTxWarp>
          </a:bodyPr>
          <a:lstStyle/>
          <a:p>
            <a:endParaRPr lang="ru-RU" sz="2400"/>
          </a:p>
        </p:txBody>
      </p:sp>
      <p:sp>
        <p:nvSpPr>
          <p:cNvPr id="63" name="Freeform 66"/>
          <p:cNvSpPr>
            <a:spLocks/>
          </p:cNvSpPr>
          <p:nvPr/>
        </p:nvSpPr>
        <p:spPr bwMode="auto">
          <a:xfrm>
            <a:off x="21994221" y="8076963"/>
            <a:ext cx="825340" cy="71954"/>
          </a:xfrm>
          <a:custGeom>
            <a:avLst/>
            <a:gdLst>
              <a:gd name="T0" fmla="*/ 572 w 584"/>
              <a:gd name="T1" fmla="*/ 0 h 50"/>
              <a:gd name="T2" fmla="*/ 12 w 584"/>
              <a:gd name="T3" fmla="*/ 0 h 50"/>
              <a:gd name="T4" fmla="*/ 8 w 584"/>
              <a:gd name="T5" fmla="*/ 1 h 50"/>
              <a:gd name="T6" fmla="*/ 3 w 584"/>
              <a:gd name="T7" fmla="*/ 4 h 50"/>
              <a:gd name="T8" fmla="*/ 1 w 584"/>
              <a:gd name="T9" fmla="*/ 7 h 50"/>
              <a:gd name="T10" fmla="*/ 0 w 584"/>
              <a:gd name="T11" fmla="*/ 13 h 50"/>
              <a:gd name="T12" fmla="*/ 0 w 584"/>
              <a:gd name="T13" fmla="*/ 37 h 50"/>
              <a:gd name="T14" fmla="*/ 1 w 584"/>
              <a:gd name="T15" fmla="*/ 42 h 50"/>
              <a:gd name="T16" fmla="*/ 3 w 584"/>
              <a:gd name="T17" fmla="*/ 45 h 50"/>
              <a:gd name="T18" fmla="*/ 8 w 584"/>
              <a:gd name="T19" fmla="*/ 48 h 50"/>
              <a:gd name="T20" fmla="*/ 12 w 584"/>
              <a:gd name="T21" fmla="*/ 50 h 50"/>
              <a:gd name="T22" fmla="*/ 572 w 584"/>
              <a:gd name="T23" fmla="*/ 50 h 50"/>
              <a:gd name="T24" fmla="*/ 578 w 584"/>
              <a:gd name="T25" fmla="*/ 48 h 50"/>
              <a:gd name="T26" fmla="*/ 581 w 584"/>
              <a:gd name="T27" fmla="*/ 45 h 50"/>
              <a:gd name="T28" fmla="*/ 583 w 584"/>
              <a:gd name="T29" fmla="*/ 42 h 50"/>
              <a:gd name="T30" fmla="*/ 584 w 584"/>
              <a:gd name="T31" fmla="*/ 37 h 50"/>
              <a:gd name="T32" fmla="*/ 584 w 584"/>
              <a:gd name="T33" fmla="*/ 13 h 50"/>
              <a:gd name="T34" fmla="*/ 583 w 584"/>
              <a:gd name="T35" fmla="*/ 7 h 50"/>
              <a:gd name="T36" fmla="*/ 581 w 584"/>
              <a:gd name="T37" fmla="*/ 4 h 50"/>
              <a:gd name="T38" fmla="*/ 578 w 584"/>
              <a:gd name="T39" fmla="*/ 1 h 50"/>
              <a:gd name="T40" fmla="*/ 572 w 584"/>
              <a:gd name="T41"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584" h="50">
                <a:moveTo>
                  <a:pt x="572" y="0"/>
                </a:moveTo>
                <a:lnTo>
                  <a:pt x="12" y="0"/>
                </a:lnTo>
                <a:lnTo>
                  <a:pt x="8" y="1"/>
                </a:lnTo>
                <a:lnTo>
                  <a:pt x="3" y="4"/>
                </a:lnTo>
                <a:lnTo>
                  <a:pt x="1" y="7"/>
                </a:lnTo>
                <a:lnTo>
                  <a:pt x="0" y="13"/>
                </a:lnTo>
                <a:lnTo>
                  <a:pt x="0" y="37"/>
                </a:lnTo>
                <a:lnTo>
                  <a:pt x="1" y="42"/>
                </a:lnTo>
                <a:lnTo>
                  <a:pt x="3" y="45"/>
                </a:lnTo>
                <a:lnTo>
                  <a:pt x="8" y="48"/>
                </a:lnTo>
                <a:lnTo>
                  <a:pt x="12" y="50"/>
                </a:lnTo>
                <a:lnTo>
                  <a:pt x="572" y="50"/>
                </a:lnTo>
                <a:lnTo>
                  <a:pt x="578" y="48"/>
                </a:lnTo>
                <a:lnTo>
                  <a:pt x="581" y="45"/>
                </a:lnTo>
                <a:lnTo>
                  <a:pt x="583" y="42"/>
                </a:lnTo>
                <a:lnTo>
                  <a:pt x="584" y="37"/>
                </a:lnTo>
                <a:lnTo>
                  <a:pt x="584" y="13"/>
                </a:lnTo>
                <a:lnTo>
                  <a:pt x="583" y="7"/>
                </a:lnTo>
                <a:lnTo>
                  <a:pt x="581" y="4"/>
                </a:lnTo>
                <a:lnTo>
                  <a:pt x="578" y="1"/>
                </a:lnTo>
                <a:lnTo>
                  <a:pt x="572" y="0"/>
                </a:lnTo>
                <a:close/>
              </a:path>
            </a:pathLst>
          </a:custGeom>
          <a:solidFill>
            <a:schemeClr val="accent1"/>
          </a:solidFill>
          <a:ln>
            <a:noFill/>
          </a:ln>
        </p:spPr>
        <p:txBody>
          <a:bodyPr vert="horz" wrap="square" lIns="243792" tIns="121896" rIns="243792" bIns="121896" numCol="1" anchor="t" anchorCtr="0" compatLnSpc="1">
            <a:prstTxWarp prst="textNoShape">
              <a:avLst/>
            </a:prstTxWarp>
          </a:bodyPr>
          <a:lstStyle/>
          <a:p>
            <a:endParaRPr lang="ru-RU" sz="2400"/>
          </a:p>
        </p:txBody>
      </p:sp>
      <p:sp>
        <p:nvSpPr>
          <p:cNvPr id="64" name="Freeform 67"/>
          <p:cNvSpPr>
            <a:spLocks/>
          </p:cNvSpPr>
          <p:nvPr/>
        </p:nvSpPr>
        <p:spPr bwMode="auto">
          <a:xfrm>
            <a:off x="7667188" y="5457042"/>
            <a:ext cx="825340" cy="825340"/>
          </a:xfrm>
          <a:custGeom>
            <a:avLst/>
            <a:gdLst>
              <a:gd name="T0" fmla="*/ 541 w 584"/>
              <a:gd name="T1" fmla="*/ 140 h 584"/>
              <a:gd name="T2" fmla="*/ 507 w 584"/>
              <a:gd name="T3" fmla="*/ 96 h 584"/>
              <a:gd name="T4" fmla="*/ 466 w 584"/>
              <a:gd name="T5" fmla="*/ 58 h 584"/>
              <a:gd name="T6" fmla="*/ 418 w 584"/>
              <a:gd name="T7" fmla="*/ 29 h 584"/>
              <a:gd name="T8" fmla="*/ 364 w 584"/>
              <a:gd name="T9" fmla="*/ 8 h 584"/>
              <a:gd name="T10" fmla="*/ 306 w 584"/>
              <a:gd name="T11" fmla="*/ 0 h 584"/>
              <a:gd name="T12" fmla="*/ 250 w 584"/>
              <a:gd name="T13" fmla="*/ 3 h 584"/>
              <a:gd name="T14" fmla="*/ 196 w 584"/>
              <a:gd name="T15" fmla="*/ 16 h 584"/>
              <a:gd name="T16" fmla="*/ 145 w 584"/>
              <a:gd name="T17" fmla="*/ 38 h 584"/>
              <a:gd name="T18" fmla="*/ 100 w 584"/>
              <a:gd name="T19" fmla="*/ 71 h 584"/>
              <a:gd name="T20" fmla="*/ 35 w 584"/>
              <a:gd name="T21" fmla="*/ 27 h 584"/>
              <a:gd name="T22" fmla="*/ 21 w 584"/>
              <a:gd name="T23" fmla="*/ 23 h 584"/>
              <a:gd name="T24" fmla="*/ 3 w 584"/>
              <a:gd name="T25" fmla="*/ 34 h 584"/>
              <a:gd name="T26" fmla="*/ 0 w 584"/>
              <a:gd name="T27" fmla="*/ 223 h 584"/>
              <a:gd name="T28" fmla="*/ 10 w 584"/>
              <a:gd name="T29" fmla="*/ 239 h 584"/>
              <a:gd name="T30" fmla="*/ 194 w 584"/>
              <a:gd name="T31" fmla="*/ 243 h 584"/>
              <a:gd name="T32" fmla="*/ 217 w 584"/>
              <a:gd name="T33" fmla="*/ 227 h 584"/>
              <a:gd name="T34" fmla="*/ 219 w 584"/>
              <a:gd name="T35" fmla="*/ 213 h 584"/>
              <a:gd name="T36" fmla="*/ 211 w 584"/>
              <a:gd name="T37" fmla="*/ 201 h 584"/>
              <a:gd name="T38" fmla="*/ 204 w 584"/>
              <a:gd name="T39" fmla="*/ 118 h 584"/>
              <a:gd name="T40" fmla="*/ 273 w 584"/>
              <a:gd name="T41" fmla="*/ 98 h 584"/>
              <a:gd name="T42" fmla="*/ 348 w 584"/>
              <a:gd name="T43" fmla="*/ 105 h 584"/>
              <a:gd name="T44" fmla="*/ 415 w 584"/>
              <a:gd name="T45" fmla="*/ 141 h 584"/>
              <a:gd name="T46" fmla="*/ 463 w 584"/>
              <a:gd name="T47" fmla="*/ 199 h 584"/>
              <a:gd name="T48" fmla="*/ 486 w 584"/>
              <a:gd name="T49" fmla="*/ 272 h 584"/>
              <a:gd name="T50" fmla="*/ 478 w 584"/>
              <a:gd name="T51" fmla="*/ 349 h 584"/>
              <a:gd name="T52" fmla="*/ 441 w 584"/>
              <a:gd name="T53" fmla="*/ 415 h 584"/>
              <a:gd name="T54" fmla="*/ 384 w 584"/>
              <a:gd name="T55" fmla="*/ 463 h 584"/>
              <a:gd name="T56" fmla="*/ 311 w 584"/>
              <a:gd name="T57" fmla="*/ 485 h 584"/>
              <a:gd name="T58" fmla="*/ 258 w 584"/>
              <a:gd name="T59" fmla="*/ 483 h 584"/>
              <a:gd name="T60" fmla="*/ 216 w 584"/>
              <a:gd name="T61" fmla="*/ 471 h 584"/>
              <a:gd name="T62" fmla="*/ 178 w 584"/>
              <a:gd name="T63" fmla="*/ 450 h 584"/>
              <a:gd name="T64" fmla="*/ 144 w 584"/>
              <a:gd name="T65" fmla="*/ 420 h 584"/>
              <a:gd name="T66" fmla="*/ 124 w 584"/>
              <a:gd name="T67" fmla="*/ 407 h 584"/>
              <a:gd name="T68" fmla="*/ 64 w 584"/>
              <a:gd name="T69" fmla="*/ 470 h 584"/>
              <a:gd name="T70" fmla="*/ 88 w 584"/>
              <a:gd name="T71" fmla="*/ 502 h 584"/>
              <a:gd name="T72" fmla="*/ 139 w 584"/>
              <a:gd name="T73" fmla="*/ 542 h 584"/>
              <a:gd name="T74" fmla="*/ 197 w 584"/>
              <a:gd name="T75" fmla="*/ 569 h 584"/>
              <a:gd name="T76" fmla="*/ 259 w 584"/>
              <a:gd name="T77" fmla="*/ 583 h 584"/>
              <a:gd name="T78" fmla="*/ 320 w 584"/>
              <a:gd name="T79" fmla="*/ 583 h 584"/>
              <a:gd name="T80" fmla="*/ 378 w 584"/>
              <a:gd name="T81" fmla="*/ 571 h 584"/>
              <a:gd name="T82" fmla="*/ 431 w 584"/>
              <a:gd name="T83" fmla="*/ 548 h 584"/>
              <a:gd name="T84" fmla="*/ 477 w 584"/>
              <a:gd name="T85" fmla="*/ 517 h 584"/>
              <a:gd name="T86" fmla="*/ 517 w 584"/>
              <a:gd name="T87" fmla="*/ 478 h 584"/>
              <a:gd name="T88" fmla="*/ 548 w 584"/>
              <a:gd name="T89" fmla="*/ 431 h 584"/>
              <a:gd name="T90" fmla="*/ 571 w 584"/>
              <a:gd name="T91" fmla="*/ 377 h 584"/>
              <a:gd name="T92" fmla="*/ 582 w 584"/>
              <a:gd name="T93" fmla="*/ 321 h 584"/>
              <a:gd name="T94" fmla="*/ 582 w 584"/>
              <a:gd name="T95" fmla="*/ 262 h 584"/>
              <a:gd name="T96" fmla="*/ 571 w 584"/>
              <a:gd name="T97" fmla="*/ 206 h 5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584" h="584">
                <a:moveTo>
                  <a:pt x="560" y="179"/>
                </a:moveTo>
                <a:lnTo>
                  <a:pt x="555" y="165"/>
                </a:lnTo>
                <a:lnTo>
                  <a:pt x="548" y="152"/>
                </a:lnTo>
                <a:lnTo>
                  <a:pt x="541" y="140"/>
                </a:lnTo>
                <a:lnTo>
                  <a:pt x="533" y="128"/>
                </a:lnTo>
                <a:lnTo>
                  <a:pt x="526" y="116"/>
                </a:lnTo>
                <a:lnTo>
                  <a:pt x="517" y="105"/>
                </a:lnTo>
                <a:lnTo>
                  <a:pt x="507" y="96"/>
                </a:lnTo>
                <a:lnTo>
                  <a:pt x="499" y="85"/>
                </a:lnTo>
                <a:lnTo>
                  <a:pt x="488" y="75"/>
                </a:lnTo>
                <a:lnTo>
                  <a:pt x="477" y="67"/>
                </a:lnTo>
                <a:lnTo>
                  <a:pt x="466" y="58"/>
                </a:lnTo>
                <a:lnTo>
                  <a:pt x="455" y="50"/>
                </a:lnTo>
                <a:lnTo>
                  <a:pt x="444" y="43"/>
                </a:lnTo>
                <a:lnTo>
                  <a:pt x="431" y="35"/>
                </a:lnTo>
                <a:lnTo>
                  <a:pt x="418" y="29"/>
                </a:lnTo>
                <a:lnTo>
                  <a:pt x="405" y="22"/>
                </a:lnTo>
                <a:lnTo>
                  <a:pt x="392" y="17"/>
                </a:lnTo>
                <a:lnTo>
                  <a:pt x="378" y="13"/>
                </a:lnTo>
                <a:lnTo>
                  <a:pt x="364" y="8"/>
                </a:lnTo>
                <a:lnTo>
                  <a:pt x="350" y="5"/>
                </a:lnTo>
                <a:lnTo>
                  <a:pt x="336" y="3"/>
                </a:lnTo>
                <a:lnTo>
                  <a:pt x="320" y="1"/>
                </a:lnTo>
                <a:lnTo>
                  <a:pt x="306" y="0"/>
                </a:lnTo>
                <a:lnTo>
                  <a:pt x="291" y="0"/>
                </a:lnTo>
                <a:lnTo>
                  <a:pt x="277" y="0"/>
                </a:lnTo>
                <a:lnTo>
                  <a:pt x="264" y="1"/>
                </a:lnTo>
                <a:lnTo>
                  <a:pt x="250" y="3"/>
                </a:lnTo>
                <a:lnTo>
                  <a:pt x="236" y="5"/>
                </a:lnTo>
                <a:lnTo>
                  <a:pt x="223" y="8"/>
                </a:lnTo>
                <a:lnTo>
                  <a:pt x="209" y="11"/>
                </a:lnTo>
                <a:lnTo>
                  <a:pt x="196" y="16"/>
                </a:lnTo>
                <a:lnTo>
                  <a:pt x="183" y="21"/>
                </a:lnTo>
                <a:lnTo>
                  <a:pt x="170" y="27"/>
                </a:lnTo>
                <a:lnTo>
                  <a:pt x="157" y="32"/>
                </a:lnTo>
                <a:lnTo>
                  <a:pt x="145" y="38"/>
                </a:lnTo>
                <a:lnTo>
                  <a:pt x="134" y="46"/>
                </a:lnTo>
                <a:lnTo>
                  <a:pt x="123" y="54"/>
                </a:lnTo>
                <a:lnTo>
                  <a:pt x="111" y="62"/>
                </a:lnTo>
                <a:lnTo>
                  <a:pt x="100" y="71"/>
                </a:lnTo>
                <a:lnTo>
                  <a:pt x="90" y="81"/>
                </a:lnTo>
                <a:lnTo>
                  <a:pt x="41" y="31"/>
                </a:lnTo>
                <a:lnTo>
                  <a:pt x="37" y="29"/>
                </a:lnTo>
                <a:lnTo>
                  <a:pt x="35" y="27"/>
                </a:lnTo>
                <a:lnTo>
                  <a:pt x="32" y="24"/>
                </a:lnTo>
                <a:lnTo>
                  <a:pt x="29" y="24"/>
                </a:lnTo>
                <a:lnTo>
                  <a:pt x="26" y="23"/>
                </a:lnTo>
                <a:lnTo>
                  <a:pt x="21" y="23"/>
                </a:lnTo>
                <a:lnTo>
                  <a:pt x="18" y="24"/>
                </a:lnTo>
                <a:lnTo>
                  <a:pt x="15" y="25"/>
                </a:lnTo>
                <a:lnTo>
                  <a:pt x="8" y="30"/>
                </a:lnTo>
                <a:lnTo>
                  <a:pt x="3" y="34"/>
                </a:lnTo>
                <a:lnTo>
                  <a:pt x="1" y="41"/>
                </a:lnTo>
                <a:lnTo>
                  <a:pt x="0" y="48"/>
                </a:lnTo>
                <a:lnTo>
                  <a:pt x="0" y="219"/>
                </a:lnTo>
                <a:lnTo>
                  <a:pt x="0" y="223"/>
                </a:lnTo>
                <a:lnTo>
                  <a:pt x="1" y="227"/>
                </a:lnTo>
                <a:lnTo>
                  <a:pt x="3" y="232"/>
                </a:lnTo>
                <a:lnTo>
                  <a:pt x="6" y="236"/>
                </a:lnTo>
                <a:lnTo>
                  <a:pt x="10" y="239"/>
                </a:lnTo>
                <a:lnTo>
                  <a:pt x="15" y="241"/>
                </a:lnTo>
                <a:lnTo>
                  <a:pt x="19" y="243"/>
                </a:lnTo>
                <a:lnTo>
                  <a:pt x="23" y="243"/>
                </a:lnTo>
                <a:lnTo>
                  <a:pt x="194" y="243"/>
                </a:lnTo>
                <a:lnTo>
                  <a:pt x="202" y="243"/>
                </a:lnTo>
                <a:lnTo>
                  <a:pt x="208" y="239"/>
                </a:lnTo>
                <a:lnTo>
                  <a:pt x="212" y="235"/>
                </a:lnTo>
                <a:lnTo>
                  <a:pt x="217" y="227"/>
                </a:lnTo>
                <a:lnTo>
                  <a:pt x="218" y="224"/>
                </a:lnTo>
                <a:lnTo>
                  <a:pt x="219" y="221"/>
                </a:lnTo>
                <a:lnTo>
                  <a:pt x="219" y="218"/>
                </a:lnTo>
                <a:lnTo>
                  <a:pt x="219" y="213"/>
                </a:lnTo>
                <a:lnTo>
                  <a:pt x="218" y="210"/>
                </a:lnTo>
                <a:lnTo>
                  <a:pt x="216" y="208"/>
                </a:lnTo>
                <a:lnTo>
                  <a:pt x="213" y="205"/>
                </a:lnTo>
                <a:lnTo>
                  <a:pt x="211" y="201"/>
                </a:lnTo>
                <a:lnTo>
                  <a:pt x="159" y="149"/>
                </a:lnTo>
                <a:lnTo>
                  <a:pt x="172" y="137"/>
                </a:lnTo>
                <a:lnTo>
                  <a:pt x="188" y="127"/>
                </a:lnTo>
                <a:lnTo>
                  <a:pt x="204" y="118"/>
                </a:lnTo>
                <a:lnTo>
                  <a:pt x="220" y="111"/>
                </a:lnTo>
                <a:lnTo>
                  <a:pt x="237" y="104"/>
                </a:lnTo>
                <a:lnTo>
                  <a:pt x="255" y="100"/>
                </a:lnTo>
                <a:lnTo>
                  <a:pt x="273" y="98"/>
                </a:lnTo>
                <a:lnTo>
                  <a:pt x="291" y="97"/>
                </a:lnTo>
                <a:lnTo>
                  <a:pt x="311" y="98"/>
                </a:lnTo>
                <a:lnTo>
                  <a:pt x="330" y="101"/>
                </a:lnTo>
                <a:lnTo>
                  <a:pt x="348" y="105"/>
                </a:lnTo>
                <a:lnTo>
                  <a:pt x="367" y="112"/>
                </a:lnTo>
                <a:lnTo>
                  <a:pt x="384" y="121"/>
                </a:lnTo>
                <a:lnTo>
                  <a:pt x="400" y="130"/>
                </a:lnTo>
                <a:lnTo>
                  <a:pt x="415" y="141"/>
                </a:lnTo>
                <a:lnTo>
                  <a:pt x="429" y="154"/>
                </a:lnTo>
                <a:lnTo>
                  <a:pt x="441" y="168"/>
                </a:lnTo>
                <a:lnTo>
                  <a:pt x="453" y="183"/>
                </a:lnTo>
                <a:lnTo>
                  <a:pt x="463" y="199"/>
                </a:lnTo>
                <a:lnTo>
                  <a:pt x="471" y="217"/>
                </a:lnTo>
                <a:lnTo>
                  <a:pt x="478" y="234"/>
                </a:lnTo>
                <a:lnTo>
                  <a:pt x="482" y="253"/>
                </a:lnTo>
                <a:lnTo>
                  <a:pt x="486" y="272"/>
                </a:lnTo>
                <a:lnTo>
                  <a:pt x="487" y="292"/>
                </a:lnTo>
                <a:lnTo>
                  <a:pt x="486" y="312"/>
                </a:lnTo>
                <a:lnTo>
                  <a:pt x="482" y="330"/>
                </a:lnTo>
                <a:lnTo>
                  <a:pt x="478" y="349"/>
                </a:lnTo>
                <a:lnTo>
                  <a:pt x="471" y="367"/>
                </a:lnTo>
                <a:lnTo>
                  <a:pt x="463" y="385"/>
                </a:lnTo>
                <a:lnTo>
                  <a:pt x="453" y="401"/>
                </a:lnTo>
                <a:lnTo>
                  <a:pt x="441" y="415"/>
                </a:lnTo>
                <a:lnTo>
                  <a:pt x="429" y="429"/>
                </a:lnTo>
                <a:lnTo>
                  <a:pt x="415" y="442"/>
                </a:lnTo>
                <a:lnTo>
                  <a:pt x="400" y="453"/>
                </a:lnTo>
                <a:lnTo>
                  <a:pt x="384" y="463"/>
                </a:lnTo>
                <a:lnTo>
                  <a:pt x="367" y="471"/>
                </a:lnTo>
                <a:lnTo>
                  <a:pt x="348" y="478"/>
                </a:lnTo>
                <a:lnTo>
                  <a:pt x="330" y="482"/>
                </a:lnTo>
                <a:lnTo>
                  <a:pt x="311" y="485"/>
                </a:lnTo>
                <a:lnTo>
                  <a:pt x="291" y="487"/>
                </a:lnTo>
                <a:lnTo>
                  <a:pt x="280" y="487"/>
                </a:lnTo>
                <a:lnTo>
                  <a:pt x="270" y="485"/>
                </a:lnTo>
                <a:lnTo>
                  <a:pt x="258" y="483"/>
                </a:lnTo>
                <a:lnTo>
                  <a:pt x="247" y="481"/>
                </a:lnTo>
                <a:lnTo>
                  <a:pt x="237" y="479"/>
                </a:lnTo>
                <a:lnTo>
                  <a:pt x="226" y="476"/>
                </a:lnTo>
                <a:lnTo>
                  <a:pt x="216" y="471"/>
                </a:lnTo>
                <a:lnTo>
                  <a:pt x="206" y="467"/>
                </a:lnTo>
                <a:lnTo>
                  <a:pt x="196" y="462"/>
                </a:lnTo>
                <a:lnTo>
                  <a:pt x="186" y="456"/>
                </a:lnTo>
                <a:lnTo>
                  <a:pt x="178" y="450"/>
                </a:lnTo>
                <a:lnTo>
                  <a:pt x="168" y="443"/>
                </a:lnTo>
                <a:lnTo>
                  <a:pt x="161" y="436"/>
                </a:lnTo>
                <a:lnTo>
                  <a:pt x="152" y="428"/>
                </a:lnTo>
                <a:lnTo>
                  <a:pt x="144" y="420"/>
                </a:lnTo>
                <a:lnTo>
                  <a:pt x="138" y="411"/>
                </a:lnTo>
                <a:lnTo>
                  <a:pt x="135" y="408"/>
                </a:lnTo>
                <a:lnTo>
                  <a:pt x="129" y="407"/>
                </a:lnTo>
                <a:lnTo>
                  <a:pt x="124" y="407"/>
                </a:lnTo>
                <a:lnTo>
                  <a:pt x="120" y="410"/>
                </a:lnTo>
                <a:lnTo>
                  <a:pt x="68" y="462"/>
                </a:lnTo>
                <a:lnTo>
                  <a:pt x="66" y="466"/>
                </a:lnTo>
                <a:lnTo>
                  <a:pt x="64" y="470"/>
                </a:lnTo>
                <a:lnTo>
                  <a:pt x="64" y="475"/>
                </a:lnTo>
                <a:lnTo>
                  <a:pt x="67" y="479"/>
                </a:lnTo>
                <a:lnTo>
                  <a:pt x="77" y="491"/>
                </a:lnTo>
                <a:lnTo>
                  <a:pt x="88" y="502"/>
                </a:lnTo>
                <a:lnTo>
                  <a:pt x="100" y="512"/>
                </a:lnTo>
                <a:lnTo>
                  <a:pt x="112" y="523"/>
                </a:lnTo>
                <a:lnTo>
                  <a:pt x="125" y="533"/>
                </a:lnTo>
                <a:lnTo>
                  <a:pt x="139" y="542"/>
                </a:lnTo>
                <a:lnTo>
                  <a:pt x="153" y="549"/>
                </a:lnTo>
                <a:lnTo>
                  <a:pt x="167" y="557"/>
                </a:lnTo>
                <a:lnTo>
                  <a:pt x="182" y="563"/>
                </a:lnTo>
                <a:lnTo>
                  <a:pt x="197" y="569"/>
                </a:lnTo>
                <a:lnTo>
                  <a:pt x="212" y="573"/>
                </a:lnTo>
                <a:lnTo>
                  <a:pt x="228" y="577"/>
                </a:lnTo>
                <a:lnTo>
                  <a:pt x="244" y="580"/>
                </a:lnTo>
                <a:lnTo>
                  <a:pt x="259" y="583"/>
                </a:lnTo>
                <a:lnTo>
                  <a:pt x="275" y="584"/>
                </a:lnTo>
                <a:lnTo>
                  <a:pt x="291" y="584"/>
                </a:lnTo>
                <a:lnTo>
                  <a:pt x="306" y="584"/>
                </a:lnTo>
                <a:lnTo>
                  <a:pt x="320" y="583"/>
                </a:lnTo>
                <a:lnTo>
                  <a:pt x="336" y="580"/>
                </a:lnTo>
                <a:lnTo>
                  <a:pt x="350" y="578"/>
                </a:lnTo>
                <a:lnTo>
                  <a:pt x="364" y="575"/>
                </a:lnTo>
                <a:lnTo>
                  <a:pt x="378" y="571"/>
                </a:lnTo>
                <a:lnTo>
                  <a:pt x="392" y="566"/>
                </a:lnTo>
                <a:lnTo>
                  <a:pt x="405" y="561"/>
                </a:lnTo>
                <a:lnTo>
                  <a:pt x="418" y="555"/>
                </a:lnTo>
                <a:lnTo>
                  <a:pt x="431" y="548"/>
                </a:lnTo>
                <a:lnTo>
                  <a:pt x="444" y="541"/>
                </a:lnTo>
                <a:lnTo>
                  <a:pt x="455" y="533"/>
                </a:lnTo>
                <a:lnTo>
                  <a:pt x="466" y="525"/>
                </a:lnTo>
                <a:lnTo>
                  <a:pt x="477" y="517"/>
                </a:lnTo>
                <a:lnTo>
                  <a:pt x="488" y="508"/>
                </a:lnTo>
                <a:lnTo>
                  <a:pt x="499" y="498"/>
                </a:lnTo>
                <a:lnTo>
                  <a:pt x="507" y="489"/>
                </a:lnTo>
                <a:lnTo>
                  <a:pt x="517" y="478"/>
                </a:lnTo>
                <a:lnTo>
                  <a:pt x="526" y="467"/>
                </a:lnTo>
                <a:lnTo>
                  <a:pt x="533" y="455"/>
                </a:lnTo>
                <a:lnTo>
                  <a:pt x="541" y="443"/>
                </a:lnTo>
                <a:lnTo>
                  <a:pt x="548" y="431"/>
                </a:lnTo>
                <a:lnTo>
                  <a:pt x="555" y="419"/>
                </a:lnTo>
                <a:lnTo>
                  <a:pt x="560" y="406"/>
                </a:lnTo>
                <a:lnTo>
                  <a:pt x="566" y="392"/>
                </a:lnTo>
                <a:lnTo>
                  <a:pt x="571" y="377"/>
                </a:lnTo>
                <a:lnTo>
                  <a:pt x="574" y="363"/>
                </a:lnTo>
                <a:lnTo>
                  <a:pt x="577" y="349"/>
                </a:lnTo>
                <a:lnTo>
                  <a:pt x="581" y="335"/>
                </a:lnTo>
                <a:lnTo>
                  <a:pt x="582" y="321"/>
                </a:lnTo>
                <a:lnTo>
                  <a:pt x="583" y="306"/>
                </a:lnTo>
                <a:lnTo>
                  <a:pt x="584" y="292"/>
                </a:lnTo>
                <a:lnTo>
                  <a:pt x="583" y="277"/>
                </a:lnTo>
                <a:lnTo>
                  <a:pt x="582" y="262"/>
                </a:lnTo>
                <a:lnTo>
                  <a:pt x="581" y="248"/>
                </a:lnTo>
                <a:lnTo>
                  <a:pt x="577" y="234"/>
                </a:lnTo>
                <a:lnTo>
                  <a:pt x="574" y="220"/>
                </a:lnTo>
                <a:lnTo>
                  <a:pt x="571" y="206"/>
                </a:lnTo>
                <a:lnTo>
                  <a:pt x="566" y="192"/>
                </a:lnTo>
                <a:lnTo>
                  <a:pt x="560" y="179"/>
                </a:lnTo>
                <a:close/>
              </a:path>
            </a:pathLst>
          </a:custGeom>
          <a:solidFill>
            <a:schemeClr val="accent1"/>
          </a:solidFill>
          <a:ln>
            <a:noFill/>
          </a:ln>
        </p:spPr>
        <p:txBody>
          <a:bodyPr vert="horz" wrap="square" lIns="243792" tIns="121896" rIns="243792" bIns="121896" numCol="1" anchor="t" anchorCtr="0" compatLnSpc="1">
            <a:prstTxWarp prst="textNoShape">
              <a:avLst/>
            </a:prstTxWarp>
          </a:bodyPr>
          <a:lstStyle/>
          <a:p>
            <a:endParaRPr lang="ru-RU" sz="2400"/>
          </a:p>
        </p:txBody>
      </p:sp>
      <p:sp>
        <p:nvSpPr>
          <p:cNvPr id="65" name="Freeform 68"/>
          <p:cNvSpPr>
            <a:spLocks/>
          </p:cNvSpPr>
          <p:nvPr/>
        </p:nvSpPr>
        <p:spPr bwMode="auto">
          <a:xfrm>
            <a:off x="9698790" y="5986105"/>
            <a:ext cx="207394" cy="38094"/>
          </a:xfrm>
          <a:custGeom>
            <a:avLst/>
            <a:gdLst>
              <a:gd name="T0" fmla="*/ 143 w 146"/>
              <a:gd name="T1" fmla="*/ 22 h 25"/>
              <a:gd name="T2" fmla="*/ 145 w 146"/>
              <a:gd name="T3" fmla="*/ 18 h 25"/>
              <a:gd name="T4" fmla="*/ 146 w 146"/>
              <a:gd name="T5" fmla="*/ 13 h 25"/>
              <a:gd name="T6" fmla="*/ 145 w 146"/>
              <a:gd name="T7" fmla="*/ 8 h 25"/>
              <a:gd name="T8" fmla="*/ 143 w 146"/>
              <a:gd name="T9" fmla="*/ 5 h 25"/>
              <a:gd name="T10" fmla="*/ 139 w 146"/>
              <a:gd name="T11" fmla="*/ 1 h 25"/>
              <a:gd name="T12" fmla="*/ 134 w 146"/>
              <a:gd name="T13" fmla="*/ 0 h 25"/>
              <a:gd name="T14" fmla="*/ 12 w 146"/>
              <a:gd name="T15" fmla="*/ 0 h 25"/>
              <a:gd name="T16" fmla="*/ 7 w 146"/>
              <a:gd name="T17" fmla="*/ 1 h 25"/>
              <a:gd name="T18" fmla="*/ 4 w 146"/>
              <a:gd name="T19" fmla="*/ 5 h 25"/>
              <a:gd name="T20" fmla="*/ 0 w 146"/>
              <a:gd name="T21" fmla="*/ 8 h 25"/>
              <a:gd name="T22" fmla="*/ 0 w 146"/>
              <a:gd name="T23" fmla="*/ 13 h 25"/>
              <a:gd name="T24" fmla="*/ 0 w 146"/>
              <a:gd name="T25" fmla="*/ 18 h 25"/>
              <a:gd name="T26" fmla="*/ 4 w 146"/>
              <a:gd name="T27" fmla="*/ 22 h 25"/>
              <a:gd name="T28" fmla="*/ 7 w 146"/>
              <a:gd name="T29" fmla="*/ 24 h 25"/>
              <a:gd name="T30" fmla="*/ 12 w 146"/>
              <a:gd name="T31" fmla="*/ 25 h 25"/>
              <a:gd name="T32" fmla="*/ 134 w 146"/>
              <a:gd name="T33" fmla="*/ 25 h 25"/>
              <a:gd name="T34" fmla="*/ 139 w 146"/>
              <a:gd name="T35" fmla="*/ 24 h 25"/>
              <a:gd name="T36" fmla="*/ 143 w 146"/>
              <a:gd name="T37" fmla="*/ 22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46" h="25">
                <a:moveTo>
                  <a:pt x="143" y="22"/>
                </a:moveTo>
                <a:lnTo>
                  <a:pt x="145" y="18"/>
                </a:lnTo>
                <a:lnTo>
                  <a:pt x="146" y="13"/>
                </a:lnTo>
                <a:lnTo>
                  <a:pt x="145" y="8"/>
                </a:lnTo>
                <a:lnTo>
                  <a:pt x="143" y="5"/>
                </a:lnTo>
                <a:lnTo>
                  <a:pt x="139" y="1"/>
                </a:lnTo>
                <a:lnTo>
                  <a:pt x="134" y="0"/>
                </a:lnTo>
                <a:lnTo>
                  <a:pt x="12" y="0"/>
                </a:lnTo>
                <a:lnTo>
                  <a:pt x="7" y="1"/>
                </a:lnTo>
                <a:lnTo>
                  <a:pt x="4" y="5"/>
                </a:lnTo>
                <a:lnTo>
                  <a:pt x="0" y="8"/>
                </a:lnTo>
                <a:lnTo>
                  <a:pt x="0" y="13"/>
                </a:lnTo>
                <a:lnTo>
                  <a:pt x="0" y="18"/>
                </a:lnTo>
                <a:lnTo>
                  <a:pt x="4" y="22"/>
                </a:lnTo>
                <a:lnTo>
                  <a:pt x="7" y="24"/>
                </a:lnTo>
                <a:lnTo>
                  <a:pt x="12" y="25"/>
                </a:lnTo>
                <a:lnTo>
                  <a:pt x="134" y="25"/>
                </a:lnTo>
                <a:lnTo>
                  <a:pt x="139" y="24"/>
                </a:lnTo>
                <a:lnTo>
                  <a:pt x="143" y="22"/>
                </a:lnTo>
                <a:close/>
              </a:path>
            </a:pathLst>
          </a:custGeom>
          <a:solidFill>
            <a:schemeClr val="accent1"/>
          </a:solidFill>
          <a:ln>
            <a:noFill/>
          </a:ln>
        </p:spPr>
        <p:txBody>
          <a:bodyPr vert="horz" wrap="square" lIns="243792" tIns="121896" rIns="243792" bIns="121896" numCol="1" anchor="t" anchorCtr="0" compatLnSpc="1">
            <a:prstTxWarp prst="textNoShape">
              <a:avLst/>
            </a:prstTxWarp>
          </a:bodyPr>
          <a:lstStyle/>
          <a:p>
            <a:endParaRPr lang="ru-RU" sz="2400"/>
          </a:p>
        </p:txBody>
      </p:sp>
      <p:sp>
        <p:nvSpPr>
          <p:cNvPr id="66" name="Freeform 69"/>
          <p:cNvSpPr>
            <a:spLocks/>
          </p:cNvSpPr>
          <p:nvPr/>
        </p:nvSpPr>
        <p:spPr bwMode="auto">
          <a:xfrm>
            <a:off x="10265945" y="5423180"/>
            <a:ext cx="33860" cy="207394"/>
          </a:xfrm>
          <a:custGeom>
            <a:avLst/>
            <a:gdLst>
              <a:gd name="T0" fmla="*/ 12 w 24"/>
              <a:gd name="T1" fmla="*/ 147 h 147"/>
              <a:gd name="T2" fmla="*/ 17 w 24"/>
              <a:gd name="T3" fmla="*/ 146 h 147"/>
              <a:gd name="T4" fmla="*/ 21 w 24"/>
              <a:gd name="T5" fmla="*/ 143 h 147"/>
              <a:gd name="T6" fmla="*/ 24 w 24"/>
              <a:gd name="T7" fmla="*/ 139 h 147"/>
              <a:gd name="T8" fmla="*/ 24 w 24"/>
              <a:gd name="T9" fmla="*/ 134 h 147"/>
              <a:gd name="T10" fmla="*/ 24 w 24"/>
              <a:gd name="T11" fmla="*/ 13 h 147"/>
              <a:gd name="T12" fmla="*/ 24 w 24"/>
              <a:gd name="T13" fmla="*/ 7 h 147"/>
              <a:gd name="T14" fmla="*/ 21 w 24"/>
              <a:gd name="T15" fmla="*/ 4 h 147"/>
              <a:gd name="T16" fmla="*/ 17 w 24"/>
              <a:gd name="T17" fmla="*/ 1 h 147"/>
              <a:gd name="T18" fmla="*/ 12 w 24"/>
              <a:gd name="T19" fmla="*/ 0 h 147"/>
              <a:gd name="T20" fmla="*/ 8 w 24"/>
              <a:gd name="T21" fmla="*/ 1 h 147"/>
              <a:gd name="T22" fmla="*/ 3 w 24"/>
              <a:gd name="T23" fmla="*/ 4 h 147"/>
              <a:gd name="T24" fmla="*/ 1 w 24"/>
              <a:gd name="T25" fmla="*/ 7 h 147"/>
              <a:gd name="T26" fmla="*/ 0 w 24"/>
              <a:gd name="T27" fmla="*/ 13 h 147"/>
              <a:gd name="T28" fmla="*/ 0 w 24"/>
              <a:gd name="T29" fmla="*/ 134 h 147"/>
              <a:gd name="T30" fmla="*/ 1 w 24"/>
              <a:gd name="T31" fmla="*/ 139 h 147"/>
              <a:gd name="T32" fmla="*/ 3 w 24"/>
              <a:gd name="T33" fmla="*/ 143 h 147"/>
              <a:gd name="T34" fmla="*/ 8 w 24"/>
              <a:gd name="T35" fmla="*/ 146 h 147"/>
              <a:gd name="T36" fmla="*/ 12 w 24"/>
              <a:gd name="T37" fmla="*/ 147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4" h="147">
                <a:moveTo>
                  <a:pt x="12" y="147"/>
                </a:moveTo>
                <a:lnTo>
                  <a:pt x="17" y="146"/>
                </a:lnTo>
                <a:lnTo>
                  <a:pt x="21" y="143"/>
                </a:lnTo>
                <a:lnTo>
                  <a:pt x="24" y="139"/>
                </a:lnTo>
                <a:lnTo>
                  <a:pt x="24" y="134"/>
                </a:lnTo>
                <a:lnTo>
                  <a:pt x="24" y="13"/>
                </a:lnTo>
                <a:lnTo>
                  <a:pt x="24" y="7"/>
                </a:lnTo>
                <a:lnTo>
                  <a:pt x="21" y="4"/>
                </a:lnTo>
                <a:lnTo>
                  <a:pt x="17" y="1"/>
                </a:lnTo>
                <a:lnTo>
                  <a:pt x="12" y="0"/>
                </a:lnTo>
                <a:lnTo>
                  <a:pt x="8" y="1"/>
                </a:lnTo>
                <a:lnTo>
                  <a:pt x="3" y="4"/>
                </a:lnTo>
                <a:lnTo>
                  <a:pt x="1" y="7"/>
                </a:lnTo>
                <a:lnTo>
                  <a:pt x="0" y="13"/>
                </a:lnTo>
                <a:lnTo>
                  <a:pt x="0" y="134"/>
                </a:lnTo>
                <a:lnTo>
                  <a:pt x="1" y="139"/>
                </a:lnTo>
                <a:lnTo>
                  <a:pt x="3" y="143"/>
                </a:lnTo>
                <a:lnTo>
                  <a:pt x="8" y="146"/>
                </a:lnTo>
                <a:lnTo>
                  <a:pt x="12" y="147"/>
                </a:lnTo>
                <a:close/>
              </a:path>
            </a:pathLst>
          </a:custGeom>
          <a:solidFill>
            <a:schemeClr val="accent1"/>
          </a:solidFill>
          <a:ln>
            <a:noFill/>
          </a:ln>
        </p:spPr>
        <p:txBody>
          <a:bodyPr vert="horz" wrap="square" lIns="243792" tIns="121896" rIns="243792" bIns="121896" numCol="1" anchor="t" anchorCtr="0" compatLnSpc="1">
            <a:prstTxWarp prst="textNoShape">
              <a:avLst/>
            </a:prstTxWarp>
          </a:bodyPr>
          <a:lstStyle/>
          <a:p>
            <a:endParaRPr lang="ru-RU" sz="2400"/>
          </a:p>
        </p:txBody>
      </p:sp>
      <p:sp>
        <p:nvSpPr>
          <p:cNvPr id="67" name="Freeform 70"/>
          <p:cNvSpPr>
            <a:spLocks/>
          </p:cNvSpPr>
          <p:nvPr/>
        </p:nvSpPr>
        <p:spPr bwMode="auto">
          <a:xfrm>
            <a:off x="9766510" y="6074986"/>
            <a:ext cx="173534" cy="173534"/>
          </a:xfrm>
          <a:custGeom>
            <a:avLst/>
            <a:gdLst>
              <a:gd name="T0" fmla="*/ 109 w 122"/>
              <a:gd name="T1" fmla="*/ 0 h 122"/>
              <a:gd name="T2" fmla="*/ 105 w 122"/>
              <a:gd name="T3" fmla="*/ 1 h 122"/>
              <a:gd name="T4" fmla="*/ 100 w 122"/>
              <a:gd name="T5" fmla="*/ 3 h 122"/>
              <a:gd name="T6" fmla="*/ 3 w 122"/>
              <a:gd name="T7" fmla="*/ 100 h 122"/>
              <a:gd name="T8" fmla="*/ 1 w 122"/>
              <a:gd name="T9" fmla="*/ 105 h 122"/>
              <a:gd name="T10" fmla="*/ 0 w 122"/>
              <a:gd name="T11" fmla="*/ 109 h 122"/>
              <a:gd name="T12" fmla="*/ 1 w 122"/>
              <a:gd name="T13" fmla="*/ 114 h 122"/>
              <a:gd name="T14" fmla="*/ 3 w 122"/>
              <a:gd name="T15" fmla="*/ 118 h 122"/>
              <a:gd name="T16" fmla="*/ 8 w 122"/>
              <a:gd name="T17" fmla="*/ 121 h 122"/>
              <a:gd name="T18" fmla="*/ 12 w 122"/>
              <a:gd name="T19" fmla="*/ 122 h 122"/>
              <a:gd name="T20" fmla="*/ 16 w 122"/>
              <a:gd name="T21" fmla="*/ 121 h 122"/>
              <a:gd name="T22" fmla="*/ 20 w 122"/>
              <a:gd name="T23" fmla="*/ 118 h 122"/>
              <a:gd name="T24" fmla="*/ 118 w 122"/>
              <a:gd name="T25" fmla="*/ 20 h 122"/>
              <a:gd name="T26" fmla="*/ 121 w 122"/>
              <a:gd name="T27" fmla="*/ 16 h 122"/>
              <a:gd name="T28" fmla="*/ 122 w 122"/>
              <a:gd name="T29" fmla="*/ 12 h 122"/>
              <a:gd name="T30" fmla="*/ 121 w 122"/>
              <a:gd name="T31" fmla="*/ 8 h 122"/>
              <a:gd name="T32" fmla="*/ 118 w 122"/>
              <a:gd name="T33" fmla="*/ 3 h 122"/>
              <a:gd name="T34" fmla="*/ 114 w 122"/>
              <a:gd name="T35" fmla="*/ 1 h 122"/>
              <a:gd name="T36" fmla="*/ 109 w 122"/>
              <a:gd name="T37" fmla="*/ 0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22" h="122">
                <a:moveTo>
                  <a:pt x="109" y="0"/>
                </a:moveTo>
                <a:lnTo>
                  <a:pt x="105" y="1"/>
                </a:lnTo>
                <a:lnTo>
                  <a:pt x="100" y="3"/>
                </a:lnTo>
                <a:lnTo>
                  <a:pt x="3" y="100"/>
                </a:lnTo>
                <a:lnTo>
                  <a:pt x="1" y="105"/>
                </a:lnTo>
                <a:lnTo>
                  <a:pt x="0" y="109"/>
                </a:lnTo>
                <a:lnTo>
                  <a:pt x="1" y="114"/>
                </a:lnTo>
                <a:lnTo>
                  <a:pt x="3" y="118"/>
                </a:lnTo>
                <a:lnTo>
                  <a:pt x="8" y="121"/>
                </a:lnTo>
                <a:lnTo>
                  <a:pt x="12" y="122"/>
                </a:lnTo>
                <a:lnTo>
                  <a:pt x="16" y="121"/>
                </a:lnTo>
                <a:lnTo>
                  <a:pt x="20" y="118"/>
                </a:lnTo>
                <a:lnTo>
                  <a:pt x="118" y="20"/>
                </a:lnTo>
                <a:lnTo>
                  <a:pt x="121" y="16"/>
                </a:lnTo>
                <a:lnTo>
                  <a:pt x="122" y="12"/>
                </a:lnTo>
                <a:lnTo>
                  <a:pt x="121" y="8"/>
                </a:lnTo>
                <a:lnTo>
                  <a:pt x="118" y="3"/>
                </a:lnTo>
                <a:lnTo>
                  <a:pt x="114" y="1"/>
                </a:lnTo>
                <a:lnTo>
                  <a:pt x="109" y="0"/>
                </a:lnTo>
                <a:close/>
              </a:path>
            </a:pathLst>
          </a:custGeom>
          <a:solidFill>
            <a:schemeClr val="accent1"/>
          </a:solidFill>
          <a:ln>
            <a:noFill/>
          </a:ln>
        </p:spPr>
        <p:txBody>
          <a:bodyPr vert="horz" wrap="square" lIns="243792" tIns="121896" rIns="243792" bIns="121896" numCol="1" anchor="t" anchorCtr="0" compatLnSpc="1">
            <a:prstTxWarp prst="textNoShape">
              <a:avLst/>
            </a:prstTxWarp>
          </a:bodyPr>
          <a:lstStyle/>
          <a:p>
            <a:endParaRPr lang="ru-RU" sz="2400"/>
          </a:p>
        </p:txBody>
      </p:sp>
      <p:sp>
        <p:nvSpPr>
          <p:cNvPr id="68" name="Freeform 71"/>
          <p:cNvSpPr>
            <a:spLocks/>
          </p:cNvSpPr>
          <p:nvPr/>
        </p:nvSpPr>
        <p:spPr bwMode="auto">
          <a:xfrm>
            <a:off x="10350596" y="5490901"/>
            <a:ext cx="173534" cy="169300"/>
          </a:xfrm>
          <a:custGeom>
            <a:avLst/>
            <a:gdLst>
              <a:gd name="T0" fmla="*/ 11 w 122"/>
              <a:gd name="T1" fmla="*/ 121 h 121"/>
              <a:gd name="T2" fmla="*/ 17 w 122"/>
              <a:gd name="T3" fmla="*/ 120 h 121"/>
              <a:gd name="T4" fmla="*/ 21 w 122"/>
              <a:gd name="T5" fmla="*/ 118 h 121"/>
              <a:gd name="T6" fmla="*/ 118 w 122"/>
              <a:gd name="T7" fmla="*/ 21 h 121"/>
              <a:gd name="T8" fmla="*/ 121 w 122"/>
              <a:gd name="T9" fmla="*/ 17 h 121"/>
              <a:gd name="T10" fmla="*/ 122 w 122"/>
              <a:gd name="T11" fmla="*/ 12 h 121"/>
              <a:gd name="T12" fmla="*/ 121 w 122"/>
              <a:gd name="T13" fmla="*/ 7 h 121"/>
              <a:gd name="T14" fmla="*/ 118 w 122"/>
              <a:gd name="T15" fmla="*/ 4 h 121"/>
              <a:gd name="T16" fmla="*/ 114 w 122"/>
              <a:gd name="T17" fmla="*/ 0 h 121"/>
              <a:gd name="T18" fmla="*/ 110 w 122"/>
              <a:gd name="T19" fmla="*/ 0 h 121"/>
              <a:gd name="T20" fmla="*/ 104 w 122"/>
              <a:gd name="T21" fmla="*/ 0 h 121"/>
              <a:gd name="T22" fmla="*/ 100 w 122"/>
              <a:gd name="T23" fmla="*/ 4 h 121"/>
              <a:gd name="T24" fmla="*/ 3 w 122"/>
              <a:gd name="T25" fmla="*/ 101 h 121"/>
              <a:gd name="T26" fmla="*/ 1 w 122"/>
              <a:gd name="T27" fmla="*/ 105 h 121"/>
              <a:gd name="T28" fmla="*/ 0 w 122"/>
              <a:gd name="T29" fmla="*/ 109 h 121"/>
              <a:gd name="T30" fmla="*/ 1 w 122"/>
              <a:gd name="T31" fmla="*/ 114 h 121"/>
              <a:gd name="T32" fmla="*/ 3 w 122"/>
              <a:gd name="T33" fmla="*/ 118 h 121"/>
              <a:gd name="T34" fmla="*/ 7 w 122"/>
              <a:gd name="T35" fmla="*/ 120 h 121"/>
              <a:gd name="T36" fmla="*/ 11 w 122"/>
              <a:gd name="T37" fmla="*/ 121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22" h="121">
                <a:moveTo>
                  <a:pt x="11" y="121"/>
                </a:moveTo>
                <a:lnTo>
                  <a:pt x="17" y="120"/>
                </a:lnTo>
                <a:lnTo>
                  <a:pt x="21" y="118"/>
                </a:lnTo>
                <a:lnTo>
                  <a:pt x="118" y="21"/>
                </a:lnTo>
                <a:lnTo>
                  <a:pt x="121" y="17"/>
                </a:lnTo>
                <a:lnTo>
                  <a:pt x="122" y="12"/>
                </a:lnTo>
                <a:lnTo>
                  <a:pt x="121" y="7"/>
                </a:lnTo>
                <a:lnTo>
                  <a:pt x="118" y="4"/>
                </a:lnTo>
                <a:lnTo>
                  <a:pt x="114" y="0"/>
                </a:lnTo>
                <a:lnTo>
                  <a:pt x="110" y="0"/>
                </a:lnTo>
                <a:lnTo>
                  <a:pt x="104" y="0"/>
                </a:lnTo>
                <a:lnTo>
                  <a:pt x="100" y="4"/>
                </a:lnTo>
                <a:lnTo>
                  <a:pt x="3" y="101"/>
                </a:lnTo>
                <a:lnTo>
                  <a:pt x="1" y="105"/>
                </a:lnTo>
                <a:lnTo>
                  <a:pt x="0" y="109"/>
                </a:lnTo>
                <a:lnTo>
                  <a:pt x="1" y="114"/>
                </a:lnTo>
                <a:lnTo>
                  <a:pt x="3" y="118"/>
                </a:lnTo>
                <a:lnTo>
                  <a:pt x="7" y="120"/>
                </a:lnTo>
                <a:lnTo>
                  <a:pt x="11" y="121"/>
                </a:lnTo>
                <a:close/>
              </a:path>
            </a:pathLst>
          </a:custGeom>
          <a:solidFill>
            <a:schemeClr val="accent1"/>
          </a:solidFill>
          <a:ln>
            <a:noFill/>
          </a:ln>
        </p:spPr>
        <p:txBody>
          <a:bodyPr vert="horz" wrap="square" lIns="243792" tIns="121896" rIns="243792" bIns="121896" numCol="1" anchor="t" anchorCtr="0" compatLnSpc="1">
            <a:prstTxWarp prst="textNoShape">
              <a:avLst/>
            </a:prstTxWarp>
          </a:bodyPr>
          <a:lstStyle/>
          <a:p>
            <a:endParaRPr lang="ru-RU" sz="2400"/>
          </a:p>
        </p:txBody>
      </p:sp>
      <p:sp>
        <p:nvSpPr>
          <p:cNvPr id="69" name="Freeform 72"/>
          <p:cNvSpPr>
            <a:spLocks/>
          </p:cNvSpPr>
          <p:nvPr/>
        </p:nvSpPr>
        <p:spPr bwMode="auto">
          <a:xfrm>
            <a:off x="10037390" y="5761781"/>
            <a:ext cx="545995" cy="545995"/>
          </a:xfrm>
          <a:custGeom>
            <a:avLst/>
            <a:gdLst>
              <a:gd name="T0" fmla="*/ 226 w 386"/>
              <a:gd name="T1" fmla="*/ 16 h 385"/>
              <a:gd name="T2" fmla="*/ 217 w 386"/>
              <a:gd name="T3" fmla="*/ 7 h 385"/>
              <a:gd name="T4" fmla="*/ 205 w 386"/>
              <a:gd name="T5" fmla="*/ 0 h 385"/>
              <a:gd name="T6" fmla="*/ 198 w 386"/>
              <a:gd name="T7" fmla="*/ 90 h 385"/>
              <a:gd name="T8" fmla="*/ 303 w 386"/>
              <a:gd name="T9" fmla="*/ 195 h 385"/>
              <a:gd name="T10" fmla="*/ 307 w 386"/>
              <a:gd name="T11" fmla="*/ 200 h 385"/>
              <a:gd name="T12" fmla="*/ 310 w 386"/>
              <a:gd name="T13" fmla="*/ 207 h 385"/>
              <a:gd name="T14" fmla="*/ 312 w 386"/>
              <a:gd name="T15" fmla="*/ 213 h 385"/>
              <a:gd name="T16" fmla="*/ 313 w 386"/>
              <a:gd name="T17" fmla="*/ 221 h 385"/>
              <a:gd name="T18" fmla="*/ 312 w 386"/>
              <a:gd name="T19" fmla="*/ 227 h 385"/>
              <a:gd name="T20" fmla="*/ 310 w 386"/>
              <a:gd name="T21" fmla="*/ 235 h 385"/>
              <a:gd name="T22" fmla="*/ 307 w 386"/>
              <a:gd name="T23" fmla="*/ 240 h 385"/>
              <a:gd name="T24" fmla="*/ 303 w 386"/>
              <a:gd name="T25" fmla="*/ 246 h 385"/>
              <a:gd name="T26" fmla="*/ 246 w 386"/>
              <a:gd name="T27" fmla="*/ 302 h 385"/>
              <a:gd name="T28" fmla="*/ 241 w 386"/>
              <a:gd name="T29" fmla="*/ 306 h 385"/>
              <a:gd name="T30" fmla="*/ 235 w 386"/>
              <a:gd name="T31" fmla="*/ 309 h 385"/>
              <a:gd name="T32" fmla="*/ 228 w 386"/>
              <a:gd name="T33" fmla="*/ 312 h 385"/>
              <a:gd name="T34" fmla="*/ 221 w 386"/>
              <a:gd name="T35" fmla="*/ 312 h 385"/>
              <a:gd name="T36" fmla="*/ 213 w 386"/>
              <a:gd name="T37" fmla="*/ 312 h 385"/>
              <a:gd name="T38" fmla="*/ 206 w 386"/>
              <a:gd name="T39" fmla="*/ 309 h 385"/>
              <a:gd name="T40" fmla="*/ 200 w 386"/>
              <a:gd name="T41" fmla="*/ 306 h 385"/>
              <a:gd name="T42" fmla="*/ 195 w 386"/>
              <a:gd name="T43" fmla="*/ 302 h 385"/>
              <a:gd name="T44" fmla="*/ 91 w 386"/>
              <a:gd name="T45" fmla="*/ 197 h 385"/>
              <a:gd name="T46" fmla="*/ 0 w 386"/>
              <a:gd name="T47" fmla="*/ 204 h 385"/>
              <a:gd name="T48" fmla="*/ 8 w 386"/>
              <a:gd name="T49" fmla="*/ 216 h 385"/>
              <a:gd name="T50" fmla="*/ 16 w 386"/>
              <a:gd name="T51" fmla="*/ 225 h 385"/>
              <a:gd name="T52" fmla="*/ 143 w 386"/>
              <a:gd name="T53" fmla="*/ 353 h 385"/>
              <a:gd name="T54" fmla="*/ 151 w 386"/>
              <a:gd name="T55" fmla="*/ 360 h 385"/>
              <a:gd name="T56" fmla="*/ 160 w 386"/>
              <a:gd name="T57" fmla="*/ 367 h 385"/>
              <a:gd name="T58" fmla="*/ 169 w 386"/>
              <a:gd name="T59" fmla="*/ 372 h 385"/>
              <a:gd name="T60" fmla="*/ 178 w 386"/>
              <a:gd name="T61" fmla="*/ 378 h 385"/>
              <a:gd name="T62" fmla="*/ 188 w 386"/>
              <a:gd name="T63" fmla="*/ 381 h 385"/>
              <a:gd name="T64" fmla="*/ 199 w 386"/>
              <a:gd name="T65" fmla="*/ 383 h 385"/>
              <a:gd name="T66" fmla="*/ 210 w 386"/>
              <a:gd name="T67" fmla="*/ 385 h 385"/>
              <a:gd name="T68" fmla="*/ 221 w 386"/>
              <a:gd name="T69" fmla="*/ 385 h 385"/>
              <a:gd name="T70" fmla="*/ 231 w 386"/>
              <a:gd name="T71" fmla="*/ 385 h 385"/>
              <a:gd name="T72" fmla="*/ 242 w 386"/>
              <a:gd name="T73" fmla="*/ 383 h 385"/>
              <a:gd name="T74" fmla="*/ 253 w 386"/>
              <a:gd name="T75" fmla="*/ 381 h 385"/>
              <a:gd name="T76" fmla="*/ 263 w 386"/>
              <a:gd name="T77" fmla="*/ 378 h 385"/>
              <a:gd name="T78" fmla="*/ 272 w 386"/>
              <a:gd name="T79" fmla="*/ 373 h 385"/>
              <a:gd name="T80" fmla="*/ 281 w 386"/>
              <a:gd name="T81" fmla="*/ 368 h 385"/>
              <a:gd name="T82" fmla="*/ 290 w 386"/>
              <a:gd name="T83" fmla="*/ 361 h 385"/>
              <a:gd name="T84" fmla="*/ 298 w 386"/>
              <a:gd name="T85" fmla="*/ 354 h 385"/>
              <a:gd name="T86" fmla="*/ 353 w 386"/>
              <a:gd name="T87" fmla="*/ 298 h 385"/>
              <a:gd name="T88" fmla="*/ 361 w 386"/>
              <a:gd name="T89" fmla="*/ 290 h 385"/>
              <a:gd name="T90" fmla="*/ 367 w 386"/>
              <a:gd name="T91" fmla="*/ 281 h 385"/>
              <a:gd name="T92" fmla="*/ 374 w 386"/>
              <a:gd name="T93" fmla="*/ 273 h 385"/>
              <a:gd name="T94" fmla="*/ 378 w 386"/>
              <a:gd name="T95" fmla="*/ 263 h 385"/>
              <a:gd name="T96" fmla="*/ 381 w 386"/>
              <a:gd name="T97" fmla="*/ 253 h 385"/>
              <a:gd name="T98" fmla="*/ 384 w 386"/>
              <a:gd name="T99" fmla="*/ 243 h 385"/>
              <a:gd name="T100" fmla="*/ 386 w 386"/>
              <a:gd name="T101" fmla="*/ 232 h 385"/>
              <a:gd name="T102" fmla="*/ 386 w 386"/>
              <a:gd name="T103" fmla="*/ 221 h 385"/>
              <a:gd name="T104" fmla="*/ 386 w 386"/>
              <a:gd name="T105" fmla="*/ 210 h 385"/>
              <a:gd name="T106" fmla="*/ 384 w 386"/>
              <a:gd name="T107" fmla="*/ 199 h 385"/>
              <a:gd name="T108" fmla="*/ 381 w 386"/>
              <a:gd name="T109" fmla="*/ 189 h 385"/>
              <a:gd name="T110" fmla="*/ 378 w 386"/>
              <a:gd name="T111" fmla="*/ 179 h 385"/>
              <a:gd name="T112" fmla="*/ 374 w 386"/>
              <a:gd name="T113" fmla="*/ 169 h 385"/>
              <a:gd name="T114" fmla="*/ 368 w 386"/>
              <a:gd name="T115" fmla="*/ 160 h 385"/>
              <a:gd name="T116" fmla="*/ 362 w 386"/>
              <a:gd name="T117" fmla="*/ 152 h 385"/>
              <a:gd name="T118" fmla="*/ 354 w 386"/>
              <a:gd name="T119" fmla="*/ 143 h 385"/>
              <a:gd name="T120" fmla="*/ 226 w 386"/>
              <a:gd name="T121" fmla="*/ 16 h 3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386" h="385">
                <a:moveTo>
                  <a:pt x="226" y="16"/>
                </a:moveTo>
                <a:lnTo>
                  <a:pt x="217" y="7"/>
                </a:lnTo>
                <a:lnTo>
                  <a:pt x="205" y="0"/>
                </a:lnTo>
                <a:lnTo>
                  <a:pt x="198" y="90"/>
                </a:lnTo>
                <a:lnTo>
                  <a:pt x="303" y="195"/>
                </a:lnTo>
                <a:lnTo>
                  <a:pt x="307" y="200"/>
                </a:lnTo>
                <a:lnTo>
                  <a:pt x="310" y="207"/>
                </a:lnTo>
                <a:lnTo>
                  <a:pt x="312" y="213"/>
                </a:lnTo>
                <a:lnTo>
                  <a:pt x="313" y="221"/>
                </a:lnTo>
                <a:lnTo>
                  <a:pt x="312" y="227"/>
                </a:lnTo>
                <a:lnTo>
                  <a:pt x="310" y="235"/>
                </a:lnTo>
                <a:lnTo>
                  <a:pt x="307" y="240"/>
                </a:lnTo>
                <a:lnTo>
                  <a:pt x="303" y="246"/>
                </a:lnTo>
                <a:lnTo>
                  <a:pt x="246" y="302"/>
                </a:lnTo>
                <a:lnTo>
                  <a:pt x="241" y="306"/>
                </a:lnTo>
                <a:lnTo>
                  <a:pt x="235" y="309"/>
                </a:lnTo>
                <a:lnTo>
                  <a:pt x="228" y="312"/>
                </a:lnTo>
                <a:lnTo>
                  <a:pt x="221" y="312"/>
                </a:lnTo>
                <a:lnTo>
                  <a:pt x="213" y="312"/>
                </a:lnTo>
                <a:lnTo>
                  <a:pt x="206" y="309"/>
                </a:lnTo>
                <a:lnTo>
                  <a:pt x="200" y="306"/>
                </a:lnTo>
                <a:lnTo>
                  <a:pt x="195" y="302"/>
                </a:lnTo>
                <a:lnTo>
                  <a:pt x="91" y="197"/>
                </a:lnTo>
                <a:lnTo>
                  <a:pt x="0" y="204"/>
                </a:lnTo>
                <a:lnTo>
                  <a:pt x="8" y="216"/>
                </a:lnTo>
                <a:lnTo>
                  <a:pt x="16" y="225"/>
                </a:lnTo>
                <a:lnTo>
                  <a:pt x="143" y="353"/>
                </a:lnTo>
                <a:lnTo>
                  <a:pt x="151" y="360"/>
                </a:lnTo>
                <a:lnTo>
                  <a:pt x="160" y="367"/>
                </a:lnTo>
                <a:lnTo>
                  <a:pt x="169" y="372"/>
                </a:lnTo>
                <a:lnTo>
                  <a:pt x="178" y="378"/>
                </a:lnTo>
                <a:lnTo>
                  <a:pt x="188" y="381"/>
                </a:lnTo>
                <a:lnTo>
                  <a:pt x="199" y="383"/>
                </a:lnTo>
                <a:lnTo>
                  <a:pt x="210" y="385"/>
                </a:lnTo>
                <a:lnTo>
                  <a:pt x="221" y="385"/>
                </a:lnTo>
                <a:lnTo>
                  <a:pt x="231" y="385"/>
                </a:lnTo>
                <a:lnTo>
                  <a:pt x="242" y="383"/>
                </a:lnTo>
                <a:lnTo>
                  <a:pt x="253" y="381"/>
                </a:lnTo>
                <a:lnTo>
                  <a:pt x="263" y="378"/>
                </a:lnTo>
                <a:lnTo>
                  <a:pt x="272" y="373"/>
                </a:lnTo>
                <a:lnTo>
                  <a:pt x="281" y="368"/>
                </a:lnTo>
                <a:lnTo>
                  <a:pt x="290" y="361"/>
                </a:lnTo>
                <a:lnTo>
                  <a:pt x="298" y="354"/>
                </a:lnTo>
                <a:lnTo>
                  <a:pt x="353" y="298"/>
                </a:lnTo>
                <a:lnTo>
                  <a:pt x="361" y="290"/>
                </a:lnTo>
                <a:lnTo>
                  <a:pt x="367" y="281"/>
                </a:lnTo>
                <a:lnTo>
                  <a:pt x="374" y="273"/>
                </a:lnTo>
                <a:lnTo>
                  <a:pt x="378" y="263"/>
                </a:lnTo>
                <a:lnTo>
                  <a:pt x="381" y="253"/>
                </a:lnTo>
                <a:lnTo>
                  <a:pt x="384" y="243"/>
                </a:lnTo>
                <a:lnTo>
                  <a:pt x="386" y="232"/>
                </a:lnTo>
                <a:lnTo>
                  <a:pt x="386" y="221"/>
                </a:lnTo>
                <a:lnTo>
                  <a:pt x="386" y="210"/>
                </a:lnTo>
                <a:lnTo>
                  <a:pt x="384" y="199"/>
                </a:lnTo>
                <a:lnTo>
                  <a:pt x="381" y="189"/>
                </a:lnTo>
                <a:lnTo>
                  <a:pt x="378" y="179"/>
                </a:lnTo>
                <a:lnTo>
                  <a:pt x="374" y="169"/>
                </a:lnTo>
                <a:lnTo>
                  <a:pt x="368" y="160"/>
                </a:lnTo>
                <a:lnTo>
                  <a:pt x="362" y="152"/>
                </a:lnTo>
                <a:lnTo>
                  <a:pt x="354" y="143"/>
                </a:lnTo>
                <a:lnTo>
                  <a:pt x="226" y="16"/>
                </a:lnTo>
                <a:close/>
              </a:path>
            </a:pathLst>
          </a:custGeom>
          <a:solidFill>
            <a:schemeClr val="accent1"/>
          </a:solidFill>
          <a:ln>
            <a:noFill/>
          </a:ln>
        </p:spPr>
        <p:txBody>
          <a:bodyPr vert="horz" wrap="square" lIns="243792" tIns="121896" rIns="243792" bIns="121896" numCol="1" anchor="t" anchorCtr="0" compatLnSpc="1">
            <a:prstTxWarp prst="textNoShape">
              <a:avLst/>
            </a:prstTxWarp>
          </a:bodyPr>
          <a:lstStyle/>
          <a:p>
            <a:endParaRPr lang="ru-RU" sz="2400"/>
          </a:p>
        </p:txBody>
      </p:sp>
      <p:sp>
        <p:nvSpPr>
          <p:cNvPr id="70" name="Freeform 73"/>
          <p:cNvSpPr>
            <a:spLocks/>
          </p:cNvSpPr>
          <p:nvPr/>
        </p:nvSpPr>
        <p:spPr bwMode="auto">
          <a:xfrm>
            <a:off x="10384456" y="5715225"/>
            <a:ext cx="207394" cy="33860"/>
          </a:xfrm>
          <a:custGeom>
            <a:avLst/>
            <a:gdLst>
              <a:gd name="T0" fmla="*/ 143 w 146"/>
              <a:gd name="T1" fmla="*/ 3 h 25"/>
              <a:gd name="T2" fmla="*/ 139 w 146"/>
              <a:gd name="T3" fmla="*/ 1 h 25"/>
              <a:gd name="T4" fmla="*/ 134 w 146"/>
              <a:gd name="T5" fmla="*/ 0 h 25"/>
              <a:gd name="T6" fmla="*/ 12 w 146"/>
              <a:gd name="T7" fmla="*/ 0 h 25"/>
              <a:gd name="T8" fmla="*/ 7 w 146"/>
              <a:gd name="T9" fmla="*/ 1 h 25"/>
              <a:gd name="T10" fmla="*/ 4 w 146"/>
              <a:gd name="T11" fmla="*/ 3 h 25"/>
              <a:gd name="T12" fmla="*/ 0 w 146"/>
              <a:gd name="T13" fmla="*/ 8 h 25"/>
              <a:gd name="T14" fmla="*/ 0 w 146"/>
              <a:gd name="T15" fmla="*/ 12 h 25"/>
              <a:gd name="T16" fmla="*/ 0 w 146"/>
              <a:gd name="T17" fmla="*/ 17 h 25"/>
              <a:gd name="T18" fmla="*/ 4 w 146"/>
              <a:gd name="T19" fmla="*/ 21 h 25"/>
              <a:gd name="T20" fmla="*/ 7 w 146"/>
              <a:gd name="T21" fmla="*/ 24 h 25"/>
              <a:gd name="T22" fmla="*/ 12 w 146"/>
              <a:gd name="T23" fmla="*/ 25 h 25"/>
              <a:gd name="T24" fmla="*/ 134 w 146"/>
              <a:gd name="T25" fmla="*/ 25 h 25"/>
              <a:gd name="T26" fmla="*/ 139 w 146"/>
              <a:gd name="T27" fmla="*/ 24 h 25"/>
              <a:gd name="T28" fmla="*/ 143 w 146"/>
              <a:gd name="T29" fmla="*/ 21 h 25"/>
              <a:gd name="T30" fmla="*/ 145 w 146"/>
              <a:gd name="T31" fmla="*/ 17 h 25"/>
              <a:gd name="T32" fmla="*/ 146 w 146"/>
              <a:gd name="T33" fmla="*/ 12 h 25"/>
              <a:gd name="T34" fmla="*/ 145 w 146"/>
              <a:gd name="T35" fmla="*/ 8 h 25"/>
              <a:gd name="T36" fmla="*/ 143 w 146"/>
              <a:gd name="T37" fmla="*/ 3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46" h="25">
                <a:moveTo>
                  <a:pt x="143" y="3"/>
                </a:moveTo>
                <a:lnTo>
                  <a:pt x="139" y="1"/>
                </a:lnTo>
                <a:lnTo>
                  <a:pt x="134" y="0"/>
                </a:lnTo>
                <a:lnTo>
                  <a:pt x="12" y="0"/>
                </a:lnTo>
                <a:lnTo>
                  <a:pt x="7" y="1"/>
                </a:lnTo>
                <a:lnTo>
                  <a:pt x="4" y="3"/>
                </a:lnTo>
                <a:lnTo>
                  <a:pt x="0" y="8"/>
                </a:lnTo>
                <a:lnTo>
                  <a:pt x="0" y="12"/>
                </a:lnTo>
                <a:lnTo>
                  <a:pt x="0" y="17"/>
                </a:lnTo>
                <a:lnTo>
                  <a:pt x="4" y="21"/>
                </a:lnTo>
                <a:lnTo>
                  <a:pt x="7" y="24"/>
                </a:lnTo>
                <a:lnTo>
                  <a:pt x="12" y="25"/>
                </a:lnTo>
                <a:lnTo>
                  <a:pt x="134" y="25"/>
                </a:lnTo>
                <a:lnTo>
                  <a:pt x="139" y="24"/>
                </a:lnTo>
                <a:lnTo>
                  <a:pt x="143" y="21"/>
                </a:lnTo>
                <a:lnTo>
                  <a:pt x="145" y="17"/>
                </a:lnTo>
                <a:lnTo>
                  <a:pt x="146" y="12"/>
                </a:lnTo>
                <a:lnTo>
                  <a:pt x="145" y="8"/>
                </a:lnTo>
                <a:lnTo>
                  <a:pt x="143" y="3"/>
                </a:lnTo>
                <a:close/>
              </a:path>
            </a:pathLst>
          </a:custGeom>
          <a:solidFill>
            <a:schemeClr val="accent1"/>
          </a:solidFill>
          <a:ln>
            <a:noFill/>
          </a:ln>
        </p:spPr>
        <p:txBody>
          <a:bodyPr vert="horz" wrap="square" lIns="243792" tIns="121896" rIns="243792" bIns="121896" numCol="1" anchor="t" anchorCtr="0" compatLnSpc="1">
            <a:prstTxWarp prst="textNoShape">
              <a:avLst/>
            </a:prstTxWarp>
          </a:bodyPr>
          <a:lstStyle/>
          <a:p>
            <a:endParaRPr lang="ru-RU" sz="2400"/>
          </a:p>
        </p:txBody>
      </p:sp>
      <p:sp>
        <p:nvSpPr>
          <p:cNvPr id="71" name="Freeform 74"/>
          <p:cNvSpPr>
            <a:spLocks/>
          </p:cNvSpPr>
          <p:nvPr/>
        </p:nvSpPr>
        <p:spPr bwMode="auto">
          <a:xfrm>
            <a:off x="9707254" y="5431645"/>
            <a:ext cx="545995" cy="541761"/>
          </a:xfrm>
          <a:custGeom>
            <a:avLst/>
            <a:gdLst>
              <a:gd name="T0" fmla="*/ 140 w 386"/>
              <a:gd name="T1" fmla="*/ 83 h 386"/>
              <a:gd name="T2" fmla="*/ 146 w 386"/>
              <a:gd name="T3" fmla="*/ 79 h 386"/>
              <a:gd name="T4" fmla="*/ 152 w 386"/>
              <a:gd name="T5" fmla="*/ 76 h 386"/>
              <a:gd name="T6" fmla="*/ 159 w 386"/>
              <a:gd name="T7" fmla="*/ 74 h 386"/>
              <a:gd name="T8" fmla="*/ 166 w 386"/>
              <a:gd name="T9" fmla="*/ 74 h 386"/>
              <a:gd name="T10" fmla="*/ 173 w 386"/>
              <a:gd name="T11" fmla="*/ 74 h 386"/>
              <a:gd name="T12" fmla="*/ 180 w 386"/>
              <a:gd name="T13" fmla="*/ 76 h 386"/>
              <a:gd name="T14" fmla="*/ 186 w 386"/>
              <a:gd name="T15" fmla="*/ 79 h 386"/>
              <a:gd name="T16" fmla="*/ 192 w 386"/>
              <a:gd name="T17" fmla="*/ 84 h 386"/>
              <a:gd name="T18" fmla="*/ 296 w 386"/>
              <a:gd name="T19" fmla="*/ 188 h 386"/>
              <a:gd name="T20" fmla="*/ 386 w 386"/>
              <a:gd name="T21" fmla="*/ 182 h 386"/>
              <a:gd name="T22" fmla="*/ 379 w 386"/>
              <a:gd name="T23" fmla="*/ 170 h 386"/>
              <a:gd name="T24" fmla="*/ 370 w 386"/>
              <a:gd name="T25" fmla="*/ 160 h 386"/>
              <a:gd name="T26" fmla="*/ 243 w 386"/>
              <a:gd name="T27" fmla="*/ 33 h 386"/>
              <a:gd name="T28" fmla="*/ 235 w 386"/>
              <a:gd name="T29" fmla="*/ 25 h 386"/>
              <a:gd name="T30" fmla="*/ 227 w 386"/>
              <a:gd name="T31" fmla="*/ 19 h 386"/>
              <a:gd name="T32" fmla="*/ 218 w 386"/>
              <a:gd name="T33" fmla="*/ 13 h 386"/>
              <a:gd name="T34" fmla="*/ 208 w 386"/>
              <a:gd name="T35" fmla="*/ 9 h 386"/>
              <a:gd name="T36" fmla="*/ 198 w 386"/>
              <a:gd name="T37" fmla="*/ 5 h 386"/>
              <a:gd name="T38" fmla="*/ 188 w 386"/>
              <a:gd name="T39" fmla="*/ 2 h 386"/>
              <a:gd name="T40" fmla="*/ 177 w 386"/>
              <a:gd name="T41" fmla="*/ 1 h 386"/>
              <a:gd name="T42" fmla="*/ 166 w 386"/>
              <a:gd name="T43" fmla="*/ 0 h 386"/>
              <a:gd name="T44" fmla="*/ 154 w 386"/>
              <a:gd name="T45" fmla="*/ 1 h 386"/>
              <a:gd name="T46" fmla="*/ 143 w 386"/>
              <a:gd name="T47" fmla="*/ 2 h 386"/>
              <a:gd name="T48" fmla="*/ 134 w 386"/>
              <a:gd name="T49" fmla="*/ 5 h 386"/>
              <a:gd name="T50" fmla="*/ 124 w 386"/>
              <a:gd name="T51" fmla="*/ 8 h 386"/>
              <a:gd name="T52" fmla="*/ 114 w 386"/>
              <a:gd name="T53" fmla="*/ 12 h 386"/>
              <a:gd name="T54" fmla="*/ 106 w 386"/>
              <a:gd name="T55" fmla="*/ 19 h 386"/>
              <a:gd name="T56" fmla="*/ 97 w 386"/>
              <a:gd name="T57" fmla="*/ 24 h 386"/>
              <a:gd name="T58" fmla="*/ 88 w 386"/>
              <a:gd name="T59" fmla="*/ 32 h 386"/>
              <a:gd name="T60" fmla="*/ 32 w 386"/>
              <a:gd name="T61" fmla="*/ 88 h 386"/>
              <a:gd name="T62" fmla="*/ 25 w 386"/>
              <a:gd name="T63" fmla="*/ 95 h 386"/>
              <a:gd name="T64" fmla="*/ 18 w 386"/>
              <a:gd name="T65" fmla="*/ 104 h 386"/>
              <a:gd name="T66" fmla="*/ 13 w 386"/>
              <a:gd name="T67" fmla="*/ 114 h 386"/>
              <a:gd name="T68" fmla="*/ 8 w 386"/>
              <a:gd name="T69" fmla="*/ 122 h 386"/>
              <a:gd name="T70" fmla="*/ 5 w 386"/>
              <a:gd name="T71" fmla="*/ 132 h 386"/>
              <a:gd name="T72" fmla="*/ 2 w 386"/>
              <a:gd name="T73" fmla="*/ 143 h 386"/>
              <a:gd name="T74" fmla="*/ 1 w 386"/>
              <a:gd name="T75" fmla="*/ 154 h 386"/>
              <a:gd name="T76" fmla="*/ 0 w 386"/>
              <a:gd name="T77" fmla="*/ 164 h 386"/>
              <a:gd name="T78" fmla="*/ 1 w 386"/>
              <a:gd name="T79" fmla="*/ 175 h 386"/>
              <a:gd name="T80" fmla="*/ 2 w 386"/>
              <a:gd name="T81" fmla="*/ 186 h 386"/>
              <a:gd name="T82" fmla="*/ 5 w 386"/>
              <a:gd name="T83" fmla="*/ 197 h 386"/>
              <a:gd name="T84" fmla="*/ 8 w 386"/>
              <a:gd name="T85" fmla="*/ 206 h 386"/>
              <a:gd name="T86" fmla="*/ 13 w 386"/>
              <a:gd name="T87" fmla="*/ 216 h 386"/>
              <a:gd name="T88" fmla="*/ 18 w 386"/>
              <a:gd name="T89" fmla="*/ 225 h 386"/>
              <a:gd name="T90" fmla="*/ 25 w 386"/>
              <a:gd name="T91" fmla="*/ 233 h 386"/>
              <a:gd name="T92" fmla="*/ 32 w 386"/>
              <a:gd name="T93" fmla="*/ 242 h 386"/>
              <a:gd name="T94" fmla="*/ 160 w 386"/>
              <a:gd name="T95" fmla="*/ 371 h 386"/>
              <a:gd name="T96" fmla="*/ 169 w 386"/>
              <a:gd name="T97" fmla="*/ 378 h 386"/>
              <a:gd name="T98" fmla="*/ 181 w 386"/>
              <a:gd name="T99" fmla="*/ 386 h 386"/>
              <a:gd name="T100" fmla="*/ 188 w 386"/>
              <a:gd name="T101" fmla="*/ 295 h 386"/>
              <a:gd name="T102" fmla="*/ 84 w 386"/>
              <a:gd name="T103" fmla="*/ 190 h 386"/>
              <a:gd name="T104" fmla="*/ 80 w 386"/>
              <a:gd name="T105" fmla="*/ 185 h 386"/>
              <a:gd name="T106" fmla="*/ 75 w 386"/>
              <a:gd name="T107" fmla="*/ 178 h 386"/>
              <a:gd name="T108" fmla="*/ 74 w 386"/>
              <a:gd name="T109" fmla="*/ 172 h 386"/>
              <a:gd name="T110" fmla="*/ 73 w 386"/>
              <a:gd name="T111" fmla="*/ 164 h 386"/>
              <a:gd name="T112" fmla="*/ 74 w 386"/>
              <a:gd name="T113" fmla="*/ 158 h 386"/>
              <a:gd name="T114" fmla="*/ 75 w 386"/>
              <a:gd name="T115" fmla="*/ 151 h 386"/>
              <a:gd name="T116" fmla="*/ 80 w 386"/>
              <a:gd name="T117" fmla="*/ 145 h 386"/>
              <a:gd name="T118" fmla="*/ 84 w 386"/>
              <a:gd name="T119" fmla="*/ 140 h 386"/>
              <a:gd name="T120" fmla="*/ 140 w 386"/>
              <a:gd name="T121" fmla="*/ 83 h 3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386" h="386">
                <a:moveTo>
                  <a:pt x="140" y="83"/>
                </a:moveTo>
                <a:lnTo>
                  <a:pt x="146" y="79"/>
                </a:lnTo>
                <a:lnTo>
                  <a:pt x="152" y="76"/>
                </a:lnTo>
                <a:lnTo>
                  <a:pt x="159" y="74"/>
                </a:lnTo>
                <a:lnTo>
                  <a:pt x="166" y="74"/>
                </a:lnTo>
                <a:lnTo>
                  <a:pt x="173" y="74"/>
                </a:lnTo>
                <a:lnTo>
                  <a:pt x="180" y="76"/>
                </a:lnTo>
                <a:lnTo>
                  <a:pt x="186" y="79"/>
                </a:lnTo>
                <a:lnTo>
                  <a:pt x="192" y="84"/>
                </a:lnTo>
                <a:lnTo>
                  <a:pt x="296" y="188"/>
                </a:lnTo>
                <a:lnTo>
                  <a:pt x="386" y="182"/>
                </a:lnTo>
                <a:lnTo>
                  <a:pt x="379" y="170"/>
                </a:lnTo>
                <a:lnTo>
                  <a:pt x="370" y="160"/>
                </a:lnTo>
                <a:lnTo>
                  <a:pt x="243" y="33"/>
                </a:lnTo>
                <a:lnTo>
                  <a:pt x="235" y="25"/>
                </a:lnTo>
                <a:lnTo>
                  <a:pt x="227" y="19"/>
                </a:lnTo>
                <a:lnTo>
                  <a:pt x="218" y="13"/>
                </a:lnTo>
                <a:lnTo>
                  <a:pt x="208" y="9"/>
                </a:lnTo>
                <a:lnTo>
                  <a:pt x="198" y="5"/>
                </a:lnTo>
                <a:lnTo>
                  <a:pt x="188" y="2"/>
                </a:lnTo>
                <a:lnTo>
                  <a:pt x="177" y="1"/>
                </a:lnTo>
                <a:lnTo>
                  <a:pt x="166" y="0"/>
                </a:lnTo>
                <a:lnTo>
                  <a:pt x="154" y="1"/>
                </a:lnTo>
                <a:lnTo>
                  <a:pt x="143" y="2"/>
                </a:lnTo>
                <a:lnTo>
                  <a:pt x="134" y="5"/>
                </a:lnTo>
                <a:lnTo>
                  <a:pt x="124" y="8"/>
                </a:lnTo>
                <a:lnTo>
                  <a:pt x="114" y="12"/>
                </a:lnTo>
                <a:lnTo>
                  <a:pt x="106" y="19"/>
                </a:lnTo>
                <a:lnTo>
                  <a:pt x="97" y="24"/>
                </a:lnTo>
                <a:lnTo>
                  <a:pt x="88" y="32"/>
                </a:lnTo>
                <a:lnTo>
                  <a:pt x="32" y="88"/>
                </a:lnTo>
                <a:lnTo>
                  <a:pt x="25" y="95"/>
                </a:lnTo>
                <a:lnTo>
                  <a:pt x="18" y="104"/>
                </a:lnTo>
                <a:lnTo>
                  <a:pt x="13" y="114"/>
                </a:lnTo>
                <a:lnTo>
                  <a:pt x="8" y="122"/>
                </a:lnTo>
                <a:lnTo>
                  <a:pt x="5" y="132"/>
                </a:lnTo>
                <a:lnTo>
                  <a:pt x="2" y="143"/>
                </a:lnTo>
                <a:lnTo>
                  <a:pt x="1" y="154"/>
                </a:lnTo>
                <a:lnTo>
                  <a:pt x="0" y="164"/>
                </a:lnTo>
                <a:lnTo>
                  <a:pt x="1" y="175"/>
                </a:lnTo>
                <a:lnTo>
                  <a:pt x="2" y="186"/>
                </a:lnTo>
                <a:lnTo>
                  <a:pt x="5" y="197"/>
                </a:lnTo>
                <a:lnTo>
                  <a:pt x="8" y="206"/>
                </a:lnTo>
                <a:lnTo>
                  <a:pt x="13" y="216"/>
                </a:lnTo>
                <a:lnTo>
                  <a:pt x="18" y="225"/>
                </a:lnTo>
                <a:lnTo>
                  <a:pt x="25" y="233"/>
                </a:lnTo>
                <a:lnTo>
                  <a:pt x="32" y="242"/>
                </a:lnTo>
                <a:lnTo>
                  <a:pt x="160" y="371"/>
                </a:lnTo>
                <a:lnTo>
                  <a:pt x="169" y="378"/>
                </a:lnTo>
                <a:lnTo>
                  <a:pt x="181" y="386"/>
                </a:lnTo>
                <a:lnTo>
                  <a:pt x="188" y="295"/>
                </a:lnTo>
                <a:lnTo>
                  <a:pt x="84" y="190"/>
                </a:lnTo>
                <a:lnTo>
                  <a:pt x="80" y="185"/>
                </a:lnTo>
                <a:lnTo>
                  <a:pt x="75" y="178"/>
                </a:lnTo>
                <a:lnTo>
                  <a:pt x="74" y="172"/>
                </a:lnTo>
                <a:lnTo>
                  <a:pt x="73" y="164"/>
                </a:lnTo>
                <a:lnTo>
                  <a:pt x="74" y="158"/>
                </a:lnTo>
                <a:lnTo>
                  <a:pt x="75" y="151"/>
                </a:lnTo>
                <a:lnTo>
                  <a:pt x="80" y="145"/>
                </a:lnTo>
                <a:lnTo>
                  <a:pt x="84" y="140"/>
                </a:lnTo>
                <a:lnTo>
                  <a:pt x="140" y="83"/>
                </a:lnTo>
                <a:close/>
              </a:path>
            </a:pathLst>
          </a:custGeom>
          <a:solidFill>
            <a:schemeClr val="accent1"/>
          </a:solidFill>
          <a:ln>
            <a:noFill/>
          </a:ln>
        </p:spPr>
        <p:txBody>
          <a:bodyPr vert="horz" wrap="square" lIns="243792" tIns="121896" rIns="243792" bIns="121896" numCol="1" anchor="t" anchorCtr="0" compatLnSpc="1">
            <a:prstTxWarp prst="textNoShape">
              <a:avLst/>
            </a:prstTxWarp>
          </a:bodyPr>
          <a:lstStyle/>
          <a:p>
            <a:endParaRPr lang="ru-RU" sz="2400"/>
          </a:p>
        </p:txBody>
      </p:sp>
      <p:sp>
        <p:nvSpPr>
          <p:cNvPr id="72" name="Freeform 75"/>
          <p:cNvSpPr>
            <a:spLocks/>
          </p:cNvSpPr>
          <p:nvPr/>
        </p:nvSpPr>
        <p:spPr bwMode="auto">
          <a:xfrm>
            <a:off x="9990831" y="6108846"/>
            <a:ext cx="33860" cy="207394"/>
          </a:xfrm>
          <a:custGeom>
            <a:avLst/>
            <a:gdLst>
              <a:gd name="T0" fmla="*/ 13 w 24"/>
              <a:gd name="T1" fmla="*/ 0 h 147"/>
              <a:gd name="T2" fmla="*/ 7 w 24"/>
              <a:gd name="T3" fmla="*/ 1 h 147"/>
              <a:gd name="T4" fmla="*/ 4 w 24"/>
              <a:gd name="T5" fmla="*/ 4 h 147"/>
              <a:gd name="T6" fmla="*/ 1 w 24"/>
              <a:gd name="T7" fmla="*/ 7 h 147"/>
              <a:gd name="T8" fmla="*/ 0 w 24"/>
              <a:gd name="T9" fmla="*/ 13 h 147"/>
              <a:gd name="T10" fmla="*/ 0 w 24"/>
              <a:gd name="T11" fmla="*/ 134 h 147"/>
              <a:gd name="T12" fmla="*/ 1 w 24"/>
              <a:gd name="T13" fmla="*/ 139 h 147"/>
              <a:gd name="T14" fmla="*/ 4 w 24"/>
              <a:gd name="T15" fmla="*/ 143 h 147"/>
              <a:gd name="T16" fmla="*/ 7 w 24"/>
              <a:gd name="T17" fmla="*/ 145 h 147"/>
              <a:gd name="T18" fmla="*/ 13 w 24"/>
              <a:gd name="T19" fmla="*/ 147 h 147"/>
              <a:gd name="T20" fmla="*/ 17 w 24"/>
              <a:gd name="T21" fmla="*/ 145 h 147"/>
              <a:gd name="T22" fmla="*/ 21 w 24"/>
              <a:gd name="T23" fmla="*/ 143 h 147"/>
              <a:gd name="T24" fmla="*/ 23 w 24"/>
              <a:gd name="T25" fmla="*/ 139 h 147"/>
              <a:gd name="T26" fmla="*/ 24 w 24"/>
              <a:gd name="T27" fmla="*/ 134 h 147"/>
              <a:gd name="T28" fmla="*/ 24 w 24"/>
              <a:gd name="T29" fmla="*/ 13 h 147"/>
              <a:gd name="T30" fmla="*/ 23 w 24"/>
              <a:gd name="T31" fmla="*/ 7 h 147"/>
              <a:gd name="T32" fmla="*/ 21 w 24"/>
              <a:gd name="T33" fmla="*/ 4 h 147"/>
              <a:gd name="T34" fmla="*/ 17 w 24"/>
              <a:gd name="T35" fmla="*/ 1 h 147"/>
              <a:gd name="T36" fmla="*/ 13 w 24"/>
              <a:gd name="T37" fmla="*/ 0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4" h="147">
                <a:moveTo>
                  <a:pt x="13" y="0"/>
                </a:moveTo>
                <a:lnTo>
                  <a:pt x="7" y="1"/>
                </a:lnTo>
                <a:lnTo>
                  <a:pt x="4" y="4"/>
                </a:lnTo>
                <a:lnTo>
                  <a:pt x="1" y="7"/>
                </a:lnTo>
                <a:lnTo>
                  <a:pt x="0" y="13"/>
                </a:lnTo>
                <a:lnTo>
                  <a:pt x="0" y="134"/>
                </a:lnTo>
                <a:lnTo>
                  <a:pt x="1" y="139"/>
                </a:lnTo>
                <a:lnTo>
                  <a:pt x="4" y="143"/>
                </a:lnTo>
                <a:lnTo>
                  <a:pt x="7" y="145"/>
                </a:lnTo>
                <a:lnTo>
                  <a:pt x="13" y="147"/>
                </a:lnTo>
                <a:lnTo>
                  <a:pt x="17" y="145"/>
                </a:lnTo>
                <a:lnTo>
                  <a:pt x="21" y="143"/>
                </a:lnTo>
                <a:lnTo>
                  <a:pt x="23" y="139"/>
                </a:lnTo>
                <a:lnTo>
                  <a:pt x="24" y="134"/>
                </a:lnTo>
                <a:lnTo>
                  <a:pt x="24" y="13"/>
                </a:lnTo>
                <a:lnTo>
                  <a:pt x="23" y="7"/>
                </a:lnTo>
                <a:lnTo>
                  <a:pt x="21" y="4"/>
                </a:lnTo>
                <a:lnTo>
                  <a:pt x="17" y="1"/>
                </a:lnTo>
                <a:lnTo>
                  <a:pt x="13" y="0"/>
                </a:lnTo>
                <a:close/>
              </a:path>
            </a:pathLst>
          </a:custGeom>
          <a:solidFill>
            <a:schemeClr val="accent1"/>
          </a:solidFill>
          <a:ln>
            <a:noFill/>
          </a:ln>
        </p:spPr>
        <p:txBody>
          <a:bodyPr vert="horz" wrap="square" lIns="243792" tIns="121896" rIns="243792" bIns="121896" numCol="1" anchor="t" anchorCtr="0" compatLnSpc="1">
            <a:prstTxWarp prst="textNoShape">
              <a:avLst/>
            </a:prstTxWarp>
          </a:bodyPr>
          <a:lstStyle/>
          <a:p>
            <a:endParaRPr lang="ru-RU" sz="2400"/>
          </a:p>
        </p:txBody>
      </p:sp>
      <p:sp>
        <p:nvSpPr>
          <p:cNvPr id="73" name="Freeform 76"/>
          <p:cNvSpPr>
            <a:spLocks/>
          </p:cNvSpPr>
          <p:nvPr/>
        </p:nvSpPr>
        <p:spPr bwMode="auto">
          <a:xfrm>
            <a:off x="5656746" y="5710992"/>
            <a:ext cx="537530" cy="313205"/>
          </a:xfrm>
          <a:custGeom>
            <a:avLst/>
            <a:gdLst>
              <a:gd name="T0" fmla="*/ 376 w 380"/>
              <a:gd name="T1" fmla="*/ 181 h 221"/>
              <a:gd name="T2" fmla="*/ 199 w 380"/>
              <a:gd name="T3" fmla="*/ 4 h 221"/>
              <a:gd name="T4" fmla="*/ 195 w 380"/>
              <a:gd name="T5" fmla="*/ 1 h 221"/>
              <a:gd name="T6" fmla="*/ 190 w 380"/>
              <a:gd name="T7" fmla="*/ 0 h 221"/>
              <a:gd name="T8" fmla="*/ 185 w 380"/>
              <a:gd name="T9" fmla="*/ 1 h 221"/>
              <a:gd name="T10" fmla="*/ 182 w 380"/>
              <a:gd name="T11" fmla="*/ 4 h 221"/>
              <a:gd name="T12" fmla="*/ 3 w 380"/>
              <a:gd name="T13" fmla="*/ 181 h 221"/>
              <a:gd name="T14" fmla="*/ 1 w 380"/>
              <a:gd name="T15" fmla="*/ 186 h 221"/>
              <a:gd name="T16" fmla="*/ 0 w 380"/>
              <a:gd name="T17" fmla="*/ 190 h 221"/>
              <a:gd name="T18" fmla="*/ 1 w 380"/>
              <a:gd name="T19" fmla="*/ 194 h 221"/>
              <a:gd name="T20" fmla="*/ 3 w 380"/>
              <a:gd name="T21" fmla="*/ 199 h 221"/>
              <a:gd name="T22" fmla="*/ 23 w 380"/>
              <a:gd name="T23" fmla="*/ 218 h 221"/>
              <a:gd name="T24" fmla="*/ 27 w 380"/>
              <a:gd name="T25" fmla="*/ 220 h 221"/>
              <a:gd name="T26" fmla="*/ 32 w 380"/>
              <a:gd name="T27" fmla="*/ 221 h 221"/>
              <a:gd name="T28" fmla="*/ 36 w 380"/>
              <a:gd name="T29" fmla="*/ 220 h 221"/>
              <a:gd name="T30" fmla="*/ 40 w 380"/>
              <a:gd name="T31" fmla="*/ 218 h 221"/>
              <a:gd name="T32" fmla="*/ 190 w 380"/>
              <a:gd name="T33" fmla="*/ 68 h 221"/>
              <a:gd name="T34" fmla="*/ 339 w 380"/>
              <a:gd name="T35" fmla="*/ 218 h 221"/>
              <a:gd name="T36" fmla="*/ 344 w 380"/>
              <a:gd name="T37" fmla="*/ 220 h 221"/>
              <a:gd name="T38" fmla="*/ 348 w 380"/>
              <a:gd name="T39" fmla="*/ 221 h 221"/>
              <a:gd name="T40" fmla="*/ 353 w 380"/>
              <a:gd name="T41" fmla="*/ 220 h 221"/>
              <a:gd name="T42" fmla="*/ 357 w 380"/>
              <a:gd name="T43" fmla="*/ 218 h 221"/>
              <a:gd name="T44" fmla="*/ 376 w 380"/>
              <a:gd name="T45" fmla="*/ 199 h 221"/>
              <a:gd name="T46" fmla="*/ 379 w 380"/>
              <a:gd name="T47" fmla="*/ 194 h 221"/>
              <a:gd name="T48" fmla="*/ 380 w 380"/>
              <a:gd name="T49" fmla="*/ 190 h 221"/>
              <a:gd name="T50" fmla="*/ 379 w 380"/>
              <a:gd name="T51" fmla="*/ 186 h 221"/>
              <a:gd name="T52" fmla="*/ 376 w 380"/>
              <a:gd name="T53" fmla="*/ 181 h 2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380" h="221">
                <a:moveTo>
                  <a:pt x="376" y="181"/>
                </a:moveTo>
                <a:lnTo>
                  <a:pt x="199" y="4"/>
                </a:lnTo>
                <a:lnTo>
                  <a:pt x="195" y="1"/>
                </a:lnTo>
                <a:lnTo>
                  <a:pt x="190" y="0"/>
                </a:lnTo>
                <a:lnTo>
                  <a:pt x="185" y="1"/>
                </a:lnTo>
                <a:lnTo>
                  <a:pt x="182" y="4"/>
                </a:lnTo>
                <a:lnTo>
                  <a:pt x="3" y="181"/>
                </a:lnTo>
                <a:lnTo>
                  <a:pt x="1" y="186"/>
                </a:lnTo>
                <a:lnTo>
                  <a:pt x="0" y="190"/>
                </a:lnTo>
                <a:lnTo>
                  <a:pt x="1" y="194"/>
                </a:lnTo>
                <a:lnTo>
                  <a:pt x="3" y="199"/>
                </a:lnTo>
                <a:lnTo>
                  <a:pt x="23" y="218"/>
                </a:lnTo>
                <a:lnTo>
                  <a:pt x="27" y="220"/>
                </a:lnTo>
                <a:lnTo>
                  <a:pt x="32" y="221"/>
                </a:lnTo>
                <a:lnTo>
                  <a:pt x="36" y="220"/>
                </a:lnTo>
                <a:lnTo>
                  <a:pt x="40" y="218"/>
                </a:lnTo>
                <a:lnTo>
                  <a:pt x="190" y="68"/>
                </a:lnTo>
                <a:lnTo>
                  <a:pt x="339" y="218"/>
                </a:lnTo>
                <a:lnTo>
                  <a:pt x="344" y="220"/>
                </a:lnTo>
                <a:lnTo>
                  <a:pt x="348" y="221"/>
                </a:lnTo>
                <a:lnTo>
                  <a:pt x="353" y="220"/>
                </a:lnTo>
                <a:lnTo>
                  <a:pt x="357" y="218"/>
                </a:lnTo>
                <a:lnTo>
                  <a:pt x="376" y="199"/>
                </a:lnTo>
                <a:lnTo>
                  <a:pt x="379" y="194"/>
                </a:lnTo>
                <a:lnTo>
                  <a:pt x="380" y="190"/>
                </a:lnTo>
                <a:lnTo>
                  <a:pt x="379" y="186"/>
                </a:lnTo>
                <a:lnTo>
                  <a:pt x="376" y="181"/>
                </a:lnTo>
                <a:close/>
              </a:path>
            </a:pathLst>
          </a:custGeom>
          <a:solidFill>
            <a:schemeClr val="accent1"/>
          </a:solidFill>
          <a:ln>
            <a:noFill/>
          </a:ln>
        </p:spPr>
        <p:txBody>
          <a:bodyPr vert="horz" wrap="square" lIns="243792" tIns="121896" rIns="243792" bIns="121896" numCol="1" anchor="t" anchorCtr="0" compatLnSpc="1">
            <a:prstTxWarp prst="textNoShape">
              <a:avLst/>
            </a:prstTxWarp>
          </a:bodyPr>
          <a:lstStyle/>
          <a:p>
            <a:endParaRPr lang="ru-RU" sz="2400"/>
          </a:p>
        </p:txBody>
      </p:sp>
      <p:sp>
        <p:nvSpPr>
          <p:cNvPr id="74" name="Freeform 77"/>
          <p:cNvSpPr>
            <a:spLocks noEditPoints="1"/>
          </p:cNvSpPr>
          <p:nvPr/>
        </p:nvSpPr>
        <p:spPr bwMode="auto">
          <a:xfrm>
            <a:off x="15899412" y="5457042"/>
            <a:ext cx="825340" cy="825340"/>
          </a:xfrm>
          <a:custGeom>
            <a:avLst/>
            <a:gdLst>
              <a:gd name="T0" fmla="*/ 524 w 584"/>
              <a:gd name="T1" fmla="*/ 113 h 584"/>
              <a:gd name="T2" fmla="*/ 485 w 584"/>
              <a:gd name="T3" fmla="*/ 72 h 584"/>
              <a:gd name="T4" fmla="*/ 438 w 584"/>
              <a:gd name="T5" fmla="*/ 38 h 584"/>
              <a:gd name="T6" fmla="*/ 387 w 584"/>
              <a:gd name="T7" fmla="*/ 15 h 584"/>
              <a:gd name="T8" fmla="*/ 331 w 584"/>
              <a:gd name="T9" fmla="*/ 2 h 584"/>
              <a:gd name="T10" fmla="*/ 272 w 584"/>
              <a:gd name="T11" fmla="*/ 1 h 584"/>
              <a:gd name="T12" fmla="*/ 216 w 584"/>
              <a:gd name="T13" fmla="*/ 9 h 584"/>
              <a:gd name="T14" fmla="*/ 162 w 584"/>
              <a:gd name="T15" fmla="*/ 30 h 584"/>
              <a:gd name="T16" fmla="*/ 113 w 584"/>
              <a:gd name="T17" fmla="*/ 60 h 584"/>
              <a:gd name="T18" fmla="*/ 72 w 584"/>
              <a:gd name="T19" fmla="*/ 99 h 584"/>
              <a:gd name="T20" fmla="*/ 39 w 584"/>
              <a:gd name="T21" fmla="*/ 145 h 584"/>
              <a:gd name="T22" fmla="*/ 15 w 584"/>
              <a:gd name="T23" fmla="*/ 197 h 584"/>
              <a:gd name="T24" fmla="*/ 2 w 584"/>
              <a:gd name="T25" fmla="*/ 252 h 584"/>
              <a:gd name="T26" fmla="*/ 1 w 584"/>
              <a:gd name="T27" fmla="*/ 312 h 584"/>
              <a:gd name="T28" fmla="*/ 10 w 584"/>
              <a:gd name="T29" fmla="*/ 368 h 584"/>
              <a:gd name="T30" fmla="*/ 30 w 584"/>
              <a:gd name="T31" fmla="*/ 422 h 584"/>
              <a:gd name="T32" fmla="*/ 60 w 584"/>
              <a:gd name="T33" fmla="*/ 470 h 584"/>
              <a:gd name="T34" fmla="*/ 99 w 584"/>
              <a:gd name="T35" fmla="*/ 511 h 584"/>
              <a:gd name="T36" fmla="*/ 146 w 584"/>
              <a:gd name="T37" fmla="*/ 545 h 584"/>
              <a:gd name="T38" fmla="*/ 198 w 584"/>
              <a:gd name="T39" fmla="*/ 569 h 584"/>
              <a:gd name="T40" fmla="*/ 253 w 584"/>
              <a:gd name="T41" fmla="*/ 582 h 584"/>
              <a:gd name="T42" fmla="*/ 312 w 584"/>
              <a:gd name="T43" fmla="*/ 584 h 584"/>
              <a:gd name="T44" fmla="*/ 368 w 584"/>
              <a:gd name="T45" fmla="*/ 574 h 584"/>
              <a:gd name="T46" fmla="*/ 422 w 584"/>
              <a:gd name="T47" fmla="*/ 553 h 584"/>
              <a:gd name="T48" fmla="*/ 471 w 584"/>
              <a:gd name="T49" fmla="*/ 523 h 584"/>
              <a:gd name="T50" fmla="*/ 512 w 584"/>
              <a:gd name="T51" fmla="*/ 484 h 584"/>
              <a:gd name="T52" fmla="*/ 545 w 584"/>
              <a:gd name="T53" fmla="*/ 438 h 584"/>
              <a:gd name="T54" fmla="*/ 569 w 584"/>
              <a:gd name="T55" fmla="*/ 386 h 584"/>
              <a:gd name="T56" fmla="*/ 582 w 584"/>
              <a:gd name="T57" fmla="*/ 331 h 584"/>
              <a:gd name="T58" fmla="*/ 584 w 584"/>
              <a:gd name="T59" fmla="*/ 272 h 584"/>
              <a:gd name="T60" fmla="*/ 574 w 584"/>
              <a:gd name="T61" fmla="*/ 216 h 584"/>
              <a:gd name="T62" fmla="*/ 554 w 584"/>
              <a:gd name="T63" fmla="*/ 162 h 584"/>
              <a:gd name="T64" fmla="*/ 443 w 584"/>
              <a:gd name="T65" fmla="*/ 384 h 584"/>
              <a:gd name="T66" fmla="*/ 431 w 584"/>
              <a:gd name="T67" fmla="*/ 390 h 584"/>
              <a:gd name="T68" fmla="*/ 417 w 584"/>
              <a:gd name="T69" fmla="*/ 389 h 584"/>
              <a:gd name="T70" fmla="*/ 293 w 584"/>
              <a:gd name="T71" fmla="*/ 267 h 584"/>
              <a:gd name="T72" fmla="*/ 167 w 584"/>
              <a:gd name="T73" fmla="*/ 389 h 584"/>
              <a:gd name="T74" fmla="*/ 153 w 584"/>
              <a:gd name="T75" fmla="*/ 390 h 584"/>
              <a:gd name="T76" fmla="*/ 141 w 584"/>
              <a:gd name="T77" fmla="*/ 384 h 584"/>
              <a:gd name="T78" fmla="*/ 97 w 584"/>
              <a:gd name="T79" fmla="*/ 338 h 584"/>
              <a:gd name="T80" fmla="*/ 95 w 584"/>
              <a:gd name="T81" fmla="*/ 323 h 584"/>
              <a:gd name="T82" fmla="*/ 102 w 584"/>
              <a:gd name="T83" fmla="*/ 312 h 584"/>
              <a:gd name="T84" fmla="*/ 283 w 584"/>
              <a:gd name="T85" fmla="*/ 133 h 584"/>
              <a:gd name="T86" fmla="*/ 297 w 584"/>
              <a:gd name="T87" fmla="*/ 131 h 584"/>
              <a:gd name="T88" fmla="*/ 309 w 584"/>
              <a:gd name="T89" fmla="*/ 139 h 584"/>
              <a:gd name="T90" fmla="*/ 487 w 584"/>
              <a:gd name="T91" fmla="*/ 319 h 584"/>
              <a:gd name="T92" fmla="*/ 489 w 584"/>
              <a:gd name="T93" fmla="*/ 333 h 584"/>
              <a:gd name="T94" fmla="*/ 482 w 584"/>
              <a:gd name="T95" fmla="*/ 345 h 5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584" h="584">
                <a:moveTo>
                  <a:pt x="545" y="145"/>
                </a:moveTo>
                <a:lnTo>
                  <a:pt x="534" y="129"/>
                </a:lnTo>
                <a:lnTo>
                  <a:pt x="524" y="113"/>
                </a:lnTo>
                <a:lnTo>
                  <a:pt x="512" y="99"/>
                </a:lnTo>
                <a:lnTo>
                  <a:pt x="499" y="85"/>
                </a:lnTo>
                <a:lnTo>
                  <a:pt x="485" y="72"/>
                </a:lnTo>
                <a:lnTo>
                  <a:pt x="471" y="60"/>
                </a:lnTo>
                <a:lnTo>
                  <a:pt x="455" y="49"/>
                </a:lnTo>
                <a:lnTo>
                  <a:pt x="438" y="38"/>
                </a:lnTo>
                <a:lnTo>
                  <a:pt x="422" y="30"/>
                </a:lnTo>
                <a:lnTo>
                  <a:pt x="405" y="21"/>
                </a:lnTo>
                <a:lnTo>
                  <a:pt x="387" y="15"/>
                </a:lnTo>
                <a:lnTo>
                  <a:pt x="368" y="9"/>
                </a:lnTo>
                <a:lnTo>
                  <a:pt x="350" y="5"/>
                </a:lnTo>
                <a:lnTo>
                  <a:pt x="331" y="2"/>
                </a:lnTo>
                <a:lnTo>
                  <a:pt x="312" y="1"/>
                </a:lnTo>
                <a:lnTo>
                  <a:pt x="293" y="0"/>
                </a:lnTo>
                <a:lnTo>
                  <a:pt x="272" y="1"/>
                </a:lnTo>
                <a:lnTo>
                  <a:pt x="253" y="2"/>
                </a:lnTo>
                <a:lnTo>
                  <a:pt x="234" y="5"/>
                </a:lnTo>
                <a:lnTo>
                  <a:pt x="216" y="9"/>
                </a:lnTo>
                <a:lnTo>
                  <a:pt x="198" y="15"/>
                </a:lnTo>
                <a:lnTo>
                  <a:pt x="180" y="21"/>
                </a:lnTo>
                <a:lnTo>
                  <a:pt x="162" y="30"/>
                </a:lnTo>
                <a:lnTo>
                  <a:pt x="146" y="38"/>
                </a:lnTo>
                <a:lnTo>
                  <a:pt x="129" y="49"/>
                </a:lnTo>
                <a:lnTo>
                  <a:pt x="113" y="60"/>
                </a:lnTo>
                <a:lnTo>
                  <a:pt x="99" y="72"/>
                </a:lnTo>
                <a:lnTo>
                  <a:pt x="85" y="85"/>
                </a:lnTo>
                <a:lnTo>
                  <a:pt x="72" y="99"/>
                </a:lnTo>
                <a:lnTo>
                  <a:pt x="60" y="113"/>
                </a:lnTo>
                <a:lnTo>
                  <a:pt x="50" y="129"/>
                </a:lnTo>
                <a:lnTo>
                  <a:pt x="39" y="145"/>
                </a:lnTo>
                <a:lnTo>
                  <a:pt x="30" y="162"/>
                </a:lnTo>
                <a:lnTo>
                  <a:pt x="21" y="180"/>
                </a:lnTo>
                <a:lnTo>
                  <a:pt x="15" y="197"/>
                </a:lnTo>
                <a:lnTo>
                  <a:pt x="10" y="216"/>
                </a:lnTo>
                <a:lnTo>
                  <a:pt x="5" y="234"/>
                </a:lnTo>
                <a:lnTo>
                  <a:pt x="2" y="252"/>
                </a:lnTo>
                <a:lnTo>
                  <a:pt x="1" y="272"/>
                </a:lnTo>
                <a:lnTo>
                  <a:pt x="0" y="292"/>
                </a:lnTo>
                <a:lnTo>
                  <a:pt x="1" y="312"/>
                </a:lnTo>
                <a:lnTo>
                  <a:pt x="2" y="331"/>
                </a:lnTo>
                <a:lnTo>
                  <a:pt x="5" y="349"/>
                </a:lnTo>
                <a:lnTo>
                  <a:pt x="10" y="368"/>
                </a:lnTo>
                <a:lnTo>
                  <a:pt x="15" y="386"/>
                </a:lnTo>
                <a:lnTo>
                  <a:pt x="21" y="404"/>
                </a:lnTo>
                <a:lnTo>
                  <a:pt x="30" y="422"/>
                </a:lnTo>
                <a:lnTo>
                  <a:pt x="39" y="438"/>
                </a:lnTo>
                <a:lnTo>
                  <a:pt x="50" y="455"/>
                </a:lnTo>
                <a:lnTo>
                  <a:pt x="60" y="470"/>
                </a:lnTo>
                <a:lnTo>
                  <a:pt x="72" y="484"/>
                </a:lnTo>
                <a:lnTo>
                  <a:pt x="85" y="498"/>
                </a:lnTo>
                <a:lnTo>
                  <a:pt x="99" y="511"/>
                </a:lnTo>
                <a:lnTo>
                  <a:pt x="113" y="523"/>
                </a:lnTo>
                <a:lnTo>
                  <a:pt x="129" y="534"/>
                </a:lnTo>
                <a:lnTo>
                  <a:pt x="146" y="545"/>
                </a:lnTo>
                <a:lnTo>
                  <a:pt x="162" y="553"/>
                </a:lnTo>
                <a:lnTo>
                  <a:pt x="180" y="562"/>
                </a:lnTo>
                <a:lnTo>
                  <a:pt x="198" y="569"/>
                </a:lnTo>
                <a:lnTo>
                  <a:pt x="216" y="574"/>
                </a:lnTo>
                <a:lnTo>
                  <a:pt x="234" y="578"/>
                </a:lnTo>
                <a:lnTo>
                  <a:pt x="253" y="582"/>
                </a:lnTo>
                <a:lnTo>
                  <a:pt x="272" y="584"/>
                </a:lnTo>
                <a:lnTo>
                  <a:pt x="293" y="584"/>
                </a:lnTo>
                <a:lnTo>
                  <a:pt x="312" y="584"/>
                </a:lnTo>
                <a:lnTo>
                  <a:pt x="331" y="582"/>
                </a:lnTo>
                <a:lnTo>
                  <a:pt x="350" y="578"/>
                </a:lnTo>
                <a:lnTo>
                  <a:pt x="368" y="574"/>
                </a:lnTo>
                <a:lnTo>
                  <a:pt x="387" y="569"/>
                </a:lnTo>
                <a:lnTo>
                  <a:pt x="405" y="562"/>
                </a:lnTo>
                <a:lnTo>
                  <a:pt x="422" y="553"/>
                </a:lnTo>
                <a:lnTo>
                  <a:pt x="438" y="545"/>
                </a:lnTo>
                <a:lnTo>
                  <a:pt x="455" y="534"/>
                </a:lnTo>
                <a:lnTo>
                  <a:pt x="471" y="523"/>
                </a:lnTo>
                <a:lnTo>
                  <a:pt x="485" y="511"/>
                </a:lnTo>
                <a:lnTo>
                  <a:pt x="499" y="498"/>
                </a:lnTo>
                <a:lnTo>
                  <a:pt x="512" y="484"/>
                </a:lnTo>
                <a:lnTo>
                  <a:pt x="524" y="470"/>
                </a:lnTo>
                <a:lnTo>
                  <a:pt x="534" y="455"/>
                </a:lnTo>
                <a:lnTo>
                  <a:pt x="545" y="438"/>
                </a:lnTo>
                <a:lnTo>
                  <a:pt x="554" y="422"/>
                </a:lnTo>
                <a:lnTo>
                  <a:pt x="563" y="404"/>
                </a:lnTo>
                <a:lnTo>
                  <a:pt x="569" y="386"/>
                </a:lnTo>
                <a:lnTo>
                  <a:pt x="574" y="368"/>
                </a:lnTo>
                <a:lnTo>
                  <a:pt x="579" y="349"/>
                </a:lnTo>
                <a:lnTo>
                  <a:pt x="582" y="331"/>
                </a:lnTo>
                <a:lnTo>
                  <a:pt x="584" y="312"/>
                </a:lnTo>
                <a:lnTo>
                  <a:pt x="584" y="292"/>
                </a:lnTo>
                <a:lnTo>
                  <a:pt x="584" y="272"/>
                </a:lnTo>
                <a:lnTo>
                  <a:pt x="582" y="252"/>
                </a:lnTo>
                <a:lnTo>
                  <a:pt x="579" y="234"/>
                </a:lnTo>
                <a:lnTo>
                  <a:pt x="574" y="216"/>
                </a:lnTo>
                <a:lnTo>
                  <a:pt x="569" y="197"/>
                </a:lnTo>
                <a:lnTo>
                  <a:pt x="563" y="180"/>
                </a:lnTo>
                <a:lnTo>
                  <a:pt x="554" y="162"/>
                </a:lnTo>
                <a:lnTo>
                  <a:pt x="545" y="145"/>
                </a:lnTo>
                <a:close/>
                <a:moveTo>
                  <a:pt x="482" y="345"/>
                </a:moveTo>
                <a:lnTo>
                  <a:pt x="443" y="384"/>
                </a:lnTo>
                <a:lnTo>
                  <a:pt x="439" y="387"/>
                </a:lnTo>
                <a:lnTo>
                  <a:pt x="435" y="389"/>
                </a:lnTo>
                <a:lnTo>
                  <a:pt x="431" y="390"/>
                </a:lnTo>
                <a:lnTo>
                  <a:pt x="426" y="392"/>
                </a:lnTo>
                <a:lnTo>
                  <a:pt x="421" y="390"/>
                </a:lnTo>
                <a:lnTo>
                  <a:pt x="417" y="389"/>
                </a:lnTo>
                <a:lnTo>
                  <a:pt x="412" y="387"/>
                </a:lnTo>
                <a:lnTo>
                  <a:pt x="409" y="384"/>
                </a:lnTo>
                <a:lnTo>
                  <a:pt x="293" y="267"/>
                </a:lnTo>
                <a:lnTo>
                  <a:pt x="175" y="384"/>
                </a:lnTo>
                <a:lnTo>
                  <a:pt x="172" y="387"/>
                </a:lnTo>
                <a:lnTo>
                  <a:pt x="167" y="389"/>
                </a:lnTo>
                <a:lnTo>
                  <a:pt x="163" y="390"/>
                </a:lnTo>
                <a:lnTo>
                  <a:pt x="159" y="392"/>
                </a:lnTo>
                <a:lnTo>
                  <a:pt x="153" y="390"/>
                </a:lnTo>
                <a:lnTo>
                  <a:pt x="149" y="389"/>
                </a:lnTo>
                <a:lnTo>
                  <a:pt x="145" y="387"/>
                </a:lnTo>
                <a:lnTo>
                  <a:pt x="141" y="384"/>
                </a:lnTo>
                <a:lnTo>
                  <a:pt x="102" y="345"/>
                </a:lnTo>
                <a:lnTo>
                  <a:pt x="99" y="342"/>
                </a:lnTo>
                <a:lnTo>
                  <a:pt x="97" y="338"/>
                </a:lnTo>
                <a:lnTo>
                  <a:pt x="95" y="333"/>
                </a:lnTo>
                <a:lnTo>
                  <a:pt x="95" y="328"/>
                </a:lnTo>
                <a:lnTo>
                  <a:pt x="95" y="323"/>
                </a:lnTo>
                <a:lnTo>
                  <a:pt x="97" y="319"/>
                </a:lnTo>
                <a:lnTo>
                  <a:pt x="99" y="315"/>
                </a:lnTo>
                <a:lnTo>
                  <a:pt x="102" y="312"/>
                </a:lnTo>
                <a:lnTo>
                  <a:pt x="275" y="139"/>
                </a:lnTo>
                <a:lnTo>
                  <a:pt x="279" y="136"/>
                </a:lnTo>
                <a:lnTo>
                  <a:pt x="283" y="133"/>
                </a:lnTo>
                <a:lnTo>
                  <a:pt x="287" y="131"/>
                </a:lnTo>
                <a:lnTo>
                  <a:pt x="293" y="131"/>
                </a:lnTo>
                <a:lnTo>
                  <a:pt x="297" y="131"/>
                </a:lnTo>
                <a:lnTo>
                  <a:pt x="301" y="133"/>
                </a:lnTo>
                <a:lnTo>
                  <a:pt x="306" y="136"/>
                </a:lnTo>
                <a:lnTo>
                  <a:pt x="309" y="139"/>
                </a:lnTo>
                <a:lnTo>
                  <a:pt x="482" y="312"/>
                </a:lnTo>
                <a:lnTo>
                  <a:pt x="485" y="315"/>
                </a:lnTo>
                <a:lnTo>
                  <a:pt x="487" y="319"/>
                </a:lnTo>
                <a:lnTo>
                  <a:pt x="489" y="323"/>
                </a:lnTo>
                <a:lnTo>
                  <a:pt x="489" y="328"/>
                </a:lnTo>
                <a:lnTo>
                  <a:pt x="489" y="333"/>
                </a:lnTo>
                <a:lnTo>
                  <a:pt x="487" y="338"/>
                </a:lnTo>
                <a:lnTo>
                  <a:pt x="485" y="342"/>
                </a:lnTo>
                <a:lnTo>
                  <a:pt x="482" y="345"/>
                </a:lnTo>
                <a:close/>
              </a:path>
            </a:pathLst>
          </a:custGeom>
          <a:solidFill>
            <a:schemeClr val="accent1"/>
          </a:solidFill>
          <a:ln>
            <a:noFill/>
          </a:ln>
        </p:spPr>
        <p:txBody>
          <a:bodyPr vert="horz" wrap="square" lIns="243792" tIns="121896" rIns="243792" bIns="121896" numCol="1" anchor="t" anchorCtr="0" compatLnSpc="1">
            <a:prstTxWarp prst="textNoShape">
              <a:avLst/>
            </a:prstTxWarp>
          </a:bodyPr>
          <a:lstStyle/>
          <a:p>
            <a:endParaRPr lang="ru-RU" sz="2400"/>
          </a:p>
        </p:txBody>
      </p:sp>
      <p:sp>
        <p:nvSpPr>
          <p:cNvPr id="75" name="Freeform 78"/>
          <p:cNvSpPr>
            <a:spLocks noEditPoints="1"/>
          </p:cNvSpPr>
          <p:nvPr/>
        </p:nvSpPr>
        <p:spPr bwMode="auto">
          <a:xfrm>
            <a:off x="1504658" y="6024196"/>
            <a:ext cx="893060" cy="275114"/>
          </a:xfrm>
          <a:custGeom>
            <a:avLst/>
            <a:gdLst>
              <a:gd name="T0" fmla="*/ 617 w 633"/>
              <a:gd name="T1" fmla="*/ 7 h 195"/>
              <a:gd name="T2" fmla="*/ 604 w 633"/>
              <a:gd name="T3" fmla="*/ 1 h 195"/>
              <a:gd name="T4" fmla="*/ 434 w 633"/>
              <a:gd name="T5" fmla="*/ 0 h 195"/>
              <a:gd name="T6" fmla="*/ 423 w 633"/>
              <a:gd name="T7" fmla="*/ 20 h 195"/>
              <a:gd name="T8" fmla="*/ 407 w 633"/>
              <a:gd name="T9" fmla="*/ 35 h 195"/>
              <a:gd name="T10" fmla="*/ 388 w 633"/>
              <a:gd name="T11" fmla="*/ 46 h 195"/>
              <a:gd name="T12" fmla="*/ 365 w 633"/>
              <a:gd name="T13" fmla="*/ 49 h 195"/>
              <a:gd name="T14" fmla="*/ 257 w 633"/>
              <a:gd name="T15" fmla="*/ 48 h 195"/>
              <a:gd name="T16" fmla="*/ 236 w 633"/>
              <a:gd name="T17" fmla="*/ 41 h 195"/>
              <a:gd name="T18" fmla="*/ 217 w 633"/>
              <a:gd name="T19" fmla="*/ 28 h 195"/>
              <a:gd name="T20" fmla="*/ 204 w 633"/>
              <a:gd name="T21" fmla="*/ 10 h 195"/>
              <a:gd name="T22" fmla="*/ 37 w 633"/>
              <a:gd name="T23" fmla="*/ 0 h 195"/>
              <a:gd name="T24" fmla="*/ 23 w 633"/>
              <a:gd name="T25" fmla="*/ 2 h 195"/>
              <a:gd name="T26" fmla="*/ 11 w 633"/>
              <a:gd name="T27" fmla="*/ 11 h 195"/>
              <a:gd name="T28" fmla="*/ 2 w 633"/>
              <a:gd name="T29" fmla="*/ 23 h 195"/>
              <a:gd name="T30" fmla="*/ 0 w 633"/>
              <a:gd name="T31" fmla="*/ 37 h 195"/>
              <a:gd name="T32" fmla="*/ 1 w 633"/>
              <a:gd name="T33" fmla="*/ 165 h 195"/>
              <a:gd name="T34" fmla="*/ 7 w 633"/>
              <a:gd name="T35" fmla="*/ 178 h 195"/>
              <a:gd name="T36" fmla="*/ 16 w 633"/>
              <a:gd name="T37" fmla="*/ 189 h 195"/>
              <a:gd name="T38" fmla="*/ 29 w 633"/>
              <a:gd name="T39" fmla="*/ 195 h 195"/>
              <a:gd name="T40" fmla="*/ 596 w 633"/>
              <a:gd name="T41" fmla="*/ 195 h 195"/>
              <a:gd name="T42" fmla="*/ 610 w 633"/>
              <a:gd name="T43" fmla="*/ 192 h 195"/>
              <a:gd name="T44" fmla="*/ 622 w 633"/>
              <a:gd name="T45" fmla="*/ 185 h 195"/>
              <a:gd name="T46" fmla="*/ 631 w 633"/>
              <a:gd name="T47" fmla="*/ 173 h 195"/>
              <a:gd name="T48" fmla="*/ 633 w 633"/>
              <a:gd name="T49" fmla="*/ 159 h 195"/>
              <a:gd name="T50" fmla="*/ 633 w 633"/>
              <a:gd name="T51" fmla="*/ 29 h 195"/>
              <a:gd name="T52" fmla="*/ 628 w 633"/>
              <a:gd name="T53" fmla="*/ 16 h 195"/>
              <a:gd name="T54" fmla="*/ 480 w 633"/>
              <a:gd name="T55" fmla="*/ 140 h 195"/>
              <a:gd name="T56" fmla="*/ 472 w 633"/>
              <a:gd name="T57" fmla="*/ 145 h 195"/>
              <a:gd name="T58" fmla="*/ 462 w 633"/>
              <a:gd name="T59" fmla="*/ 146 h 195"/>
              <a:gd name="T60" fmla="*/ 454 w 633"/>
              <a:gd name="T61" fmla="*/ 145 h 195"/>
              <a:gd name="T62" fmla="*/ 446 w 633"/>
              <a:gd name="T63" fmla="*/ 140 h 195"/>
              <a:gd name="T64" fmla="*/ 441 w 633"/>
              <a:gd name="T65" fmla="*/ 131 h 195"/>
              <a:gd name="T66" fmla="*/ 439 w 633"/>
              <a:gd name="T67" fmla="*/ 122 h 195"/>
              <a:gd name="T68" fmla="*/ 441 w 633"/>
              <a:gd name="T69" fmla="*/ 113 h 195"/>
              <a:gd name="T70" fmla="*/ 446 w 633"/>
              <a:gd name="T71" fmla="*/ 105 h 195"/>
              <a:gd name="T72" fmla="*/ 454 w 633"/>
              <a:gd name="T73" fmla="*/ 100 h 195"/>
              <a:gd name="T74" fmla="*/ 462 w 633"/>
              <a:gd name="T75" fmla="*/ 97 h 195"/>
              <a:gd name="T76" fmla="*/ 472 w 633"/>
              <a:gd name="T77" fmla="*/ 100 h 195"/>
              <a:gd name="T78" fmla="*/ 480 w 633"/>
              <a:gd name="T79" fmla="*/ 105 h 195"/>
              <a:gd name="T80" fmla="*/ 485 w 633"/>
              <a:gd name="T81" fmla="*/ 113 h 195"/>
              <a:gd name="T82" fmla="*/ 487 w 633"/>
              <a:gd name="T83" fmla="*/ 122 h 195"/>
              <a:gd name="T84" fmla="*/ 485 w 633"/>
              <a:gd name="T85" fmla="*/ 131 h 195"/>
              <a:gd name="T86" fmla="*/ 480 w 633"/>
              <a:gd name="T87" fmla="*/ 140 h 195"/>
              <a:gd name="T88" fmla="*/ 574 w 633"/>
              <a:gd name="T89" fmla="*/ 143 h 195"/>
              <a:gd name="T90" fmla="*/ 565 w 633"/>
              <a:gd name="T91" fmla="*/ 146 h 195"/>
              <a:gd name="T92" fmla="*/ 555 w 633"/>
              <a:gd name="T93" fmla="*/ 146 h 195"/>
              <a:gd name="T94" fmla="*/ 547 w 633"/>
              <a:gd name="T95" fmla="*/ 143 h 195"/>
              <a:gd name="T96" fmla="*/ 540 w 633"/>
              <a:gd name="T97" fmla="*/ 135 h 195"/>
              <a:gd name="T98" fmla="*/ 536 w 633"/>
              <a:gd name="T99" fmla="*/ 127 h 195"/>
              <a:gd name="T100" fmla="*/ 536 w 633"/>
              <a:gd name="T101" fmla="*/ 117 h 195"/>
              <a:gd name="T102" fmla="*/ 540 w 633"/>
              <a:gd name="T103" fmla="*/ 108 h 195"/>
              <a:gd name="T104" fmla="*/ 547 w 633"/>
              <a:gd name="T105" fmla="*/ 102 h 195"/>
              <a:gd name="T106" fmla="*/ 555 w 633"/>
              <a:gd name="T107" fmla="*/ 98 h 195"/>
              <a:gd name="T108" fmla="*/ 565 w 633"/>
              <a:gd name="T109" fmla="*/ 98 h 195"/>
              <a:gd name="T110" fmla="*/ 574 w 633"/>
              <a:gd name="T111" fmla="*/ 102 h 195"/>
              <a:gd name="T112" fmla="*/ 580 w 633"/>
              <a:gd name="T113" fmla="*/ 108 h 195"/>
              <a:gd name="T114" fmla="*/ 584 w 633"/>
              <a:gd name="T115" fmla="*/ 117 h 195"/>
              <a:gd name="T116" fmla="*/ 584 w 633"/>
              <a:gd name="T117" fmla="*/ 127 h 195"/>
              <a:gd name="T118" fmla="*/ 580 w 633"/>
              <a:gd name="T119" fmla="*/ 135 h 1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633" h="195">
                <a:moveTo>
                  <a:pt x="622" y="11"/>
                </a:moveTo>
                <a:lnTo>
                  <a:pt x="617" y="7"/>
                </a:lnTo>
                <a:lnTo>
                  <a:pt x="610" y="2"/>
                </a:lnTo>
                <a:lnTo>
                  <a:pt x="604" y="1"/>
                </a:lnTo>
                <a:lnTo>
                  <a:pt x="596" y="0"/>
                </a:lnTo>
                <a:lnTo>
                  <a:pt x="434" y="0"/>
                </a:lnTo>
                <a:lnTo>
                  <a:pt x="430" y="10"/>
                </a:lnTo>
                <a:lnTo>
                  <a:pt x="423" y="20"/>
                </a:lnTo>
                <a:lnTo>
                  <a:pt x="416" y="28"/>
                </a:lnTo>
                <a:lnTo>
                  <a:pt x="407" y="35"/>
                </a:lnTo>
                <a:lnTo>
                  <a:pt x="398" y="41"/>
                </a:lnTo>
                <a:lnTo>
                  <a:pt x="388" y="46"/>
                </a:lnTo>
                <a:lnTo>
                  <a:pt x="377" y="48"/>
                </a:lnTo>
                <a:lnTo>
                  <a:pt x="365" y="49"/>
                </a:lnTo>
                <a:lnTo>
                  <a:pt x="268" y="49"/>
                </a:lnTo>
                <a:lnTo>
                  <a:pt x="257" y="48"/>
                </a:lnTo>
                <a:lnTo>
                  <a:pt x="246" y="46"/>
                </a:lnTo>
                <a:lnTo>
                  <a:pt x="236" y="41"/>
                </a:lnTo>
                <a:lnTo>
                  <a:pt x="226" y="35"/>
                </a:lnTo>
                <a:lnTo>
                  <a:pt x="217" y="28"/>
                </a:lnTo>
                <a:lnTo>
                  <a:pt x="210" y="20"/>
                </a:lnTo>
                <a:lnTo>
                  <a:pt x="204" y="10"/>
                </a:lnTo>
                <a:lnTo>
                  <a:pt x="199" y="0"/>
                </a:lnTo>
                <a:lnTo>
                  <a:pt x="37" y="0"/>
                </a:lnTo>
                <a:lnTo>
                  <a:pt x="29" y="1"/>
                </a:lnTo>
                <a:lnTo>
                  <a:pt x="23" y="2"/>
                </a:lnTo>
                <a:lnTo>
                  <a:pt x="16" y="7"/>
                </a:lnTo>
                <a:lnTo>
                  <a:pt x="11" y="11"/>
                </a:lnTo>
                <a:lnTo>
                  <a:pt x="7" y="16"/>
                </a:lnTo>
                <a:lnTo>
                  <a:pt x="2" y="23"/>
                </a:lnTo>
                <a:lnTo>
                  <a:pt x="1" y="29"/>
                </a:lnTo>
                <a:lnTo>
                  <a:pt x="0" y="37"/>
                </a:lnTo>
                <a:lnTo>
                  <a:pt x="0" y="159"/>
                </a:lnTo>
                <a:lnTo>
                  <a:pt x="1" y="165"/>
                </a:lnTo>
                <a:lnTo>
                  <a:pt x="2" y="173"/>
                </a:lnTo>
                <a:lnTo>
                  <a:pt x="7" y="178"/>
                </a:lnTo>
                <a:lnTo>
                  <a:pt x="11" y="185"/>
                </a:lnTo>
                <a:lnTo>
                  <a:pt x="16" y="189"/>
                </a:lnTo>
                <a:lnTo>
                  <a:pt x="23" y="192"/>
                </a:lnTo>
                <a:lnTo>
                  <a:pt x="29" y="195"/>
                </a:lnTo>
                <a:lnTo>
                  <a:pt x="37" y="195"/>
                </a:lnTo>
                <a:lnTo>
                  <a:pt x="596" y="195"/>
                </a:lnTo>
                <a:lnTo>
                  <a:pt x="604" y="195"/>
                </a:lnTo>
                <a:lnTo>
                  <a:pt x="610" y="192"/>
                </a:lnTo>
                <a:lnTo>
                  <a:pt x="617" y="189"/>
                </a:lnTo>
                <a:lnTo>
                  <a:pt x="622" y="185"/>
                </a:lnTo>
                <a:lnTo>
                  <a:pt x="628" y="178"/>
                </a:lnTo>
                <a:lnTo>
                  <a:pt x="631" y="173"/>
                </a:lnTo>
                <a:lnTo>
                  <a:pt x="633" y="165"/>
                </a:lnTo>
                <a:lnTo>
                  <a:pt x="633" y="159"/>
                </a:lnTo>
                <a:lnTo>
                  <a:pt x="633" y="37"/>
                </a:lnTo>
                <a:lnTo>
                  <a:pt x="633" y="29"/>
                </a:lnTo>
                <a:lnTo>
                  <a:pt x="631" y="23"/>
                </a:lnTo>
                <a:lnTo>
                  <a:pt x="628" y="16"/>
                </a:lnTo>
                <a:lnTo>
                  <a:pt x="622" y="11"/>
                </a:lnTo>
                <a:close/>
                <a:moveTo>
                  <a:pt x="480" y="140"/>
                </a:moveTo>
                <a:lnTo>
                  <a:pt x="476" y="143"/>
                </a:lnTo>
                <a:lnTo>
                  <a:pt x="472" y="145"/>
                </a:lnTo>
                <a:lnTo>
                  <a:pt x="468" y="146"/>
                </a:lnTo>
                <a:lnTo>
                  <a:pt x="462" y="146"/>
                </a:lnTo>
                <a:lnTo>
                  <a:pt x="458" y="146"/>
                </a:lnTo>
                <a:lnTo>
                  <a:pt x="454" y="145"/>
                </a:lnTo>
                <a:lnTo>
                  <a:pt x="449" y="143"/>
                </a:lnTo>
                <a:lnTo>
                  <a:pt x="446" y="140"/>
                </a:lnTo>
                <a:lnTo>
                  <a:pt x="443" y="135"/>
                </a:lnTo>
                <a:lnTo>
                  <a:pt x="441" y="131"/>
                </a:lnTo>
                <a:lnTo>
                  <a:pt x="439" y="127"/>
                </a:lnTo>
                <a:lnTo>
                  <a:pt x="439" y="122"/>
                </a:lnTo>
                <a:lnTo>
                  <a:pt x="439" y="117"/>
                </a:lnTo>
                <a:lnTo>
                  <a:pt x="441" y="113"/>
                </a:lnTo>
                <a:lnTo>
                  <a:pt x="443" y="108"/>
                </a:lnTo>
                <a:lnTo>
                  <a:pt x="446" y="105"/>
                </a:lnTo>
                <a:lnTo>
                  <a:pt x="449" y="102"/>
                </a:lnTo>
                <a:lnTo>
                  <a:pt x="454" y="100"/>
                </a:lnTo>
                <a:lnTo>
                  <a:pt x="458" y="98"/>
                </a:lnTo>
                <a:lnTo>
                  <a:pt x="462" y="97"/>
                </a:lnTo>
                <a:lnTo>
                  <a:pt x="468" y="98"/>
                </a:lnTo>
                <a:lnTo>
                  <a:pt x="472" y="100"/>
                </a:lnTo>
                <a:lnTo>
                  <a:pt x="476" y="102"/>
                </a:lnTo>
                <a:lnTo>
                  <a:pt x="480" y="105"/>
                </a:lnTo>
                <a:lnTo>
                  <a:pt x="483" y="108"/>
                </a:lnTo>
                <a:lnTo>
                  <a:pt x="485" y="113"/>
                </a:lnTo>
                <a:lnTo>
                  <a:pt x="487" y="117"/>
                </a:lnTo>
                <a:lnTo>
                  <a:pt x="487" y="122"/>
                </a:lnTo>
                <a:lnTo>
                  <a:pt x="487" y="127"/>
                </a:lnTo>
                <a:lnTo>
                  <a:pt x="485" y="131"/>
                </a:lnTo>
                <a:lnTo>
                  <a:pt x="483" y="135"/>
                </a:lnTo>
                <a:lnTo>
                  <a:pt x="480" y="140"/>
                </a:lnTo>
                <a:close/>
                <a:moveTo>
                  <a:pt x="577" y="140"/>
                </a:moveTo>
                <a:lnTo>
                  <a:pt x="574" y="143"/>
                </a:lnTo>
                <a:lnTo>
                  <a:pt x="569" y="145"/>
                </a:lnTo>
                <a:lnTo>
                  <a:pt x="565" y="146"/>
                </a:lnTo>
                <a:lnTo>
                  <a:pt x="561" y="146"/>
                </a:lnTo>
                <a:lnTo>
                  <a:pt x="555" y="146"/>
                </a:lnTo>
                <a:lnTo>
                  <a:pt x="551" y="145"/>
                </a:lnTo>
                <a:lnTo>
                  <a:pt x="547" y="143"/>
                </a:lnTo>
                <a:lnTo>
                  <a:pt x="543" y="140"/>
                </a:lnTo>
                <a:lnTo>
                  <a:pt x="540" y="135"/>
                </a:lnTo>
                <a:lnTo>
                  <a:pt x="538" y="131"/>
                </a:lnTo>
                <a:lnTo>
                  <a:pt x="536" y="127"/>
                </a:lnTo>
                <a:lnTo>
                  <a:pt x="536" y="122"/>
                </a:lnTo>
                <a:lnTo>
                  <a:pt x="536" y="117"/>
                </a:lnTo>
                <a:lnTo>
                  <a:pt x="538" y="113"/>
                </a:lnTo>
                <a:lnTo>
                  <a:pt x="540" y="108"/>
                </a:lnTo>
                <a:lnTo>
                  <a:pt x="543" y="105"/>
                </a:lnTo>
                <a:lnTo>
                  <a:pt x="547" y="102"/>
                </a:lnTo>
                <a:lnTo>
                  <a:pt x="551" y="100"/>
                </a:lnTo>
                <a:lnTo>
                  <a:pt x="555" y="98"/>
                </a:lnTo>
                <a:lnTo>
                  <a:pt x="561" y="97"/>
                </a:lnTo>
                <a:lnTo>
                  <a:pt x="565" y="98"/>
                </a:lnTo>
                <a:lnTo>
                  <a:pt x="569" y="100"/>
                </a:lnTo>
                <a:lnTo>
                  <a:pt x="574" y="102"/>
                </a:lnTo>
                <a:lnTo>
                  <a:pt x="577" y="105"/>
                </a:lnTo>
                <a:lnTo>
                  <a:pt x="580" y="108"/>
                </a:lnTo>
                <a:lnTo>
                  <a:pt x="582" y="113"/>
                </a:lnTo>
                <a:lnTo>
                  <a:pt x="584" y="117"/>
                </a:lnTo>
                <a:lnTo>
                  <a:pt x="584" y="122"/>
                </a:lnTo>
                <a:lnTo>
                  <a:pt x="584" y="127"/>
                </a:lnTo>
                <a:lnTo>
                  <a:pt x="582" y="131"/>
                </a:lnTo>
                <a:lnTo>
                  <a:pt x="580" y="135"/>
                </a:lnTo>
                <a:lnTo>
                  <a:pt x="577" y="140"/>
                </a:lnTo>
                <a:close/>
              </a:path>
            </a:pathLst>
          </a:custGeom>
          <a:solidFill>
            <a:schemeClr val="accent1"/>
          </a:solidFill>
          <a:ln>
            <a:noFill/>
          </a:ln>
        </p:spPr>
        <p:txBody>
          <a:bodyPr vert="horz" wrap="square" lIns="243792" tIns="121896" rIns="243792" bIns="121896" numCol="1" anchor="t" anchorCtr="0" compatLnSpc="1">
            <a:prstTxWarp prst="textNoShape">
              <a:avLst/>
            </a:prstTxWarp>
          </a:bodyPr>
          <a:lstStyle/>
          <a:p>
            <a:endParaRPr lang="ru-RU" sz="2400"/>
          </a:p>
        </p:txBody>
      </p:sp>
      <p:sp>
        <p:nvSpPr>
          <p:cNvPr id="76" name="Freeform 79"/>
          <p:cNvSpPr>
            <a:spLocks/>
          </p:cNvSpPr>
          <p:nvPr/>
        </p:nvSpPr>
        <p:spPr bwMode="auto">
          <a:xfrm>
            <a:off x="1673958" y="5440112"/>
            <a:ext cx="554460" cy="584086"/>
          </a:xfrm>
          <a:custGeom>
            <a:avLst/>
            <a:gdLst>
              <a:gd name="T0" fmla="*/ 25 w 391"/>
              <a:gd name="T1" fmla="*/ 219 h 413"/>
              <a:gd name="T2" fmla="*/ 122 w 391"/>
              <a:gd name="T3" fmla="*/ 219 h 413"/>
              <a:gd name="T4" fmla="*/ 122 w 391"/>
              <a:gd name="T5" fmla="*/ 388 h 413"/>
              <a:gd name="T6" fmla="*/ 123 w 391"/>
              <a:gd name="T7" fmla="*/ 394 h 413"/>
              <a:gd name="T8" fmla="*/ 124 w 391"/>
              <a:gd name="T9" fmla="*/ 398 h 413"/>
              <a:gd name="T10" fmla="*/ 126 w 391"/>
              <a:gd name="T11" fmla="*/ 402 h 413"/>
              <a:gd name="T12" fmla="*/ 130 w 391"/>
              <a:gd name="T13" fmla="*/ 406 h 413"/>
              <a:gd name="T14" fmla="*/ 134 w 391"/>
              <a:gd name="T15" fmla="*/ 409 h 413"/>
              <a:gd name="T16" fmla="*/ 137 w 391"/>
              <a:gd name="T17" fmla="*/ 411 h 413"/>
              <a:gd name="T18" fmla="*/ 143 w 391"/>
              <a:gd name="T19" fmla="*/ 413 h 413"/>
              <a:gd name="T20" fmla="*/ 147 w 391"/>
              <a:gd name="T21" fmla="*/ 413 h 413"/>
              <a:gd name="T22" fmla="*/ 244 w 391"/>
              <a:gd name="T23" fmla="*/ 413 h 413"/>
              <a:gd name="T24" fmla="*/ 250 w 391"/>
              <a:gd name="T25" fmla="*/ 413 h 413"/>
              <a:gd name="T26" fmla="*/ 254 w 391"/>
              <a:gd name="T27" fmla="*/ 411 h 413"/>
              <a:gd name="T28" fmla="*/ 258 w 391"/>
              <a:gd name="T29" fmla="*/ 409 h 413"/>
              <a:gd name="T30" fmla="*/ 261 w 391"/>
              <a:gd name="T31" fmla="*/ 406 h 413"/>
              <a:gd name="T32" fmla="*/ 265 w 391"/>
              <a:gd name="T33" fmla="*/ 402 h 413"/>
              <a:gd name="T34" fmla="*/ 267 w 391"/>
              <a:gd name="T35" fmla="*/ 398 h 413"/>
              <a:gd name="T36" fmla="*/ 268 w 391"/>
              <a:gd name="T37" fmla="*/ 394 h 413"/>
              <a:gd name="T38" fmla="*/ 269 w 391"/>
              <a:gd name="T39" fmla="*/ 388 h 413"/>
              <a:gd name="T40" fmla="*/ 269 w 391"/>
              <a:gd name="T41" fmla="*/ 219 h 413"/>
              <a:gd name="T42" fmla="*/ 366 w 391"/>
              <a:gd name="T43" fmla="*/ 219 h 413"/>
              <a:gd name="T44" fmla="*/ 374 w 391"/>
              <a:gd name="T45" fmla="*/ 218 h 413"/>
              <a:gd name="T46" fmla="*/ 380 w 391"/>
              <a:gd name="T47" fmla="*/ 215 h 413"/>
              <a:gd name="T48" fmla="*/ 385 w 391"/>
              <a:gd name="T49" fmla="*/ 210 h 413"/>
              <a:gd name="T50" fmla="*/ 389 w 391"/>
              <a:gd name="T51" fmla="*/ 204 h 413"/>
              <a:gd name="T52" fmla="*/ 390 w 391"/>
              <a:gd name="T53" fmla="*/ 199 h 413"/>
              <a:gd name="T54" fmla="*/ 391 w 391"/>
              <a:gd name="T55" fmla="*/ 196 h 413"/>
              <a:gd name="T56" fmla="*/ 391 w 391"/>
              <a:gd name="T57" fmla="*/ 193 h 413"/>
              <a:gd name="T58" fmla="*/ 390 w 391"/>
              <a:gd name="T59" fmla="*/ 190 h 413"/>
              <a:gd name="T60" fmla="*/ 390 w 391"/>
              <a:gd name="T61" fmla="*/ 186 h 413"/>
              <a:gd name="T62" fmla="*/ 388 w 391"/>
              <a:gd name="T63" fmla="*/ 183 h 413"/>
              <a:gd name="T64" fmla="*/ 386 w 391"/>
              <a:gd name="T65" fmla="*/ 180 h 413"/>
              <a:gd name="T66" fmla="*/ 383 w 391"/>
              <a:gd name="T67" fmla="*/ 177 h 413"/>
              <a:gd name="T68" fmla="*/ 213 w 391"/>
              <a:gd name="T69" fmla="*/ 6 h 413"/>
              <a:gd name="T70" fmla="*/ 210 w 391"/>
              <a:gd name="T71" fmla="*/ 3 h 413"/>
              <a:gd name="T72" fmla="*/ 205 w 391"/>
              <a:gd name="T73" fmla="*/ 1 h 413"/>
              <a:gd name="T74" fmla="*/ 201 w 391"/>
              <a:gd name="T75" fmla="*/ 0 h 413"/>
              <a:gd name="T76" fmla="*/ 196 w 391"/>
              <a:gd name="T77" fmla="*/ 0 h 413"/>
              <a:gd name="T78" fmla="*/ 191 w 391"/>
              <a:gd name="T79" fmla="*/ 0 h 413"/>
              <a:gd name="T80" fmla="*/ 186 w 391"/>
              <a:gd name="T81" fmla="*/ 1 h 413"/>
              <a:gd name="T82" fmla="*/ 183 w 391"/>
              <a:gd name="T83" fmla="*/ 3 h 413"/>
              <a:gd name="T84" fmla="*/ 178 w 391"/>
              <a:gd name="T85" fmla="*/ 6 h 413"/>
              <a:gd name="T86" fmla="*/ 8 w 391"/>
              <a:gd name="T87" fmla="*/ 177 h 413"/>
              <a:gd name="T88" fmla="*/ 5 w 391"/>
              <a:gd name="T89" fmla="*/ 180 h 413"/>
              <a:gd name="T90" fmla="*/ 3 w 391"/>
              <a:gd name="T91" fmla="*/ 183 h 413"/>
              <a:gd name="T92" fmla="*/ 2 w 391"/>
              <a:gd name="T93" fmla="*/ 186 h 413"/>
              <a:gd name="T94" fmla="*/ 1 w 391"/>
              <a:gd name="T95" fmla="*/ 190 h 413"/>
              <a:gd name="T96" fmla="*/ 0 w 391"/>
              <a:gd name="T97" fmla="*/ 193 h 413"/>
              <a:gd name="T98" fmla="*/ 1 w 391"/>
              <a:gd name="T99" fmla="*/ 196 h 413"/>
              <a:gd name="T100" fmla="*/ 1 w 391"/>
              <a:gd name="T101" fmla="*/ 199 h 413"/>
              <a:gd name="T102" fmla="*/ 3 w 391"/>
              <a:gd name="T103" fmla="*/ 204 h 413"/>
              <a:gd name="T104" fmla="*/ 7 w 391"/>
              <a:gd name="T105" fmla="*/ 210 h 413"/>
              <a:gd name="T106" fmla="*/ 12 w 391"/>
              <a:gd name="T107" fmla="*/ 215 h 413"/>
              <a:gd name="T108" fmla="*/ 17 w 391"/>
              <a:gd name="T109" fmla="*/ 218 h 413"/>
              <a:gd name="T110" fmla="*/ 25 w 391"/>
              <a:gd name="T111" fmla="*/ 219 h 4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91" h="413">
                <a:moveTo>
                  <a:pt x="25" y="219"/>
                </a:moveTo>
                <a:lnTo>
                  <a:pt x="122" y="219"/>
                </a:lnTo>
                <a:lnTo>
                  <a:pt x="122" y="388"/>
                </a:lnTo>
                <a:lnTo>
                  <a:pt x="123" y="394"/>
                </a:lnTo>
                <a:lnTo>
                  <a:pt x="124" y="398"/>
                </a:lnTo>
                <a:lnTo>
                  <a:pt x="126" y="402"/>
                </a:lnTo>
                <a:lnTo>
                  <a:pt x="130" y="406"/>
                </a:lnTo>
                <a:lnTo>
                  <a:pt x="134" y="409"/>
                </a:lnTo>
                <a:lnTo>
                  <a:pt x="137" y="411"/>
                </a:lnTo>
                <a:lnTo>
                  <a:pt x="143" y="413"/>
                </a:lnTo>
                <a:lnTo>
                  <a:pt x="147" y="413"/>
                </a:lnTo>
                <a:lnTo>
                  <a:pt x="244" y="413"/>
                </a:lnTo>
                <a:lnTo>
                  <a:pt x="250" y="413"/>
                </a:lnTo>
                <a:lnTo>
                  <a:pt x="254" y="411"/>
                </a:lnTo>
                <a:lnTo>
                  <a:pt x="258" y="409"/>
                </a:lnTo>
                <a:lnTo>
                  <a:pt x="261" y="406"/>
                </a:lnTo>
                <a:lnTo>
                  <a:pt x="265" y="402"/>
                </a:lnTo>
                <a:lnTo>
                  <a:pt x="267" y="398"/>
                </a:lnTo>
                <a:lnTo>
                  <a:pt x="268" y="394"/>
                </a:lnTo>
                <a:lnTo>
                  <a:pt x="269" y="388"/>
                </a:lnTo>
                <a:lnTo>
                  <a:pt x="269" y="219"/>
                </a:lnTo>
                <a:lnTo>
                  <a:pt x="366" y="219"/>
                </a:lnTo>
                <a:lnTo>
                  <a:pt x="374" y="218"/>
                </a:lnTo>
                <a:lnTo>
                  <a:pt x="380" y="215"/>
                </a:lnTo>
                <a:lnTo>
                  <a:pt x="385" y="210"/>
                </a:lnTo>
                <a:lnTo>
                  <a:pt x="389" y="204"/>
                </a:lnTo>
                <a:lnTo>
                  <a:pt x="390" y="199"/>
                </a:lnTo>
                <a:lnTo>
                  <a:pt x="391" y="196"/>
                </a:lnTo>
                <a:lnTo>
                  <a:pt x="391" y="193"/>
                </a:lnTo>
                <a:lnTo>
                  <a:pt x="390" y="190"/>
                </a:lnTo>
                <a:lnTo>
                  <a:pt x="390" y="186"/>
                </a:lnTo>
                <a:lnTo>
                  <a:pt x="388" y="183"/>
                </a:lnTo>
                <a:lnTo>
                  <a:pt x="386" y="180"/>
                </a:lnTo>
                <a:lnTo>
                  <a:pt x="383" y="177"/>
                </a:lnTo>
                <a:lnTo>
                  <a:pt x="213" y="6"/>
                </a:lnTo>
                <a:lnTo>
                  <a:pt x="210" y="3"/>
                </a:lnTo>
                <a:lnTo>
                  <a:pt x="205" y="1"/>
                </a:lnTo>
                <a:lnTo>
                  <a:pt x="201" y="0"/>
                </a:lnTo>
                <a:lnTo>
                  <a:pt x="196" y="0"/>
                </a:lnTo>
                <a:lnTo>
                  <a:pt x="191" y="0"/>
                </a:lnTo>
                <a:lnTo>
                  <a:pt x="186" y="1"/>
                </a:lnTo>
                <a:lnTo>
                  <a:pt x="183" y="3"/>
                </a:lnTo>
                <a:lnTo>
                  <a:pt x="178" y="6"/>
                </a:lnTo>
                <a:lnTo>
                  <a:pt x="8" y="177"/>
                </a:lnTo>
                <a:lnTo>
                  <a:pt x="5" y="180"/>
                </a:lnTo>
                <a:lnTo>
                  <a:pt x="3" y="183"/>
                </a:lnTo>
                <a:lnTo>
                  <a:pt x="2" y="186"/>
                </a:lnTo>
                <a:lnTo>
                  <a:pt x="1" y="190"/>
                </a:lnTo>
                <a:lnTo>
                  <a:pt x="0" y="193"/>
                </a:lnTo>
                <a:lnTo>
                  <a:pt x="1" y="196"/>
                </a:lnTo>
                <a:lnTo>
                  <a:pt x="1" y="199"/>
                </a:lnTo>
                <a:lnTo>
                  <a:pt x="3" y="204"/>
                </a:lnTo>
                <a:lnTo>
                  <a:pt x="7" y="210"/>
                </a:lnTo>
                <a:lnTo>
                  <a:pt x="12" y="215"/>
                </a:lnTo>
                <a:lnTo>
                  <a:pt x="17" y="218"/>
                </a:lnTo>
                <a:lnTo>
                  <a:pt x="25" y="219"/>
                </a:lnTo>
                <a:close/>
              </a:path>
            </a:pathLst>
          </a:custGeom>
          <a:solidFill>
            <a:schemeClr val="accent1"/>
          </a:solidFill>
          <a:ln>
            <a:noFill/>
          </a:ln>
        </p:spPr>
        <p:txBody>
          <a:bodyPr vert="horz" wrap="square" lIns="243792" tIns="121896" rIns="243792" bIns="121896" numCol="1" anchor="t" anchorCtr="0" compatLnSpc="1">
            <a:prstTxWarp prst="textNoShape">
              <a:avLst/>
            </a:prstTxWarp>
          </a:bodyPr>
          <a:lstStyle/>
          <a:p>
            <a:endParaRPr lang="ru-RU" sz="2400"/>
          </a:p>
        </p:txBody>
      </p:sp>
      <p:sp>
        <p:nvSpPr>
          <p:cNvPr id="77" name="Freeform 80"/>
          <p:cNvSpPr>
            <a:spLocks noEditPoints="1"/>
          </p:cNvSpPr>
          <p:nvPr/>
        </p:nvSpPr>
        <p:spPr bwMode="auto">
          <a:xfrm>
            <a:off x="17850599" y="5457042"/>
            <a:ext cx="825340" cy="825340"/>
          </a:xfrm>
          <a:custGeom>
            <a:avLst/>
            <a:gdLst>
              <a:gd name="T0" fmla="*/ 512 w 585"/>
              <a:gd name="T1" fmla="*/ 99 h 584"/>
              <a:gd name="T2" fmla="*/ 455 w 585"/>
              <a:gd name="T3" fmla="*/ 49 h 584"/>
              <a:gd name="T4" fmla="*/ 387 w 585"/>
              <a:gd name="T5" fmla="*/ 15 h 584"/>
              <a:gd name="T6" fmla="*/ 312 w 585"/>
              <a:gd name="T7" fmla="*/ 1 h 584"/>
              <a:gd name="T8" fmla="*/ 235 w 585"/>
              <a:gd name="T9" fmla="*/ 5 h 584"/>
              <a:gd name="T10" fmla="*/ 162 w 585"/>
              <a:gd name="T11" fmla="*/ 30 h 584"/>
              <a:gd name="T12" fmla="*/ 99 w 585"/>
              <a:gd name="T13" fmla="*/ 72 h 584"/>
              <a:gd name="T14" fmla="*/ 49 w 585"/>
              <a:gd name="T15" fmla="*/ 129 h 584"/>
              <a:gd name="T16" fmla="*/ 15 w 585"/>
              <a:gd name="T17" fmla="*/ 197 h 584"/>
              <a:gd name="T18" fmla="*/ 0 w 585"/>
              <a:gd name="T19" fmla="*/ 272 h 584"/>
              <a:gd name="T20" fmla="*/ 6 w 585"/>
              <a:gd name="T21" fmla="*/ 349 h 584"/>
              <a:gd name="T22" fmla="*/ 31 w 585"/>
              <a:gd name="T23" fmla="*/ 422 h 584"/>
              <a:gd name="T24" fmla="*/ 73 w 585"/>
              <a:gd name="T25" fmla="*/ 484 h 584"/>
              <a:gd name="T26" fmla="*/ 129 w 585"/>
              <a:gd name="T27" fmla="*/ 534 h 584"/>
              <a:gd name="T28" fmla="*/ 198 w 585"/>
              <a:gd name="T29" fmla="*/ 569 h 584"/>
              <a:gd name="T30" fmla="*/ 273 w 585"/>
              <a:gd name="T31" fmla="*/ 584 h 584"/>
              <a:gd name="T32" fmla="*/ 350 w 585"/>
              <a:gd name="T33" fmla="*/ 578 h 584"/>
              <a:gd name="T34" fmla="*/ 422 w 585"/>
              <a:gd name="T35" fmla="*/ 553 h 584"/>
              <a:gd name="T36" fmla="*/ 485 w 585"/>
              <a:gd name="T37" fmla="*/ 511 h 584"/>
              <a:gd name="T38" fmla="*/ 535 w 585"/>
              <a:gd name="T39" fmla="*/ 455 h 584"/>
              <a:gd name="T40" fmla="*/ 570 w 585"/>
              <a:gd name="T41" fmla="*/ 386 h 584"/>
              <a:gd name="T42" fmla="*/ 584 w 585"/>
              <a:gd name="T43" fmla="*/ 312 h 584"/>
              <a:gd name="T44" fmla="*/ 579 w 585"/>
              <a:gd name="T45" fmla="*/ 234 h 584"/>
              <a:gd name="T46" fmla="*/ 554 w 585"/>
              <a:gd name="T47" fmla="*/ 162 h 584"/>
              <a:gd name="T48" fmla="*/ 456 w 585"/>
              <a:gd name="T49" fmla="*/ 419 h 584"/>
              <a:gd name="T50" fmla="*/ 418 w 585"/>
              <a:gd name="T51" fmla="*/ 456 h 584"/>
              <a:gd name="T52" fmla="*/ 372 w 585"/>
              <a:gd name="T53" fmla="*/ 483 h 584"/>
              <a:gd name="T54" fmla="*/ 320 w 585"/>
              <a:gd name="T55" fmla="*/ 497 h 584"/>
              <a:gd name="T56" fmla="*/ 265 w 585"/>
              <a:gd name="T57" fmla="*/ 497 h 584"/>
              <a:gd name="T58" fmla="*/ 213 w 585"/>
              <a:gd name="T59" fmla="*/ 483 h 584"/>
              <a:gd name="T60" fmla="*/ 166 w 585"/>
              <a:gd name="T61" fmla="*/ 456 h 584"/>
              <a:gd name="T62" fmla="*/ 128 w 585"/>
              <a:gd name="T63" fmla="*/ 419 h 584"/>
              <a:gd name="T64" fmla="*/ 101 w 585"/>
              <a:gd name="T65" fmla="*/ 371 h 584"/>
              <a:gd name="T66" fmla="*/ 87 w 585"/>
              <a:gd name="T67" fmla="*/ 319 h 584"/>
              <a:gd name="T68" fmla="*/ 87 w 585"/>
              <a:gd name="T69" fmla="*/ 264 h 584"/>
              <a:gd name="T70" fmla="*/ 101 w 585"/>
              <a:gd name="T71" fmla="*/ 212 h 584"/>
              <a:gd name="T72" fmla="*/ 128 w 585"/>
              <a:gd name="T73" fmla="*/ 165 h 584"/>
              <a:gd name="T74" fmla="*/ 166 w 585"/>
              <a:gd name="T75" fmla="*/ 128 h 584"/>
              <a:gd name="T76" fmla="*/ 213 w 585"/>
              <a:gd name="T77" fmla="*/ 100 h 584"/>
              <a:gd name="T78" fmla="*/ 265 w 585"/>
              <a:gd name="T79" fmla="*/ 87 h 584"/>
              <a:gd name="T80" fmla="*/ 320 w 585"/>
              <a:gd name="T81" fmla="*/ 87 h 584"/>
              <a:gd name="T82" fmla="*/ 372 w 585"/>
              <a:gd name="T83" fmla="*/ 100 h 584"/>
              <a:gd name="T84" fmla="*/ 418 w 585"/>
              <a:gd name="T85" fmla="*/ 128 h 584"/>
              <a:gd name="T86" fmla="*/ 456 w 585"/>
              <a:gd name="T87" fmla="*/ 165 h 584"/>
              <a:gd name="T88" fmla="*/ 483 w 585"/>
              <a:gd name="T89" fmla="*/ 212 h 584"/>
              <a:gd name="T90" fmla="*/ 497 w 585"/>
              <a:gd name="T91" fmla="*/ 264 h 584"/>
              <a:gd name="T92" fmla="*/ 497 w 585"/>
              <a:gd name="T93" fmla="*/ 319 h 584"/>
              <a:gd name="T94" fmla="*/ 483 w 585"/>
              <a:gd name="T95" fmla="*/ 371 h 5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585" h="584">
                <a:moveTo>
                  <a:pt x="546" y="145"/>
                </a:moveTo>
                <a:lnTo>
                  <a:pt x="535" y="129"/>
                </a:lnTo>
                <a:lnTo>
                  <a:pt x="524" y="113"/>
                </a:lnTo>
                <a:lnTo>
                  <a:pt x="512" y="99"/>
                </a:lnTo>
                <a:lnTo>
                  <a:pt x="499" y="85"/>
                </a:lnTo>
                <a:lnTo>
                  <a:pt x="485" y="72"/>
                </a:lnTo>
                <a:lnTo>
                  <a:pt x="471" y="60"/>
                </a:lnTo>
                <a:lnTo>
                  <a:pt x="455" y="49"/>
                </a:lnTo>
                <a:lnTo>
                  <a:pt x="439" y="38"/>
                </a:lnTo>
                <a:lnTo>
                  <a:pt x="422" y="30"/>
                </a:lnTo>
                <a:lnTo>
                  <a:pt x="404" y="21"/>
                </a:lnTo>
                <a:lnTo>
                  <a:pt x="387" y="15"/>
                </a:lnTo>
                <a:lnTo>
                  <a:pt x="369" y="9"/>
                </a:lnTo>
                <a:lnTo>
                  <a:pt x="350" y="5"/>
                </a:lnTo>
                <a:lnTo>
                  <a:pt x="331" y="2"/>
                </a:lnTo>
                <a:lnTo>
                  <a:pt x="312" y="1"/>
                </a:lnTo>
                <a:lnTo>
                  <a:pt x="292" y="0"/>
                </a:lnTo>
                <a:lnTo>
                  <a:pt x="273" y="1"/>
                </a:lnTo>
                <a:lnTo>
                  <a:pt x="253" y="2"/>
                </a:lnTo>
                <a:lnTo>
                  <a:pt x="235" y="5"/>
                </a:lnTo>
                <a:lnTo>
                  <a:pt x="216" y="9"/>
                </a:lnTo>
                <a:lnTo>
                  <a:pt x="198" y="15"/>
                </a:lnTo>
                <a:lnTo>
                  <a:pt x="180" y="21"/>
                </a:lnTo>
                <a:lnTo>
                  <a:pt x="162" y="30"/>
                </a:lnTo>
                <a:lnTo>
                  <a:pt x="145" y="38"/>
                </a:lnTo>
                <a:lnTo>
                  <a:pt x="129" y="49"/>
                </a:lnTo>
                <a:lnTo>
                  <a:pt x="114" y="60"/>
                </a:lnTo>
                <a:lnTo>
                  <a:pt x="99" y="72"/>
                </a:lnTo>
                <a:lnTo>
                  <a:pt x="86" y="85"/>
                </a:lnTo>
                <a:lnTo>
                  <a:pt x="73" y="99"/>
                </a:lnTo>
                <a:lnTo>
                  <a:pt x="61" y="113"/>
                </a:lnTo>
                <a:lnTo>
                  <a:pt x="49" y="129"/>
                </a:lnTo>
                <a:lnTo>
                  <a:pt x="39" y="145"/>
                </a:lnTo>
                <a:lnTo>
                  <a:pt x="31" y="162"/>
                </a:lnTo>
                <a:lnTo>
                  <a:pt x="22" y="180"/>
                </a:lnTo>
                <a:lnTo>
                  <a:pt x="15" y="197"/>
                </a:lnTo>
                <a:lnTo>
                  <a:pt x="10" y="216"/>
                </a:lnTo>
                <a:lnTo>
                  <a:pt x="6" y="234"/>
                </a:lnTo>
                <a:lnTo>
                  <a:pt x="3" y="252"/>
                </a:lnTo>
                <a:lnTo>
                  <a:pt x="0" y="272"/>
                </a:lnTo>
                <a:lnTo>
                  <a:pt x="0" y="292"/>
                </a:lnTo>
                <a:lnTo>
                  <a:pt x="0" y="312"/>
                </a:lnTo>
                <a:lnTo>
                  <a:pt x="3" y="331"/>
                </a:lnTo>
                <a:lnTo>
                  <a:pt x="6" y="349"/>
                </a:lnTo>
                <a:lnTo>
                  <a:pt x="10" y="368"/>
                </a:lnTo>
                <a:lnTo>
                  <a:pt x="15" y="386"/>
                </a:lnTo>
                <a:lnTo>
                  <a:pt x="22" y="404"/>
                </a:lnTo>
                <a:lnTo>
                  <a:pt x="31" y="422"/>
                </a:lnTo>
                <a:lnTo>
                  <a:pt x="39" y="438"/>
                </a:lnTo>
                <a:lnTo>
                  <a:pt x="49" y="455"/>
                </a:lnTo>
                <a:lnTo>
                  <a:pt x="61" y="470"/>
                </a:lnTo>
                <a:lnTo>
                  <a:pt x="73" y="484"/>
                </a:lnTo>
                <a:lnTo>
                  <a:pt x="86" y="498"/>
                </a:lnTo>
                <a:lnTo>
                  <a:pt x="99" y="511"/>
                </a:lnTo>
                <a:lnTo>
                  <a:pt x="114" y="523"/>
                </a:lnTo>
                <a:lnTo>
                  <a:pt x="129" y="534"/>
                </a:lnTo>
                <a:lnTo>
                  <a:pt x="145" y="545"/>
                </a:lnTo>
                <a:lnTo>
                  <a:pt x="162" y="553"/>
                </a:lnTo>
                <a:lnTo>
                  <a:pt x="180" y="562"/>
                </a:lnTo>
                <a:lnTo>
                  <a:pt x="198" y="569"/>
                </a:lnTo>
                <a:lnTo>
                  <a:pt x="216" y="574"/>
                </a:lnTo>
                <a:lnTo>
                  <a:pt x="235" y="578"/>
                </a:lnTo>
                <a:lnTo>
                  <a:pt x="253" y="582"/>
                </a:lnTo>
                <a:lnTo>
                  <a:pt x="273" y="584"/>
                </a:lnTo>
                <a:lnTo>
                  <a:pt x="292" y="584"/>
                </a:lnTo>
                <a:lnTo>
                  <a:pt x="312" y="584"/>
                </a:lnTo>
                <a:lnTo>
                  <a:pt x="331" y="582"/>
                </a:lnTo>
                <a:lnTo>
                  <a:pt x="350" y="578"/>
                </a:lnTo>
                <a:lnTo>
                  <a:pt x="369" y="574"/>
                </a:lnTo>
                <a:lnTo>
                  <a:pt x="387" y="569"/>
                </a:lnTo>
                <a:lnTo>
                  <a:pt x="404" y="562"/>
                </a:lnTo>
                <a:lnTo>
                  <a:pt x="422" y="553"/>
                </a:lnTo>
                <a:lnTo>
                  <a:pt x="439" y="545"/>
                </a:lnTo>
                <a:lnTo>
                  <a:pt x="455" y="534"/>
                </a:lnTo>
                <a:lnTo>
                  <a:pt x="471" y="523"/>
                </a:lnTo>
                <a:lnTo>
                  <a:pt x="485" y="511"/>
                </a:lnTo>
                <a:lnTo>
                  <a:pt x="499" y="498"/>
                </a:lnTo>
                <a:lnTo>
                  <a:pt x="512" y="484"/>
                </a:lnTo>
                <a:lnTo>
                  <a:pt x="524" y="470"/>
                </a:lnTo>
                <a:lnTo>
                  <a:pt x="535" y="455"/>
                </a:lnTo>
                <a:lnTo>
                  <a:pt x="546" y="438"/>
                </a:lnTo>
                <a:lnTo>
                  <a:pt x="554" y="422"/>
                </a:lnTo>
                <a:lnTo>
                  <a:pt x="562" y="404"/>
                </a:lnTo>
                <a:lnTo>
                  <a:pt x="570" y="386"/>
                </a:lnTo>
                <a:lnTo>
                  <a:pt x="575" y="368"/>
                </a:lnTo>
                <a:lnTo>
                  <a:pt x="579" y="349"/>
                </a:lnTo>
                <a:lnTo>
                  <a:pt x="582" y="331"/>
                </a:lnTo>
                <a:lnTo>
                  <a:pt x="584" y="312"/>
                </a:lnTo>
                <a:lnTo>
                  <a:pt x="585" y="292"/>
                </a:lnTo>
                <a:lnTo>
                  <a:pt x="584" y="272"/>
                </a:lnTo>
                <a:lnTo>
                  <a:pt x="582" y="252"/>
                </a:lnTo>
                <a:lnTo>
                  <a:pt x="579" y="234"/>
                </a:lnTo>
                <a:lnTo>
                  <a:pt x="575" y="216"/>
                </a:lnTo>
                <a:lnTo>
                  <a:pt x="570" y="197"/>
                </a:lnTo>
                <a:lnTo>
                  <a:pt x="562" y="180"/>
                </a:lnTo>
                <a:lnTo>
                  <a:pt x="554" y="162"/>
                </a:lnTo>
                <a:lnTo>
                  <a:pt x="546" y="145"/>
                </a:lnTo>
                <a:close/>
                <a:moveTo>
                  <a:pt x="471" y="396"/>
                </a:moveTo>
                <a:lnTo>
                  <a:pt x="465" y="407"/>
                </a:lnTo>
                <a:lnTo>
                  <a:pt x="456" y="419"/>
                </a:lnTo>
                <a:lnTo>
                  <a:pt x="447" y="428"/>
                </a:lnTo>
                <a:lnTo>
                  <a:pt x="439" y="438"/>
                </a:lnTo>
                <a:lnTo>
                  <a:pt x="429" y="448"/>
                </a:lnTo>
                <a:lnTo>
                  <a:pt x="418" y="456"/>
                </a:lnTo>
                <a:lnTo>
                  <a:pt x="408" y="464"/>
                </a:lnTo>
                <a:lnTo>
                  <a:pt x="396" y="471"/>
                </a:lnTo>
                <a:lnTo>
                  <a:pt x="384" y="478"/>
                </a:lnTo>
                <a:lnTo>
                  <a:pt x="372" y="483"/>
                </a:lnTo>
                <a:lnTo>
                  <a:pt x="359" y="488"/>
                </a:lnTo>
                <a:lnTo>
                  <a:pt x="346" y="492"/>
                </a:lnTo>
                <a:lnTo>
                  <a:pt x="333" y="495"/>
                </a:lnTo>
                <a:lnTo>
                  <a:pt x="320" y="497"/>
                </a:lnTo>
                <a:lnTo>
                  <a:pt x="306" y="498"/>
                </a:lnTo>
                <a:lnTo>
                  <a:pt x="292" y="498"/>
                </a:lnTo>
                <a:lnTo>
                  <a:pt x="278" y="498"/>
                </a:lnTo>
                <a:lnTo>
                  <a:pt x="265" y="497"/>
                </a:lnTo>
                <a:lnTo>
                  <a:pt x="251" y="495"/>
                </a:lnTo>
                <a:lnTo>
                  <a:pt x="238" y="492"/>
                </a:lnTo>
                <a:lnTo>
                  <a:pt x="225" y="488"/>
                </a:lnTo>
                <a:lnTo>
                  <a:pt x="213" y="483"/>
                </a:lnTo>
                <a:lnTo>
                  <a:pt x="200" y="478"/>
                </a:lnTo>
                <a:lnTo>
                  <a:pt x="188" y="471"/>
                </a:lnTo>
                <a:lnTo>
                  <a:pt x="176" y="464"/>
                </a:lnTo>
                <a:lnTo>
                  <a:pt x="166" y="456"/>
                </a:lnTo>
                <a:lnTo>
                  <a:pt x="156" y="448"/>
                </a:lnTo>
                <a:lnTo>
                  <a:pt x="146" y="438"/>
                </a:lnTo>
                <a:lnTo>
                  <a:pt x="136" y="428"/>
                </a:lnTo>
                <a:lnTo>
                  <a:pt x="128" y="419"/>
                </a:lnTo>
                <a:lnTo>
                  <a:pt x="120" y="407"/>
                </a:lnTo>
                <a:lnTo>
                  <a:pt x="113" y="396"/>
                </a:lnTo>
                <a:lnTo>
                  <a:pt x="106" y="384"/>
                </a:lnTo>
                <a:lnTo>
                  <a:pt x="101" y="371"/>
                </a:lnTo>
                <a:lnTo>
                  <a:pt x="96" y="359"/>
                </a:lnTo>
                <a:lnTo>
                  <a:pt x="92" y="346"/>
                </a:lnTo>
                <a:lnTo>
                  <a:pt x="89" y="333"/>
                </a:lnTo>
                <a:lnTo>
                  <a:pt x="87" y="319"/>
                </a:lnTo>
                <a:lnTo>
                  <a:pt x="86" y="305"/>
                </a:lnTo>
                <a:lnTo>
                  <a:pt x="86" y="292"/>
                </a:lnTo>
                <a:lnTo>
                  <a:pt x="86" y="278"/>
                </a:lnTo>
                <a:lnTo>
                  <a:pt x="87" y="264"/>
                </a:lnTo>
                <a:lnTo>
                  <a:pt x="89" y="251"/>
                </a:lnTo>
                <a:lnTo>
                  <a:pt x="92" y="237"/>
                </a:lnTo>
                <a:lnTo>
                  <a:pt x="96" y="225"/>
                </a:lnTo>
                <a:lnTo>
                  <a:pt x="101" y="212"/>
                </a:lnTo>
                <a:lnTo>
                  <a:pt x="106" y="200"/>
                </a:lnTo>
                <a:lnTo>
                  <a:pt x="113" y="187"/>
                </a:lnTo>
                <a:lnTo>
                  <a:pt x="120" y="177"/>
                </a:lnTo>
                <a:lnTo>
                  <a:pt x="128" y="165"/>
                </a:lnTo>
                <a:lnTo>
                  <a:pt x="136" y="155"/>
                </a:lnTo>
                <a:lnTo>
                  <a:pt x="146" y="145"/>
                </a:lnTo>
                <a:lnTo>
                  <a:pt x="156" y="136"/>
                </a:lnTo>
                <a:lnTo>
                  <a:pt x="166" y="128"/>
                </a:lnTo>
                <a:lnTo>
                  <a:pt x="176" y="119"/>
                </a:lnTo>
                <a:lnTo>
                  <a:pt x="188" y="113"/>
                </a:lnTo>
                <a:lnTo>
                  <a:pt x="200" y="106"/>
                </a:lnTo>
                <a:lnTo>
                  <a:pt x="213" y="100"/>
                </a:lnTo>
                <a:lnTo>
                  <a:pt x="225" y="96"/>
                </a:lnTo>
                <a:lnTo>
                  <a:pt x="238" y="91"/>
                </a:lnTo>
                <a:lnTo>
                  <a:pt x="251" y="89"/>
                </a:lnTo>
                <a:lnTo>
                  <a:pt x="265" y="87"/>
                </a:lnTo>
                <a:lnTo>
                  <a:pt x="278" y="85"/>
                </a:lnTo>
                <a:lnTo>
                  <a:pt x="292" y="85"/>
                </a:lnTo>
                <a:lnTo>
                  <a:pt x="306" y="85"/>
                </a:lnTo>
                <a:lnTo>
                  <a:pt x="320" y="87"/>
                </a:lnTo>
                <a:lnTo>
                  <a:pt x="333" y="89"/>
                </a:lnTo>
                <a:lnTo>
                  <a:pt x="346" y="91"/>
                </a:lnTo>
                <a:lnTo>
                  <a:pt x="359" y="96"/>
                </a:lnTo>
                <a:lnTo>
                  <a:pt x="372" y="100"/>
                </a:lnTo>
                <a:lnTo>
                  <a:pt x="384" y="106"/>
                </a:lnTo>
                <a:lnTo>
                  <a:pt x="396" y="113"/>
                </a:lnTo>
                <a:lnTo>
                  <a:pt x="408" y="119"/>
                </a:lnTo>
                <a:lnTo>
                  <a:pt x="418" y="128"/>
                </a:lnTo>
                <a:lnTo>
                  <a:pt x="429" y="136"/>
                </a:lnTo>
                <a:lnTo>
                  <a:pt x="439" y="145"/>
                </a:lnTo>
                <a:lnTo>
                  <a:pt x="447" y="155"/>
                </a:lnTo>
                <a:lnTo>
                  <a:pt x="456" y="165"/>
                </a:lnTo>
                <a:lnTo>
                  <a:pt x="465" y="177"/>
                </a:lnTo>
                <a:lnTo>
                  <a:pt x="471" y="187"/>
                </a:lnTo>
                <a:lnTo>
                  <a:pt x="478" y="200"/>
                </a:lnTo>
                <a:lnTo>
                  <a:pt x="483" y="212"/>
                </a:lnTo>
                <a:lnTo>
                  <a:pt x="489" y="225"/>
                </a:lnTo>
                <a:lnTo>
                  <a:pt x="493" y="237"/>
                </a:lnTo>
                <a:lnTo>
                  <a:pt x="495" y="251"/>
                </a:lnTo>
                <a:lnTo>
                  <a:pt x="497" y="264"/>
                </a:lnTo>
                <a:lnTo>
                  <a:pt x="499" y="278"/>
                </a:lnTo>
                <a:lnTo>
                  <a:pt x="499" y="292"/>
                </a:lnTo>
                <a:lnTo>
                  <a:pt x="499" y="305"/>
                </a:lnTo>
                <a:lnTo>
                  <a:pt x="497" y="319"/>
                </a:lnTo>
                <a:lnTo>
                  <a:pt x="495" y="333"/>
                </a:lnTo>
                <a:lnTo>
                  <a:pt x="493" y="346"/>
                </a:lnTo>
                <a:lnTo>
                  <a:pt x="489" y="359"/>
                </a:lnTo>
                <a:lnTo>
                  <a:pt x="483" y="371"/>
                </a:lnTo>
                <a:lnTo>
                  <a:pt x="478" y="384"/>
                </a:lnTo>
                <a:lnTo>
                  <a:pt x="471" y="396"/>
                </a:lnTo>
                <a:close/>
              </a:path>
            </a:pathLst>
          </a:custGeom>
          <a:solidFill>
            <a:schemeClr val="accent1"/>
          </a:solidFill>
          <a:ln>
            <a:noFill/>
          </a:ln>
        </p:spPr>
        <p:txBody>
          <a:bodyPr vert="horz" wrap="square" lIns="243792" tIns="121896" rIns="243792" bIns="121896" numCol="1" anchor="t" anchorCtr="0" compatLnSpc="1">
            <a:prstTxWarp prst="textNoShape">
              <a:avLst/>
            </a:prstTxWarp>
          </a:bodyPr>
          <a:lstStyle/>
          <a:p>
            <a:endParaRPr lang="ru-RU" sz="2400"/>
          </a:p>
        </p:txBody>
      </p:sp>
      <p:sp>
        <p:nvSpPr>
          <p:cNvPr id="78" name="Freeform 81"/>
          <p:cNvSpPr>
            <a:spLocks/>
          </p:cNvSpPr>
          <p:nvPr/>
        </p:nvSpPr>
        <p:spPr bwMode="auto">
          <a:xfrm>
            <a:off x="18074919" y="5660202"/>
            <a:ext cx="376694" cy="414786"/>
          </a:xfrm>
          <a:custGeom>
            <a:avLst/>
            <a:gdLst>
              <a:gd name="T0" fmla="*/ 143 w 269"/>
              <a:gd name="T1" fmla="*/ 4 h 293"/>
              <a:gd name="T2" fmla="*/ 138 w 269"/>
              <a:gd name="T3" fmla="*/ 1 h 293"/>
              <a:gd name="T4" fmla="*/ 134 w 269"/>
              <a:gd name="T5" fmla="*/ 0 h 293"/>
              <a:gd name="T6" fmla="*/ 130 w 269"/>
              <a:gd name="T7" fmla="*/ 1 h 293"/>
              <a:gd name="T8" fmla="*/ 125 w 269"/>
              <a:gd name="T9" fmla="*/ 4 h 293"/>
              <a:gd name="T10" fmla="*/ 4 w 269"/>
              <a:gd name="T11" fmla="*/ 126 h 293"/>
              <a:gd name="T12" fmla="*/ 1 w 269"/>
              <a:gd name="T13" fmla="*/ 130 h 293"/>
              <a:gd name="T14" fmla="*/ 0 w 269"/>
              <a:gd name="T15" fmla="*/ 134 h 293"/>
              <a:gd name="T16" fmla="*/ 1 w 269"/>
              <a:gd name="T17" fmla="*/ 140 h 293"/>
              <a:gd name="T18" fmla="*/ 3 w 269"/>
              <a:gd name="T19" fmla="*/ 143 h 293"/>
              <a:gd name="T20" fmla="*/ 8 w 269"/>
              <a:gd name="T21" fmla="*/ 146 h 293"/>
              <a:gd name="T22" fmla="*/ 13 w 269"/>
              <a:gd name="T23" fmla="*/ 147 h 293"/>
              <a:gd name="T24" fmla="*/ 85 w 269"/>
              <a:gd name="T25" fmla="*/ 147 h 293"/>
              <a:gd name="T26" fmla="*/ 85 w 269"/>
              <a:gd name="T27" fmla="*/ 281 h 293"/>
              <a:gd name="T28" fmla="*/ 86 w 269"/>
              <a:gd name="T29" fmla="*/ 285 h 293"/>
              <a:gd name="T30" fmla="*/ 89 w 269"/>
              <a:gd name="T31" fmla="*/ 290 h 293"/>
              <a:gd name="T32" fmla="*/ 93 w 269"/>
              <a:gd name="T33" fmla="*/ 292 h 293"/>
              <a:gd name="T34" fmla="*/ 97 w 269"/>
              <a:gd name="T35" fmla="*/ 293 h 293"/>
              <a:gd name="T36" fmla="*/ 171 w 269"/>
              <a:gd name="T37" fmla="*/ 293 h 293"/>
              <a:gd name="T38" fmla="*/ 176 w 269"/>
              <a:gd name="T39" fmla="*/ 292 h 293"/>
              <a:gd name="T40" fmla="*/ 179 w 269"/>
              <a:gd name="T41" fmla="*/ 290 h 293"/>
              <a:gd name="T42" fmla="*/ 183 w 269"/>
              <a:gd name="T43" fmla="*/ 285 h 293"/>
              <a:gd name="T44" fmla="*/ 183 w 269"/>
              <a:gd name="T45" fmla="*/ 281 h 293"/>
              <a:gd name="T46" fmla="*/ 183 w 269"/>
              <a:gd name="T47" fmla="*/ 147 h 293"/>
              <a:gd name="T48" fmla="*/ 256 w 269"/>
              <a:gd name="T49" fmla="*/ 147 h 293"/>
              <a:gd name="T50" fmla="*/ 260 w 269"/>
              <a:gd name="T51" fmla="*/ 146 h 293"/>
              <a:gd name="T52" fmla="*/ 264 w 269"/>
              <a:gd name="T53" fmla="*/ 145 h 293"/>
              <a:gd name="T54" fmla="*/ 266 w 269"/>
              <a:gd name="T55" fmla="*/ 143 h 293"/>
              <a:gd name="T56" fmla="*/ 268 w 269"/>
              <a:gd name="T57" fmla="*/ 140 h 293"/>
              <a:gd name="T58" fmla="*/ 269 w 269"/>
              <a:gd name="T59" fmla="*/ 135 h 293"/>
              <a:gd name="T60" fmla="*/ 268 w 269"/>
              <a:gd name="T61" fmla="*/ 132 h 293"/>
              <a:gd name="T62" fmla="*/ 267 w 269"/>
              <a:gd name="T63" fmla="*/ 129 h 293"/>
              <a:gd name="T64" fmla="*/ 265 w 269"/>
              <a:gd name="T65" fmla="*/ 126 h 293"/>
              <a:gd name="T66" fmla="*/ 143 w 269"/>
              <a:gd name="T67" fmla="*/ 4 h 2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69" h="293">
                <a:moveTo>
                  <a:pt x="143" y="4"/>
                </a:moveTo>
                <a:lnTo>
                  <a:pt x="138" y="1"/>
                </a:lnTo>
                <a:lnTo>
                  <a:pt x="134" y="0"/>
                </a:lnTo>
                <a:lnTo>
                  <a:pt x="130" y="1"/>
                </a:lnTo>
                <a:lnTo>
                  <a:pt x="125" y="4"/>
                </a:lnTo>
                <a:lnTo>
                  <a:pt x="4" y="126"/>
                </a:lnTo>
                <a:lnTo>
                  <a:pt x="1" y="130"/>
                </a:lnTo>
                <a:lnTo>
                  <a:pt x="0" y="134"/>
                </a:lnTo>
                <a:lnTo>
                  <a:pt x="1" y="140"/>
                </a:lnTo>
                <a:lnTo>
                  <a:pt x="3" y="143"/>
                </a:lnTo>
                <a:lnTo>
                  <a:pt x="8" y="146"/>
                </a:lnTo>
                <a:lnTo>
                  <a:pt x="13" y="147"/>
                </a:lnTo>
                <a:lnTo>
                  <a:pt x="85" y="147"/>
                </a:lnTo>
                <a:lnTo>
                  <a:pt x="85" y="281"/>
                </a:lnTo>
                <a:lnTo>
                  <a:pt x="86" y="285"/>
                </a:lnTo>
                <a:lnTo>
                  <a:pt x="89" y="290"/>
                </a:lnTo>
                <a:lnTo>
                  <a:pt x="93" y="292"/>
                </a:lnTo>
                <a:lnTo>
                  <a:pt x="97" y="293"/>
                </a:lnTo>
                <a:lnTo>
                  <a:pt x="171" y="293"/>
                </a:lnTo>
                <a:lnTo>
                  <a:pt x="176" y="292"/>
                </a:lnTo>
                <a:lnTo>
                  <a:pt x="179" y="290"/>
                </a:lnTo>
                <a:lnTo>
                  <a:pt x="183" y="285"/>
                </a:lnTo>
                <a:lnTo>
                  <a:pt x="183" y="281"/>
                </a:lnTo>
                <a:lnTo>
                  <a:pt x="183" y="147"/>
                </a:lnTo>
                <a:lnTo>
                  <a:pt x="256" y="147"/>
                </a:lnTo>
                <a:lnTo>
                  <a:pt x="260" y="146"/>
                </a:lnTo>
                <a:lnTo>
                  <a:pt x="264" y="145"/>
                </a:lnTo>
                <a:lnTo>
                  <a:pt x="266" y="143"/>
                </a:lnTo>
                <a:lnTo>
                  <a:pt x="268" y="140"/>
                </a:lnTo>
                <a:lnTo>
                  <a:pt x="269" y="135"/>
                </a:lnTo>
                <a:lnTo>
                  <a:pt x="268" y="132"/>
                </a:lnTo>
                <a:lnTo>
                  <a:pt x="267" y="129"/>
                </a:lnTo>
                <a:lnTo>
                  <a:pt x="265" y="126"/>
                </a:lnTo>
                <a:lnTo>
                  <a:pt x="143" y="4"/>
                </a:lnTo>
                <a:close/>
              </a:path>
            </a:pathLst>
          </a:custGeom>
          <a:solidFill>
            <a:schemeClr val="accent1"/>
          </a:solidFill>
          <a:ln>
            <a:noFill/>
          </a:ln>
        </p:spPr>
        <p:txBody>
          <a:bodyPr vert="horz" wrap="square" lIns="243792" tIns="121896" rIns="243792" bIns="121896" numCol="1" anchor="t" anchorCtr="0" compatLnSpc="1">
            <a:prstTxWarp prst="textNoShape">
              <a:avLst/>
            </a:prstTxWarp>
          </a:bodyPr>
          <a:lstStyle/>
          <a:p>
            <a:endParaRPr lang="ru-RU" sz="2400"/>
          </a:p>
        </p:txBody>
      </p:sp>
      <p:sp>
        <p:nvSpPr>
          <p:cNvPr id="79" name="Freeform 82"/>
          <p:cNvSpPr>
            <a:spLocks/>
          </p:cNvSpPr>
          <p:nvPr/>
        </p:nvSpPr>
        <p:spPr bwMode="auto">
          <a:xfrm>
            <a:off x="22201614" y="5457041"/>
            <a:ext cx="410554" cy="410554"/>
          </a:xfrm>
          <a:custGeom>
            <a:avLst/>
            <a:gdLst>
              <a:gd name="T0" fmla="*/ 161 w 292"/>
              <a:gd name="T1" fmla="*/ 291 h 292"/>
              <a:gd name="T2" fmla="*/ 189 w 292"/>
              <a:gd name="T3" fmla="*/ 286 h 292"/>
              <a:gd name="T4" fmla="*/ 215 w 292"/>
              <a:gd name="T5" fmla="*/ 275 h 292"/>
              <a:gd name="T6" fmla="*/ 238 w 292"/>
              <a:gd name="T7" fmla="*/ 259 h 292"/>
              <a:gd name="T8" fmla="*/ 260 w 292"/>
              <a:gd name="T9" fmla="*/ 238 h 292"/>
              <a:gd name="T10" fmla="*/ 276 w 292"/>
              <a:gd name="T11" fmla="*/ 214 h 292"/>
              <a:gd name="T12" fmla="*/ 286 w 292"/>
              <a:gd name="T13" fmla="*/ 189 h 292"/>
              <a:gd name="T14" fmla="*/ 291 w 292"/>
              <a:gd name="T15" fmla="*/ 160 h 292"/>
              <a:gd name="T16" fmla="*/ 291 w 292"/>
              <a:gd name="T17" fmla="*/ 131 h 292"/>
              <a:gd name="T18" fmla="*/ 286 w 292"/>
              <a:gd name="T19" fmla="*/ 103 h 292"/>
              <a:gd name="T20" fmla="*/ 276 w 292"/>
              <a:gd name="T21" fmla="*/ 77 h 292"/>
              <a:gd name="T22" fmla="*/ 260 w 292"/>
              <a:gd name="T23" fmla="*/ 54 h 292"/>
              <a:gd name="T24" fmla="*/ 238 w 292"/>
              <a:gd name="T25" fmla="*/ 32 h 292"/>
              <a:gd name="T26" fmla="*/ 215 w 292"/>
              <a:gd name="T27" fmla="*/ 16 h 292"/>
              <a:gd name="T28" fmla="*/ 189 w 292"/>
              <a:gd name="T29" fmla="*/ 6 h 292"/>
              <a:gd name="T30" fmla="*/ 161 w 292"/>
              <a:gd name="T31" fmla="*/ 1 h 292"/>
              <a:gd name="T32" fmla="*/ 132 w 292"/>
              <a:gd name="T33" fmla="*/ 1 h 292"/>
              <a:gd name="T34" fmla="*/ 103 w 292"/>
              <a:gd name="T35" fmla="*/ 6 h 292"/>
              <a:gd name="T36" fmla="*/ 78 w 292"/>
              <a:gd name="T37" fmla="*/ 16 h 292"/>
              <a:gd name="T38" fmla="*/ 54 w 292"/>
              <a:gd name="T39" fmla="*/ 32 h 292"/>
              <a:gd name="T40" fmla="*/ 33 w 292"/>
              <a:gd name="T41" fmla="*/ 54 h 292"/>
              <a:gd name="T42" fmla="*/ 17 w 292"/>
              <a:gd name="T43" fmla="*/ 77 h 292"/>
              <a:gd name="T44" fmla="*/ 6 w 292"/>
              <a:gd name="T45" fmla="*/ 103 h 292"/>
              <a:gd name="T46" fmla="*/ 1 w 292"/>
              <a:gd name="T47" fmla="*/ 131 h 292"/>
              <a:gd name="T48" fmla="*/ 1 w 292"/>
              <a:gd name="T49" fmla="*/ 160 h 292"/>
              <a:gd name="T50" fmla="*/ 6 w 292"/>
              <a:gd name="T51" fmla="*/ 189 h 292"/>
              <a:gd name="T52" fmla="*/ 17 w 292"/>
              <a:gd name="T53" fmla="*/ 214 h 292"/>
              <a:gd name="T54" fmla="*/ 33 w 292"/>
              <a:gd name="T55" fmla="*/ 238 h 292"/>
              <a:gd name="T56" fmla="*/ 54 w 292"/>
              <a:gd name="T57" fmla="*/ 259 h 292"/>
              <a:gd name="T58" fmla="*/ 78 w 292"/>
              <a:gd name="T59" fmla="*/ 275 h 292"/>
              <a:gd name="T60" fmla="*/ 103 w 292"/>
              <a:gd name="T61" fmla="*/ 286 h 292"/>
              <a:gd name="T62" fmla="*/ 132 w 292"/>
              <a:gd name="T63" fmla="*/ 291 h 2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92" h="292">
                <a:moveTo>
                  <a:pt x="147" y="292"/>
                </a:moveTo>
                <a:lnTo>
                  <a:pt x="161" y="291"/>
                </a:lnTo>
                <a:lnTo>
                  <a:pt x="176" y="289"/>
                </a:lnTo>
                <a:lnTo>
                  <a:pt x="189" y="286"/>
                </a:lnTo>
                <a:lnTo>
                  <a:pt x="203" y="281"/>
                </a:lnTo>
                <a:lnTo>
                  <a:pt x="215" y="275"/>
                </a:lnTo>
                <a:lnTo>
                  <a:pt x="228" y="267"/>
                </a:lnTo>
                <a:lnTo>
                  <a:pt x="238" y="259"/>
                </a:lnTo>
                <a:lnTo>
                  <a:pt x="249" y="249"/>
                </a:lnTo>
                <a:lnTo>
                  <a:pt x="260" y="238"/>
                </a:lnTo>
                <a:lnTo>
                  <a:pt x="269" y="226"/>
                </a:lnTo>
                <a:lnTo>
                  <a:pt x="276" y="214"/>
                </a:lnTo>
                <a:lnTo>
                  <a:pt x="282" y="201"/>
                </a:lnTo>
                <a:lnTo>
                  <a:pt x="286" y="189"/>
                </a:lnTo>
                <a:lnTo>
                  <a:pt x="290" y="174"/>
                </a:lnTo>
                <a:lnTo>
                  <a:pt x="291" y="160"/>
                </a:lnTo>
                <a:lnTo>
                  <a:pt x="292" y="145"/>
                </a:lnTo>
                <a:lnTo>
                  <a:pt x="291" y="131"/>
                </a:lnTo>
                <a:lnTo>
                  <a:pt x="290" y="116"/>
                </a:lnTo>
                <a:lnTo>
                  <a:pt x="286" y="103"/>
                </a:lnTo>
                <a:lnTo>
                  <a:pt x="282" y="89"/>
                </a:lnTo>
                <a:lnTo>
                  <a:pt x="276" y="77"/>
                </a:lnTo>
                <a:lnTo>
                  <a:pt x="269" y="64"/>
                </a:lnTo>
                <a:lnTo>
                  <a:pt x="260" y="54"/>
                </a:lnTo>
                <a:lnTo>
                  <a:pt x="249" y="43"/>
                </a:lnTo>
                <a:lnTo>
                  <a:pt x="238" y="32"/>
                </a:lnTo>
                <a:lnTo>
                  <a:pt x="228" y="23"/>
                </a:lnTo>
                <a:lnTo>
                  <a:pt x="215" y="16"/>
                </a:lnTo>
                <a:lnTo>
                  <a:pt x="203" y="10"/>
                </a:lnTo>
                <a:lnTo>
                  <a:pt x="189" y="6"/>
                </a:lnTo>
                <a:lnTo>
                  <a:pt x="176" y="2"/>
                </a:lnTo>
                <a:lnTo>
                  <a:pt x="161" y="1"/>
                </a:lnTo>
                <a:lnTo>
                  <a:pt x="147" y="0"/>
                </a:lnTo>
                <a:lnTo>
                  <a:pt x="132" y="1"/>
                </a:lnTo>
                <a:lnTo>
                  <a:pt x="117" y="2"/>
                </a:lnTo>
                <a:lnTo>
                  <a:pt x="103" y="6"/>
                </a:lnTo>
                <a:lnTo>
                  <a:pt x="90" y="10"/>
                </a:lnTo>
                <a:lnTo>
                  <a:pt x="78" y="16"/>
                </a:lnTo>
                <a:lnTo>
                  <a:pt x="66" y="23"/>
                </a:lnTo>
                <a:lnTo>
                  <a:pt x="54" y="32"/>
                </a:lnTo>
                <a:lnTo>
                  <a:pt x="43" y="43"/>
                </a:lnTo>
                <a:lnTo>
                  <a:pt x="33" y="54"/>
                </a:lnTo>
                <a:lnTo>
                  <a:pt x="25" y="64"/>
                </a:lnTo>
                <a:lnTo>
                  <a:pt x="17" y="77"/>
                </a:lnTo>
                <a:lnTo>
                  <a:pt x="11" y="89"/>
                </a:lnTo>
                <a:lnTo>
                  <a:pt x="6" y="103"/>
                </a:lnTo>
                <a:lnTo>
                  <a:pt x="3" y="116"/>
                </a:lnTo>
                <a:lnTo>
                  <a:pt x="1" y="131"/>
                </a:lnTo>
                <a:lnTo>
                  <a:pt x="0" y="145"/>
                </a:lnTo>
                <a:lnTo>
                  <a:pt x="1" y="160"/>
                </a:lnTo>
                <a:lnTo>
                  <a:pt x="3" y="174"/>
                </a:lnTo>
                <a:lnTo>
                  <a:pt x="6" y="189"/>
                </a:lnTo>
                <a:lnTo>
                  <a:pt x="11" y="201"/>
                </a:lnTo>
                <a:lnTo>
                  <a:pt x="17" y="214"/>
                </a:lnTo>
                <a:lnTo>
                  <a:pt x="25" y="226"/>
                </a:lnTo>
                <a:lnTo>
                  <a:pt x="33" y="238"/>
                </a:lnTo>
                <a:lnTo>
                  <a:pt x="43" y="249"/>
                </a:lnTo>
                <a:lnTo>
                  <a:pt x="54" y="259"/>
                </a:lnTo>
                <a:lnTo>
                  <a:pt x="66" y="267"/>
                </a:lnTo>
                <a:lnTo>
                  <a:pt x="78" y="275"/>
                </a:lnTo>
                <a:lnTo>
                  <a:pt x="90" y="281"/>
                </a:lnTo>
                <a:lnTo>
                  <a:pt x="103" y="286"/>
                </a:lnTo>
                <a:lnTo>
                  <a:pt x="117" y="289"/>
                </a:lnTo>
                <a:lnTo>
                  <a:pt x="132" y="291"/>
                </a:lnTo>
                <a:lnTo>
                  <a:pt x="147" y="292"/>
                </a:lnTo>
                <a:close/>
              </a:path>
            </a:pathLst>
          </a:custGeom>
          <a:solidFill>
            <a:schemeClr val="accent1"/>
          </a:solidFill>
          <a:ln>
            <a:noFill/>
          </a:ln>
        </p:spPr>
        <p:txBody>
          <a:bodyPr vert="horz" wrap="square" lIns="243792" tIns="121896" rIns="243792" bIns="121896" numCol="1" anchor="t" anchorCtr="0" compatLnSpc="1">
            <a:prstTxWarp prst="textNoShape">
              <a:avLst/>
            </a:prstTxWarp>
          </a:bodyPr>
          <a:lstStyle/>
          <a:p>
            <a:endParaRPr lang="ru-RU" sz="2400"/>
          </a:p>
        </p:txBody>
      </p:sp>
      <p:sp>
        <p:nvSpPr>
          <p:cNvPr id="80" name="Freeform 83"/>
          <p:cNvSpPr>
            <a:spLocks/>
          </p:cNvSpPr>
          <p:nvPr/>
        </p:nvSpPr>
        <p:spPr bwMode="auto">
          <a:xfrm>
            <a:off x="22032315" y="5837966"/>
            <a:ext cx="753386" cy="444415"/>
          </a:xfrm>
          <a:custGeom>
            <a:avLst/>
            <a:gdLst>
              <a:gd name="T0" fmla="*/ 527 w 535"/>
              <a:gd name="T1" fmla="*/ 126 h 313"/>
              <a:gd name="T2" fmla="*/ 511 w 535"/>
              <a:gd name="T3" fmla="*/ 73 h 313"/>
              <a:gd name="T4" fmla="*/ 485 w 535"/>
              <a:gd name="T5" fmla="*/ 31 h 313"/>
              <a:gd name="T6" fmla="*/ 442 w 535"/>
              <a:gd name="T7" fmla="*/ 3 h 313"/>
              <a:gd name="T8" fmla="*/ 436 w 535"/>
              <a:gd name="T9" fmla="*/ 23 h 313"/>
              <a:gd name="T10" fmla="*/ 438 w 535"/>
              <a:gd name="T11" fmla="*/ 56 h 313"/>
              <a:gd name="T12" fmla="*/ 448 w 535"/>
              <a:gd name="T13" fmla="*/ 90 h 313"/>
              <a:gd name="T14" fmla="*/ 479 w 535"/>
              <a:gd name="T15" fmla="*/ 130 h 313"/>
              <a:gd name="T16" fmla="*/ 487 w 535"/>
              <a:gd name="T17" fmla="*/ 200 h 313"/>
              <a:gd name="T18" fmla="*/ 499 w 535"/>
              <a:gd name="T19" fmla="*/ 227 h 313"/>
              <a:gd name="T20" fmla="*/ 488 w 535"/>
              <a:gd name="T21" fmla="*/ 253 h 313"/>
              <a:gd name="T22" fmla="*/ 462 w 535"/>
              <a:gd name="T23" fmla="*/ 264 h 313"/>
              <a:gd name="T24" fmla="*/ 436 w 535"/>
              <a:gd name="T25" fmla="*/ 253 h 313"/>
              <a:gd name="T26" fmla="*/ 425 w 535"/>
              <a:gd name="T27" fmla="*/ 227 h 313"/>
              <a:gd name="T28" fmla="*/ 438 w 535"/>
              <a:gd name="T29" fmla="*/ 200 h 313"/>
              <a:gd name="T30" fmla="*/ 430 w 535"/>
              <a:gd name="T31" fmla="*/ 140 h 313"/>
              <a:gd name="T32" fmla="*/ 398 w 535"/>
              <a:gd name="T33" fmla="*/ 119 h 313"/>
              <a:gd name="T34" fmla="*/ 363 w 535"/>
              <a:gd name="T35" fmla="*/ 126 h 313"/>
              <a:gd name="T36" fmla="*/ 341 w 535"/>
              <a:gd name="T37" fmla="*/ 157 h 313"/>
              <a:gd name="T38" fmla="*/ 350 w 535"/>
              <a:gd name="T39" fmla="*/ 213 h 313"/>
              <a:gd name="T40" fmla="*/ 350 w 535"/>
              <a:gd name="T41" fmla="*/ 241 h 313"/>
              <a:gd name="T42" fmla="*/ 330 w 535"/>
              <a:gd name="T43" fmla="*/ 262 h 313"/>
              <a:gd name="T44" fmla="*/ 302 w 535"/>
              <a:gd name="T45" fmla="*/ 262 h 313"/>
              <a:gd name="T46" fmla="*/ 282 w 535"/>
              <a:gd name="T47" fmla="*/ 241 h 313"/>
              <a:gd name="T48" fmla="*/ 283 w 535"/>
              <a:gd name="T49" fmla="*/ 213 h 313"/>
              <a:gd name="T50" fmla="*/ 292 w 535"/>
              <a:gd name="T51" fmla="*/ 157 h 313"/>
              <a:gd name="T52" fmla="*/ 303 w 535"/>
              <a:gd name="T53" fmla="*/ 121 h 313"/>
              <a:gd name="T54" fmla="*/ 327 w 535"/>
              <a:gd name="T55" fmla="*/ 91 h 313"/>
              <a:gd name="T56" fmla="*/ 361 w 535"/>
              <a:gd name="T57" fmla="*/ 73 h 313"/>
              <a:gd name="T58" fmla="*/ 389 w 535"/>
              <a:gd name="T59" fmla="*/ 45 h 313"/>
              <a:gd name="T60" fmla="*/ 380 w 535"/>
              <a:gd name="T61" fmla="*/ 9 h 313"/>
              <a:gd name="T62" fmla="*/ 326 w 535"/>
              <a:gd name="T63" fmla="*/ 40 h 313"/>
              <a:gd name="T64" fmla="*/ 268 w 535"/>
              <a:gd name="T65" fmla="*/ 49 h 313"/>
              <a:gd name="T66" fmla="*/ 208 w 535"/>
              <a:gd name="T67" fmla="*/ 40 h 313"/>
              <a:gd name="T68" fmla="*/ 155 w 535"/>
              <a:gd name="T69" fmla="*/ 9 h 313"/>
              <a:gd name="T70" fmla="*/ 146 w 535"/>
              <a:gd name="T71" fmla="*/ 45 h 313"/>
              <a:gd name="T72" fmla="*/ 174 w 535"/>
              <a:gd name="T73" fmla="*/ 140 h 313"/>
              <a:gd name="T74" fmla="*/ 193 w 535"/>
              <a:gd name="T75" fmla="*/ 180 h 313"/>
              <a:gd name="T76" fmla="*/ 191 w 535"/>
              <a:gd name="T77" fmla="*/ 212 h 313"/>
              <a:gd name="T78" fmla="*/ 178 w 535"/>
              <a:gd name="T79" fmla="*/ 237 h 313"/>
              <a:gd name="T80" fmla="*/ 155 w 535"/>
              <a:gd name="T81" fmla="*/ 255 h 313"/>
              <a:gd name="T82" fmla="*/ 128 w 535"/>
              <a:gd name="T83" fmla="*/ 264 h 313"/>
              <a:gd name="T84" fmla="*/ 99 w 535"/>
              <a:gd name="T85" fmla="*/ 261 h 313"/>
              <a:gd name="T86" fmla="*/ 75 w 535"/>
              <a:gd name="T87" fmla="*/ 248 h 313"/>
              <a:gd name="T88" fmla="*/ 56 w 535"/>
              <a:gd name="T89" fmla="*/ 225 h 313"/>
              <a:gd name="T90" fmla="*/ 48 w 535"/>
              <a:gd name="T91" fmla="*/ 198 h 313"/>
              <a:gd name="T92" fmla="*/ 56 w 535"/>
              <a:gd name="T93" fmla="*/ 158 h 313"/>
              <a:gd name="T94" fmla="*/ 86 w 535"/>
              <a:gd name="T95" fmla="*/ 127 h 313"/>
              <a:gd name="T96" fmla="*/ 99 w 535"/>
              <a:gd name="T97" fmla="*/ 21 h 313"/>
              <a:gd name="T98" fmla="*/ 81 w 535"/>
              <a:gd name="T99" fmla="*/ 8 h 313"/>
              <a:gd name="T100" fmla="*/ 42 w 535"/>
              <a:gd name="T101" fmla="*/ 41 h 313"/>
              <a:gd name="T102" fmla="*/ 19 w 535"/>
              <a:gd name="T103" fmla="*/ 85 h 313"/>
              <a:gd name="T104" fmla="*/ 5 w 535"/>
              <a:gd name="T105" fmla="*/ 139 h 313"/>
              <a:gd name="T106" fmla="*/ 0 w 535"/>
              <a:gd name="T107" fmla="*/ 189 h 313"/>
              <a:gd name="T108" fmla="*/ 1 w 535"/>
              <a:gd name="T109" fmla="*/ 236 h 313"/>
              <a:gd name="T110" fmla="*/ 15 w 535"/>
              <a:gd name="T111" fmla="*/ 273 h 313"/>
              <a:gd name="T112" fmla="*/ 42 w 535"/>
              <a:gd name="T113" fmla="*/ 298 h 313"/>
              <a:gd name="T114" fmla="*/ 79 w 535"/>
              <a:gd name="T115" fmla="*/ 312 h 313"/>
              <a:gd name="T116" fmla="*/ 445 w 535"/>
              <a:gd name="T117" fmla="*/ 313 h 313"/>
              <a:gd name="T118" fmla="*/ 484 w 535"/>
              <a:gd name="T119" fmla="*/ 303 h 313"/>
              <a:gd name="T120" fmla="*/ 514 w 535"/>
              <a:gd name="T121" fmla="*/ 279 h 313"/>
              <a:gd name="T122" fmla="*/ 531 w 535"/>
              <a:gd name="T123" fmla="*/ 246 h 313"/>
              <a:gd name="T124" fmla="*/ 535 w 535"/>
              <a:gd name="T125" fmla="*/ 202 h 3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535" h="313">
                <a:moveTo>
                  <a:pt x="533" y="165"/>
                </a:moveTo>
                <a:lnTo>
                  <a:pt x="532" y="152"/>
                </a:lnTo>
                <a:lnTo>
                  <a:pt x="530" y="139"/>
                </a:lnTo>
                <a:lnTo>
                  <a:pt x="527" y="126"/>
                </a:lnTo>
                <a:lnTo>
                  <a:pt x="524" y="112"/>
                </a:lnTo>
                <a:lnTo>
                  <a:pt x="520" y="98"/>
                </a:lnTo>
                <a:lnTo>
                  <a:pt x="516" y="85"/>
                </a:lnTo>
                <a:lnTo>
                  <a:pt x="511" y="73"/>
                </a:lnTo>
                <a:lnTo>
                  <a:pt x="506" y="61"/>
                </a:lnTo>
                <a:lnTo>
                  <a:pt x="500" y="51"/>
                </a:lnTo>
                <a:lnTo>
                  <a:pt x="492" y="41"/>
                </a:lnTo>
                <a:lnTo>
                  <a:pt x="485" y="31"/>
                </a:lnTo>
                <a:lnTo>
                  <a:pt x="475" y="22"/>
                </a:lnTo>
                <a:lnTo>
                  <a:pt x="465" y="15"/>
                </a:lnTo>
                <a:lnTo>
                  <a:pt x="453" y="8"/>
                </a:lnTo>
                <a:lnTo>
                  <a:pt x="442" y="3"/>
                </a:lnTo>
                <a:lnTo>
                  <a:pt x="430" y="0"/>
                </a:lnTo>
                <a:lnTo>
                  <a:pt x="432" y="7"/>
                </a:lnTo>
                <a:lnTo>
                  <a:pt x="434" y="15"/>
                </a:lnTo>
                <a:lnTo>
                  <a:pt x="436" y="23"/>
                </a:lnTo>
                <a:lnTo>
                  <a:pt x="437" y="32"/>
                </a:lnTo>
                <a:lnTo>
                  <a:pt x="437" y="42"/>
                </a:lnTo>
                <a:lnTo>
                  <a:pt x="438" y="48"/>
                </a:lnTo>
                <a:lnTo>
                  <a:pt x="438" y="56"/>
                </a:lnTo>
                <a:lnTo>
                  <a:pt x="438" y="67"/>
                </a:lnTo>
                <a:lnTo>
                  <a:pt x="438" y="76"/>
                </a:lnTo>
                <a:lnTo>
                  <a:pt x="438" y="83"/>
                </a:lnTo>
                <a:lnTo>
                  <a:pt x="448" y="90"/>
                </a:lnTo>
                <a:lnTo>
                  <a:pt x="458" y="98"/>
                </a:lnTo>
                <a:lnTo>
                  <a:pt x="466" y="108"/>
                </a:lnTo>
                <a:lnTo>
                  <a:pt x="473" y="118"/>
                </a:lnTo>
                <a:lnTo>
                  <a:pt x="479" y="130"/>
                </a:lnTo>
                <a:lnTo>
                  <a:pt x="484" y="142"/>
                </a:lnTo>
                <a:lnTo>
                  <a:pt x="486" y="154"/>
                </a:lnTo>
                <a:lnTo>
                  <a:pt x="487" y="167"/>
                </a:lnTo>
                <a:lnTo>
                  <a:pt x="487" y="200"/>
                </a:lnTo>
                <a:lnTo>
                  <a:pt x="492" y="207"/>
                </a:lnTo>
                <a:lnTo>
                  <a:pt x="496" y="213"/>
                </a:lnTo>
                <a:lnTo>
                  <a:pt x="498" y="220"/>
                </a:lnTo>
                <a:lnTo>
                  <a:pt x="499" y="227"/>
                </a:lnTo>
                <a:lnTo>
                  <a:pt x="498" y="235"/>
                </a:lnTo>
                <a:lnTo>
                  <a:pt x="496" y="241"/>
                </a:lnTo>
                <a:lnTo>
                  <a:pt x="492" y="248"/>
                </a:lnTo>
                <a:lnTo>
                  <a:pt x="488" y="253"/>
                </a:lnTo>
                <a:lnTo>
                  <a:pt x="483" y="258"/>
                </a:lnTo>
                <a:lnTo>
                  <a:pt x="476" y="262"/>
                </a:lnTo>
                <a:lnTo>
                  <a:pt x="470" y="263"/>
                </a:lnTo>
                <a:lnTo>
                  <a:pt x="462" y="264"/>
                </a:lnTo>
                <a:lnTo>
                  <a:pt x="454" y="263"/>
                </a:lnTo>
                <a:lnTo>
                  <a:pt x="448" y="262"/>
                </a:lnTo>
                <a:lnTo>
                  <a:pt x="442" y="258"/>
                </a:lnTo>
                <a:lnTo>
                  <a:pt x="436" y="253"/>
                </a:lnTo>
                <a:lnTo>
                  <a:pt x="432" y="248"/>
                </a:lnTo>
                <a:lnTo>
                  <a:pt x="429" y="241"/>
                </a:lnTo>
                <a:lnTo>
                  <a:pt x="426" y="235"/>
                </a:lnTo>
                <a:lnTo>
                  <a:pt x="425" y="227"/>
                </a:lnTo>
                <a:lnTo>
                  <a:pt x="426" y="220"/>
                </a:lnTo>
                <a:lnTo>
                  <a:pt x="429" y="213"/>
                </a:lnTo>
                <a:lnTo>
                  <a:pt x="433" y="207"/>
                </a:lnTo>
                <a:lnTo>
                  <a:pt x="438" y="200"/>
                </a:lnTo>
                <a:lnTo>
                  <a:pt x="438" y="167"/>
                </a:lnTo>
                <a:lnTo>
                  <a:pt x="437" y="157"/>
                </a:lnTo>
                <a:lnTo>
                  <a:pt x="434" y="149"/>
                </a:lnTo>
                <a:lnTo>
                  <a:pt x="430" y="140"/>
                </a:lnTo>
                <a:lnTo>
                  <a:pt x="423" y="132"/>
                </a:lnTo>
                <a:lnTo>
                  <a:pt x="416" y="126"/>
                </a:lnTo>
                <a:lnTo>
                  <a:pt x="408" y="122"/>
                </a:lnTo>
                <a:lnTo>
                  <a:pt x="398" y="119"/>
                </a:lnTo>
                <a:lnTo>
                  <a:pt x="389" y="118"/>
                </a:lnTo>
                <a:lnTo>
                  <a:pt x="380" y="119"/>
                </a:lnTo>
                <a:lnTo>
                  <a:pt x="370" y="122"/>
                </a:lnTo>
                <a:lnTo>
                  <a:pt x="363" y="126"/>
                </a:lnTo>
                <a:lnTo>
                  <a:pt x="355" y="132"/>
                </a:lnTo>
                <a:lnTo>
                  <a:pt x="349" y="140"/>
                </a:lnTo>
                <a:lnTo>
                  <a:pt x="344" y="149"/>
                </a:lnTo>
                <a:lnTo>
                  <a:pt x="341" y="157"/>
                </a:lnTo>
                <a:lnTo>
                  <a:pt x="340" y="167"/>
                </a:lnTo>
                <a:lnTo>
                  <a:pt x="340" y="200"/>
                </a:lnTo>
                <a:lnTo>
                  <a:pt x="345" y="207"/>
                </a:lnTo>
                <a:lnTo>
                  <a:pt x="350" y="213"/>
                </a:lnTo>
                <a:lnTo>
                  <a:pt x="352" y="220"/>
                </a:lnTo>
                <a:lnTo>
                  <a:pt x="353" y="227"/>
                </a:lnTo>
                <a:lnTo>
                  <a:pt x="352" y="235"/>
                </a:lnTo>
                <a:lnTo>
                  <a:pt x="350" y="241"/>
                </a:lnTo>
                <a:lnTo>
                  <a:pt x="346" y="248"/>
                </a:lnTo>
                <a:lnTo>
                  <a:pt x="342" y="253"/>
                </a:lnTo>
                <a:lnTo>
                  <a:pt x="337" y="258"/>
                </a:lnTo>
                <a:lnTo>
                  <a:pt x="330" y="262"/>
                </a:lnTo>
                <a:lnTo>
                  <a:pt x="324" y="263"/>
                </a:lnTo>
                <a:lnTo>
                  <a:pt x="316" y="264"/>
                </a:lnTo>
                <a:lnTo>
                  <a:pt x="309" y="263"/>
                </a:lnTo>
                <a:lnTo>
                  <a:pt x="302" y="262"/>
                </a:lnTo>
                <a:lnTo>
                  <a:pt x="296" y="258"/>
                </a:lnTo>
                <a:lnTo>
                  <a:pt x="290" y="253"/>
                </a:lnTo>
                <a:lnTo>
                  <a:pt x="286" y="248"/>
                </a:lnTo>
                <a:lnTo>
                  <a:pt x="282" y="241"/>
                </a:lnTo>
                <a:lnTo>
                  <a:pt x="281" y="235"/>
                </a:lnTo>
                <a:lnTo>
                  <a:pt x="280" y="227"/>
                </a:lnTo>
                <a:lnTo>
                  <a:pt x="281" y="220"/>
                </a:lnTo>
                <a:lnTo>
                  <a:pt x="283" y="213"/>
                </a:lnTo>
                <a:lnTo>
                  <a:pt x="286" y="207"/>
                </a:lnTo>
                <a:lnTo>
                  <a:pt x="291" y="200"/>
                </a:lnTo>
                <a:lnTo>
                  <a:pt x="291" y="167"/>
                </a:lnTo>
                <a:lnTo>
                  <a:pt x="292" y="157"/>
                </a:lnTo>
                <a:lnTo>
                  <a:pt x="294" y="148"/>
                </a:lnTo>
                <a:lnTo>
                  <a:pt x="296" y="138"/>
                </a:lnTo>
                <a:lnTo>
                  <a:pt x="299" y="129"/>
                </a:lnTo>
                <a:lnTo>
                  <a:pt x="303" y="121"/>
                </a:lnTo>
                <a:lnTo>
                  <a:pt x="308" y="113"/>
                </a:lnTo>
                <a:lnTo>
                  <a:pt x="313" y="105"/>
                </a:lnTo>
                <a:lnTo>
                  <a:pt x="321" y="98"/>
                </a:lnTo>
                <a:lnTo>
                  <a:pt x="327" y="91"/>
                </a:lnTo>
                <a:lnTo>
                  <a:pt x="336" y="86"/>
                </a:lnTo>
                <a:lnTo>
                  <a:pt x="343" y="81"/>
                </a:lnTo>
                <a:lnTo>
                  <a:pt x="352" y="76"/>
                </a:lnTo>
                <a:lnTo>
                  <a:pt x="361" y="73"/>
                </a:lnTo>
                <a:lnTo>
                  <a:pt x="369" y="71"/>
                </a:lnTo>
                <a:lnTo>
                  <a:pt x="379" y="70"/>
                </a:lnTo>
                <a:lnTo>
                  <a:pt x="389" y="70"/>
                </a:lnTo>
                <a:lnTo>
                  <a:pt x="389" y="45"/>
                </a:lnTo>
                <a:lnTo>
                  <a:pt x="389" y="34"/>
                </a:lnTo>
                <a:lnTo>
                  <a:pt x="386" y="24"/>
                </a:lnTo>
                <a:lnTo>
                  <a:pt x="383" y="16"/>
                </a:lnTo>
                <a:lnTo>
                  <a:pt x="380" y="9"/>
                </a:lnTo>
                <a:lnTo>
                  <a:pt x="367" y="19"/>
                </a:lnTo>
                <a:lnTo>
                  <a:pt x="354" y="27"/>
                </a:lnTo>
                <a:lnTo>
                  <a:pt x="340" y="34"/>
                </a:lnTo>
                <a:lnTo>
                  <a:pt x="326" y="40"/>
                </a:lnTo>
                <a:lnTo>
                  <a:pt x="312" y="44"/>
                </a:lnTo>
                <a:lnTo>
                  <a:pt x="298" y="47"/>
                </a:lnTo>
                <a:lnTo>
                  <a:pt x="283" y="48"/>
                </a:lnTo>
                <a:lnTo>
                  <a:pt x="268" y="49"/>
                </a:lnTo>
                <a:lnTo>
                  <a:pt x="253" y="48"/>
                </a:lnTo>
                <a:lnTo>
                  <a:pt x="237" y="47"/>
                </a:lnTo>
                <a:lnTo>
                  <a:pt x="222" y="44"/>
                </a:lnTo>
                <a:lnTo>
                  <a:pt x="208" y="40"/>
                </a:lnTo>
                <a:lnTo>
                  <a:pt x="194" y="34"/>
                </a:lnTo>
                <a:lnTo>
                  <a:pt x="181" y="27"/>
                </a:lnTo>
                <a:lnTo>
                  <a:pt x="168" y="19"/>
                </a:lnTo>
                <a:lnTo>
                  <a:pt x="155" y="9"/>
                </a:lnTo>
                <a:lnTo>
                  <a:pt x="151" y="16"/>
                </a:lnTo>
                <a:lnTo>
                  <a:pt x="148" y="24"/>
                </a:lnTo>
                <a:lnTo>
                  <a:pt x="147" y="34"/>
                </a:lnTo>
                <a:lnTo>
                  <a:pt x="146" y="45"/>
                </a:lnTo>
                <a:lnTo>
                  <a:pt x="146" y="123"/>
                </a:lnTo>
                <a:lnTo>
                  <a:pt x="156" y="127"/>
                </a:lnTo>
                <a:lnTo>
                  <a:pt x="165" y="132"/>
                </a:lnTo>
                <a:lnTo>
                  <a:pt x="174" y="140"/>
                </a:lnTo>
                <a:lnTo>
                  <a:pt x="181" y="149"/>
                </a:lnTo>
                <a:lnTo>
                  <a:pt x="187" y="158"/>
                </a:lnTo>
                <a:lnTo>
                  <a:pt x="191" y="169"/>
                </a:lnTo>
                <a:lnTo>
                  <a:pt x="193" y="180"/>
                </a:lnTo>
                <a:lnTo>
                  <a:pt x="194" y="191"/>
                </a:lnTo>
                <a:lnTo>
                  <a:pt x="194" y="198"/>
                </a:lnTo>
                <a:lnTo>
                  <a:pt x="193" y="206"/>
                </a:lnTo>
                <a:lnTo>
                  <a:pt x="191" y="212"/>
                </a:lnTo>
                <a:lnTo>
                  <a:pt x="189" y="219"/>
                </a:lnTo>
                <a:lnTo>
                  <a:pt x="186" y="225"/>
                </a:lnTo>
                <a:lnTo>
                  <a:pt x="182" y="232"/>
                </a:lnTo>
                <a:lnTo>
                  <a:pt x="178" y="237"/>
                </a:lnTo>
                <a:lnTo>
                  <a:pt x="173" y="243"/>
                </a:lnTo>
                <a:lnTo>
                  <a:pt x="167" y="248"/>
                </a:lnTo>
                <a:lnTo>
                  <a:pt x="162" y="252"/>
                </a:lnTo>
                <a:lnTo>
                  <a:pt x="155" y="255"/>
                </a:lnTo>
                <a:lnTo>
                  <a:pt x="149" y="259"/>
                </a:lnTo>
                <a:lnTo>
                  <a:pt x="142" y="261"/>
                </a:lnTo>
                <a:lnTo>
                  <a:pt x="136" y="263"/>
                </a:lnTo>
                <a:lnTo>
                  <a:pt x="128" y="264"/>
                </a:lnTo>
                <a:lnTo>
                  <a:pt x="121" y="264"/>
                </a:lnTo>
                <a:lnTo>
                  <a:pt x="113" y="264"/>
                </a:lnTo>
                <a:lnTo>
                  <a:pt x="107" y="263"/>
                </a:lnTo>
                <a:lnTo>
                  <a:pt x="99" y="261"/>
                </a:lnTo>
                <a:lnTo>
                  <a:pt x="93" y="259"/>
                </a:lnTo>
                <a:lnTo>
                  <a:pt x="86" y="255"/>
                </a:lnTo>
                <a:lnTo>
                  <a:pt x="81" y="252"/>
                </a:lnTo>
                <a:lnTo>
                  <a:pt x="75" y="248"/>
                </a:lnTo>
                <a:lnTo>
                  <a:pt x="70" y="243"/>
                </a:lnTo>
                <a:lnTo>
                  <a:pt x="65" y="237"/>
                </a:lnTo>
                <a:lnTo>
                  <a:pt x="60" y="232"/>
                </a:lnTo>
                <a:lnTo>
                  <a:pt x="56" y="225"/>
                </a:lnTo>
                <a:lnTo>
                  <a:pt x="54" y="219"/>
                </a:lnTo>
                <a:lnTo>
                  <a:pt x="52" y="212"/>
                </a:lnTo>
                <a:lnTo>
                  <a:pt x="49" y="206"/>
                </a:lnTo>
                <a:lnTo>
                  <a:pt x="48" y="198"/>
                </a:lnTo>
                <a:lnTo>
                  <a:pt x="48" y="191"/>
                </a:lnTo>
                <a:lnTo>
                  <a:pt x="49" y="180"/>
                </a:lnTo>
                <a:lnTo>
                  <a:pt x="52" y="169"/>
                </a:lnTo>
                <a:lnTo>
                  <a:pt x="56" y="158"/>
                </a:lnTo>
                <a:lnTo>
                  <a:pt x="61" y="149"/>
                </a:lnTo>
                <a:lnTo>
                  <a:pt x="69" y="140"/>
                </a:lnTo>
                <a:lnTo>
                  <a:pt x="76" y="132"/>
                </a:lnTo>
                <a:lnTo>
                  <a:pt x="86" y="127"/>
                </a:lnTo>
                <a:lnTo>
                  <a:pt x="97" y="123"/>
                </a:lnTo>
                <a:lnTo>
                  <a:pt x="97" y="45"/>
                </a:lnTo>
                <a:lnTo>
                  <a:pt x="97" y="32"/>
                </a:lnTo>
                <a:lnTo>
                  <a:pt x="99" y="21"/>
                </a:lnTo>
                <a:lnTo>
                  <a:pt x="101" y="9"/>
                </a:lnTo>
                <a:lnTo>
                  <a:pt x="106" y="0"/>
                </a:lnTo>
                <a:lnTo>
                  <a:pt x="93" y="3"/>
                </a:lnTo>
                <a:lnTo>
                  <a:pt x="81" y="8"/>
                </a:lnTo>
                <a:lnTo>
                  <a:pt x="70" y="15"/>
                </a:lnTo>
                <a:lnTo>
                  <a:pt x="59" y="22"/>
                </a:lnTo>
                <a:lnTo>
                  <a:pt x="51" y="31"/>
                </a:lnTo>
                <a:lnTo>
                  <a:pt x="42" y="41"/>
                </a:lnTo>
                <a:lnTo>
                  <a:pt x="34" y="51"/>
                </a:lnTo>
                <a:lnTo>
                  <a:pt x="29" y="61"/>
                </a:lnTo>
                <a:lnTo>
                  <a:pt x="24" y="73"/>
                </a:lnTo>
                <a:lnTo>
                  <a:pt x="19" y="85"/>
                </a:lnTo>
                <a:lnTo>
                  <a:pt x="15" y="98"/>
                </a:lnTo>
                <a:lnTo>
                  <a:pt x="11" y="112"/>
                </a:lnTo>
                <a:lnTo>
                  <a:pt x="7" y="126"/>
                </a:lnTo>
                <a:lnTo>
                  <a:pt x="5" y="139"/>
                </a:lnTo>
                <a:lnTo>
                  <a:pt x="3" y="152"/>
                </a:lnTo>
                <a:lnTo>
                  <a:pt x="2" y="165"/>
                </a:lnTo>
                <a:lnTo>
                  <a:pt x="1" y="177"/>
                </a:lnTo>
                <a:lnTo>
                  <a:pt x="0" y="189"/>
                </a:lnTo>
                <a:lnTo>
                  <a:pt x="0" y="202"/>
                </a:lnTo>
                <a:lnTo>
                  <a:pt x="0" y="214"/>
                </a:lnTo>
                <a:lnTo>
                  <a:pt x="0" y="225"/>
                </a:lnTo>
                <a:lnTo>
                  <a:pt x="1" y="236"/>
                </a:lnTo>
                <a:lnTo>
                  <a:pt x="3" y="246"/>
                </a:lnTo>
                <a:lnTo>
                  <a:pt x="6" y="255"/>
                </a:lnTo>
                <a:lnTo>
                  <a:pt x="11" y="264"/>
                </a:lnTo>
                <a:lnTo>
                  <a:pt x="15" y="273"/>
                </a:lnTo>
                <a:lnTo>
                  <a:pt x="20" y="279"/>
                </a:lnTo>
                <a:lnTo>
                  <a:pt x="27" y="287"/>
                </a:lnTo>
                <a:lnTo>
                  <a:pt x="34" y="293"/>
                </a:lnTo>
                <a:lnTo>
                  <a:pt x="42" y="298"/>
                </a:lnTo>
                <a:lnTo>
                  <a:pt x="51" y="303"/>
                </a:lnTo>
                <a:lnTo>
                  <a:pt x="59" y="306"/>
                </a:lnTo>
                <a:lnTo>
                  <a:pt x="69" y="309"/>
                </a:lnTo>
                <a:lnTo>
                  <a:pt x="79" y="312"/>
                </a:lnTo>
                <a:lnTo>
                  <a:pt x="89" y="313"/>
                </a:lnTo>
                <a:lnTo>
                  <a:pt x="101" y="313"/>
                </a:lnTo>
                <a:lnTo>
                  <a:pt x="434" y="313"/>
                </a:lnTo>
                <a:lnTo>
                  <a:pt x="445" y="313"/>
                </a:lnTo>
                <a:lnTo>
                  <a:pt x="456" y="312"/>
                </a:lnTo>
                <a:lnTo>
                  <a:pt x="465" y="309"/>
                </a:lnTo>
                <a:lnTo>
                  <a:pt x="475" y="306"/>
                </a:lnTo>
                <a:lnTo>
                  <a:pt x="484" y="303"/>
                </a:lnTo>
                <a:lnTo>
                  <a:pt x="492" y="298"/>
                </a:lnTo>
                <a:lnTo>
                  <a:pt x="500" y="293"/>
                </a:lnTo>
                <a:lnTo>
                  <a:pt x="507" y="287"/>
                </a:lnTo>
                <a:lnTo>
                  <a:pt x="514" y="279"/>
                </a:lnTo>
                <a:lnTo>
                  <a:pt x="519" y="273"/>
                </a:lnTo>
                <a:lnTo>
                  <a:pt x="525" y="264"/>
                </a:lnTo>
                <a:lnTo>
                  <a:pt x="528" y="255"/>
                </a:lnTo>
                <a:lnTo>
                  <a:pt x="531" y="246"/>
                </a:lnTo>
                <a:lnTo>
                  <a:pt x="533" y="236"/>
                </a:lnTo>
                <a:lnTo>
                  <a:pt x="534" y="225"/>
                </a:lnTo>
                <a:lnTo>
                  <a:pt x="535" y="214"/>
                </a:lnTo>
                <a:lnTo>
                  <a:pt x="535" y="202"/>
                </a:lnTo>
                <a:lnTo>
                  <a:pt x="534" y="189"/>
                </a:lnTo>
                <a:lnTo>
                  <a:pt x="534" y="177"/>
                </a:lnTo>
                <a:lnTo>
                  <a:pt x="533" y="165"/>
                </a:lnTo>
                <a:close/>
              </a:path>
            </a:pathLst>
          </a:custGeom>
          <a:solidFill>
            <a:schemeClr val="accent1"/>
          </a:solidFill>
          <a:ln>
            <a:noFill/>
          </a:ln>
        </p:spPr>
        <p:txBody>
          <a:bodyPr vert="horz" wrap="square" lIns="243792" tIns="121896" rIns="243792" bIns="121896" numCol="1" anchor="t" anchorCtr="0" compatLnSpc="1">
            <a:prstTxWarp prst="textNoShape">
              <a:avLst/>
            </a:prstTxWarp>
          </a:bodyPr>
          <a:lstStyle/>
          <a:p>
            <a:endParaRPr lang="ru-RU" sz="2400"/>
          </a:p>
        </p:txBody>
      </p:sp>
      <p:sp>
        <p:nvSpPr>
          <p:cNvPr id="81" name="Freeform 84"/>
          <p:cNvSpPr>
            <a:spLocks/>
          </p:cNvSpPr>
          <p:nvPr/>
        </p:nvSpPr>
        <p:spPr bwMode="auto">
          <a:xfrm>
            <a:off x="22167754" y="6074986"/>
            <a:ext cx="67720" cy="67720"/>
          </a:xfrm>
          <a:custGeom>
            <a:avLst/>
            <a:gdLst>
              <a:gd name="T0" fmla="*/ 0 w 49"/>
              <a:gd name="T1" fmla="*/ 24 h 49"/>
              <a:gd name="T2" fmla="*/ 0 w 49"/>
              <a:gd name="T3" fmla="*/ 29 h 49"/>
              <a:gd name="T4" fmla="*/ 2 w 49"/>
              <a:gd name="T5" fmla="*/ 33 h 49"/>
              <a:gd name="T6" fmla="*/ 4 w 49"/>
              <a:gd name="T7" fmla="*/ 38 h 49"/>
              <a:gd name="T8" fmla="*/ 8 w 49"/>
              <a:gd name="T9" fmla="*/ 41 h 49"/>
              <a:gd name="T10" fmla="*/ 11 w 49"/>
              <a:gd name="T11" fmla="*/ 44 h 49"/>
              <a:gd name="T12" fmla="*/ 15 w 49"/>
              <a:gd name="T13" fmla="*/ 46 h 49"/>
              <a:gd name="T14" fmla="*/ 19 w 49"/>
              <a:gd name="T15" fmla="*/ 49 h 49"/>
              <a:gd name="T16" fmla="*/ 24 w 49"/>
              <a:gd name="T17" fmla="*/ 49 h 49"/>
              <a:gd name="T18" fmla="*/ 29 w 49"/>
              <a:gd name="T19" fmla="*/ 49 h 49"/>
              <a:gd name="T20" fmla="*/ 33 w 49"/>
              <a:gd name="T21" fmla="*/ 46 h 49"/>
              <a:gd name="T22" fmla="*/ 38 w 49"/>
              <a:gd name="T23" fmla="*/ 44 h 49"/>
              <a:gd name="T24" fmla="*/ 41 w 49"/>
              <a:gd name="T25" fmla="*/ 41 h 49"/>
              <a:gd name="T26" fmla="*/ 44 w 49"/>
              <a:gd name="T27" fmla="*/ 38 h 49"/>
              <a:gd name="T28" fmla="*/ 46 w 49"/>
              <a:gd name="T29" fmla="*/ 33 h 49"/>
              <a:gd name="T30" fmla="*/ 49 w 49"/>
              <a:gd name="T31" fmla="*/ 29 h 49"/>
              <a:gd name="T32" fmla="*/ 49 w 49"/>
              <a:gd name="T33" fmla="*/ 24 h 49"/>
              <a:gd name="T34" fmla="*/ 49 w 49"/>
              <a:gd name="T35" fmla="*/ 19 h 49"/>
              <a:gd name="T36" fmla="*/ 46 w 49"/>
              <a:gd name="T37" fmla="*/ 15 h 49"/>
              <a:gd name="T38" fmla="*/ 44 w 49"/>
              <a:gd name="T39" fmla="*/ 11 h 49"/>
              <a:gd name="T40" fmla="*/ 41 w 49"/>
              <a:gd name="T41" fmla="*/ 8 h 49"/>
              <a:gd name="T42" fmla="*/ 38 w 49"/>
              <a:gd name="T43" fmla="*/ 4 h 49"/>
              <a:gd name="T44" fmla="*/ 33 w 49"/>
              <a:gd name="T45" fmla="*/ 2 h 49"/>
              <a:gd name="T46" fmla="*/ 29 w 49"/>
              <a:gd name="T47" fmla="*/ 0 h 49"/>
              <a:gd name="T48" fmla="*/ 24 w 49"/>
              <a:gd name="T49" fmla="*/ 0 h 49"/>
              <a:gd name="T50" fmla="*/ 19 w 49"/>
              <a:gd name="T51" fmla="*/ 0 h 49"/>
              <a:gd name="T52" fmla="*/ 15 w 49"/>
              <a:gd name="T53" fmla="*/ 2 h 49"/>
              <a:gd name="T54" fmla="*/ 11 w 49"/>
              <a:gd name="T55" fmla="*/ 4 h 49"/>
              <a:gd name="T56" fmla="*/ 8 w 49"/>
              <a:gd name="T57" fmla="*/ 8 h 49"/>
              <a:gd name="T58" fmla="*/ 4 w 49"/>
              <a:gd name="T59" fmla="*/ 11 h 49"/>
              <a:gd name="T60" fmla="*/ 2 w 49"/>
              <a:gd name="T61" fmla="*/ 15 h 49"/>
              <a:gd name="T62" fmla="*/ 0 w 49"/>
              <a:gd name="T63" fmla="*/ 19 h 49"/>
              <a:gd name="T64" fmla="*/ 0 w 49"/>
              <a:gd name="T65" fmla="*/ 24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49" h="49">
                <a:moveTo>
                  <a:pt x="0" y="24"/>
                </a:moveTo>
                <a:lnTo>
                  <a:pt x="0" y="29"/>
                </a:lnTo>
                <a:lnTo>
                  <a:pt x="2" y="33"/>
                </a:lnTo>
                <a:lnTo>
                  <a:pt x="4" y="38"/>
                </a:lnTo>
                <a:lnTo>
                  <a:pt x="8" y="41"/>
                </a:lnTo>
                <a:lnTo>
                  <a:pt x="11" y="44"/>
                </a:lnTo>
                <a:lnTo>
                  <a:pt x="15" y="46"/>
                </a:lnTo>
                <a:lnTo>
                  <a:pt x="19" y="49"/>
                </a:lnTo>
                <a:lnTo>
                  <a:pt x="24" y="49"/>
                </a:lnTo>
                <a:lnTo>
                  <a:pt x="29" y="49"/>
                </a:lnTo>
                <a:lnTo>
                  <a:pt x="33" y="46"/>
                </a:lnTo>
                <a:lnTo>
                  <a:pt x="38" y="44"/>
                </a:lnTo>
                <a:lnTo>
                  <a:pt x="41" y="41"/>
                </a:lnTo>
                <a:lnTo>
                  <a:pt x="44" y="38"/>
                </a:lnTo>
                <a:lnTo>
                  <a:pt x="46" y="33"/>
                </a:lnTo>
                <a:lnTo>
                  <a:pt x="49" y="29"/>
                </a:lnTo>
                <a:lnTo>
                  <a:pt x="49" y="24"/>
                </a:lnTo>
                <a:lnTo>
                  <a:pt x="49" y="19"/>
                </a:lnTo>
                <a:lnTo>
                  <a:pt x="46" y="15"/>
                </a:lnTo>
                <a:lnTo>
                  <a:pt x="44" y="11"/>
                </a:lnTo>
                <a:lnTo>
                  <a:pt x="41" y="8"/>
                </a:lnTo>
                <a:lnTo>
                  <a:pt x="38" y="4"/>
                </a:lnTo>
                <a:lnTo>
                  <a:pt x="33" y="2"/>
                </a:lnTo>
                <a:lnTo>
                  <a:pt x="29" y="0"/>
                </a:lnTo>
                <a:lnTo>
                  <a:pt x="24" y="0"/>
                </a:lnTo>
                <a:lnTo>
                  <a:pt x="19" y="0"/>
                </a:lnTo>
                <a:lnTo>
                  <a:pt x="15" y="2"/>
                </a:lnTo>
                <a:lnTo>
                  <a:pt x="11" y="4"/>
                </a:lnTo>
                <a:lnTo>
                  <a:pt x="8" y="8"/>
                </a:lnTo>
                <a:lnTo>
                  <a:pt x="4" y="11"/>
                </a:lnTo>
                <a:lnTo>
                  <a:pt x="2" y="15"/>
                </a:lnTo>
                <a:lnTo>
                  <a:pt x="0" y="19"/>
                </a:lnTo>
                <a:lnTo>
                  <a:pt x="0" y="24"/>
                </a:lnTo>
                <a:close/>
              </a:path>
            </a:pathLst>
          </a:custGeom>
          <a:solidFill>
            <a:schemeClr val="accent1"/>
          </a:solidFill>
          <a:ln>
            <a:noFill/>
          </a:ln>
        </p:spPr>
        <p:txBody>
          <a:bodyPr vert="horz" wrap="square" lIns="243792" tIns="121896" rIns="243792" bIns="121896" numCol="1" anchor="t" anchorCtr="0" compatLnSpc="1">
            <a:prstTxWarp prst="textNoShape">
              <a:avLst/>
            </a:prstTxWarp>
          </a:bodyPr>
          <a:lstStyle/>
          <a:p>
            <a:endParaRPr lang="ru-RU" sz="2400"/>
          </a:p>
        </p:txBody>
      </p:sp>
      <p:sp>
        <p:nvSpPr>
          <p:cNvPr id="82" name="Freeform 85"/>
          <p:cNvSpPr>
            <a:spLocks/>
          </p:cNvSpPr>
          <p:nvPr/>
        </p:nvSpPr>
        <p:spPr bwMode="auto">
          <a:xfrm>
            <a:off x="1745909" y="3645528"/>
            <a:ext cx="410554" cy="410554"/>
          </a:xfrm>
          <a:custGeom>
            <a:avLst/>
            <a:gdLst>
              <a:gd name="T0" fmla="*/ 161 w 291"/>
              <a:gd name="T1" fmla="*/ 291 h 292"/>
              <a:gd name="T2" fmla="*/ 189 w 291"/>
              <a:gd name="T3" fmla="*/ 286 h 292"/>
              <a:gd name="T4" fmla="*/ 215 w 291"/>
              <a:gd name="T5" fmla="*/ 275 h 292"/>
              <a:gd name="T6" fmla="*/ 238 w 291"/>
              <a:gd name="T7" fmla="*/ 259 h 292"/>
              <a:gd name="T8" fmla="*/ 259 w 291"/>
              <a:gd name="T9" fmla="*/ 238 h 292"/>
              <a:gd name="T10" fmla="*/ 275 w 291"/>
              <a:gd name="T11" fmla="*/ 215 h 292"/>
              <a:gd name="T12" fmla="*/ 286 w 291"/>
              <a:gd name="T13" fmla="*/ 189 h 292"/>
              <a:gd name="T14" fmla="*/ 291 w 291"/>
              <a:gd name="T15" fmla="*/ 161 h 292"/>
              <a:gd name="T16" fmla="*/ 291 w 291"/>
              <a:gd name="T17" fmla="*/ 131 h 292"/>
              <a:gd name="T18" fmla="*/ 286 w 291"/>
              <a:gd name="T19" fmla="*/ 103 h 292"/>
              <a:gd name="T20" fmla="*/ 275 w 291"/>
              <a:gd name="T21" fmla="*/ 77 h 292"/>
              <a:gd name="T22" fmla="*/ 259 w 291"/>
              <a:gd name="T23" fmla="*/ 54 h 292"/>
              <a:gd name="T24" fmla="*/ 238 w 291"/>
              <a:gd name="T25" fmla="*/ 32 h 292"/>
              <a:gd name="T26" fmla="*/ 215 w 291"/>
              <a:gd name="T27" fmla="*/ 17 h 292"/>
              <a:gd name="T28" fmla="*/ 189 w 291"/>
              <a:gd name="T29" fmla="*/ 6 h 292"/>
              <a:gd name="T30" fmla="*/ 161 w 291"/>
              <a:gd name="T31" fmla="*/ 1 h 292"/>
              <a:gd name="T32" fmla="*/ 130 w 291"/>
              <a:gd name="T33" fmla="*/ 1 h 292"/>
              <a:gd name="T34" fmla="*/ 102 w 291"/>
              <a:gd name="T35" fmla="*/ 6 h 292"/>
              <a:gd name="T36" fmla="*/ 76 w 291"/>
              <a:gd name="T37" fmla="*/ 17 h 292"/>
              <a:gd name="T38" fmla="*/ 54 w 291"/>
              <a:gd name="T39" fmla="*/ 32 h 292"/>
              <a:gd name="T40" fmla="*/ 32 w 291"/>
              <a:gd name="T41" fmla="*/ 54 h 292"/>
              <a:gd name="T42" fmla="*/ 16 w 291"/>
              <a:gd name="T43" fmla="*/ 77 h 292"/>
              <a:gd name="T44" fmla="*/ 5 w 291"/>
              <a:gd name="T45" fmla="*/ 103 h 292"/>
              <a:gd name="T46" fmla="*/ 0 w 291"/>
              <a:gd name="T47" fmla="*/ 131 h 292"/>
              <a:gd name="T48" fmla="*/ 0 w 291"/>
              <a:gd name="T49" fmla="*/ 161 h 292"/>
              <a:gd name="T50" fmla="*/ 5 w 291"/>
              <a:gd name="T51" fmla="*/ 189 h 292"/>
              <a:gd name="T52" fmla="*/ 16 w 291"/>
              <a:gd name="T53" fmla="*/ 215 h 292"/>
              <a:gd name="T54" fmla="*/ 32 w 291"/>
              <a:gd name="T55" fmla="*/ 238 h 292"/>
              <a:gd name="T56" fmla="*/ 54 w 291"/>
              <a:gd name="T57" fmla="*/ 259 h 292"/>
              <a:gd name="T58" fmla="*/ 76 w 291"/>
              <a:gd name="T59" fmla="*/ 275 h 292"/>
              <a:gd name="T60" fmla="*/ 102 w 291"/>
              <a:gd name="T61" fmla="*/ 286 h 292"/>
              <a:gd name="T62" fmla="*/ 130 w 291"/>
              <a:gd name="T63" fmla="*/ 291 h 2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91" h="292">
                <a:moveTo>
                  <a:pt x="146" y="292"/>
                </a:moveTo>
                <a:lnTo>
                  <a:pt x="161" y="291"/>
                </a:lnTo>
                <a:lnTo>
                  <a:pt x="175" y="289"/>
                </a:lnTo>
                <a:lnTo>
                  <a:pt x="189" y="286"/>
                </a:lnTo>
                <a:lnTo>
                  <a:pt x="202" y="281"/>
                </a:lnTo>
                <a:lnTo>
                  <a:pt x="215" y="275"/>
                </a:lnTo>
                <a:lnTo>
                  <a:pt x="227" y="267"/>
                </a:lnTo>
                <a:lnTo>
                  <a:pt x="238" y="259"/>
                </a:lnTo>
                <a:lnTo>
                  <a:pt x="249" y="249"/>
                </a:lnTo>
                <a:lnTo>
                  <a:pt x="259" y="238"/>
                </a:lnTo>
                <a:lnTo>
                  <a:pt x="268" y="226"/>
                </a:lnTo>
                <a:lnTo>
                  <a:pt x="275" y="215"/>
                </a:lnTo>
                <a:lnTo>
                  <a:pt x="282" y="202"/>
                </a:lnTo>
                <a:lnTo>
                  <a:pt x="286" y="189"/>
                </a:lnTo>
                <a:lnTo>
                  <a:pt x="289" y="175"/>
                </a:lnTo>
                <a:lnTo>
                  <a:pt x="291" y="161"/>
                </a:lnTo>
                <a:lnTo>
                  <a:pt x="291" y="145"/>
                </a:lnTo>
                <a:lnTo>
                  <a:pt x="291" y="131"/>
                </a:lnTo>
                <a:lnTo>
                  <a:pt x="289" y="116"/>
                </a:lnTo>
                <a:lnTo>
                  <a:pt x="286" y="103"/>
                </a:lnTo>
                <a:lnTo>
                  <a:pt x="282" y="90"/>
                </a:lnTo>
                <a:lnTo>
                  <a:pt x="275" y="77"/>
                </a:lnTo>
                <a:lnTo>
                  <a:pt x="268" y="66"/>
                </a:lnTo>
                <a:lnTo>
                  <a:pt x="259" y="54"/>
                </a:lnTo>
                <a:lnTo>
                  <a:pt x="249" y="43"/>
                </a:lnTo>
                <a:lnTo>
                  <a:pt x="238" y="32"/>
                </a:lnTo>
                <a:lnTo>
                  <a:pt x="227" y="23"/>
                </a:lnTo>
                <a:lnTo>
                  <a:pt x="215" y="17"/>
                </a:lnTo>
                <a:lnTo>
                  <a:pt x="202" y="10"/>
                </a:lnTo>
                <a:lnTo>
                  <a:pt x="189" y="6"/>
                </a:lnTo>
                <a:lnTo>
                  <a:pt x="175" y="3"/>
                </a:lnTo>
                <a:lnTo>
                  <a:pt x="161" y="1"/>
                </a:lnTo>
                <a:lnTo>
                  <a:pt x="146" y="0"/>
                </a:lnTo>
                <a:lnTo>
                  <a:pt x="130" y="1"/>
                </a:lnTo>
                <a:lnTo>
                  <a:pt x="116" y="3"/>
                </a:lnTo>
                <a:lnTo>
                  <a:pt x="102" y="6"/>
                </a:lnTo>
                <a:lnTo>
                  <a:pt x="89" y="10"/>
                </a:lnTo>
                <a:lnTo>
                  <a:pt x="76" y="17"/>
                </a:lnTo>
                <a:lnTo>
                  <a:pt x="65" y="23"/>
                </a:lnTo>
                <a:lnTo>
                  <a:pt x="54" y="32"/>
                </a:lnTo>
                <a:lnTo>
                  <a:pt x="42" y="43"/>
                </a:lnTo>
                <a:lnTo>
                  <a:pt x="32" y="54"/>
                </a:lnTo>
                <a:lnTo>
                  <a:pt x="24" y="66"/>
                </a:lnTo>
                <a:lnTo>
                  <a:pt x="16" y="77"/>
                </a:lnTo>
                <a:lnTo>
                  <a:pt x="11" y="90"/>
                </a:lnTo>
                <a:lnTo>
                  <a:pt x="5" y="103"/>
                </a:lnTo>
                <a:lnTo>
                  <a:pt x="2" y="116"/>
                </a:lnTo>
                <a:lnTo>
                  <a:pt x="0" y="131"/>
                </a:lnTo>
                <a:lnTo>
                  <a:pt x="0" y="145"/>
                </a:lnTo>
                <a:lnTo>
                  <a:pt x="0" y="161"/>
                </a:lnTo>
                <a:lnTo>
                  <a:pt x="2" y="175"/>
                </a:lnTo>
                <a:lnTo>
                  <a:pt x="5" y="189"/>
                </a:lnTo>
                <a:lnTo>
                  <a:pt x="11" y="202"/>
                </a:lnTo>
                <a:lnTo>
                  <a:pt x="16" y="215"/>
                </a:lnTo>
                <a:lnTo>
                  <a:pt x="24" y="226"/>
                </a:lnTo>
                <a:lnTo>
                  <a:pt x="32" y="238"/>
                </a:lnTo>
                <a:lnTo>
                  <a:pt x="42" y="249"/>
                </a:lnTo>
                <a:lnTo>
                  <a:pt x="54" y="259"/>
                </a:lnTo>
                <a:lnTo>
                  <a:pt x="65" y="267"/>
                </a:lnTo>
                <a:lnTo>
                  <a:pt x="76" y="275"/>
                </a:lnTo>
                <a:lnTo>
                  <a:pt x="89" y="281"/>
                </a:lnTo>
                <a:lnTo>
                  <a:pt x="102" y="286"/>
                </a:lnTo>
                <a:lnTo>
                  <a:pt x="116" y="289"/>
                </a:lnTo>
                <a:lnTo>
                  <a:pt x="130" y="291"/>
                </a:lnTo>
                <a:lnTo>
                  <a:pt x="146" y="292"/>
                </a:lnTo>
                <a:close/>
              </a:path>
            </a:pathLst>
          </a:custGeom>
          <a:solidFill>
            <a:schemeClr val="accent1"/>
          </a:solidFill>
          <a:ln>
            <a:noFill/>
          </a:ln>
        </p:spPr>
        <p:txBody>
          <a:bodyPr vert="horz" wrap="square" lIns="243792" tIns="121896" rIns="243792" bIns="121896" numCol="1" anchor="t" anchorCtr="0" compatLnSpc="1">
            <a:prstTxWarp prst="textNoShape">
              <a:avLst/>
            </a:prstTxWarp>
          </a:bodyPr>
          <a:lstStyle/>
          <a:p>
            <a:endParaRPr lang="ru-RU" sz="2400"/>
          </a:p>
        </p:txBody>
      </p:sp>
      <p:sp>
        <p:nvSpPr>
          <p:cNvPr id="83" name="Freeform 86"/>
          <p:cNvSpPr>
            <a:spLocks/>
          </p:cNvSpPr>
          <p:nvPr/>
        </p:nvSpPr>
        <p:spPr bwMode="auto">
          <a:xfrm>
            <a:off x="1572378" y="4022222"/>
            <a:ext cx="757620" cy="444415"/>
          </a:xfrm>
          <a:custGeom>
            <a:avLst/>
            <a:gdLst>
              <a:gd name="T0" fmla="*/ 533 w 535"/>
              <a:gd name="T1" fmla="*/ 170 h 317"/>
              <a:gd name="T2" fmla="*/ 531 w 535"/>
              <a:gd name="T3" fmla="*/ 148 h 317"/>
              <a:gd name="T4" fmla="*/ 527 w 535"/>
              <a:gd name="T5" fmla="*/ 127 h 317"/>
              <a:gd name="T6" fmla="*/ 521 w 535"/>
              <a:gd name="T7" fmla="*/ 106 h 317"/>
              <a:gd name="T8" fmla="*/ 516 w 535"/>
              <a:gd name="T9" fmla="*/ 87 h 317"/>
              <a:gd name="T10" fmla="*/ 507 w 535"/>
              <a:gd name="T11" fmla="*/ 68 h 317"/>
              <a:gd name="T12" fmla="*/ 498 w 535"/>
              <a:gd name="T13" fmla="*/ 51 h 317"/>
              <a:gd name="T14" fmla="*/ 486 w 535"/>
              <a:gd name="T15" fmla="*/ 35 h 317"/>
              <a:gd name="T16" fmla="*/ 472 w 535"/>
              <a:gd name="T17" fmla="*/ 22 h 317"/>
              <a:gd name="T18" fmla="*/ 455 w 535"/>
              <a:gd name="T19" fmla="*/ 12 h 317"/>
              <a:gd name="T20" fmla="*/ 436 w 535"/>
              <a:gd name="T21" fmla="*/ 5 h 317"/>
              <a:gd name="T22" fmla="*/ 416 w 535"/>
              <a:gd name="T23" fmla="*/ 2 h 317"/>
              <a:gd name="T24" fmla="*/ 398 w 535"/>
              <a:gd name="T25" fmla="*/ 3 h 317"/>
              <a:gd name="T26" fmla="*/ 374 w 535"/>
              <a:gd name="T27" fmla="*/ 18 h 317"/>
              <a:gd name="T28" fmla="*/ 351 w 535"/>
              <a:gd name="T29" fmla="*/ 32 h 317"/>
              <a:gd name="T30" fmla="*/ 330 w 535"/>
              <a:gd name="T31" fmla="*/ 41 h 317"/>
              <a:gd name="T32" fmla="*/ 305 w 535"/>
              <a:gd name="T33" fmla="*/ 49 h 317"/>
              <a:gd name="T34" fmla="*/ 281 w 535"/>
              <a:gd name="T35" fmla="*/ 53 h 317"/>
              <a:gd name="T36" fmla="*/ 255 w 535"/>
              <a:gd name="T37" fmla="*/ 53 h 317"/>
              <a:gd name="T38" fmla="*/ 230 w 535"/>
              <a:gd name="T39" fmla="*/ 49 h 317"/>
              <a:gd name="T40" fmla="*/ 205 w 535"/>
              <a:gd name="T41" fmla="*/ 41 h 317"/>
              <a:gd name="T42" fmla="*/ 184 w 535"/>
              <a:gd name="T43" fmla="*/ 32 h 317"/>
              <a:gd name="T44" fmla="*/ 161 w 535"/>
              <a:gd name="T45" fmla="*/ 18 h 317"/>
              <a:gd name="T46" fmla="*/ 137 w 535"/>
              <a:gd name="T47" fmla="*/ 3 h 317"/>
              <a:gd name="T48" fmla="*/ 120 w 535"/>
              <a:gd name="T49" fmla="*/ 2 h 317"/>
              <a:gd name="T50" fmla="*/ 99 w 535"/>
              <a:gd name="T51" fmla="*/ 5 h 317"/>
              <a:gd name="T52" fmla="*/ 80 w 535"/>
              <a:gd name="T53" fmla="*/ 12 h 317"/>
              <a:gd name="T54" fmla="*/ 63 w 535"/>
              <a:gd name="T55" fmla="*/ 22 h 317"/>
              <a:gd name="T56" fmla="*/ 50 w 535"/>
              <a:gd name="T57" fmla="*/ 35 h 317"/>
              <a:gd name="T58" fmla="*/ 39 w 535"/>
              <a:gd name="T59" fmla="*/ 51 h 317"/>
              <a:gd name="T60" fmla="*/ 28 w 535"/>
              <a:gd name="T61" fmla="*/ 68 h 317"/>
              <a:gd name="T62" fmla="*/ 20 w 535"/>
              <a:gd name="T63" fmla="*/ 87 h 317"/>
              <a:gd name="T64" fmla="*/ 14 w 535"/>
              <a:gd name="T65" fmla="*/ 106 h 317"/>
              <a:gd name="T66" fmla="*/ 8 w 535"/>
              <a:gd name="T67" fmla="*/ 127 h 317"/>
              <a:gd name="T68" fmla="*/ 5 w 535"/>
              <a:gd name="T69" fmla="*/ 148 h 317"/>
              <a:gd name="T70" fmla="*/ 2 w 535"/>
              <a:gd name="T71" fmla="*/ 170 h 317"/>
              <a:gd name="T72" fmla="*/ 1 w 535"/>
              <a:gd name="T73" fmla="*/ 189 h 317"/>
              <a:gd name="T74" fmla="*/ 0 w 535"/>
              <a:gd name="T75" fmla="*/ 209 h 317"/>
              <a:gd name="T76" fmla="*/ 0 w 535"/>
              <a:gd name="T77" fmla="*/ 229 h 317"/>
              <a:gd name="T78" fmla="*/ 4 w 535"/>
              <a:gd name="T79" fmla="*/ 250 h 317"/>
              <a:gd name="T80" fmla="*/ 11 w 535"/>
              <a:gd name="T81" fmla="*/ 268 h 317"/>
              <a:gd name="T82" fmla="*/ 21 w 535"/>
              <a:gd name="T83" fmla="*/ 283 h 317"/>
              <a:gd name="T84" fmla="*/ 34 w 535"/>
              <a:gd name="T85" fmla="*/ 297 h 317"/>
              <a:gd name="T86" fmla="*/ 50 w 535"/>
              <a:gd name="T87" fmla="*/ 307 h 317"/>
              <a:gd name="T88" fmla="*/ 70 w 535"/>
              <a:gd name="T89" fmla="*/ 314 h 317"/>
              <a:gd name="T90" fmla="*/ 90 w 535"/>
              <a:gd name="T91" fmla="*/ 317 h 317"/>
              <a:gd name="T92" fmla="*/ 434 w 535"/>
              <a:gd name="T93" fmla="*/ 317 h 317"/>
              <a:gd name="T94" fmla="*/ 455 w 535"/>
              <a:gd name="T95" fmla="*/ 316 h 317"/>
              <a:gd name="T96" fmla="*/ 475 w 535"/>
              <a:gd name="T97" fmla="*/ 310 h 317"/>
              <a:gd name="T98" fmla="*/ 493 w 535"/>
              <a:gd name="T99" fmla="*/ 303 h 317"/>
              <a:gd name="T100" fmla="*/ 507 w 535"/>
              <a:gd name="T101" fmla="*/ 291 h 317"/>
              <a:gd name="T102" fmla="*/ 520 w 535"/>
              <a:gd name="T103" fmla="*/ 276 h 317"/>
              <a:gd name="T104" fmla="*/ 529 w 535"/>
              <a:gd name="T105" fmla="*/ 260 h 317"/>
              <a:gd name="T106" fmla="*/ 534 w 535"/>
              <a:gd name="T107" fmla="*/ 240 h 317"/>
              <a:gd name="T108" fmla="*/ 535 w 535"/>
              <a:gd name="T109" fmla="*/ 219 h 317"/>
              <a:gd name="T110" fmla="*/ 535 w 535"/>
              <a:gd name="T111" fmla="*/ 199 h 317"/>
              <a:gd name="T112" fmla="*/ 534 w 535"/>
              <a:gd name="T113" fmla="*/ 180 h 3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535" h="317">
                <a:moveTo>
                  <a:pt x="534" y="180"/>
                </a:moveTo>
                <a:lnTo>
                  <a:pt x="533" y="170"/>
                </a:lnTo>
                <a:lnTo>
                  <a:pt x="532" y="159"/>
                </a:lnTo>
                <a:lnTo>
                  <a:pt x="531" y="148"/>
                </a:lnTo>
                <a:lnTo>
                  <a:pt x="529" y="138"/>
                </a:lnTo>
                <a:lnTo>
                  <a:pt x="527" y="127"/>
                </a:lnTo>
                <a:lnTo>
                  <a:pt x="525" y="116"/>
                </a:lnTo>
                <a:lnTo>
                  <a:pt x="521" y="106"/>
                </a:lnTo>
                <a:lnTo>
                  <a:pt x="519" y="97"/>
                </a:lnTo>
                <a:lnTo>
                  <a:pt x="516" y="87"/>
                </a:lnTo>
                <a:lnTo>
                  <a:pt x="512" y="78"/>
                </a:lnTo>
                <a:lnTo>
                  <a:pt x="507" y="68"/>
                </a:lnTo>
                <a:lnTo>
                  <a:pt x="502" y="60"/>
                </a:lnTo>
                <a:lnTo>
                  <a:pt x="498" y="51"/>
                </a:lnTo>
                <a:lnTo>
                  <a:pt x="491" y="43"/>
                </a:lnTo>
                <a:lnTo>
                  <a:pt x="486" y="35"/>
                </a:lnTo>
                <a:lnTo>
                  <a:pt x="479" y="29"/>
                </a:lnTo>
                <a:lnTo>
                  <a:pt x="472" y="22"/>
                </a:lnTo>
                <a:lnTo>
                  <a:pt x="464" y="17"/>
                </a:lnTo>
                <a:lnTo>
                  <a:pt x="455" y="12"/>
                </a:lnTo>
                <a:lnTo>
                  <a:pt x="447" y="8"/>
                </a:lnTo>
                <a:lnTo>
                  <a:pt x="436" y="5"/>
                </a:lnTo>
                <a:lnTo>
                  <a:pt x="426" y="3"/>
                </a:lnTo>
                <a:lnTo>
                  <a:pt x="416" y="2"/>
                </a:lnTo>
                <a:lnTo>
                  <a:pt x="404" y="0"/>
                </a:lnTo>
                <a:lnTo>
                  <a:pt x="398" y="3"/>
                </a:lnTo>
                <a:lnTo>
                  <a:pt x="387" y="9"/>
                </a:lnTo>
                <a:lnTo>
                  <a:pt x="374" y="18"/>
                </a:lnTo>
                <a:lnTo>
                  <a:pt x="359" y="27"/>
                </a:lnTo>
                <a:lnTo>
                  <a:pt x="351" y="32"/>
                </a:lnTo>
                <a:lnTo>
                  <a:pt x="341" y="37"/>
                </a:lnTo>
                <a:lnTo>
                  <a:pt x="330" y="41"/>
                </a:lnTo>
                <a:lnTo>
                  <a:pt x="318" y="46"/>
                </a:lnTo>
                <a:lnTo>
                  <a:pt x="305" y="49"/>
                </a:lnTo>
                <a:lnTo>
                  <a:pt x="293" y="51"/>
                </a:lnTo>
                <a:lnTo>
                  <a:pt x="281" y="53"/>
                </a:lnTo>
                <a:lnTo>
                  <a:pt x="268" y="53"/>
                </a:lnTo>
                <a:lnTo>
                  <a:pt x="255" y="53"/>
                </a:lnTo>
                <a:lnTo>
                  <a:pt x="243" y="51"/>
                </a:lnTo>
                <a:lnTo>
                  <a:pt x="230" y="49"/>
                </a:lnTo>
                <a:lnTo>
                  <a:pt x="217" y="46"/>
                </a:lnTo>
                <a:lnTo>
                  <a:pt x="205" y="41"/>
                </a:lnTo>
                <a:lnTo>
                  <a:pt x="194" y="37"/>
                </a:lnTo>
                <a:lnTo>
                  <a:pt x="184" y="32"/>
                </a:lnTo>
                <a:lnTo>
                  <a:pt x="176" y="27"/>
                </a:lnTo>
                <a:lnTo>
                  <a:pt x="161" y="18"/>
                </a:lnTo>
                <a:lnTo>
                  <a:pt x="148" y="9"/>
                </a:lnTo>
                <a:lnTo>
                  <a:pt x="137" y="3"/>
                </a:lnTo>
                <a:lnTo>
                  <a:pt x="131" y="0"/>
                </a:lnTo>
                <a:lnTo>
                  <a:pt x="120" y="2"/>
                </a:lnTo>
                <a:lnTo>
                  <a:pt x="109" y="3"/>
                </a:lnTo>
                <a:lnTo>
                  <a:pt x="99" y="5"/>
                </a:lnTo>
                <a:lnTo>
                  <a:pt x="89" y="8"/>
                </a:lnTo>
                <a:lnTo>
                  <a:pt x="80" y="12"/>
                </a:lnTo>
                <a:lnTo>
                  <a:pt x="71" y="17"/>
                </a:lnTo>
                <a:lnTo>
                  <a:pt x="63" y="22"/>
                </a:lnTo>
                <a:lnTo>
                  <a:pt x="57" y="29"/>
                </a:lnTo>
                <a:lnTo>
                  <a:pt x="50" y="35"/>
                </a:lnTo>
                <a:lnTo>
                  <a:pt x="44" y="43"/>
                </a:lnTo>
                <a:lnTo>
                  <a:pt x="39" y="51"/>
                </a:lnTo>
                <a:lnTo>
                  <a:pt x="33" y="60"/>
                </a:lnTo>
                <a:lnTo>
                  <a:pt x="28" y="68"/>
                </a:lnTo>
                <a:lnTo>
                  <a:pt x="23" y="78"/>
                </a:lnTo>
                <a:lnTo>
                  <a:pt x="20" y="87"/>
                </a:lnTo>
                <a:lnTo>
                  <a:pt x="17" y="97"/>
                </a:lnTo>
                <a:lnTo>
                  <a:pt x="14" y="106"/>
                </a:lnTo>
                <a:lnTo>
                  <a:pt x="11" y="116"/>
                </a:lnTo>
                <a:lnTo>
                  <a:pt x="8" y="127"/>
                </a:lnTo>
                <a:lnTo>
                  <a:pt x="6" y="138"/>
                </a:lnTo>
                <a:lnTo>
                  <a:pt x="5" y="148"/>
                </a:lnTo>
                <a:lnTo>
                  <a:pt x="3" y="159"/>
                </a:lnTo>
                <a:lnTo>
                  <a:pt x="2" y="170"/>
                </a:lnTo>
                <a:lnTo>
                  <a:pt x="1" y="180"/>
                </a:lnTo>
                <a:lnTo>
                  <a:pt x="1" y="189"/>
                </a:lnTo>
                <a:lnTo>
                  <a:pt x="0" y="199"/>
                </a:lnTo>
                <a:lnTo>
                  <a:pt x="0" y="209"/>
                </a:lnTo>
                <a:lnTo>
                  <a:pt x="0" y="219"/>
                </a:lnTo>
                <a:lnTo>
                  <a:pt x="0" y="229"/>
                </a:lnTo>
                <a:lnTo>
                  <a:pt x="2" y="240"/>
                </a:lnTo>
                <a:lnTo>
                  <a:pt x="4" y="250"/>
                </a:lnTo>
                <a:lnTo>
                  <a:pt x="7" y="260"/>
                </a:lnTo>
                <a:lnTo>
                  <a:pt x="11" y="268"/>
                </a:lnTo>
                <a:lnTo>
                  <a:pt x="16" y="276"/>
                </a:lnTo>
                <a:lnTo>
                  <a:pt x="21" y="283"/>
                </a:lnTo>
                <a:lnTo>
                  <a:pt x="28" y="291"/>
                </a:lnTo>
                <a:lnTo>
                  <a:pt x="34" y="297"/>
                </a:lnTo>
                <a:lnTo>
                  <a:pt x="43" y="303"/>
                </a:lnTo>
                <a:lnTo>
                  <a:pt x="50" y="307"/>
                </a:lnTo>
                <a:lnTo>
                  <a:pt x="60" y="310"/>
                </a:lnTo>
                <a:lnTo>
                  <a:pt x="70" y="314"/>
                </a:lnTo>
                <a:lnTo>
                  <a:pt x="80" y="316"/>
                </a:lnTo>
                <a:lnTo>
                  <a:pt x="90" y="317"/>
                </a:lnTo>
                <a:lnTo>
                  <a:pt x="101" y="317"/>
                </a:lnTo>
                <a:lnTo>
                  <a:pt x="434" y="317"/>
                </a:lnTo>
                <a:lnTo>
                  <a:pt x="445" y="317"/>
                </a:lnTo>
                <a:lnTo>
                  <a:pt x="455" y="316"/>
                </a:lnTo>
                <a:lnTo>
                  <a:pt x="466" y="314"/>
                </a:lnTo>
                <a:lnTo>
                  <a:pt x="475" y="310"/>
                </a:lnTo>
                <a:lnTo>
                  <a:pt x="485" y="307"/>
                </a:lnTo>
                <a:lnTo>
                  <a:pt x="493" y="303"/>
                </a:lnTo>
                <a:lnTo>
                  <a:pt x="501" y="297"/>
                </a:lnTo>
                <a:lnTo>
                  <a:pt x="507" y="291"/>
                </a:lnTo>
                <a:lnTo>
                  <a:pt x="514" y="283"/>
                </a:lnTo>
                <a:lnTo>
                  <a:pt x="520" y="276"/>
                </a:lnTo>
                <a:lnTo>
                  <a:pt x="525" y="268"/>
                </a:lnTo>
                <a:lnTo>
                  <a:pt x="529" y="260"/>
                </a:lnTo>
                <a:lnTo>
                  <a:pt x="532" y="250"/>
                </a:lnTo>
                <a:lnTo>
                  <a:pt x="534" y="240"/>
                </a:lnTo>
                <a:lnTo>
                  <a:pt x="535" y="229"/>
                </a:lnTo>
                <a:lnTo>
                  <a:pt x="535" y="219"/>
                </a:lnTo>
                <a:lnTo>
                  <a:pt x="535" y="209"/>
                </a:lnTo>
                <a:lnTo>
                  <a:pt x="535" y="199"/>
                </a:lnTo>
                <a:lnTo>
                  <a:pt x="534" y="189"/>
                </a:lnTo>
                <a:lnTo>
                  <a:pt x="534" y="180"/>
                </a:lnTo>
                <a:close/>
              </a:path>
            </a:pathLst>
          </a:custGeom>
          <a:solidFill>
            <a:schemeClr val="accent1"/>
          </a:solidFill>
          <a:ln>
            <a:noFill/>
          </a:ln>
        </p:spPr>
        <p:txBody>
          <a:bodyPr vert="horz" wrap="square" lIns="243792" tIns="121896" rIns="243792" bIns="121896" numCol="1" anchor="t" anchorCtr="0" compatLnSpc="1">
            <a:prstTxWarp prst="textNoShape">
              <a:avLst/>
            </a:prstTxWarp>
          </a:bodyPr>
          <a:lstStyle/>
          <a:p>
            <a:endParaRPr lang="ru-RU" sz="2400"/>
          </a:p>
        </p:txBody>
      </p:sp>
      <p:sp>
        <p:nvSpPr>
          <p:cNvPr id="84" name="Freeform 87"/>
          <p:cNvSpPr>
            <a:spLocks/>
          </p:cNvSpPr>
          <p:nvPr/>
        </p:nvSpPr>
        <p:spPr bwMode="auto">
          <a:xfrm>
            <a:off x="3527797" y="3645528"/>
            <a:ext cx="279345" cy="275114"/>
          </a:xfrm>
          <a:custGeom>
            <a:avLst/>
            <a:gdLst>
              <a:gd name="T0" fmla="*/ 25 w 196"/>
              <a:gd name="T1" fmla="*/ 195 h 195"/>
              <a:gd name="T2" fmla="*/ 171 w 196"/>
              <a:gd name="T3" fmla="*/ 195 h 195"/>
              <a:gd name="T4" fmla="*/ 175 w 196"/>
              <a:gd name="T5" fmla="*/ 194 h 195"/>
              <a:gd name="T6" fmla="*/ 181 w 196"/>
              <a:gd name="T7" fmla="*/ 193 h 195"/>
              <a:gd name="T8" fmla="*/ 184 w 196"/>
              <a:gd name="T9" fmla="*/ 191 h 195"/>
              <a:gd name="T10" fmla="*/ 188 w 196"/>
              <a:gd name="T11" fmla="*/ 188 h 195"/>
              <a:gd name="T12" fmla="*/ 192 w 196"/>
              <a:gd name="T13" fmla="*/ 183 h 195"/>
              <a:gd name="T14" fmla="*/ 194 w 196"/>
              <a:gd name="T15" fmla="*/ 180 h 195"/>
              <a:gd name="T16" fmla="*/ 195 w 196"/>
              <a:gd name="T17" fmla="*/ 175 h 195"/>
              <a:gd name="T18" fmla="*/ 196 w 196"/>
              <a:gd name="T19" fmla="*/ 170 h 195"/>
              <a:gd name="T20" fmla="*/ 196 w 196"/>
              <a:gd name="T21" fmla="*/ 24 h 195"/>
              <a:gd name="T22" fmla="*/ 195 w 196"/>
              <a:gd name="T23" fmla="*/ 19 h 195"/>
              <a:gd name="T24" fmla="*/ 194 w 196"/>
              <a:gd name="T25" fmla="*/ 15 h 195"/>
              <a:gd name="T26" fmla="*/ 192 w 196"/>
              <a:gd name="T27" fmla="*/ 10 h 195"/>
              <a:gd name="T28" fmla="*/ 188 w 196"/>
              <a:gd name="T29" fmla="*/ 7 h 195"/>
              <a:gd name="T30" fmla="*/ 184 w 196"/>
              <a:gd name="T31" fmla="*/ 4 h 195"/>
              <a:gd name="T32" fmla="*/ 181 w 196"/>
              <a:gd name="T33" fmla="*/ 2 h 195"/>
              <a:gd name="T34" fmla="*/ 175 w 196"/>
              <a:gd name="T35" fmla="*/ 1 h 195"/>
              <a:gd name="T36" fmla="*/ 171 w 196"/>
              <a:gd name="T37" fmla="*/ 0 h 195"/>
              <a:gd name="T38" fmla="*/ 25 w 196"/>
              <a:gd name="T39" fmla="*/ 0 h 195"/>
              <a:gd name="T40" fmla="*/ 20 w 196"/>
              <a:gd name="T41" fmla="*/ 1 h 195"/>
              <a:gd name="T42" fmla="*/ 16 w 196"/>
              <a:gd name="T43" fmla="*/ 2 h 195"/>
              <a:gd name="T44" fmla="*/ 11 w 196"/>
              <a:gd name="T45" fmla="*/ 4 h 195"/>
              <a:gd name="T46" fmla="*/ 8 w 196"/>
              <a:gd name="T47" fmla="*/ 7 h 195"/>
              <a:gd name="T48" fmla="*/ 5 w 196"/>
              <a:gd name="T49" fmla="*/ 10 h 195"/>
              <a:gd name="T50" fmla="*/ 3 w 196"/>
              <a:gd name="T51" fmla="*/ 15 h 195"/>
              <a:gd name="T52" fmla="*/ 2 w 196"/>
              <a:gd name="T53" fmla="*/ 19 h 195"/>
              <a:gd name="T54" fmla="*/ 0 w 196"/>
              <a:gd name="T55" fmla="*/ 24 h 195"/>
              <a:gd name="T56" fmla="*/ 0 w 196"/>
              <a:gd name="T57" fmla="*/ 170 h 195"/>
              <a:gd name="T58" fmla="*/ 2 w 196"/>
              <a:gd name="T59" fmla="*/ 175 h 195"/>
              <a:gd name="T60" fmla="*/ 3 w 196"/>
              <a:gd name="T61" fmla="*/ 180 h 195"/>
              <a:gd name="T62" fmla="*/ 5 w 196"/>
              <a:gd name="T63" fmla="*/ 183 h 195"/>
              <a:gd name="T64" fmla="*/ 8 w 196"/>
              <a:gd name="T65" fmla="*/ 188 h 195"/>
              <a:gd name="T66" fmla="*/ 11 w 196"/>
              <a:gd name="T67" fmla="*/ 191 h 195"/>
              <a:gd name="T68" fmla="*/ 16 w 196"/>
              <a:gd name="T69" fmla="*/ 193 h 195"/>
              <a:gd name="T70" fmla="*/ 20 w 196"/>
              <a:gd name="T71" fmla="*/ 194 h 195"/>
              <a:gd name="T72" fmla="*/ 25 w 196"/>
              <a:gd name="T73" fmla="*/ 195 h 1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96" h="195">
                <a:moveTo>
                  <a:pt x="25" y="195"/>
                </a:moveTo>
                <a:lnTo>
                  <a:pt x="171" y="195"/>
                </a:lnTo>
                <a:lnTo>
                  <a:pt x="175" y="194"/>
                </a:lnTo>
                <a:lnTo>
                  <a:pt x="181" y="193"/>
                </a:lnTo>
                <a:lnTo>
                  <a:pt x="184" y="191"/>
                </a:lnTo>
                <a:lnTo>
                  <a:pt x="188" y="188"/>
                </a:lnTo>
                <a:lnTo>
                  <a:pt x="192" y="183"/>
                </a:lnTo>
                <a:lnTo>
                  <a:pt x="194" y="180"/>
                </a:lnTo>
                <a:lnTo>
                  <a:pt x="195" y="175"/>
                </a:lnTo>
                <a:lnTo>
                  <a:pt x="196" y="170"/>
                </a:lnTo>
                <a:lnTo>
                  <a:pt x="196" y="24"/>
                </a:lnTo>
                <a:lnTo>
                  <a:pt x="195" y="19"/>
                </a:lnTo>
                <a:lnTo>
                  <a:pt x="194" y="15"/>
                </a:lnTo>
                <a:lnTo>
                  <a:pt x="192" y="10"/>
                </a:lnTo>
                <a:lnTo>
                  <a:pt x="188" y="7"/>
                </a:lnTo>
                <a:lnTo>
                  <a:pt x="184" y="4"/>
                </a:lnTo>
                <a:lnTo>
                  <a:pt x="181" y="2"/>
                </a:lnTo>
                <a:lnTo>
                  <a:pt x="175" y="1"/>
                </a:lnTo>
                <a:lnTo>
                  <a:pt x="171" y="0"/>
                </a:lnTo>
                <a:lnTo>
                  <a:pt x="25" y="0"/>
                </a:lnTo>
                <a:lnTo>
                  <a:pt x="20" y="1"/>
                </a:lnTo>
                <a:lnTo>
                  <a:pt x="16" y="2"/>
                </a:lnTo>
                <a:lnTo>
                  <a:pt x="11" y="4"/>
                </a:lnTo>
                <a:lnTo>
                  <a:pt x="8" y="7"/>
                </a:lnTo>
                <a:lnTo>
                  <a:pt x="5" y="10"/>
                </a:lnTo>
                <a:lnTo>
                  <a:pt x="3" y="15"/>
                </a:lnTo>
                <a:lnTo>
                  <a:pt x="2" y="19"/>
                </a:lnTo>
                <a:lnTo>
                  <a:pt x="0" y="24"/>
                </a:lnTo>
                <a:lnTo>
                  <a:pt x="0" y="170"/>
                </a:lnTo>
                <a:lnTo>
                  <a:pt x="2" y="175"/>
                </a:lnTo>
                <a:lnTo>
                  <a:pt x="3" y="180"/>
                </a:lnTo>
                <a:lnTo>
                  <a:pt x="5" y="183"/>
                </a:lnTo>
                <a:lnTo>
                  <a:pt x="8" y="188"/>
                </a:lnTo>
                <a:lnTo>
                  <a:pt x="11" y="191"/>
                </a:lnTo>
                <a:lnTo>
                  <a:pt x="16" y="193"/>
                </a:lnTo>
                <a:lnTo>
                  <a:pt x="20" y="194"/>
                </a:lnTo>
                <a:lnTo>
                  <a:pt x="25" y="195"/>
                </a:lnTo>
                <a:close/>
              </a:path>
            </a:pathLst>
          </a:custGeom>
          <a:solidFill>
            <a:schemeClr val="accent1"/>
          </a:solidFill>
          <a:ln>
            <a:noFill/>
          </a:ln>
        </p:spPr>
        <p:txBody>
          <a:bodyPr vert="horz" wrap="square" lIns="243792" tIns="121896" rIns="243792" bIns="121896" numCol="1" anchor="t" anchorCtr="0" compatLnSpc="1">
            <a:prstTxWarp prst="textNoShape">
              <a:avLst/>
            </a:prstTxWarp>
          </a:bodyPr>
          <a:lstStyle/>
          <a:p>
            <a:endParaRPr lang="ru-RU" sz="2400"/>
          </a:p>
        </p:txBody>
      </p:sp>
      <p:sp>
        <p:nvSpPr>
          <p:cNvPr id="85" name="Freeform 88"/>
          <p:cNvSpPr>
            <a:spLocks/>
          </p:cNvSpPr>
          <p:nvPr/>
        </p:nvSpPr>
        <p:spPr bwMode="auto">
          <a:xfrm>
            <a:off x="4078021" y="3645528"/>
            <a:ext cx="275114" cy="275114"/>
          </a:xfrm>
          <a:custGeom>
            <a:avLst/>
            <a:gdLst>
              <a:gd name="T0" fmla="*/ 188 w 195"/>
              <a:gd name="T1" fmla="*/ 7 h 195"/>
              <a:gd name="T2" fmla="*/ 184 w 195"/>
              <a:gd name="T3" fmla="*/ 4 h 195"/>
              <a:gd name="T4" fmla="*/ 180 w 195"/>
              <a:gd name="T5" fmla="*/ 2 h 195"/>
              <a:gd name="T6" fmla="*/ 175 w 195"/>
              <a:gd name="T7" fmla="*/ 1 h 195"/>
              <a:gd name="T8" fmla="*/ 171 w 195"/>
              <a:gd name="T9" fmla="*/ 0 h 195"/>
              <a:gd name="T10" fmla="*/ 24 w 195"/>
              <a:gd name="T11" fmla="*/ 0 h 195"/>
              <a:gd name="T12" fmla="*/ 20 w 195"/>
              <a:gd name="T13" fmla="*/ 1 h 195"/>
              <a:gd name="T14" fmla="*/ 15 w 195"/>
              <a:gd name="T15" fmla="*/ 2 h 195"/>
              <a:gd name="T16" fmla="*/ 11 w 195"/>
              <a:gd name="T17" fmla="*/ 4 h 195"/>
              <a:gd name="T18" fmla="*/ 8 w 195"/>
              <a:gd name="T19" fmla="*/ 7 h 195"/>
              <a:gd name="T20" fmla="*/ 5 w 195"/>
              <a:gd name="T21" fmla="*/ 10 h 195"/>
              <a:gd name="T22" fmla="*/ 2 w 195"/>
              <a:gd name="T23" fmla="*/ 15 h 195"/>
              <a:gd name="T24" fmla="*/ 0 w 195"/>
              <a:gd name="T25" fmla="*/ 19 h 195"/>
              <a:gd name="T26" fmla="*/ 0 w 195"/>
              <a:gd name="T27" fmla="*/ 24 h 195"/>
              <a:gd name="T28" fmla="*/ 0 w 195"/>
              <a:gd name="T29" fmla="*/ 170 h 195"/>
              <a:gd name="T30" fmla="*/ 0 w 195"/>
              <a:gd name="T31" fmla="*/ 175 h 195"/>
              <a:gd name="T32" fmla="*/ 2 w 195"/>
              <a:gd name="T33" fmla="*/ 180 h 195"/>
              <a:gd name="T34" fmla="*/ 5 w 195"/>
              <a:gd name="T35" fmla="*/ 183 h 195"/>
              <a:gd name="T36" fmla="*/ 8 w 195"/>
              <a:gd name="T37" fmla="*/ 188 h 195"/>
              <a:gd name="T38" fmla="*/ 11 w 195"/>
              <a:gd name="T39" fmla="*/ 191 h 195"/>
              <a:gd name="T40" fmla="*/ 15 w 195"/>
              <a:gd name="T41" fmla="*/ 193 h 195"/>
              <a:gd name="T42" fmla="*/ 20 w 195"/>
              <a:gd name="T43" fmla="*/ 194 h 195"/>
              <a:gd name="T44" fmla="*/ 24 w 195"/>
              <a:gd name="T45" fmla="*/ 195 h 195"/>
              <a:gd name="T46" fmla="*/ 171 w 195"/>
              <a:gd name="T47" fmla="*/ 195 h 195"/>
              <a:gd name="T48" fmla="*/ 175 w 195"/>
              <a:gd name="T49" fmla="*/ 194 h 195"/>
              <a:gd name="T50" fmla="*/ 180 w 195"/>
              <a:gd name="T51" fmla="*/ 193 h 195"/>
              <a:gd name="T52" fmla="*/ 184 w 195"/>
              <a:gd name="T53" fmla="*/ 191 h 195"/>
              <a:gd name="T54" fmla="*/ 188 w 195"/>
              <a:gd name="T55" fmla="*/ 188 h 195"/>
              <a:gd name="T56" fmla="*/ 191 w 195"/>
              <a:gd name="T57" fmla="*/ 183 h 195"/>
              <a:gd name="T58" fmla="*/ 194 w 195"/>
              <a:gd name="T59" fmla="*/ 180 h 195"/>
              <a:gd name="T60" fmla="*/ 195 w 195"/>
              <a:gd name="T61" fmla="*/ 175 h 195"/>
              <a:gd name="T62" fmla="*/ 195 w 195"/>
              <a:gd name="T63" fmla="*/ 170 h 195"/>
              <a:gd name="T64" fmla="*/ 195 w 195"/>
              <a:gd name="T65" fmla="*/ 24 h 195"/>
              <a:gd name="T66" fmla="*/ 195 w 195"/>
              <a:gd name="T67" fmla="*/ 19 h 195"/>
              <a:gd name="T68" fmla="*/ 194 w 195"/>
              <a:gd name="T69" fmla="*/ 15 h 195"/>
              <a:gd name="T70" fmla="*/ 191 w 195"/>
              <a:gd name="T71" fmla="*/ 10 h 195"/>
              <a:gd name="T72" fmla="*/ 188 w 195"/>
              <a:gd name="T73" fmla="*/ 7 h 1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95" h="195">
                <a:moveTo>
                  <a:pt x="188" y="7"/>
                </a:moveTo>
                <a:lnTo>
                  <a:pt x="184" y="4"/>
                </a:lnTo>
                <a:lnTo>
                  <a:pt x="180" y="2"/>
                </a:lnTo>
                <a:lnTo>
                  <a:pt x="175" y="1"/>
                </a:lnTo>
                <a:lnTo>
                  <a:pt x="171" y="0"/>
                </a:lnTo>
                <a:lnTo>
                  <a:pt x="24" y="0"/>
                </a:lnTo>
                <a:lnTo>
                  <a:pt x="20" y="1"/>
                </a:lnTo>
                <a:lnTo>
                  <a:pt x="15" y="2"/>
                </a:lnTo>
                <a:lnTo>
                  <a:pt x="11" y="4"/>
                </a:lnTo>
                <a:lnTo>
                  <a:pt x="8" y="7"/>
                </a:lnTo>
                <a:lnTo>
                  <a:pt x="5" y="10"/>
                </a:lnTo>
                <a:lnTo>
                  <a:pt x="2" y="15"/>
                </a:lnTo>
                <a:lnTo>
                  <a:pt x="0" y="19"/>
                </a:lnTo>
                <a:lnTo>
                  <a:pt x="0" y="24"/>
                </a:lnTo>
                <a:lnTo>
                  <a:pt x="0" y="170"/>
                </a:lnTo>
                <a:lnTo>
                  <a:pt x="0" y="175"/>
                </a:lnTo>
                <a:lnTo>
                  <a:pt x="2" y="180"/>
                </a:lnTo>
                <a:lnTo>
                  <a:pt x="5" y="183"/>
                </a:lnTo>
                <a:lnTo>
                  <a:pt x="8" y="188"/>
                </a:lnTo>
                <a:lnTo>
                  <a:pt x="11" y="191"/>
                </a:lnTo>
                <a:lnTo>
                  <a:pt x="15" y="193"/>
                </a:lnTo>
                <a:lnTo>
                  <a:pt x="20" y="194"/>
                </a:lnTo>
                <a:lnTo>
                  <a:pt x="24" y="195"/>
                </a:lnTo>
                <a:lnTo>
                  <a:pt x="171" y="195"/>
                </a:lnTo>
                <a:lnTo>
                  <a:pt x="175" y="194"/>
                </a:lnTo>
                <a:lnTo>
                  <a:pt x="180" y="193"/>
                </a:lnTo>
                <a:lnTo>
                  <a:pt x="184" y="191"/>
                </a:lnTo>
                <a:lnTo>
                  <a:pt x="188" y="188"/>
                </a:lnTo>
                <a:lnTo>
                  <a:pt x="191" y="183"/>
                </a:lnTo>
                <a:lnTo>
                  <a:pt x="194" y="180"/>
                </a:lnTo>
                <a:lnTo>
                  <a:pt x="195" y="175"/>
                </a:lnTo>
                <a:lnTo>
                  <a:pt x="195" y="170"/>
                </a:lnTo>
                <a:lnTo>
                  <a:pt x="195" y="24"/>
                </a:lnTo>
                <a:lnTo>
                  <a:pt x="195" y="19"/>
                </a:lnTo>
                <a:lnTo>
                  <a:pt x="194" y="15"/>
                </a:lnTo>
                <a:lnTo>
                  <a:pt x="191" y="10"/>
                </a:lnTo>
                <a:lnTo>
                  <a:pt x="188" y="7"/>
                </a:lnTo>
                <a:close/>
              </a:path>
            </a:pathLst>
          </a:custGeom>
          <a:solidFill>
            <a:schemeClr val="accent1"/>
          </a:solidFill>
          <a:ln>
            <a:noFill/>
          </a:ln>
        </p:spPr>
        <p:txBody>
          <a:bodyPr vert="horz" wrap="square" lIns="243792" tIns="121896" rIns="243792" bIns="121896" numCol="1" anchor="t" anchorCtr="0" compatLnSpc="1">
            <a:prstTxWarp prst="textNoShape">
              <a:avLst/>
            </a:prstTxWarp>
          </a:bodyPr>
          <a:lstStyle/>
          <a:p>
            <a:endParaRPr lang="ru-RU" sz="2400"/>
          </a:p>
        </p:txBody>
      </p:sp>
      <p:sp>
        <p:nvSpPr>
          <p:cNvPr id="86" name="Freeform 89"/>
          <p:cNvSpPr>
            <a:spLocks/>
          </p:cNvSpPr>
          <p:nvPr/>
        </p:nvSpPr>
        <p:spPr bwMode="auto">
          <a:xfrm>
            <a:off x="3527796" y="3988362"/>
            <a:ext cx="825340" cy="478275"/>
          </a:xfrm>
          <a:custGeom>
            <a:avLst/>
            <a:gdLst>
              <a:gd name="T0" fmla="*/ 414 w 585"/>
              <a:gd name="T1" fmla="*/ 0 h 340"/>
              <a:gd name="T2" fmla="*/ 405 w 585"/>
              <a:gd name="T3" fmla="*/ 1 h 340"/>
              <a:gd name="T4" fmla="*/ 398 w 585"/>
              <a:gd name="T5" fmla="*/ 6 h 340"/>
              <a:gd name="T6" fmla="*/ 392 w 585"/>
              <a:gd name="T7" fmla="*/ 15 h 340"/>
              <a:gd name="T8" fmla="*/ 390 w 585"/>
              <a:gd name="T9" fmla="*/ 23 h 340"/>
              <a:gd name="T10" fmla="*/ 389 w 585"/>
              <a:gd name="T11" fmla="*/ 82 h 340"/>
              <a:gd name="T12" fmla="*/ 385 w 585"/>
              <a:gd name="T13" fmla="*/ 99 h 340"/>
              <a:gd name="T14" fmla="*/ 376 w 585"/>
              <a:gd name="T15" fmla="*/ 113 h 340"/>
              <a:gd name="T16" fmla="*/ 367 w 585"/>
              <a:gd name="T17" fmla="*/ 124 h 340"/>
              <a:gd name="T18" fmla="*/ 355 w 585"/>
              <a:gd name="T19" fmla="*/ 131 h 340"/>
              <a:gd name="T20" fmla="*/ 342 w 585"/>
              <a:gd name="T21" fmla="*/ 138 h 340"/>
              <a:gd name="T22" fmla="*/ 320 w 585"/>
              <a:gd name="T23" fmla="*/ 143 h 340"/>
              <a:gd name="T24" fmla="*/ 301 w 585"/>
              <a:gd name="T25" fmla="*/ 145 h 340"/>
              <a:gd name="T26" fmla="*/ 284 w 585"/>
              <a:gd name="T27" fmla="*/ 145 h 340"/>
              <a:gd name="T28" fmla="*/ 266 w 585"/>
              <a:gd name="T29" fmla="*/ 143 h 340"/>
              <a:gd name="T30" fmla="*/ 245 w 585"/>
              <a:gd name="T31" fmla="*/ 138 h 340"/>
              <a:gd name="T32" fmla="*/ 230 w 585"/>
              <a:gd name="T33" fmla="*/ 131 h 340"/>
              <a:gd name="T34" fmla="*/ 220 w 585"/>
              <a:gd name="T35" fmla="*/ 124 h 340"/>
              <a:gd name="T36" fmla="*/ 209 w 585"/>
              <a:gd name="T37" fmla="*/ 113 h 340"/>
              <a:gd name="T38" fmla="*/ 200 w 585"/>
              <a:gd name="T39" fmla="*/ 99 h 340"/>
              <a:gd name="T40" fmla="*/ 196 w 585"/>
              <a:gd name="T41" fmla="*/ 82 h 340"/>
              <a:gd name="T42" fmla="*/ 196 w 585"/>
              <a:gd name="T43" fmla="*/ 23 h 340"/>
              <a:gd name="T44" fmla="*/ 194 w 585"/>
              <a:gd name="T45" fmla="*/ 15 h 340"/>
              <a:gd name="T46" fmla="*/ 188 w 585"/>
              <a:gd name="T47" fmla="*/ 6 h 340"/>
              <a:gd name="T48" fmla="*/ 181 w 585"/>
              <a:gd name="T49" fmla="*/ 1 h 340"/>
              <a:gd name="T50" fmla="*/ 171 w 585"/>
              <a:gd name="T51" fmla="*/ 0 h 340"/>
              <a:gd name="T52" fmla="*/ 20 w 585"/>
              <a:gd name="T53" fmla="*/ 0 h 340"/>
              <a:gd name="T54" fmla="*/ 11 w 585"/>
              <a:gd name="T55" fmla="*/ 3 h 340"/>
              <a:gd name="T56" fmla="*/ 5 w 585"/>
              <a:gd name="T57" fmla="*/ 10 h 340"/>
              <a:gd name="T58" fmla="*/ 2 w 585"/>
              <a:gd name="T59" fmla="*/ 19 h 340"/>
              <a:gd name="T60" fmla="*/ 0 w 585"/>
              <a:gd name="T61" fmla="*/ 72 h 340"/>
              <a:gd name="T62" fmla="*/ 3 w 585"/>
              <a:gd name="T63" fmla="*/ 110 h 340"/>
              <a:gd name="T64" fmla="*/ 10 w 585"/>
              <a:gd name="T65" fmla="*/ 145 h 340"/>
              <a:gd name="T66" fmla="*/ 22 w 585"/>
              <a:gd name="T67" fmla="*/ 179 h 340"/>
              <a:gd name="T68" fmla="*/ 38 w 585"/>
              <a:gd name="T69" fmla="*/ 210 h 340"/>
              <a:gd name="T70" fmla="*/ 59 w 585"/>
              <a:gd name="T71" fmla="*/ 239 h 340"/>
              <a:gd name="T72" fmla="*/ 83 w 585"/>
              <a:gd name="T73" fmla="*/ 264 h 340"/>
              <a:gd name="T74" fmla="*/ 111 w 585"/>
              <a:gd name="T75" fmla="*/ 287 h 340"/>
              <a:gd name="T76" fmla="*/ 142 w 585"/>
              <a:gd name="T77" fmla="*/ 305 h 340"/>
              <a:gd name="T78" fmla="*/ 176 w 585"/>
              <a:gd name="T79" fmla="*/ 320 h 340"/>
              <a:gd name="T80" fmla="*/ 213 w 585"/>
              <a:gd name="T81" fmla="*/ 331 h 340"/>
              <a:gd name="T82" fmla="*/ 252 w 585"/>
              <a:gd name="T83" fmla="*/ 338 h 340"/>
              <a:gd name="T84" fmla="*/ 293 w 585"/>
              <a:gd name="T85" fmla="*/ 340 h 340"/>
              <a:gd name="T86" fmla="*/ 333 w 585"/>
              <a:gd name="T87" fmla="*/ 338 h 340"/>
              <a:gd name="T88" fmla="*/ 372 w 585"/>
              <a:gd name="T89" fmla="*/ 331 h 340"/>
              <a:gd name="T90" fmla="*/ 409 w 585"/>
              <a:gd name="T91" fmla="*/ 320 h 340"/>
              <a:gd name="T92" fmla="*/ 443 w 585"/>
              <a:gd name="T93" fmla="*/ 305 h 340"/>
              <a:gd name="T94" fmla="*/ 475 w 585"/>
              <a:gd name="T95" fmla="*/ 287 h 340"/>
              <a:gd name="T96" fmla="*/ 503 w 585"/>
              <a:gd name="T97" fmla="*/ 264 h 340"/>
              <a:gd name="T98" fmla="*/ 527 w 585"/>
              <a:gd name="T99" fmla="*/ 239 h 340"/>
              <a:gd name="T100" fmla="*/ 548 w 585"/>
              <a:gd name="T101" fmla="*/ 210 h 340"/>
              <a:gd name="T102" fmla="*/ 564 w 585"/>
              <a:gd name="T103" fmla="*/ 179 h 340"/>
              <a:gd name="T104" fmla="*/ 576 w 585"/>
              <a:gd name="T105" fmla="*/ 145 h 340"/>
              <a:gd name="T106" fmla="*/ 583 w 585"/>
              <a:gd name="T107" fmla="*/ 110 h 340"/>
              <a:gd name="T108" fmla="*/ 585 w 585"/>
              <a:gd name="T109" fmla="*/ 72 h 340"/>
              <a:gd name="T110" fmla="*/ 585 w 585"/>
              <a:gd name="T111" fmla="*/ 19 h 340"/>
              <a:gd name="T112" fmla="*/ 581 w 585"/>
              <a:gd name="T113" fmla="*/ 10 h 340"/>
              <a:gd name="T114" fmla="*/ 574 w 585"/>
              <a:gd name="T115" fmla="*/ 3 h 340"/>
              <a:gd name="T116" fmla="*/ 565 w 585"/>
              <a:gd name="T117" fmla="*/ 0 h 3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585" h="340">
                <a:moveTo>
                  <a:pt x="561" y="0"/>
                </a:moveTo>
                <a:lnTo>
                  <a:pt x="414" y="0"/>
                </a:lnTo>
                <a:lnTo>
                  <a:pt x="410" y="0"/>
                </a:lnTo>
                <a:lnTo>
                  <a:pt x="405" y="1"/>
                </a:lnTo>
                <a:lnTo>
                  <a:pt x="401" y="3"/>
                </a:lnTo>
                <a:lnTo>
                  <a:pt x="398" y="6"/>
                </a:lnTo>
                <a:lnTo>
                  <a:pt x="395" y="10"/>
                </a:lnTo>
                <a:lnTo>
                  <a:pt x="392" y="15"/>
                </a:lnTo>
                <a:lnTo>
                  <a:pt x="390" y="19"/>
                </a:lnTo>
                <a:lnTo>
                  <a:pt x="390" y="23"/>
                </a:lnTo>
                <a:lnTo>
                  <a:pt x="390" y="72"/>
                </a:lnTo>
                <a:lnTo>
                  <a:pt x="389" y="82"/>
                </a:lnTo>
                <a:lnTo>
                  <a:pt x="388" y="90"/>
                </a:lnTo>
                <a:lnTo>
                  <a:pt x="385" y="99"/>
                </a:lnTo>
                <a:lnTo>
                  <a:pt x="382" y="107"/>
                </a:lnTo>
                <a:lnTo>
                  <a:pt x="376" y="113"/>
                </a:lnTo>
                <a:lnTo>
                  <a:pt x="372" y="120"/>
                </a:lnTo>
                <a:lnTo>
                  <a:pt x="367" y="124"/>
                </a:lnTo>
                <a:lnTo>
                  <a:pt x="361" y="128"/>
                </a:lnTo>
                <a:lnTo>
                  <a:pt x="355" y="131"/>
                </a:lnTo>
                <a:lnTo>
                  <a:pt x="348" y="135"/>
                </a:lnTo>
                <a:lnTo>
                  <a:pt x="342" y="138"/>
                </a:lnTo>
                <a:lnTo>
                  <a:pt x="334" y="140"/>
                </a:lnTo>
                <a:lnTo>
                  <a:pt x="320" y="143"/>
                </a:lnTo>
                <a:lnTo>
                  <a:pt x="309" y="144"/>
                </a:lnTo>
                <a:lnTo>
                  <a:pt x="301" y="145"/>
                </a:lnTo>
                <a:lnTo>
                  <a:pt x="293" y="145"/>
                </a:lnTo>
                <a:lnTo>
                  <a:pt x="284" y="145"/>
                </a:lnTo>
                <a:lnTo>
                  <a:pt x="276" y="144"/>
                </a:lnTo>
                <a:lnTo>
                  <a:pt x="266" y="143"/>
                </a:lnTo>
                <a:lnTo>
                  <a:pt x="252" y="140"/>
                </a:lnTo>
                <a:lnTo>
                  <a:pt x="245" y="138"/>
                </a:lnTo>
                <a:lnTo>
                  <a:pt x="237" y="135"/>
                </a:lnTo>
                <a:lnTo>
                  <a:pt x="230" y="131"/>
                </a:lnTo>
                <a:lnTo>
                  <a:pt x="225" y="128"/>
                </a:lnTo>
                <a:lnTo>
                  <a:pt x="220" y="124"/>
                </a:lnTo>
                <a:lnTo>
                  <a:pt x="214" y="120"/>
                </a:lnTo>
                <a:lnTo>
                  <a:pt x="209" y="113"/>
                </a:lnTo>
                <a:lnTo>
                  <a:pt x="205" y="107"/>
                </a:lnTo>
                <a:lnTo>
                  <a:pt x="200" y="99"/>
                </a:lnTo>
                <a:lnTo>
                  <a:pt x="198" y="90"/>
                </a:lnTo>
                <a:lnTo>
                  <a:pt x="196" y="82"/>
                </a:lnTo>
                <a:lnTo>
                  <a:pt x="196" y="72"/>
                </a:lnTo>
                <a:lnTo>
                  <a:pt x="196" y="23"/>
                </a:lnTo>
                <a:lnTo>
                  <a:pt x="195" y="19"/>
                </a:lnTo>
                <a:lnTo>
                  <a:pt x="194" y="15"/>
                </a:lnTo>
                <a:lnTo>
                  <a:pt x="192" y="10"/>
                </a:lnTo>
                <a:lnTo>
                  <a:pt x="188" y="6"/>
                </a:lnTo>
                <a:lnTo>
                  <a:pt x="184" y="3"/>
                </a:lnTo>
                <a:lnTo>
                  <a:pt x="181" y="1"/>
                </a:lnTo>
                <a:lnTo>
                  <a:pt x="175" y="0"/>
                </a:lnTo>
                <a:lnTo>
                  <a:pt x="171" y="0"/>
                </a:lnTo>
                <a:lnTo>
                  <a:pt x="25" y="0"/>
                </a:lnTo>
                <a:lnTo>
                  <a:pt x="20" y="0"/>
                </a:lnTo>
                <a:lnTo>
                  <a:pt x="16" y="1"/>
                </a:lnTo>
                <a:lnTo>
                  <a:pt x="11" y="3"/>
                </a:lnTo>
                <a:lnTo>
                  <a:pt x="8" y="6"/>
                </a:lnTo>
                <a:lnTo>
                  <a:pt x="5" y="10"/>
                </a:lnTo>
                <a:lnTo>
                  <a:pt x="3" y="15"/>
                </a:lnTo>
                <a:lnTo>
                  <a:pt x="2" y="19"/>
                </a:lnTo>
                <a:lnTo>
                  <a:pt x="0" y="23"/>
                </a:lnTo>
                <a:lnTo>
                  <a:pt x="0" y="72"/>
                </a:lnTo>
                <a:lnTo>
                  <a:pt x="2" y="91"/>
                </a:lnTo>
                <a:lnTo>
                  <a:pt x="3" y="110"/>
                </a:lnTo>
                <a:lnTo>
                  <a:pt x="6" y="127"/>
                </a:lnTo>
                <a:lnTo>
                  <a:pt x="10" y="145"/>
                </a:lnTo>
                <a:lnTo>
                  <a:pt x="16" y="162"/>
                </a:lnTo>
                <a:lnTo>
                  <a:pt x="22" y="179"/>
                </a:lnTo>
                <a:lnTo>
                  <a:pt x="30" y="194"/>
                </a:lnTo>
                <a:lnTo>
                  <a:pt x="38" y="210"/>
                </a:lnTo>
                <a:lnTo>
                  <a:pt x="48" y="225"/>
                </a:lnTo>
                <a:lnTo>
                  <a:pt x="59" y="239"/>
                </a:lnTo>
                <a:lnTo>
                  <a:pt x="71" y="252"/>
                </a:lnTo>
                <a:lnTo>
                  <a:pt x="83" y="264"/>
                </a:lnTo>
                <a:lnTo>
                  <a:pt x="97" y="276"/>
                </a:lnTo>
                <a:lnTo>
                  <a:pt x="111" y="287"/>
                </a:lnTo>
                <a:lnTo>
                  <a:pt x="126" y="297"/>
                </a:lnTo>
                <a:lnTo>
                  <a:pt x="142" y="305"/>
                </a:lnTo>
                <a:lnTo>
                  <a:pt x="159" y="314"/>
                </a:lnTo>
                <a:lnTo>
                  <a:pt x="176" y="320"/>
                </a:lnTo>
                <a:lnTo>
                  <a:pt x="195" y="327"/>
                </a:lnTo>
                <a:lnTo>
                  <a:pt x="213" y="331"/>
                </a:lnTo>
                <a:lnTo>
                  <a:pt x="233" y="335"/>
                </a:lnTo>
                <a:lnTo>
                  <a:pt x="252" y="338"/>
                </a:lnTo>
                <a:lnTo>
                  <a:pt x="273" y="340"/>
                </a:lnTo>
                <a:lnTo>
                  <a:pt x="293" y="340"/>
                </a:lnTo>
                <a:lnTo>
                  <a:pt x="314" y="340"/>
                </a:lnTo>
                <a:lnTo>
                  <a:pt x="333" y="338"/>
                </a:lnTo>
                <a:lnTo>
                  <a:pt x="354" y="335"/>
                </a:lnTo>
                <a:lnTo>
                  <a:pt x="372" y="331"/>
                </a:lnTo>
                <a:lnTo>
                  <a:pt x="390" y="327"/>
                </a:lnTo>
                <a:lnTo>
                  <a:pt x="409" y="320"/>
                </a:lnTo>
                <a:lnTo>
                  <a:pt x="426" y="314"/>
                </a:lnTo>
                <a:lnTo>
                  <a:pt x="443" y="305"/>
                </a:lnTo>
                <a:lnTo>
                  <a:pt x="459" y="297"/>
                </a:lnTo>
                <a:lnTo>
                  <a:pt x="475" y="287"/>
                </a:lnTo>
                <a:lnTo>
                  <a:pt x="490" y="276"/>
                </a:lnTo>
                <a:lnTo>
                  <a:pt x="503" y="264"/>
                </a:lnTo>
                <a:lnTo>
                  <a:pt x="516" y="252"/>
                </a:lnTo>
                <a:lnTo>
                  <a:pt x="527" y="239"/>
                </a:lnTo>
                <a:lnTo>
                  <a:pt x="537" y="225"/>
                </a:lnTo>
                <a:lnTo>
                  <a:pt x="548" y="210"/>
                </a:lnTo>
                <a:lnTo>
                  <a:pt x="557" y="194"/>
                </a:lnTo>
                <a:lnTo>
                  <a:pt x="564" y="179"/>
                </a:lnTo>
                <a:lnTo>
                  <a:pt x="571" y="162"/>
                </a:lnTo>
                <a:lnTo>
                  <a:pt x="576" y="145"/>
                </a:lnTo>
                <a:lnTo>
                  <a:pt x="579" y="127"/>
                </a:lnTo>
                <a:lnTo>
                  <a:pt x="583" y="110"/>
                </a:lnTo>
                <a:lnTo>
                  <a:pt x="585" y="91"/>
                </a:lnTo>
                <a:lnTo>
                  <a:pt x="585" y="72"/>
                </a:lnTo>
                <a:lnTo>
                  <a:pt x="585" y="23"/>
                </a:lnTo>
                <a:lnTo>
                  <a:pt x="585" y="19"/>
                </a:lnTo>
                <a:lnTo>
                  <a:pt x="584" y="15"/>
                </a:lnTo>
                <a:lnTo>
                  <a:pt x="581" y="10"/>
                </a:lnTo>
                <a:lnTo>
                  <a:pt x="578" y="6"/>
                </a:lnTo>
                <a:lnTo>
                  <a:pt x="574" y="3"/>
                </a:lnTo>
                <a:lnTo>
                  <a:pt x="570" y="1"/>
                </a:lnTo>
                <a:lnTo>
                  <a:pt x="565" y="0"/>
                </a:lnTo>
                <a:lnTo>
                  <a:pt x="561" y="0"/>
                </a:lnTo>
                <a:close/>
              </a:path>
            </a:pathLst>
          </a:custGeom>
          <a:solidFill>
            <a:schemeClr val="accent1"/>
          </a:solidFill>
          <a:ln>
            <a:noFill/>
          </a:ln>
        </p:spPr>
        <p:txBody>
          <a:bodyPr vert="horz" wrap="square" lIns="243792" tIns="121896" rIns="243792" bIns="121896" numCol="1" anchor="t" anchorCtr="0" compatLnSpc="1">
            <a:prstTxWarp prst="textNoShape">
              <a:avLst/>
            </a:prstTxWarp>
          </a:bodyPr>
          <a:lstStyle/>
          <a:p>
            <a:endParaRPr lang="ru-RU" sz="2400"/>
          </a:p>
        </p:txBody>
      </p:sp>
      <p:sp>
        <p:nvSpPr>
          <p:cNvPr id="87" name="Freeform 90"/>
          <p:cNvSpPr>
            <a:spLocks/>
          </p:cNvSpPr>
          <p:nvPr/>
        </p:nvSpPr>
        <p:spPr bwMode="auto">
          <a:xfrm>
            <a:off x="14130223" y="6041126"/>
            <a:ext cx="207394" cy="207394"/>
          </a:xfrm>
          <a:custGeom>
            <a:avLst/>
            <a:gdLst>
              <a:gd name="T0" fmla="*/ 110 w 147"/>
              <a:gd name="T1" fmla="*/ 0 h 147"/>
              <a:gd name="T2" fmla="*/ 37 w 147"/>
              <a:gd name="T3" fmla="*/ 0 h 147"/>
              <a:gd name="T4" fmla="*/ 29 w 147"/>
              <a:gd name="T5" fmla="*/ 1 h 147"/>
              <a:gd name="T6" fmla="*/ 23 w 147"/>
              <a:gd name="T7" fmla="*/ 3 h 147"/>
              <a:gd name="T8" fmla="*/ 16 w 147"/>
              <a:gd name="T9" fmla="*/ 7 h 147"/>
              <a:gd name="T10" fmla="*/ 11 w 147"/>
              <a:gd name="T11" fmla="*/ 11 h 147"/>
              <a:gd name="T12" fmla="*/ 6 w 147"/>
              <a:gd name="T13" fmla="*/ 16 h 147"/>
              <a:gd name="T14" fmla="*/ 3 w 147"/>
              <a:gd name="T15" fmla="*/ 23 h 147"/>
              <a:gd name="T16" fmla="*/ 1 w 147"/>
              <a:gd name="T17" fmla="*/ 29 h 147"/>
              <a:gd name="T18" fmla="*/ 0 w 147"/>
              <a:gd name="T19" fmla="*/ 37 h 147"/>
              <a:gd name="T20" fmla="*/ 0 w 147"/>
              <a:gd name="T21" fmla="*/ 110 h 147"/>
              <a:gd name="T22" fmla="*/ 1 w 147"/>
              <a:gd name="T23" fmla="*/ 118 h 147"/>
              <a:gd name="T24" fmla="*/ 3 w 147"/>
              <a:gd name="T25" fmla="*/ 124 h 147"/>
              <a:gd name="T26" fmla="*/ 6 w 147"/>
              <a:gd name="T27" fmla="*/ 131 h 147"/>
              <a:gd name="T28" fmla="*/ 11 w 147"/>
              <a:gd name="T29" fmla="*/ 136 h 147"/>
              <a:gd name="T30" fmla="*/ 16 w 147"/>
              <a:gd name="T31" fmla="*/ 140 h 147"/>
              <a:gd name="T32" fmla="*/ 23 w 147"/>
              <a:gd name="T33" fmla="*/ 144 h 147"/>
              <a:gd name="T34" fmla="*/ 29 w 147"/>
              <a:gd name="T35" fmla="*/ 146 h 147"/>
              <a:gd name="T36" fmla="*/ 37 w 147"/>
              <a:gd name="T37" fmla="*/ 147 h 147"/>
              <a:gd name="T38" fmla="*/ 110 w 147"/>
              <a:gd name="T39" fmla="*/ 147 h 147"/>
              <a:gd name="T40" fmla="*/ 117 w 147"/>
              <a:gd name="T41" fmla="*/ 146 h 147"/>
              <a:gd name="T42" fmla="*/ 124 w 147"/>
              <a:gd name="T43" fmla="*/ 144 h 147"/>
              <a:gd name="T44" fmla="*/ 130 w 147"/>
              <a:gd name="T45" fmla="*/ 140 h 147"/>
              <a:gd name="T46" fmla="*/ 136 w 147"/>
              <a:gd name="T47" fmla="*/ 136 h 147"/>
              <a:gd name="T48" fmla="*/ 140 w 147"/>
              <a:gd name="T49" fmla="*/ 131 h 147"/>
              <a:gd name="T50" fmla="*/ 144 w 147"/>
              <a:gd name="T51" fmla="*/ 124 h 147"/>
              <a:gd name="T52" fmla="*/ 146 w 147"/>
              <a:gd name="T53" fmla="*/ 118 h 147"/>
              <a:gd name="T54" fmla="*/ 147 w 147"/>
              <a:gd name="T55" fmla="*/ 110 h 147"/>
              <a:gd name="T56" fmla="*/ 147 w 147"/>
              <a:gd name="T57" fmla="*/ 37 h 147"/>
              <a:gd name="T58" fmla="*/ 146 w 147"/>
              <a:gd name="T59" fmla="*/ 29 h 147"/>
              <a:gd name="T60" fmla="*/ 144 w 147"/>
              <a:gd name="T61" fmla="*/ 23 h 147"/>
              <a:gd name="T62" fmla="*/ 140 w 147"/>
              <a:gd name="T63" fmla="*/ 16 h 147"/>
              <a:gd name="T64" fmla="*/ 136 w 147"/>
              <a:gd name="T65" fmla="*/ 11 h 147"/>
              <a:gd name="T66" fmla="*/ 130 w 147"/>
              <a:gd name="T67" fmla="*/ 7 h 147"/>
              <a:gd name="T68" fmla="*/ 124 w 147"/>
              <a:gd name="T69" fmla="*/ 3 h 147"/>
              <a:gd name="T70" fmla="*/ 117 w 147"/>
              <a:gd name="T71" fmla="*/ 1 h 147"/>
              <a:gd name="T72" fmla="*/ 110 w 147"/>
              <a:gd name="T73" fmla="*/ 0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47" h="147">
                <a:moveTo>
                  <a:pt x="110" y="0"/>
                </a:moveTo>
                <a:lnTo>
                  <a:pt x="37" y="0"/>
                </a:lnTo>
                <a:lnTo>
                  <a:pt x="29" y="1"/>
                </a:lnTo>
                <a:lnTo>
                  <a:pt x="23" y="3"/>
                </a:lnTo>
                <a:lnTo>
                  <a:pt x="16" y="7"/>
                </a:lnTo>
                <a:lnTo>
                  <a:pt x="11" y="11"/>
                </a:lnTo>
                <a:lnTo>
                  <a:pt x="6" y="16"/>
                </a:lnTo>
                <a:lnTo>
                  <a:pt x="3" y="23"/>
                </a:lnTo>
                <a:lnTo>
                  <a:pt x="1" y="29"/>
                </a:lnTo>
                <a:lnTo>
                  <a:pt x="0" y="37"/>
                </a:lnTo>
                <a:lnTo>
                  <a:pt x="0" y="110"/>
                </a:lnTo>
                <a:lnTo>
                  <a:pt x="1" y="118"/>
                </a:lnTo>
                <a:lnTo>
                  <a:pt x="3" y="124"/>
                </a:lnTo>
                <a:lnTo>
                  <a:pt x="6" y="131"/>
                </a:lnTo>
                <a:lnTo>
                  <a:pt x="11" y="136"/>
                </a:lnTo>
                <a:lnTo>
                  <a:pt x="16" y="140"/>
                </a:lnTo>
                <a:lnTo>
                  <a:pt x="23" y="144"/>
                </a:lnTo>
                <a:lnTo>
                  <a:pt x="29" y="146"/>
                </a:lnTo>
                <a:lnTo>
                  <a:pt x="37" y="147"/>
                </a:lnTo>
                <a:lnTo>
                  <a:pt x="110" y="147"/>
                </a:lnTo>
                <a:lnTo>
                  <a:pt x="117" y="146"/>
                </a:lnTo>
                <a:lnTo>
                  <a:pt x="124" y="144"/>
                </a:lnTo>
                <a:lnTo>
                  <a:pt x="130" y="140"/>
                </a:lnTo>
                <a:lnTo>
                  <a:pt x="136" y="136"/>
                </a:lnTo>
                <a:lnTo>
                  <a:pt x="140" y="131"/>
                </a:lnTo>
                <a:lnTo>
                  <a:pt x="144" y="124"/>
                </a:lnTo>
                <a:lnTo>
                  <a:pt x="146" y="118"/>
                </a:lnTo>
                <a:lnTo>
                  <a:pt x="147" y="110"/>
                </a:lnTo>
                <a:lnTo>
                  <a:pt x="147" y="37"/>
                </a:lnTo>
                <a:lnTo>
                  <a:pt x="146" y="29"/>
                </a:lnTo>
                <a:lnTo>
                  <a:pt x="144" y="23"/>
                </a:lnTo>
                <a:lnTo>
                  <a:pt x="140" y="16"/>
                </a:lnTo>
                <a:lnTo>
                  <a:pt x="136" y="11"/>
                </a:lnTo>
                <a:lnTo>
                  <a:pt x="130" y="7"/>
                </a:lnTo>
                <a:lnTo>
                  <a:pt x="124" y="3"/>
                </a:lnTo>
                <a:lnTo>
                  <a:pt x="117" y="1"/>
                </a:lnTo>
                <a:lnTo>
                  <a:pt x="110" y="0"/>
                </a:lnTo>
                <a:close/>
              </a:path>
            </a:pathLst>
          </a:custGeom>
          <a:solidFill>
            <a:schemeClr val="accent1"/>
          </a:solidFill>
          <a:ln>
            <a:noFill/>
          </a:ln>
        </p:spPr>
        <p:txBody>
          <a:bodyPr vert="horz" wrap="square" lIns="243792" tIns="121896" rIns="243792" bIns="121896" numCol="1" anchor="t" anchorCtr="0" compatLnSpc="1">
            <a:prstTxWarp prst="textNoShape">
              <a:avLst/>
            </a:prstTxWarp>
          </a:bodyPr>
          <a:lstStyle/>
          <a:p>
            <a:endParaRPr lang="ru-RU" sz="2400"/>
          </a:p>
        </p:txBody>
      </p:sp>
      <p:sp>
        <p:nvSpPr>
          <p:cNvPr id="88" name="Freeform 91"/>
          <p:cNvSpPr>
            <a:spLocks/>
          </p:cNvSpPr>
          <p:nvPr/>
        </p:nvSpPr>
        <p:spPr bwMode="auto">
          <a:xfrm>
            <a:off x="14130223" y="5766015"/>
            <a:ext cx="207394" cy="207394"/>
          </a:xfrm>
          <a:custGeom>
            <a:avLst/>
            <a:gdLst>
              <a:gd name="T0" fmla="*/ 110 w 147"/>
              <a:gd name="T1" fmla="*/ 0 h 146"/>
              <a:gd name="T2" fmla="*/ 37 w 147"/>
              <a:gd name="T3" fmla="*/ 0 h 146"/>
              <a:gd name="T4" fmla="*/ 29 w 147"/>
              <a:gd name="T5" fmla="*/ 1 h 146"/>
              <a:gd name="T6" fmla="*/ 23 w 147"/>
              <a:gd name="T7" fmla="*/ 2 h 146"/>
              <a:gd name="T8" fmla="*/ 16 w 147"/>
              <a:gd name="T9" fmla="*/ 5 h 146"/>
              <a:gd name="T10" fmla="*/ 11 w 147"/>
              <a:gd name="T11" fmla="*/ 11 h 146"/>
              <a:gd name="T12" fmla="*/ 6 w 147"/>
              <a:gd name="T13" fmla="*/ 16 h 146"/>
              <a:gd name="T14" fmla="*/ 3 w 147"/>
              <a:gd name="T15" fmla="*/ 22 h 146"/>
              <a:gd name="T16" fmla="*/ 1 w 147"/>
              <a:gd name="T17" fmla="*/ 29 h 146"/>
              <a:gd name="T18" fmla="*/ 0 w 147"/>
              <a:gd name="T19" fmla="*/ 36 h 146"/>
              <a:gd name="T20" fmla="*/ 0 w 147"/>
              <a:gd name="T21" fmla="*/ 109 h 146"/>
              <a:gd name="T22" fmla="*/ 1 w 147"/>
              <a:gd name="T23" fmla="*/ 116 h 146"/>
              <a:gd name="T24" fmla="*/ 3 w 147"/>
              <a:gd name="T25" fmla="*/ 123 h 146"/>
              <a:gd name="T26" fmla="*/ 6 w 147"/>
              <a:gd name="T27" fmla="*/ 129 h 146"/>
              <a:gd name="T28" fmla="*/ 11 w 147"/>
              <a:gd name="T29" fmla="*/ 135 h 146"/>
              <a:gd name="T30" fmla="*/ 16 w 147"/>
              <a:gd name="T31" fmla="*/ 140 h 146"/>
              <a:gd name="T32" fmla="*/ 23 w 147"/>
              <a:gd name="T33" fmla="*/ 143 h 146"/>
              <a:gd name="T34" fmla="*/ 29 w 147"/>
              <a:gd name="T35" fmla="*/ 146 h 146"/>
              <a:gd name="T36" fmla="*/ 37 w 147"/>
              <a:gd name="T37" fmla="*/ 146 h 146"/>
              <a:gd name="T38" fmla="*/ 110 w 147"/>
              <a:gd name="T39" fmla="*/ 146 h 146"/>
              <a:gd name="T40" fmla="*/ 117 w 147"/>
              <a:gd name="T41" fmla="*/ 146 h 146"/>
              <a:gd name="T42" fmla="*/ 124 w 147"/>
              <a:gd name="T43" fmla="*/ 143 h 146"/>
              <a:gd name="T44" fmla="*/ 130 w 147"/>
              <a:gd name="T45" fmla="*/ 140 h 146"/>
              <a:gd name="T46" fmla="*/ 136 w 147"/>
              <a:gd name="T47" fmla="*/ 135 h 146"/>
              <a:gd name="T48" fmla="*/ 140 w 147"/>
              <a:gd name="T49" fmla="*/ 129 h 146"/>
              <a:gd name="T50" fmla="*/ 144 w 147"/>
              <a:gd name="T51" fmla="*/ 123 h 146"/>
              <a:gd name="T52" fmla="*/ 146 w 147"/>
              <a:gd name="T53" fmla="*/ 116 h 146"/>
              <a:gd name="T54" fmla="*/ 147 w 147"/>
              <a:gd name="T55" fmla="*/ 109 h 146"/>
              <a:gd name="T56" fmla="*/ 147 w 147"/>
              <a:gd name="T57" fmla="*/ 36 h 146"/>
              <a:gd name="T58" fmla="*/ 146 w 147"/>
              <a:gd name="T59" fmla="*/ 29 h 146"/>
              <a:gd name="T60" fmla="*/ 144 w 147"/>
              <a:gd name="T61" fmla="*/ 22 h 146"/>
              <a:gd name="T62" fmla="*/ 140 w 147"/>
              <a:gd name="T63" fmla="*/ 16 h 146"/>
              <a:gd name="T64" fmla="*/ 136 w 147"/>
              <a:gd name="T65" fmla="*/ 11 h 146"/>
              <a:gd name="T66" fmla="*/ 130 w 147"/>
              <a:gd name="T67" fmla="*/ 5 h 146"/>
              <a:gd name="T68" fmla="*/ 124 w 147"/>
              <a:gd name="T69" fmla="*/ 2 h 146"/>
              <a:gd name="T70" fmla="*/ 117 w 147"/>
              <a:gd name="T71" fmla="*/ 1 h 146"/>
              <a:gd name="T72" fmla="*/ 110 w 147"/>
              <a:gd name="T73" fmla="*/ 0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47" h="146">
                <a:moveTo>
                  <a:pt x="110" y="0"/>
                </a:moveTo>
                <a:lnTo>
                  <a:pt x="37" y="0"/>
                </a:lnTo>
                <a:lnTo>
                  <a:pt x="29" y="1"/>
                </a:lnTo>
                <a:lnTo>
                  <a:pt x="23" y="2"/>
                </a:lnTo>
                <a:lnTo>
                  <a:pt x="16" y="5"/>
                </a:lnTo>
                <a:lnTo>
                  <a:pt x="11" y="11"/>
                </a:lnTo>
                <a:lnTo>
                  <a:pt x="6" y="16"/>
                </a:lnTo>
                <a:lnTo>
                  <a:pt x="3" y="22"/>
                </a:lnTo>
                <a:lnTo>
                  <a:pt x="1" y="29"/>
                </a:lnTo>
                <a:lnTo>
                  <a:pt x="0" y="36"/>
                </a:lnTo>
                <a:lnTo>
                  <a:pt x="0" y="109"/>
                </a:lnTo>
                <a:lnTo>
                  <a:pt x="1" y="116"/>
                </a:lnTo>
                <a:lnTo>
                  <a:pt x="3" y="123"/>
                </a:lnTo>
                <a:lnTo>
                  <a:pt x="6" y="129"/>
                </a:lnTo>
                <a:lnTo>
                  <a:pt x="11" y="135"/>
                </a:lnTo>
                <a:lnTo>
                  <a:pt x="16" y="140"/>
                </a:lnTo>
                <a:lnTo>
                  <a:pt x="23" y="143"/>
                </a:lnTo>
                <a:lnTo>
                  <a:pt x="29" y="146"/>
                </a:lnTo>
                <a:lnTo>
                  <a:pt x="37" y="146"/>
                </a:lnTo>
                <a:lnTo>
                  <a:pt x="110" y="146"/>
                </a:lnTo>
                <a:lnTo>
                  <a:pt x="117" y="146"/>
                </a:lnTo>
                <a:lnTo>
                  <a:pt x="124" y="143"/>
                </a:lnTo>
                <a:lnTo>
                  <a:pt x="130" y="140"/>
                </a:lnTo>
                <a:lnTo>
                  <a:pt x="136" y="135"/>
                </a:lnTo>
                <a:lnTo>
                  <a:pt x="140" y="129"/>
                </a:lnTo>
                <a:lnTo>
                  <a:pt x="144" y="123"/>
                </a:lnTo>
                <a:lnTo>
                  <a:pt x="146" y="116"/>
                </a:lnTo>
                <a:lnTo>
                  <a:pt x="147" y="109"/>
                </a:lnTo>
                <a:lnTo>
                  <a:pt x="147" y="36"/>
                </a:lnTo>
                <a:lnTo>
                  <a:pt x="146" y="29"/>
                </a:lnTo>
                <a:lnTo>
                  <a:pt x="144" y="22"/>
                </a:lnTo>
                <a:lnTo>
                  <a:pt x="140" y="16"/>
                </a:lnTo>
                <a:lnTo>
                  <a:pt x="136" y="11"/>
                </a:lnTo>
                <a:lnTo>
                  <a:pt x="130" y="5"/>
                </a:lnTo>
                <a:lnTo>
                  <a:pt x="124" y="2"/>
                </a:lnTo>
                <a:lnTo>
                  <a:pt x="117" y="1"/>
                </a:lnTo>
                <a:lnTo>
                  <a:pt x="110" y="0"/>
                </a:lnTo>
                <a:close/>
              </a:path>
            </a:pathLst>
          </a:custGeom>
          <a:solidFill>
            <a:schemeClr val="accent1"/>
          </a:solidFill>
          <a:ln>
            <a:noFill/>
          </a:ln>
        </p:spPr>
        <p:txBody>
          <a:bodyPr vert="horz" wrap="square" lIns="243792" tIns="121896" rIns="243792" bIns="121896" numCol="1" anchor="t" anchorCtr="0" compatLnSpc="1">
            <a:prstTxWarp prst="textNoShape">
              <a:avLst/>
            </a:prstTxWarp>
          </a:bodyPr>
          <a:lstStyle/>
          <a:p>
            <a:endParaRPr lang="ru-RU" sz="2400"/>
          </a:p>
        </p:txBody>
      </p:sp>
      <p:sp>
        <p:nvSpPr>
          <p:cNvPr id="89" name="Freeform 92"/>
          <p:cNvSpPr>
            <a:spLocks/>
          </p:cNvSpPr>
          <p:nvPr/>
        </p:nvSpPr>
        <p:spPr bwMode="auto">
          <a:xfrm>
            <a:off x="14130223" y="5490900"/>
            <a:ext cx="207394" cy="207394"/>
          </a:xfrm>
          <a:custGeom>
            <a:avLst/>
            <a:gdLst>
              <a:gd name="T0" fmla="*/ 136 w 147"/>
              <a:gd name="T1" fmla="*/ 10 h 146"/>
              <a:gd name="T2" fmla="*/ 130 w 147"/>
              <a:gd name="T3" fmla="*/ 6 h 146"/>
              <a:gd name="T4" fmla="*/ 124 w 147"/>
              <a:gd name="T5" fmla="*/ 3 h 146"/>
              <a:gd name="T6" fmla="*/ 117 w 147"/>
              <a:gd name="T7" fmla="*/ 0 h 146"/>
              <a:gd name="T8" fmla="*/ 110 w 147"/>
              <a:gd name="T9" fmla="*/ 0 h 146"/>
              <a:gd name="T10" fmla="*/ 37 w 147"/>
              <a:gd name="T11" fmla="*/ 0 h 146"/>
              <a:gd name="T12" fmla="*/ 29 w 147"/>
              <a:gd name="T13" fmla="*/ 0 h 146"/>
              <a:gd name="T14" fmla="*/ 23 w 147"/>
              <a:gd name="T15" fmla="*/ 3 h 146"/>
              <a:gd name="T16" fmla="*/ 16 w 147"/>
              <a:gd name="T17" fmla="*/ 6 h 146"/>
              <a:gd name="T18" fmla="*/ 11 w 147"/>
              <a:gd name="T19" fmla="*/ 10 h 146"/>
              <a:gd name="T20" fmla="*/ 6 w 147"/>
              <a:gd name="T21" fmla="*/ 17 h 146"/>
              <a:gd name="T22" fmla="*/ 3 w 147"/>
              <a:gd name="T23" fmla="*/ 22 h 146"/>
              <a:gd name="T24" fmla="*/ 1 w 147"/>
              <a:gd name="T25" fmla="*/ 30 h 146"/>
              <a:gd name="T26" fmla="*/ 0 w 147"/>
              <a:gd name="T27" fmla="*/ 36 h 146"/>
              <a:gd name="T28" fmla="*/ 0 w 147"/>
              <a:gd name="T29" fmla="*/ 109 h 146"/>
              <a:gd name="T30" fmla="*/ 1 w 147"/>
              <a:gd name="T31" fmla="*/ 117 h 146"/>
              <a:gd name="T32" fmla="*/ 3 w 147"/>
              <a:gd name="T33" fmla="*/ 123 h 146"/>
              <a:gd name="T34" fmla="*/ 6 w 147"/>
              <a:gd name="T35" fmla="*/ 130 h 146"/>
              <a:gd name="T36" fmla="*/ 11 w 147"/>
              <a:gd name="T37" fmla="*/ 135 h 146"/>
              <a:gd name="T38" fmla="*/ 16 w 147"/>
              <a:gd name="T39" fmla="*/ 140 h 146"/>
              <a:gd name="T40" fmla="*/ 23 w 147"/>
              <a:gd name="T41" fmla="*/ 143 h 146"/>
              <a:gd name="T42" fmla="*/ 29 w 147"/>
              <a:gd name="T43" fmla="*/ 145 h 146"/>
              <a:gd name="T44" fmla="*/ 37 w 147"/>
              <a:gd name="T45" fmla="*/ 146 h 146"/>
              <a:gd name="T46" fmla="*/ 110 w 147"/>
              <a:gd name="T47" fmla="*/ 146 h 146"/>
              <a:gd name="T48" fmla="*/ 117 w 147"/>
              <a:gd name="T49" fmla="*/ 145 h 146"/>
              <a:gd name="T50" fmla="*/ 124 w 147"/>
              <a:gd name="T51" fmla="*/ 143 h 146"/>
              <a:gd name="T52" fmla="*/ 130 w 147"/>
              <a:gd name="T53" fmla="*/ 140 h 146"/>
              <a:gd name="T54" fmla="*/ 136 w 147"/>
              <a:gd name="T55" fmla="*/ 135 h 146"/>
              <a:gd name="T56" fmla="*/ 140 w 147"/>
              <a:gd name="T57" fmla="*/ 130 h 146"/>
              <a:gd name="T58" fmla="*/ 144 w 147"/>
              <a:gd name="T59" fmla="*/ 123 h 146"/>
              <a:gd name="T60" fmla="*/ 146 w 147"/>
              <a:gd name="T61" fmla="*/ 117 h 146"/>
              <a:gd name="T62" fmla="*/ 147 w 147"/>
              <a:gd name="T63" fmla="*/ 109 h 146"/>
              <a:gd name="T64" fmla="*/ 147 w 147"/>
              <a:gd name="T65" fmla="*/ 36 h 146"/>
              <a:gd name="T66" fmla="*/ 146 w 147"/>
              <a:gd name="T67" fmla="*/ 30 h 146"/>
              <a:gd name="T68" fmla="*/ 144 w 147"/>
              <a:gd name="T69" fmla="*/ 22 h 146"/>
              <a:gd name="T70" fmla="*/ 140 w 147"/>
              <a:gd name="T71" fmla="*/ 17 h 146"/>
              <a:gd name="T72" fmla="*/ 136 w 147"/>
              <a:gd name="T73" fmla="*/ 10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47" h="146">
                <a:moveTo>
                  <a:pt x="136" y="10"/>
                </a:moveTo>
                <a:lnTo>
                  <a:pt x="130" y="6"/>
                </a:lnTo>
                <a:lnTo>
                  <a:pt x="124" y="3"/>
                </a:lnTo>
                <a:lnTo>
                  <a:pt x="117" y="0"/>
                </a:lnTo>
                <a:lnTo>
                  <a:pt x="110" y="0"/>
                </a:lnTo>
                <a:lnTo>
                  <a:pt x="37" y="0"/>
                </a:lnTo>
                <a:lnTo>
                  <a:pt x="29" y="0"/>
                </a:lnTo>
                <a:lnTo>
                  <a:pt x="23" y="3"/>
                </a:lnTo>
                <a:lnTo>
                  <a:pt x="16" y="6"/>
                </a:lnTo>
                <a:lnTo>
                  <a:pt x="11" y="10"/>
                </a:lnTo>
                <a:lnTo>
                  <a:pt x="6" y="17"/>
                </a:lnTo>
                <a:lnTo>
                  <a:pt x="3" y="22"/>
                </a:lnTo>
                <a:lnTo>
                  <a:pt x="1" y="30"/>
                </a:lnTo>
                <a:lnTo>
                  <a:pt x="0" y="36"/>
                </a:lnTo>
                <a:lnTo>
                  <a:pt x="0" y="109"/>
                </a:lnTo>
                <a:lnTo>
                  <a:pt x="1" y="117"/>
                </a:lnTo>
                <a:lnTo>
                  <a:pt x="3" y="123"/>
                </a:lnTo>
                <a:lnTo>
                  <a:pt x="6" y="130"/>
                </a:lnTo>
                <a:lnTo>
                  <a:pt x="11" y="135"/>
                </a:lnTo>
                <a:lnTo>
                  <a:pt x="16" y="140"/>
                </a:lnTo>
                <a:lnTo>
                  <a:pt x="23" y="143"/>
                </a:lnTo>
                <a:lnTo>
                  <a:pt x="29" y="145"/>
                </a:lnTo>
                <a:lnTo>
                  <a:pt x="37" y="146"/>
                </a:lnTo>
                <a:lnTo>
                  <a:pt x="110" y="146"/>
                </a:lnTo>
                <a:lnTo>
                  <a:pt x="117" y="145"/>
                </a:lnTo>
                <a:lnTo>
                  <a:pt x="124" y="143"/>
                </a:lnTo>
                <a:lnTo>
                  <a:pt x="130" y="140"/>
                </a:lnTo>
                <a:lnTo>
                  <a:pt x="136" y="135"/>
                </a:lnTo>
                <a:lnTo>
                  <a:pt x="140" y="130"/>
                </a:lnTo>
                <a:lnTo>
                  <a:pt x="144" y="123"/>
                </a:lnTo>
                <a:lnTo>
                  <a:pt x="146" y="117"/>
                </a:lnTo>
                <a:lnTo>
                  <a:pt x="147" y="109"/>
                </a:lnTo>
                <a:lnTo>
                  <a:pt x="147" y="36"/>
                </a:lnTo>
                <a:lnTo>
                  <a:pt x="146" y="30"/>
                </a:lnTo>
                <a:lnTo>
                  <a:pt x="144" y="22"/>
                </a:lnTo>
                <a:lnTo>
                  <a:pt x="140" y="17"/>
                </a:lnTo>
                <a:lnTo>
                  <a:pt x="136" y="10"/>
                </a:lnTo>
                <a:close/>
              </a:path>
            </a:pathLst>
          </a:custGeom>
          <a:solidFill>
            <a:schemeClr val="accent1"/>
          </a:solidFill>
          <a:ln>
            <a:noFill/>
          </a:ln>
        </p:spPr>
        <p:txBody>
          <a:bodyPr vert="horz" wrap="square" lIns="243792" tIns="121896" rIns="243792" bIns="121896" numCol="1" anchor="t" anchorCtr="0" compatLnSpc="1">
            <a:prstTxWarp prst="textNoShape">
              <a:avLst/>
            </a:prstTxWarp>
          </a:bodyPr>
          <a:lstStyle/>
          <a:p>
            <a:endParaRPr lang="ru-RU" sz="2400"/>
          </a:p>
        </p:txBody>
      </p:sp>
      <p:sp>
        <p:nvSpPr>
          <p:cNvPr id="90" name="Freeform 93"/>
          <p:cNvSpPr>
            <a:spLocks/>
          </p:cNvSpPr>
          <p:nvPr/>
        </p:nvSpPr>
        <p:spPr bwMode="auto">
          <a:xfrm>
            <a:off x="20229266" y="5389322"/>
            <a:ext cx="342834" cy="960780"/>
          </a:xfrm>
          <a:custGeom>
            <a:avLst/>
            <a:gdLst>
              <a:gd name="T0" fmla="*/ 170 w 243"/>
              <a:gd name="T1" fmla="*/ 536 h 681"/>
              <a:gd name="T2" fmla="*/ 219 w 243"/>
              <a:gd name="T3" fmla="*/ 146 h 681"/>
              <a:gd name="T4" fmla="*/ 228 w 243"/>
              <a:gd name="T5" fmla="*/ 144 h 681"/>
              <a:gd name="T6" fmla="*/ 236 w 243"/>
              <a:gd name="T7" fmla="*/ 138 h 681"/>
              <a:gd name="T8" fmla="*/ 241 w 243"/>
              <a:gd name="T9" fmla="*/ 131 h 681"/>
              <a:gd name="T10" fmla="*/ 243 w 243"/>
              <a:gd name="T11" fmla="*/ 122 h 681"/>
              <a:gd name="T12" fmla="*/ 241 w 243"/>
              <a:gd name="T13" fmla="*/ 112 h 681"/>
              <a:gd name="T14" fmla="*/ 236 w 243"/>
              <a:gd name="T15" fmla="*/ 105 h 681"/>
              <a:gd name="T16" fmla="*/ 135 w 243"/>
              <a:gd name="T17" fmla="*/ 4 h 681"/>
              <a:gd name="T18" fmla="*/ 127 w 243"/>
              <a:gd name="T19" fmla="*/ 0 h 681"/>
              <a:gd name="T20" fmla="*/ 117 w 243"/>
              <a:gd name="T21" fmla="*/ 0 h 681"/>
              <a:gd name="T22" fmla="*/ 108 w 243"/>
              <a:gd name="T23" fmla="*/ 4 h 681"/>
              <a:gd name="T24" fmla="*/ 7 w 243"/>
              <a:gd name="T25" fmla="*/ 105 h 681"/>
              <a:gd name="T26" fmla="*/ 1 w 243"/>
              <a:gd name="T27" fmla="*/ 112 h 681"/>
              <a:gd name="T28" fmla="*/ 0 w 243"/>
              <a:gd name="T29" fmla="*/ 122 h 681"/>
              <a:gd name="T30" fmla="*/ 1 w 243"/>
              <a:gd name="T31" fmla="*/ 131 h 681"/>
              <a:gd name="T32" fmla="*/ 7 w 243"/>
              <a:gd name="T33" fmla="*/ 138 h 681"/>
              <a:gd name="T34" fmla="*/ 15 w 243"/>
              <a:gd name="T35" fmla="*/ 144 h 681"/>
              <a:gd name="T36" fmla="*/ 24 w 243"/>
              <a:gd name="T37" fmla="*/ 146 h 681"/>
              <a:gd name="T38" fmla="*/ 73 w 243"/>
              <a:gd name="T39" fmla="*/ 536 h 681"/>
              <a:gd name="T40" fmla="*/ 20 w 243"/>
              <a:gd name="T41" fmla="*/ 536 h 681"/>
              <a:gd name="T42" fmla="*/ 11 w 243"/>
              <a:gd name="T43" fmla="*/ 540 h 681"/>
              <a:gd name="T44" fmla="*/ 3 w 243"/>
              <a:gd name="T45" fmla="*/ 546 h 681"/>
              <a:gd name="T46" fmla="*/ 0 w 243"/>
              <a:gd name="T47" fmla="*/ 555 h 681"/>
              <a:gd name="T48" fmla="*/ 0 w 243"/>
              <a:gd name="T49" fmla="*/ 565 h 681"/>
              <a:gd name="T50" fmla="*/ 3 w 243"/>
              <a:gd name="T51" fmla="*/ 573 h 681"/>
              <a:gd name="T52" fmla="*/ 104 w 243"/>
              <a:gd name="T53" fmla="*/ 675 h 681"/>
              <a:gd name="T54" fmla="*/ 112 w 243"/>
              <a:gd name="T55" fmla="*/ 680 h 681"/>
              <a:gd name="T56" fmla="*/ 121 w 243"/>
              <a:gd name="T57" fmla="*/ 681 h 681"/>
              <a:gd name="T58" fmla="*/ 131 w 243"/>
              <a:gd name="T59" fmla="*/ 680 h 681"/>
              <a:gd name="T60" fmla="*/ 138 w 243"/>
              <a:gd name="T61" fmla="*/ 675 h 681"/>
              <a:gd name="T62" fmla="*/ 239 w 243"/>
              <a:gd name="T63" fmla="*/ 573 h 681"/>
              <a:gd name="T64" fmla="*/ 243 w 243"/>
              <a:gd name="T65" fmla="*/ 565 h 681"/>
              <a:gd name="T66" fmla="*/ 243 w 243"/>
              <a:gd name="T67" fmla="*/ 555 h 681"/>
              <a:gd name="T68" fmla="*/ 239 w 243"/>
              <a:gd name="T69" fmla="*/ 546 h 681"/>
              <a:gd name="T70" fmla="*/ 232 w 243"/>
              <a:gd name="T71" fmla="*/ 540 h 681"/>
              <a:gd name="T72" fmla="*/ 224 w 243"/>
              <a:gd name="T73" fmla="*/ 536 h 6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43" h="681">
                <a:moveTo>
                  <a:pt x="219" y="536"/>
                </a:moveTo>
                <a:lnTo>
                  <a:pt x="170" y="536"/>
                </a:lnTo>
                <a:lnTo>
                  <a:pt x="170" y="146"/>
                </a:lnTo>
                <a:lnTo>
                  <a:pt x="219" y="146"/>
                </a:lnTo>
                <a:lnTo>
                  <a:pt x="224" y="146"/>
                </a:lnTo>
                <a:lnTo>
                  <a:pt x="228" y="144"/>
                </a:lnTo>
                <a:lnTo>
                  <a:pt x="232" y="141"/>
                </a:lnTo>
                <a:lnTo>
                  <a:pt x="236" y="138"/>
                </a:lnTo>
                <a:lnTo>
                  <a:pt x="239" y="135"/>
                </a:lnTo>
                <a:lnTo>
                  <a:pt x="241" y="131"/>
                </a:lnTo>
                <a:lnTo>
                  <a:pt x="243" y="126"/>
                </a:lnTo>
                <a:lnTo>
                  <a:pt x="243" y="122"/>
                </a:lnTo>
                <a:lnTo>
                  <a:pt x="243" y="117"/>
                </a:lnTo>
                <a:lnTo>
                  <a:pt x="241" y="112"/>
                </a:lnTo>
                <a:lnTo>
                  <a:pt x="239" y="108"/>
                </a:lnTo>
                <a:lnTo>
                  <a:pt x="236" y="105"/>
                </a:lnTo>
                <a:lnTo>
                  <a:pt x="138" y="8"/>
                </a:lnTo>
                <a:lnTo>
                  <a:pt x="135" y="4"/>
                </a:lnTo>
                <a:lnTo>
                  <a:pt x="131" y="2"/>
                </a:lnTo>
                <a:lnTo>
                  <a:pt x="127" y="0"/>
                </a:lnTo>
                <a:lnTo>
                  <a:pt x="121" y="0"/>
                </a:lnTo>
                <a:lnTo>
                  <a:pt x="117" y="0"/>
                </a:lnTo>
                <a:lnTo>
                  <a:pt x="112" y="2"/>
                </a:lnTo>
                <a:lnTo>
                  <a:pt x="108" y="4"/>
                </a:lnTo>
                <a:lnTo>
                  <a:pt x="104" y="8"/>
                </a:lnTo>
                <a:lnTo>
                  <a:pt x="7" y="105"/>
                </a:lnTo>
                <a:lnTo>
                  <a:pt x="3" y="108"/>
                </a:lnTo>
                <a:lnTo>
                  <a:pt x="1" y="112"/>
                </a:lnTo>
                <a:lnTo>
                  <a:pt x="0" y="117"/>
                </a:lnTo>
                <a:lnTo>
                  <a:pt x="0" y="122"/>
                </a:lnTo>
                <a:lnTo>
                  <a:pt x="0" y="126"/>
                </a:lnTo>
                <a:lnTo>
                  <a:pt x="1" y="131"/>
                </a:lnTo>
                <a:lnTo>
                  <a:pt x="3" y="135"/>
                </a:lnTo>
                <a:lnTo>
                  <a:pt x="7" y="138"/>
                </a:lnTo>
                <a:lnTo>
                  <a:pt x="11" y="141"/>
                </a:lnTo>
                <a:lnTo>
                  <a:pt x="15" y="144"/>
                </a:lnTo>
                <a:lnTo>
                  <a:pt x="20" y="146"/>
                </a:lnTo>
                <a:lnTo>
                  <a:pt x="24" y="146"/>
                </a:lnTo>
                <a:lnTo>
                  <a:pt x="73" y="146"/>
                </a:lnTo>
                <a:lnTo>
                  <a:pt x="73" y="536"/>
                </a:lnTo>
                <a:lnTo>
                  <a:pt x="24" y="536"/>
                </a:lnTo>
                <a:lnTo>
                  <a:pt x="20" y="536"/>
                </a:lnTo>
                <a:lnTo>
                  <a:pt x="15" y="538"/>
                </a:lnTo>
                <a:lnTo>
                  <a:pt x="11" y="540"/>
                </a:lnTo>
                <a:lnTo>
                  <a:pt x="7" y="543"/>
                </a:lnTo>
                <a:lnTo>
                  <a:pt x="3" y="546"/>
                </a:lnTo>
                <a:lnTo>
                  <a:pt x="1" y="551"/>
                </a:lnTo>
                <a:lnTo>
                  <a:pt x="0" y="555"/>
                </a:lnTo>
                <a:lnTo>
                  <a:pt x="0" y="559"/>
                </a:lnTo>
                <a:lnTo>
                  <a:pt x="0" y="565"/>
                </a:lnTo>
                <a:lnTo>
                  <a:pt x="1" y="569"/>
                </a:lnTo>
                <a:lnTo>
                  <a:pt x="3" y="573"/>
                </a:lnTo>
                <a:lnTo>
                  <a:pt x="7" y="577"/>
                </a:lnTo>
                <a:lnTo>
                  <a:pt x="104" y="675"/>
                </a:lnTo>
                <a:lnTo>
                  <a:pt x="108" y="677"/>
                </a:lnTo>
                <a:lnTo>
                  <a:pt x="112" y="680"/>
                </a:lnTo>
                <a:lnTo>
                  <a:pt x="117" y="681"/>
                </a:lnTo>
                <a:lnTo>
                  <a:pt x="121" y="681"/>
                </a:lnTo>
                <a:lnTo>
                  <a:pt x="127" y="681"/>
                </a:lnTo>
                <a:lnTo>
                  <a:pt x="131" y="680"/>
                </a:lnTo>
                <a:lnTo>
                  <a:pt x="135" y="677"/>
                </a:lnTo>
                <a:lnTo>
                  <a:pt x="138" y="675"/>
                </a:lnTo>
                <a:lnTo>
                  <a:pt x="236" y="577"/>
                </a:lnTo>
                <a:lnTo>
                  <a:pt x="239" y="573"/>
                </a:lnTo>
                <a:lnTo>
                  <a:pt x="241" y="569"/>
                </a:lnTo>
                <a:lnTo>
                  <a:pt x="243" y="565"/>
                </a:lnTo>
                <a:lnTo>
                  <a:pt x="243" y="559"/>
                </a:lnTo>
                <a:lnTo>
                  <a:pt x="243" y="555"/>
                </a:lnTo>
                <a:lnTo>
                  <a:pt x="241" y="551"/>
                </a:lnTo>
                <a:lnTo>
                  <a:pt x="239" y="546"/>
                </a:lnTo>
                <a:lnTo>
                  <a:pt x="236" y="543"/>
                </a:lnTo>
                <a:lnTo>
                  <a:pt x="232" y="540"/>
                </a:lnTo>
                <a:lnTo>
                  <a:pt x="228" y="538"/>
                </a:lnTo>
                <a:lnTo>
                  <a:pt x="224" y="536"/>
                </a:lnTo>
                <a:lnTo>
                  <a:pt x="219" y="536"/>
                </a:lnTo>
                <a:close/>
              </a:path>
            </a:pathLst>
          </a:custGeom>
          <a:solidFill>
            <a:schemeClr val="accent1"/>
          </a:solidFill>
          <a:ln>
            <a:noFill/>
          </a:ln>
        </p:spPr>
        <p:txBody>
          <a:bodyPr vert="horz" wrap="square" lIns="243792" tIns="121896" rIns="243792" bIns="121896" numCol="1" anchor="t" anchorCtr="0" compatLnSpc="1">
            <a:prstTxWarp prst="textNoShape">
              <a:avLst/>
            </a:prstTxWarp>
          </a:bodyPr>
          <a:lstStyle/>
          <a:p>
            <a:endParaRPr lang="ru-RU" sz="2400"/>
          </a:p>
        </p:txBody>
      </p:sp>
      <p:sp>
        <p:nvSpPr>
          <p:cNvPr id="91" name="Freeform 94"/>
          <p:cNvSpPr>
            <a:spLocks noEditPoints="1"/>
          </p:cNvSpPr>
          <p:nvPr/>
        </p:nvSpPr>
        <p:spPr bwMode="auto">
          <a:xfrm>
            <a:off x="5512841" y="3645529"/>
            <a:ext cx="825340" cy="821106"/>
          </a:xfrm>
          <a:custGeom>
            <a:avLst/>
            <a:gdLst>
              <a:gd name="T0" fmla="*/ 544 w 584"/>
              <a:gd name="T1" fmla="*/ 24 h 584"/>
              <a:gd name="T2" fmla="*/ 526 w 584"/>
              <a:gd name="T3" fmla="*/ 13 h 584"/>
              <a:gd name="T4" fmla="*/ 507 w 584"/>
              <a:gd name="T5" fmla="*/ 4 h 584"/>
              <a:gd name="T6" fmla="*/ 486 w 584"/>
              <a:gd name="T7" fmla="*/ 1 h 584"/>
              <a:gd name="T8" fmla="*/ 110 w 584"/>
              <a:gd name="T9" fmla="*/ 0 h 584"/>
              <a:gd name="T10" fmla="*/ 87 w 584"/>
              <a:gd name="T11" fmla="*/ 2 h 584"/>
              <a:gd name="T12" fmla="*/ 68 w 584"/>
              <a:gd name="T13" fmla="*/ 8 h 584"/>
              <a:gd name="T14" fmla="*/ 49 w 584"/>
              <a:gd name="T15" fmla="*/ 18 h 584"/>
              <a:gd name="T16" fmla="*/ 32 w 584"/>
              <a:gd name="T17" fmla="*/ 32 h 584"/>
              <a:gd name="T18" fmla="*/ 18 w 584"/>
              <a:gd name="T19" fmla="*/ 49 h 584"/>
              <a:gd name="T20" fmla="*/ 8 w 584"/>
              <a:gd name="T21" fmla="*/ 68 h 584"/>
              <a:gd name="T22" fmla="*/ 2 w 584"/>
              <a:gd name="T23" fmla="*/ 87 h 584"/>
              <a:gd name="T24" fmla="*/ 0 w 584"/>
              <a:gd name="T25" fmla="*/ 110 h 584"/>
              <a:gd name="T26" fmla="*/ 1 w 584"/>
              <a:gd name="T27" fmla="*/ 486 h 584"/>
              <a:gd name="T28" fmla="*/ 4 w 584"/>
              <a:gd name="T29" fmla="*/ 507 h 584"/>
              <a:gd name="T30" fmla="*/ 13 w 584"/>
              <a:gd name="T31" fmla="*/ 527 h 584"/>
              <a:gd name="T32" fmla="*/ 24 w 584"/>
              <a:gd name="T33" fmla="*/ 544 h 584"/>
              <a:gd name="T34" fmla="*/ 41 w 584"/>
              <a:gd name="T35" fmla="*/ 560 h 584"/>
              <a:gd name="T36" fmla="*/ 58 w 584"/>
              <a:gd name="T37" fmla="*/ 572 h 584"/>
              <a:gd name="T38" fmla="*/ 77 w 584"/>
              <a:gd name="T39" fmla="*/ 579 h 584"/>
              <a:gd name="T40" fmla="*/ 98 w 584"/>
              <a:gd name="T41" fmla="*/ 584 h 584"/>
              <a:gd name="T42" fmla="*/ 475 w 584"/>
              <a:gd name="T43" fmla="*/ 584 h 584"/>
              <a:gd name="T44" fmla="*/ 496 w 584"/>
              <a:gd name="T45" fmla="*/ 582 h 584"/>
              <a:gd name="T46" fmla="*/ 517 w 584"/>
              <a:gd name="T47" fmla="*/ 576 h 584"/>
              <a:gd name="T48" fmla="*/ 535 w 584"/>
              <a:gd name="T49" fmla="*/ 567 h 584"/>
              <a:gd name="T50" fmla="*/ 553 w 584"/>
              <a:gd name="T51" fmla="*/ 552 h 584"/>
              <a:gd name="T52" fmla="*/ 567 w 584"/>
              <a:gd name="T53" fmla="*/ 535 h 584"/>
              <a:gd name="T54" fmla="*/ 576 w 584"/>
              <a:gd name="T55" fmla="*/ 517 h 584"/>
              <a:gd name="T56" fmla="*/ 582 w 584"/>
              <a:gd name="T57" fmla="*/ 496 h 584"/>
              <a:gd name="T58" fmla="*/ 584 w 584"/>
              <a:gd name="T59" fmla="*/ 475 h 584"/>
              <a:gd name="T60" fmla="*/ 584 w 584"/>
              <a:gd name="T61" fmla="*/ 98 h 584"/>
              <a:gd name="T62" fmla="*/ 580 w 584"/>
              <a:gd name="T63" fmla="*/ 77 h 584"/>
              <a:gd name="T64" fmla="*/ 572 w 584"/>
              <a:gd name="T65" fmla="*/ 58 h 584"/>
              <a:gd name="T66" fmla="*/ 560 w 584"/>
              <a:gd name="T67" fmla="*/ 41 h 584"/>
              <a:gd name="T68" fmla="*/ 487 w 584"/>
              <a:gd name="T69" fmla="*/ 475 h 584"/>
              <a:gd name="T70" fmla="*/ 483 w 584"/>
              <a:gd name="T71" fmla="*/ 483 h 584"/>
              <a:gd name="T72" fmla="*/ 475 w 584"/>
              <a:gd name="T73" fmla="*/ 487 h 584"/>
              <a:gd name="T74" fmla="*/ 104 w 584"/>
              <a:gd name="T75" fmla="*/ 486 h 584"/>
              <a:gd name="T76" fmla="*/ 98 w 584"/>
              <a:gd name="T77" fmla="*/ 479 h 584"/>
              <a:gd name="T78" fmla="*/ 97 w 584"/>
              <a:gd name="T79" fmla="*/ 110 h 584"/>
              <a:gd name="T80" fmla="*/ 101 w 584"/>
              <a:gd name="T81" fmla="*/ 101 h 584"/>
              <a:gd name="T82" fmla="*/ 110 w 584"/>
              <a:gd name="T83" fmla="*/ 97 h 584"/>
              <a:gd name="T84" fmla="*/ 479 w 584"/>
              <a:gd name="T85" fmla="*/ 98 h 584"/>
              <a:gd name="T86" fmla="*/ 486 w 584"/>
              <a:gd name="T87" fmla="*/ 104 h 584"/>
              <a:gd name="T88" fmla="*/ 487 w 584"/>
              <a:gd name="T89" fmla="*/ 475 h 5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584" h="584">
                <a:moveTo>
                  <a:pt x="553" y="32"/>
                </a:moveTo>
                <a:lnTo>
                  <a:pt x="544" y="24"/>
                </a:lnTo>
                <a:lnTo>
                  <a:pt x="535" y="18"/>
                </a:lnTo>
                <a:lnTo>
                  <a:pt x="526" y="13"/>
                </a:lnTo>
                <a:lnTo>
                  <a:pt x="517" y="8"/>
                </a:lnTo>
                <a:lnTo>
                  <a:pt x="507" y="4"/>
                </a:lnTo>
                <a:lnTo>
                  <a:pt x="496" y="2"/>
                </a:lnTo>
                <a:lnTo>
                  <a:pt x="486" y="1"/>
                </a:lnTo>
                <a:lnTo>
                  <a:pt x="475" y="0"/>
                </a:lnTo>
                <a:lnTo>
                  <a:pt x="110" y="0"/>
                </a:lnTo>
                <a:lnTo>
                  <a:pt x="98" y="1"/>
                </a:lnTo>
                <a:lnTo>
                  <a:pt x="87" y="2"/>
                </a:lnTo>
                <a:lnTo>
                  <a:pt x="77" y="4"/>
                </a:lnTo>
                <a:lnTo>
                  <a:pt x="68" y="8"/>
                </a:lnTo>
                <a:lnTo>
                  <a:pt x="58" y="13"/>
                </a:lnTo>
                <a:lnTo>
                  <a:pt x="49" y="18"/>
                </a:lnTo>
                <a:lnTo>
                  <a:pt x="41" y="24"/>
                </a:lnTo>
                <a:lnTo>
                  <a:pt x="32" y="32"/>
                </a:lnTo>
                <a:lnTo>
                  <a:pt x="24" y="41"/>
                </a:lnTo>
                <a:lnTo>
                  <a:pt x="18" y="49"/>
                </a:lnTo>
                <a:lnTo>
                  <a:pt x="13" y="58"/>
                </a:lnTo>
                <a:lnTo>
                  <a:pt x="8" y="68"/>
                </a:lnTo>
                <a:lnTo>
                  <a:pt x="4" y="77"/>
                </a:lnTo>
                <a:lnTo>
                  <a:pt x="2" y="87"/>
                </a:lnTo>
                <a:lnTo>
                  <a:pt x="1" y="98"/>
                </a:lnTo>
                <a:lnTo>
                  <a:pt x="0" y="110"/>
                </a:lnTo>
                <a:lnTo>
                  <a:pt x="0" y="475"/>
                </a:lnTo>
                <a:lnTo>
                  <a:pt x="1" y="486"/>
                </a:lnTo>
                <a:lnTo>
                  <a:pt x="2" y="496"/>
                </a:lnTo>
                <a:lnTo>
                  <a:pt x="4" y="507"/>
                </a:lnTo>
                <a:lnTo>
                  <a:pt x="8" y="517"/>
                </a:lnTo>
                <a:lnTo>
                  <a:pt x="13" y="527"/>
                </a:lnTo>
                <a:lnTo>
                  <a:pt x="18" y="535"/>
                </a:lnTo>
                <a:lnTo>
                  <a:pt x="24" y="544"/>
                </a:lnTo>
                <a:lnTo>
                  <a:pt x="32" y="552"/>
                </a:lnTo>
                <a:lnTo>
                  <a:pt x="41" y="560"/>
                </a:lnTo>
                <a:lnTo>
                  <a:pt x="49" y="567"/>
                </a:lnTo>
                <a:lnTo>
                  <a:pt x="58" y="572"/>
                </a:lnTo>
                <a:lnTo>
                  <a:pt x="68" y="576"/>
                </a:lnTo>
                <a:lnTo>
                  <a:pt x="77" y="579"/>
                </a:lnTo>
                <a:lnTo>
                  <a:pt x="87" y="582"/>
                </a:lnTo>
                <a:lnTo>
                  <a:pt x="98" y="584"/>
                </a:lnTo>
                <a:lnTo>
                  <a:pt x="110" y="584"/>
                </a:lnTo>
                <a:lnTo>
                  <a:pt x="475" y="584"/>
                </a:lnTo>
                <a:lnTo>
                  <a:pt x="486" y="584"/>
                </a:lnTo>
                <a:lnTo>
                  <a:pt x="496" y="582"/>
                </a:lnTo>
                <a:lnTo>
                  <a:pt x="507" y="579"/>
                </a:lnTo>
                <a:lnTo>
                  <a:pt x="517" y="576"/>
                </a:lnTo>
                <a:lnTo>
                  <a:pt x="526" y="572"/>
                </a:lnTo>
                <a:lnTo>
                  <a:pt x="535" y="567"/>
                </a:lnTo>
                <a:lnTo>
                  <a:pt x="544" y="560"/>
                </a:lnTo>
                <a:lnTo>
                  <a:pt x="553" y="552"/>
                </a:lnTo>
                <a:lnTo>
                  <a:pt x="560" y="544"/>
                </a:lnTo>
                <a:lnTo>
                  <a:pt x="567" y="535"/>
                </a:lnTo>
                <a:lnTo>
                  <a:pt x="572" y="527"/>
                </a:lnTo>
                <a:lnTo>
                  <a:pt x="576" y="517"/>
                </a:lnTo>
                <a:lnTo>
                  <a:pt x="580" y="507"/>
                </a:lnTo>
                <a:lnTo>
                  <a:pt x="582" y="496"/>
                </a:lnTo>
                <a:lnTo>
                  <a:pt x="584" y="486"/>
                </a:lnTo>
                <a:lnTo>
                  <a:pt x="584" y="475"/>
                </a:lnTo>
                <a:lnTo>
                  <a:pt x="584" y="110"/>
                </a:lnTo>
                <a:lnTo>
                  <a:pt x="584" y="98"/>
                </a:lnTo>
                <a:lnTo>
                  <a:pt x="582" y="87"/>
                </a:lnTo>
                <a:lnTo>
                  <a:pt x="580" y="77"/>
                </a:lnTo>
                <a:lnTo>
                  <a:pt x="576" y="68"/>
                </a:lnTo>
                <a:lnTo>
                  <a:pt x="572" y="58"/>
                </a:lnTo>
                <a:lnTo>
                  <a:pt x="567" y="49"/>
                </a:lnTo>
                <a:lnTo>
                  <a:pt x="560" y="41"/>
                </a:lnTo>
                <a:lnTo>
                  <a:pt x="553" y="32"/>
                </a:lnTo>
                <a:close/>
                <a:moveTo>
                  <a:pt x="487" y="475"/>
                </a:moveTo>
                <a:lnTo>
                  <a:pt x="486" y="479"/>
                </a:lnTo>
                <a:lnTo>
                  <a:pt x="483" y="483"/>
                </a:lnTo>
                <a:lnTo>
                  <a:pt x="479" y="486"/>
                </a:lnTo>
                <a:lnTo>
                  <a:pt x="475" y="487"/>
                </a:lnTo>
                <a:lnTo>
                  <a:pt x="110" y="487"/>
                </a:lnTo>
                <a:lnTo>
                  <a:pt x="104" y="486"/>
                </a:lnTo>
                <a:lnTo>
                  <a:pt x="101" y="483"/>
                </a:lnTo>
                <a:lnTo>
                  <a:pt x="98" y="479"/>
                </a:lnTo>
                <a:lnTo>
                  <a:pt x="97" y="475"/>
                </a:lnTo>
                <a:lnTo>
                  <a:pt x="97" y="110"/>
                </a:lnTo>
                <a:lnTo>
                  <a:pt x="98" y="104"/>
                </a:lnTo>
                <a:lnTo>
                  <a:pt x="101" y="101"/>
                </a:lnTo>
                <a:lnTo>
                  <a:pt x="104" y="98"/>
                </a:lnTo>
                <a:lnTo>
                  <a:pt x="110" y="97"/>
                </a:lnTo>
                <a:lnTo>
                  <a:pt x="475" y="97"/>
                </a:lnTo>
                <a:lnTo>
                  <a:pt x="479" y="98"/>
                </a:lnTo>
                <a:lnTo>
                  <a:pt x="483" y="101"/>
                </a:lnTo>
                <a:lnTo>
                  <a:pt x="486" y="104"/>
                </a:lnTo>
                <a:lnTo>
                  <a:pt x="487" y="110"/>
                </a:lnTo>
                <a:lnTo>
                  <a:pt x="487" y="475"/>
                </a:lnTo>
                <a:close/>
              </a:path>
            </a:pathLst>
          </a:custGeom>
          <a:solidFill>
            <a:schemeClr val="accent1"/>
          </a:solidFill>
          <a:ln>
            <a:noFill/>
          </a:ln>
        </p:spPr>
        <p:txBody>
          <a:bodyPr vert="horz" wrap="square" lIns="243792" tIns="121896" rIns="243792" bIns="121896" numCol="1" anchor="t" anchorCtr="0" compatLnSpc="1">
            <a:prstTxWarp prst="textNoShape">
              <a:avLst/>
            </a:prstTxWarp>
          </a:bodyPr>
          <a:lstStyle/>
          <a:p>
            <a:endParaRPr lang="ru-RU" sz="2400"/>
          </a:p>
        </p:txBody>
      </p:sp>
      <p:sp>
        <p:nvSpPr>
          <p:cNvPr id="92" name="Freeform 95"/>
          <p:cNvSpPr>
            <a:spLocks/>
          </p:cNvSpPr>
          <p:nvPr/>
        </p:nvSpPr>
        <p:spPr bwMode="auto">
          <a:xfrm>
            <a:off x="5754094" y="3848689"/>
            <a:ext cx="308974" cy="414786"/>
          </a:xfrm>
          <a:custGeom>
            <a:avLst/>
            <a:gdLst>
              <a:gd name="T0" fmla="*/ 195 w 219"/>
              <a:gd name="T1" fmla="*/ 0 h 293"/>
              <a:gd name="T2" fmla="*/ 191 w 219"/>
              <a:gd name="T3" fmla="*/ 2 h 293"/>
              <a:gd name="T4" fmla="*/ 188 w 219"/>
              <a:gd name="T5" fmla="*/ 2 h 293"/>
              <a:gd name="T6" fmla="*/ 184 w 219"/>
              <a:gd name="T7" fmla="*/ 4 h 293"/>
              <a:gd name="T8" fmla="*/ 181 w 219"/>
              <a:gd name="T9" fmla="*/ 6 h 293"/>
              <a:gd name="T10" fmla="*/ 10 w 219"/>
              <a:gd name="T11" fmla="*/ 127 h 293"/>
              <a:gd name="T12" fmla="*/ 6 w 219"/>
              <a:gd name="T13" fmla="*/ 131 h 293"/>
              <a:gd name="T14" fmla="*/ 2 w 219"/>
              <a:gd name="T15" fmla="*/ 135 h 293"/>
              <a:gd name="T16" fmla="*/ 1 w 219"/>
              <a:gd name="T17" fmla="*/ 141 h 293"/>
              <a:gd name="T18" fmla="*/ 0 w 219"/>
              <a:gd name="T19" fmla="*/ 147 h 293"/>
              <a:gd name="T20" fmla="*/ 1 w 219"/>
              <a:gd name="T21" fmla="*/ 153 h 293"/>
              <a:gd name="T22" fmla="*/ 2 w 219"/>
              <a:gd name="T23" fmla="*/ 158 h 293"/>
              <a:gd name="T24" fmla="*/ 6 w 219"/>
              <a:gd name="T25" fmla="*/ 162 h 293"/>
              <a:gd name="T26" fmla="*/ 10 w 219"/>
              <a:gd name="T27" fmla="*/ 167 h 293"/>
              <a:gd name="T28" fmla="*/ 181 w 219"/>
              <a:gd name="T29" fmla="*/ 289 h 293"/>
              <a:gd name="T30" fmla="*/ 184 w 219"/>
              <a:gd name="T31" fmla="*/ 291 h 293"/>
              <a:gd name="T32" fmla="*/ 188 w 219"/>
              <a:gd name="T33" fmla="*/ 292 h 293"/>
              <a:gd name="T34" fmla="*/ 191 w 219"/>
              <a:gd name="T35" fmla="*/ 293 h 293"/>
              <a:gd name="T36" fmla="*/ 195 w 219"/>
              <a:gd name="T37" fmla="*/ 293 h 293"/>
              <a:gd name="T38" fmla="*/ 200 w 219"/>
              <a:gd name="T39" fmla="*/ 293 h 293"/>
              <a:gd name="T40" fmla="*/ 204 w 219"/>
              <a:gd name="T41" fmla="*/ 291 h 293"/>
              <a:gd name="T42" fmla="*/ 209 w 219"/>
              <a:gd name="T43" fmla="*/ 289 h 293"/>
              <a:gd name="T44" fmla="*/ 212 w 219"/>
              <a:gd name="T45" fmla="*/ 285 h 293"/>
              <a:gd name="T46" fmla="*/ 215 w 219"/>
              <a:gd name="T47" fmla="*/ 282 h 293"/>
              <a:gd name="T48" fmla="*/ 217 w 219"/>
              <a:gd name="T49" fmla="*/ 278 h 293"/>
              <a:gd name="T50" fmla="*/ 219 w 219"/>
              <a:gd name="T51" fmla="*/ 274 h 293"/>
              <a:gd name="T52" fmla="*/ 219 w 219"/>
              <a:gd name="T53" fmla="*/ 268 h 293"/>
              <a:gd name="T54" fmla="*/ 219 w 219"/>
              <a:gd name="T55" fmla="*/ 25 h 293"/>
              <a:gd name="T56" fmla="*/ 219 w 219"/>
              <a:gd name="T57" fmla="*/ 21 h 293"/>
              <a:gd name="T58" fmla="*/ 217 w 219"/>
              <a:gd name="T59" fmla="*/ 16 h 293"/>
              <a:gd name="T60" fmla="*/ 215 w 219"/>
              <a:gd name="T61" fmla="*/ 12 h 293"/>
              <a:gd name="T62" fmla="*/ 212 w 219"/>
              <a:gd name="T63" fmla="*/ 8 h 293"/>
              <a:gd name="T64" fmla="*/ 209 w 219"/>
              <a:gd name="T65" fmla="*/ 5 h 293"/>
              <a:gd name="T66" fmla="*/ 204 w 219"/>
              <a:gd name="T67" fmla="*/ 3 h 293"/>
              <a:gd name="T68" fmla="*/ 200 w 219"/>
              <a:gd name="T69" fmla="*/ 2 h 293"/>
              <a:gd name="T70" fmla="*/ 195 w 219"/>
              <a:gd name="T71" fmla="*/ 0 h 2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19" h="293">
                <a:moveTo>
                  <a:pt x="195" y="0"/>
                </a:moveTo>
                <a:lnTo>
                  <a:pt x="191" y="2"/>
                </a:lnTo>
                <a:lnTo>
                  <a:pt x="188" y="2"/>
                </a:lnTo>
                <a:lnTo>
                  <a:pt x="184" y="4"/>
                </a:lnTo>
                <a:lnTo>
                  <a:pt x="181" y="6"/>
                </a:lnTo>
                <a:lnTo>
                  <a:pt x="10" y="127"/>
                </a:lnTo>
                <a:lnTo>
                  <a:pt x="6" y="131"/>
                </a:lnTo>
                <a:lnTo>
                  <a:pt x="2" y="135"/>
                </a:lnTo>
                <a:lnTo>
                  <a:pt x="1" y="141"/>
                </a:lnTo>
                <a:lnTo>
                  <a:pt x="0" y="147"/>
                </a:lnTo>
                <a:lnTo>
                  <a:pt x="1" y="153"/>
                </a:lnTo>
                <a:lnTo>
                  <a:pt x="2" y="158"/>
                </a:lnTo>
                <a:lnTo>
                  <a:pt x="6" y="162"/>
                </a:lnTo>
                <a:lnTo>
                  <a:pt x="10" y="167"/>
                </a:lnTo>
                <a:lnTo>
                  <a:pt x="181" y="289"/>
                </a:lnTo>
                <a:lnTo>
                  <a:pt x="184" y="291"/>
                </a:lnTo>
                <a:lnTo>
                  <a:pt x="188" y="292"/>
                </a:lnTo>
                <a:lnTo>
                  <a:pt x="191" y="293"/>
                </a:lnTo>
                <a:lnTo>
                  <a:pt x="195" y="293"/>
                </a:lnTo>
                <a:lnTo>
                  <a:pt x="200" y="293"/>
                </a:lnTo>
                <a:lnTo>
                  <a:pt x="204" y="291"/>
                </a:lnTo>
                <a:lnTo>
                  <a:pt x="209" y="289"/>
                </a:lnTo>
                <a:lnTo>
                  <a:pt x="212" y="285"/>
                </a:lnTo>
                <a:lnTo>
                  <a:pt x="215" y="282"/>
                </a:lnTo>
                <a:lnTo>
                  <a:pt x="217" y="278"/>
                </a:lnTo>
                <a:lnTo>
                  <a:pt x="219" y="274"/>
                </a:lnTo>
                <a:lnTo>
                  <a:pt x="219" y="268"/>
                </a:lnTo>
                <a:lnTo>
                  <a:pt x="219" y="25"/>
                </a:lnTo>
                <a:lnTo>
                  <a:pt x="219" y="21"/>
                </a:lnTo>
                <a:lnTo>
                  <a:pt x="217" y="16"/>
                </a:lnTo>
                <a:lnTo>
                  <a:pt x="215" y="12"/>
                </a:lnTo>
                <a:lnTo>
                  <a:pt x="212" y="8"/>
                </a:lnTo>
                <a:lnTo>
                  <a:pt x="209" y="5"/>
                </a:lnTo>
                <a:lnTo>
                  <a:pt x="204" y="3"/>
                </a:lnTo>
                <a:lnTo>
                  <a:pt x="200" y="2"/>
                </a:lnTo>
                <a:lnTo>
                  <a:pt x="195" y="0"/>
                </a:lnTo>
                <a:close/>
              </a:path>
            </a:pathLst>
          </a:custGeom>
          <a:solidFill>
            <a:schemeClr val="accent1"/>
          </a:solidFill>
          <a:ln>
            <a:noFill/>
          </a:ln>
        </p:spPr>
        <p:txBody>
          <a:bodyPr vert="horz" wrap="square" lIns="243792" tIns="121896" rIns="243792" bIns="121896" numCol="1" anchor="t" anchorCtr="0" compatLnSpc="1">
            <a:prstTxWarp prst="textNoShape">
              <a:avLst/>
            </a:prstTxWarp>
          </a:bodyPr>
          <a:lstStyle/>
          <a:p>
            <a:endParaRPr lang="ru-RU" sz="2400"/>
          </a:p>
        </p:txBody>
      </p:sp>
      <p:sp>
        <p:nvSpPr>
          <p:cNvPr id="93" name="Freeform 96"/>
          <p:cNvSpPr>
            <a:spLocks noEditPoints="1"/>
          </p:cNvSpPr>
          <p:nvPr/>
        </p:nvSpPr>
        <p:spPr bwMode="auto">
          <a:xfrm>
            <a:off x="7667188" y="3645529"/>
            <a:ext cx="825340" cy="821106"/>
          </a:xfrm>
          <a:custGeom>
            <a:avLst/>
            <a:gdLst>
              <a:gd name="T0" fmla="*/ 526 w 584"/>
              <a:gd name="T1" fmla="*/ 13 h 584"/>
              <a:gd name="T2" fmla="*/ 486 w 584"/>
              <a:gd name="T3" fmla="*/ 1 h 584"/>
              <a:gd name="T4" fmla="*/ 87 w 584"/>
              <a:gd name="T5" fmla="*/ 2 h 584"/>
              <a:gd name="T6" fmla="*/ 48 w 584"/>
              <a:gd name="T7" fmla="*/ 18 h 584"/>
              <a:gd name="T8" fmla="*/ 17 w 584"/>
              <a:gd name="T9" fmla="*/ 49 h 584"/>
              <a:gd name="T10" fmla="*/ 1 w 584"/>
              <a:gd name="T11" fmla="*/ 87 h 584"/>
              <a:gd name="T12" fmla="*/ 0 w 584"/>
              <a:gd name="T13" fmla="*/ 486 h 584"/>
              <a:gd name="T14" fmla="*/ 12 w 584"/>
              <a:gd name="T15" fmla="*/ 527 h 584"/>
              <a:gd name="T16" fmla="*/ 40 w 584"/>
              <a:gd name="T17" fmla="*/ 560 h 584"/>
              <a:gd name="T18" fmla="*/ 76 w 584"/>
              <a:gd name="T19" fmla="*/ 579 h 584"/>
              <a:gd name="T20" fmla="*/ 474 w 584"/>
              <a:gd name="T21" fmla="*/ 584 h 584"/>
              <a:gd name="T22" fmla="*/ 516 w 584"/>
              <a:gd name="T23" fmla="*/ 576 h 584"/>
              <a:gd name="T24" fmla="*/ 552 w 584"/>
              <a:gd name="T25" fmla="*/ 552 h 584"/>
              <a:gd name="T26" fmla="*/ 575 w 584"/>
              <a:gd name="T27" fmla="*/ 517 h 584"/>
              <a:gd name="T28" fmla="*/ 584 w 584"/>
              <a:gd name="T29" fmla="*/ 475 h 584"/>
              <a:gd name="T30" fmla="*/ 580 w 584"/>
              <a:gd name="T31" fmla="*/ 77 h 584"/>
              <a:gd name="T32" fmla="*/ 559 w 584"/>
              <a:gd name="T33" fmla="*/ 41 h 584"/>
              <a:gd name="T34" fmla="*/ 466 w 584"/>
              <a:gd name="T35" fmla="*/ 229 h 584"/>
              <a:gd name="T36" fmla="*/ 415 w 584"/>
              <a:gd name="T37" fmla="*/ 337 h 584"/>
              <a:gd name="T38" fmla="*/ 356 w 584"/>
              <a:gd name="T39" fmla="*/ 420 h 584"/>
              <a:gd name="T40" fmla="*/ 309 w 584"/>
              <a:gd name="T41" fmla="*/ 464 h 584"/>
              <a:gd name="T42" fmla="*/ 271 w 584"/>
              <a:gd name="T43" fmla="*/ 488 h 584"/>
              <a:gd name="T44" fmla="*/ 239 w 584"/>
              <a:gd name="T45" fmla="*/ 495 h 584"/>
              <a:gd name="T46" fmla="*/ 211 w 584"/>
              <a:gd name="T47" fmla="*/ 486 h 584"/>
              <a:gd name="T48" fmla="*/ 192 w 584"/>
              <a:gd name="T49" fmla="*/ 462 h 584"/>
              <a:gd name="T50" fmla="*/ 175 w 584"/>
              <a:gd name="T51" fmla="*/ 416 h 584"/>
              <a:gd name="T52" fmla="*/ 150 w 584"/>
              <a:gd name="T53" fmla="*/ 326 h 584"/>
              <a:gd name="T54" fmla="*/ 137 w 584"/>
              <a:gd name="T55" fmla="*/ 284 h 584"/>
              <a:gd name="T56" fmla="*/ 125 w 584"/>
              <a:gd name="T57" fmla="*/ 250 h 584"/>
              <a:gd name="T58" fmla="*/ 109 w 584"/>
              <a:gd name="T59" fmla="*/ 239 h 584"/>
              <a:gd name="T60" fmla="*/ 75 w 584"/>
              <a:gd name="T61" fmla="*/ 246 h 584"/>
              <a:gd name="T62" fmla="*/ 61 w 584"/>
              <a:gd name="T63" fmla="*/ 244 h 584"/>
              <a:gd name="T64" fmla="*/ 54 w 584"/>
              <a:gd name="T65" fmla="*/ 233 h 584"/>
              <a:gd name="T66" fmla="*/ 57 w 584"/>
              <a:gd name="T67" fmla="*/ 220 h 584"/>
              <a:gd name="T68" fmla="*/ 110 w 584"/>
              <a:gd name="T69" fmla="*/ 175 h 584"/>
              <a:gd name="T70" fmla="*/ 153 w 584"/>
              <a:gd name="T71" fmla="*/ 143 h 584"/>
              <a:gd name="T72" fmla="*/ 178 w 584"/>
              <a:gd name="T73" fmla="*/ 136 h 584"/>
              <a:gd name="T74" fmla="*/ 199 w 584"/>
              <a:gd name="T75" fmla="*/ 140 h 584"/>
              <a:gd name="T76" fmla="*/ 218 w 584"/>
              <a:gd name="T77" fmla="*/ 159 h 584"/>
              <a:gd name="T78" fmla="*/ 230 w 584"/>
              <a:gd name="T79" fmla="*/ 188 h 584"/>
              <a:gd name="T80" fmla="*/ 242 w 584"/>
              <a:gd name="T81" fmla="*/ 252 h 584"/>
              <a:gd name="T82" fmla="*/ 250 w 584"/>
              <a:gd name="T83" fmla="*/ 314 h 584"/>
              <a:gd name="T84" fmla="*/ 265 w 584"/>
              <a:gd name="T85" fmla="*/ 347 h 584"/>
              <a:gd name="T86" fmla="*/ 282 w 584"/>
              <a:gd name="T87" fmla="*/ 361 h 584"/>
              <a:gd name="T88" fmla="*/ 298 w 584"/>
              <a:gd name="T89" fmla="*/ 360 h 584"/>
              <a:gd name="T90" fmla="*/ 321 w 584"/>
              <a:gd name="T91" fmla="*/ 334 h 584"/>
              <a:gd name="T92" fmla="*/ 347 w 584"/>
              <a:gd name="T93" fmla="*/ 277 h 584"/>
              <a:gd name="T94" fmla="*/ 346 w 584"/>
              <a:gd name="T95" fmla="*/ 238 h 584"/>
              <a:gd name="T96" fmla="*/ 331 w 584"/>
              <a:gd name="T97" fmla="*/ 224 h 584"/>
              <a:gd name="T98" fmla="*/ 299 w 584"/>
              <a:gd name="T99" fmla="*/ 213 h 584"/>
              <a:gd name="T100" fmla="*/ 318 w 584"/>
              <a:gd name="T101" fmla="*/ 180 h 584"/>
              <a:gd name="T102" fmla="*/ 347 w 584"/>
              <a:gd name="T103" fmla="*/ 151 h 584"/>
              <a:gd name="T104" fmla="*/ 391 w 584"/>
              <a:gd name="T105" fmla="*/ 128 h 584"/>
              <a:gd name="T106" fmla="*/ 432 w 584"/>
              <a:gd name="T107" fmla="*/ 125 h 584"/>
              <a:gd name="T108" fmla="*/ 463 w 584"/>
              <a:gd name="T109" fmla="*/ 138 h 584"/>
              <a:gd name="T110" fmla="*/ 476 w 584"/>
              <a:gd name="T111" fmla="*/ 158 h 584"/>
              <a:gd name="T112" fmla="*/ 478 w 584"/>
              <a:gd name="T113" fmla="*/ 185 h 5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584" h="584">
                <a:moveTo>
                  <a:pt x="552" y="32"/>
                </a:moveTo>
                <a:lnTo>
                  <a:pt x="543" y="24"/>
                </a:lnTo>
                <a:lnTo>
                  <a:pt x="534" y="18"/>
                </a:lnTo>
                <a:lnTo>
                  <a:pt x="526" y="13"/>
                </a:lnTo>
                <a:lnTo>
                  <a:pt x="516" y="8"/>
                </a:lnTo>
                <a:lnTo>
                  <a:pt x="506" y="4"/>
                </a:lnTo>
                <a:lnTo>
                  <a:pt x="496" y="2"/>
                </a:lnTo>
                <a:lnTo>
                  <a:pt x="486" y="1"/>
                </a:lnTo>
                <a:lnTo>
                  <a:pt x="474" y="0"/>
                </a:lnTo>
                <a:lnTo>
                  <a:pt x="109" y="0"/>
                </a:lnTo>
                <a:lnTo>
                  <a:pt x="98" y="1"/>
                </a:lnTo>
                <a:lnTo>
                  <a:pt x="87" y="2"/>
                </a:lnTo>
                <a:lnTo>
                  <a:pt x="76" y="4"/>
                </a:lnTo>
                <a:lnTo>
                  <a:pt x="67" y="8"/>
                </a:lnTo>
                <a:lnTo>
                  <a:pt x="57" y="13"/>
                </a:lnTo>
                <a:lnTo>
                  <a:pt x="48" y="18"/>
                </a:lnTo>
                <a:lnTo>
                  <a:pt x="40" y="24"/>
                </a:lnTo>
                <a:lnTo>
                  <a:pt x="31" y="32"/>
                </a:lnTo>
                <a:lnTo>
                  <a:pt x="23" y="41"/>
                </a:lnTo>
                <a:lnTo>
                  <a:pt x="17" y="49"/>
                </a:lnTo>
                <a:lnTo>
                  <a:pt x="12" y="58"/>
                </a:lnTo>
                <a:lnTo>
                  <a:pt x="7" y="68"/>
                </a:lnTo>
                <a:lnTo>
                  <a:pt x="4" y="77"/>
                </a:lnTo>
                <a:lnTo>
                  <a:pt x="1" y="87"/>
                </a:lnTo>
                <a:lnTo>
                  <a:pt x="0" y="98"/>
                </a:lnTo>
                <a:lnTo>
                  <a:pt x="0" y="110"/>
                </a:lnTo>
                <a:lnTo>
                  <a:pt x="0" y="475"/>
                </a:lnTo>
                <a:lnTo>
                  <a:pt x="0" y="486"/>
                </a:lnTo>
                <a:lnTo>
                  <a:pt x="1" y="496"/>
                </a:lnTo>
                <a:lnTo>
                  <a:pt x="4" y="507"/>
                </a:lnTo>
                <a:lnTo>
                  <a:pt x="7" y="517"/>
                </a:lnTo>
                <a:lnTo>
                  <a:pt x="12" y="527"/>
                </a:lnTo>
                <a:lnTo>
                  <a:pt x="17" y="535"/>
                </a:lnTo>
                <a:lnTo>
                  <a:pt x="23" y="544"/>
                </a:lnTo>
                <a:lnTo>
                  <a:pt x="31" y="552"/>
                </a:lnTo>
                <a:lnTo>
                  <a:pt x="40" y="560"/>
                </a:lnTo>
                <a:lnTo>
                  <a:pt x="48" y="567"/>
                </a:lnTo>
                <a:lnTo>
                  <a:pt x="57" y="572"/>
                </a:lnTo>
                <a:lnTo>
                  <a:pt x="67" y="576"/>
                </a:lnTo>
                <a:lnTo>
                  <a:pt x="76" y="579"/>
                </a:lnTo>
                <a:lnTo>
                  <a:pt x="87" y="582"/>
                </a:lnTo>
                <a:lnTo>
                  <a:pt x="98" y="584"/>
                </a:lnTo>
                <a:lnTo>
                  <a:pt x="109" y="584"/>
                </a:lnTo>
                <a:lnTo>
                  <a:pt x="474" y="584"/>
                </a:lnTo>
                <a:lnTo>
                  <a:pt x="486" y="584"/>
                </a:lnTo>
                <a:lnTo>
                  <a:pt x="496" y="582"/>
                </a:lnTo>
                <a:lnTo>
                  <a:pt x="506" y="579"/>
                </a:lnTo>
                <a:lnTo>
                  <a:pt x="516" y="576"/>
                </a:lnTo>
                <a:lnTo>
                  <a:pt x="526" y="572"/>
                </a:lnTo>
                <a:lnTo>
                  <a:pt x="534" y="567"/>
                </a:lnTo>
                <a:lnTo>
                  <a:pt x="543" y="560"/>
                </a:lnTo>
                <a:lnTo>
                  <a:pt x="552" y="552"/>
                </a:lnTo>
                <a:lnTo>
                  <a:pt x="559" y="544"/>
                </a:lnTo>
                <a:lnTo>
                  <a:pt x="566" y="535"/>
                </a:lnTo>
                <a:lnTo>
                  <a:pt x="571" y="527"/>
                </a:lnTo>
                <a:lnTo>
                  <a:pt x="575" y="517"/>
                </a:lnTo>
                <a:lnTo>
                  <a:pt x="580" y="507"/>
                </a:lnTo>
                <a:lnTo>
                  <a:pt x="582" y="496"/>
                </a:lnTo>
                <a:lnTo>
                  <a:pt x="583" y="486"/>
                </a:lnTo>
                <a:lnTo>
                  <a:pt x="584" y="475"/>
                </a:lnTo>
                <a:lnTo>
                  <a:pt x="584" y="110"/>
                </a:lnTo>
                <a:lnTo>
                  <a:pt x="583" y="98"/>
                </a:lnTo>
                <a:lnTo>
                  <a:pt x="582" y="87"/>
                </a:lnTo>
                <a:lnTo>
                  <a:pt x="580" y="77"/>
                </a:lnTo>
                <a:lnTo>
                  <a:pt x="575" y="68"/>
                </a:lnTo>
                <a:lnTo>
                  <a:pt x="571" y="58"/>
                </a:lnTo>
                <a:lnTo>
                  <a:pt x="566" y="49"/>
                </a:lnTo>
                <a:lnTo>
                  <a:pt x="559" y="41"/>
                </a:lnTo>
                <a:lnTo>
                  <a:pt x="552" y="32"/>
                </a:lnTo>
                <a:close/>
                <a:moveTo>
                  <a:pt x="476" y="193"/>
                </a:moveTo>
                <a:lnTo>
                  <a:pt x="473" y="209"/>
                </a:lnTo>
                <a:lnTo>
                  <a:pt x="466" y="229"/>
                </a:lnTo>
                <a:lnTo>
                  <a:pt x="456" y="252"/>
                </a:lnTo>
                <a:lnTo>
                  <a:pt x="445" y="279"/>
                </a:lnTo>
                <a:lnTo>
                  <a:pt x="431" y="308"/>
                </a:lnTo>
                <a:lnTo>
                  <a:pt x="415" y="337"/>
                </a:lnTo>
                <a:lnTo>
                  <a:pt x="398" y="365"/>
                </a:lnTo>
                <a:lnTo>
                  <a:pt x="380" y="391"/>
                </a:lnTo>
                <a:lnTo>
                  <a:pt x="368" y="406"/>
                </a:lnTo>
                <a:lnTo>
                  <a:pt x="356" y="420"/>
                </a:lnTo>
                <a:lnTo>
                  <a:pt x="345" y="433"/>
                </a:lnTo>
                <a:lnTo>
                  <a:pt x="333" y="443"/>
                </a:lnTo>
                <a:lnTo>
                  <a:pt x="321" y="454"/>
                </a:lnTo>
                <a:lnTo>
                  <a:pt x="309" y="464"/>
                </a:lnTo>
                <a:lnTo>
                  <a:pt x="297" y="474"/>
                </a:lnTo>
                <a:lnTo>
                  <a:pt x="285" y="481"/>
                </a:lnTo>
                <a:lnTo>
                  <a:pt x="277" y="484"/>
                </a:lnTo>
                <a:lnTo>
                  <a:pt x="271" y="488"/>
                </a:lnTo>
                <a:lnTo>
                  <a:pt x="263" y="491"/>
                </a:lnTo>
                <a:lnTo>
                  <a:pt x="256" y="493"/>
                </a:lnTo>
                <a:lnTo>
                  <a:pt x="247" y="494"/>
                </a:lnTo>
                <a:lnTo>
                  <a:pt x="239" y="495"/>
                </a:lnTo>
                <a:lnTo>
                  <a:pt x="231" y="494"/>
                </a:lnTo>
                <a:lnTo>
                  <a:pt x="223" y="492"/>
                </a:lnTo>
                <a:lnTo>
                  <a:pt x="218" y="490"/>
                </a:lnTo>
                <a:lnTo>
                  <a:pt x="211" y="486"/>
                </a:lnTo>
                <a:lnTo>
                  <a:pt x="207" y="481"/>
                </a:lnTo>
                <a:lnTo>
                  <a:pt x="202" y="476"/>
                </a:lnTo>
                <a:lnTo>
                  <a:pt x="197" y="469"/>
                </a:lnTo>
                <a:lnTo>
                  <a:pt x="192" y="462"/>
                </a:lnTo>
                <a:lnTo>
                  <a:pt x="188" y="454"/>
                </a:lnTo>
                <a:lnTo>
                  <a:pt x="183" y="445"/>
                </a:lnTo>
                <a:lnTo>
                  <a:pt x="179" y="433"/>
                </a:lnTo>
                <a:lnTo>
                  <a:pt x="175" y="416"/>
                </a:lnTo>
                <a:lnTo>
                  <a:pt x="168" y="396"/>
                </a:lnTo>
                <a:lnTo>
                  <a:pt x="162" y="370"/>
                </a:lnTo>
                <a:lnTo>
                  <a:pt x="155" y="345"/>
                </a:lnTo>
                <a:lnTo>
                  <a:pt x="150" y="326"/>
                </a:lnTo>
                <a:lnTo>
                  <a:pt x="145" y="310"/>
                </a:lnTo>
                <a:lnTo>
                  <a:pt x="142" y="299"/>
                </a:lnTo>
                <a:lnTo>
                  <a:pt x="140" y="292"/>
                </a:lnTo>
                <a:lnTo>
                  <a:pt x="137" y="284"/>
                </a:lnTo>
                <a:lnTo>
                  <a:pt x="135" y="274"/>
                </a:lnTo>
                <a:lnTo>
                  <a:pt x="131" y="265"/>
                </a:lnTo>
                <a:lnTo>
                  <a:pt x="128" y="258"/>
                </a:lnTo>
                <a:lnTo>
                  <a:pt x="125" y="250"/>
                </a:lnTo>
                <a:lnTo>
                  <a:pt x="121" y="246"/>
                </a:lnTo>
                <a:lnTo>
                  <a:pt x="117" y="243"/>
                </a:lnTo>
                <a:lnTo>
                  <a:pt x="113" y="240"/>
                </a:lnTo>
                <a:lnTo>
                  <a:pt x="109" y="239"/>
                </a:lnTo>
                <a:lnTo>
                  <a:pt x="98" y="239"/>
                </a:lnTo>
                <a:lnTo>
                  <a:pt x="86" y="243"/>
                </a:lnTo>
                <a:lnTo>
                  <a:pt x="81" y="245"/>
                </a:lnTo>
                <a:lnTo>
                  <a:pt x="75" y="246"/>
                </a:lnTo>
                <a:lnTo>
                  <a:pt x="70" y="247"/>
                </a:lnTo>
                <a:lnTo>
                  <a:pt x="66" y="246"/>
                </a:lnTo>
                <a:lnTo>
                  <a:pt x="63" y="246"/>
                </a:lnTo>
                <a:lnTo>
                  <a:pt x="61" y="244"/>
                </a:lnTo>
                <a:lnTo>
                  <a:pt x="59" y="242"/>
                </a:lnTo>
                <a:lnTo>
                  <a:pt x="58" y="238"/>
                </a:lnTo>
                <a:lnTo>
                  <a:pt x="56" y="235"/>
                </a:lnTo>
                <a:lnTo>
                  <a:pt x="54" y="233"/>
                </a:lnTo>
                <a:lnTo>
                  <a:pt x="50" y="231"/>
                </a:lnTo>
                <a:lnTo>
                  <a:pt x="48" y="229"/>
                </a:lnTo>
                <a:lnTo>
                  <a:pt x="48" y="226"/>
                </a:lnTo>
                <a:lnTo>
                  <a:pt x="57" y="220"/>
                </a:lnTo>
                <a:lnTo>
                  <a:pt x="68" y="211"/>
                </a:lnTo>
                <a:lnTo>
                  <a:pt x="80" y="200"/>
                </a:lnTo>
                <a:lnTo>
                  <a:pt x="95" y="188"/>
                </a:lnTo>
                <a:lnTo>
                  <a:pt x="110" y="175"/>
                </a:lnTo>
                <a:lnTo>
                  <a:pt x="123" y="163"/>
                </a:lnTo>
                <a:lnTo>
                  <a:pt x="136" y="154"/>
                </a:lnTo>
                <a:lnTo>
                  <a:pt x="147" y="147"/>
                </a:lnTo>
                <a:lnTo>
                  <a:pt x="153" y="143"/>
                </a:lnTo>
                <a:lnTo>
                  <a:pt x="159" y="141"/>
                </a:lnTo>
                <a:lnTo>
                  <a:pt x="166" y="138"/>
                </a:lnTo>
                <a:lnTo>
                  <a:pt x="171" y="137"/>
                </a:lnTo>
                <a:lnTo>
                  <a:pt x="178" y="136"/>
                </a:lnTo>
                <a:lnTo>
                  <a:pt x="183" y="136"/>
                </a:lnTo>
                <a:lnTo>
                  <a:pt x="190" y="137"/>
                </a:lnTo>
                <a:lnTo>
                  <a:pt x="195" y="138"/>
                </a:lnTo>
                <a:lnTo>
                  <a:pt x="199" y="140"/>
                </a:lnTo>
                <a:lnTo>
                  <a:pt x="205" y="143"/>
                </a:lnTo>
                <a:lnTo>
                  <a:pt x="209" y="148"/>
                </a:lnTo>
                <a:lnTo>
                  <a:pt x="215" y="153"/>
                </a:lnTo>
                <a:lnTo>
                  <a:pt x="218" y="159"/>
                </a:lnTo>
                <a:lnTo>
                  <a:pt x="222" y="165"/>
                </a:lnTo>
                <a:lnTo>
                  <a:pt x="225" y="172"/>
                </a:lnTo>
                <a:lnTo>
                  <a:pt x="228" y="179"/>
                </a:lnTo>
                <a:lnTo>
                  <a:pt x="230" y="188"/>
                </a:lnTo>
                <a:lnTo>
                  <a:pt x="233" y="202"/>
                </a:lnTo>
                <a:lnTo>
                  <a:pt x="236" y="219"/>
                </a:lnTo>
                <a:lnTo>
                  <a:pt x="240" y="242"/>
                </a:lnTo>
                <a:lnTo>
                  <a:pt x="242" y="252"/>
                </a:lnTo>
                <a:lnTo>
                  <a:pt x="244" y="269"/>
                </a:lnTo>
                <a:lnTo>
                  <a:pt x="246" y="287"/>
                </a:lnTo>
                <a:lnTo>
                  <a:pt x="247" y="301"/>
                </a:lnTo>
                <a:lnTo>
                  <a:pt x="250" y="314"/>
                </a:lnTo>
                <a:lnTo>
                  <a:pt x="255" y="328"/>
                </a:lnTo>
                <a:lnTo>
                  <a:pt x="258" y="335"/>
                </a:lnTo>
                <a:lnTo>
                  <a:pt x="261" y="342"/>
                </a:lnTo>
                <a:lnTo>
                  <a:pt x="265" y="347"/>
                </a:lnTo>
                <a:lnTo>
                  <a:pt x="269" y="353"/>
                </a:lnTo>
                <a:lnTo>
                  <a:pt x="273" y="357"/>
                </a:lnTo>
                <a:lnTo>
                  <a:pt x="277" y="359"/>
                </a:lnTo>
                <a:lnTo>
                  <a:pt x="282" y="361"/>
                </a:lnTo>
                <a:lnTo>
                  <a:pt x="286" y="362"/>
                </a:lnTo>
                <a:lnTo>
                  <a:pt x="289" y="364"/>
                </a:lnTo>
                <a:lnTo>
                  <a:pt x="293" y="362"/>
                </a:lnTo>
                <a:lnTo>
                  <a:pt x="298" y="360"/>
                </a:lnTo>
                <a:lnTo>
                  <a:pt x="302" y="358"/>
                </a:lnTo>
                <a:lnTo>
                  <a:pt x="307" y="353"/>
                </a:lnTo>
                <a:lnTo>
                  <a:pt x="314" y="345"/>
                </a:lnTo>
                <a:lnTo>
                  <a:pt x="321" y="334"/>
                </a:lnTo>
                <a:lnTo>
                  <a:pt x="329" y="320"/>
                </a:lnTo>
                <a:lnTo>
                  <a:pt x="337" y="304"/>
                </a:lnTo>
                <a:lnTo>
                  <a:pt x="343" y="290"/>
                </a:lnTo>
                <a:lnTo>
                  <a:pt x="347" y="277"/>
                </a:lnTo>
                <a:lnTo>
                  <a:pt x="348" y="266"/>
                </a:lnTo>
                <a:lnTo>
                  <a:pt x="350" y="253"/>
                </a:lnTo>
                <a:lnTo>
                  <a:pt x="347" y="243"/>
                </a:lnTo>
                <a:lnTo>
                  <a:pt x="346" y="238"/>
                </a:lnTo>
                <a:lnTo>
                  <a:pt x="344" y="234"/>
                </a:lnTo>
                <a:lnTo>
                  <a:pt x="342" y="231"/>
                </a:lnTo>
                <a:lnTo>
                  <a:pt x="339" y="229"/>
                </a:lnTo>
                <a:lnTo>
                  <a:pt x="331" y="224"/>
                </a:lnTo>
                <a:lnTo>
                  <a:pt x="321" y="222"/>
                </a:lnTo>
                <a:lnTo>
                  <a:pt x="310" y="222"/>
                </a:lnTo>
                <a:lnTo>
                  <a:pt x="296" y="222"/>
                </a:lnTo>
                <a:lnTo>
                  <a:pt x="299" y="213"/>
                </a:lnTo>
                <a:lnTo>
                  <a:pt x="303" y="205"/>
                </a:lnTo>
                <a:lnTo>
                  <a:pt x="307" y="196"/>
                </a:lnTo>
                <a:lnTo>
                  <a:pt x="313" y="188"/>
                </a:lnTo>
                <a:lnTo>
                  <a:pt x="318" y="180"/>
                </a:lnTo>
                <a:lnTo>
                  <a:pt x="324" y="172"/>
                </a:lnTo>
                <a:lnTo>
                  <a:pt x="329" y="167"/>
                </a:lnTo>
                <a:lnTo>
                  <a:pt x="336" y="161"/>
                </a:lnTo>
                <a:lnTo>
                  <a:pt x="347" y="151"/>
                </a:lnTo>
                <a:lnTo>
                  <a:pt x="359" y="142"/>
                </a:lnTo>
                <a:lnTo>
                  <a:pt x="371" y="136"/>
                </a:lnTo>
                <a:lnTo>
                  <a:pt x="382" y="131"/>
                </a:lnTo>
                <a:lnTo>
                  <a:pt x="391" y="128"/>
                </a:lnTo>
                <a:lnTo>
                  <a:pt x="397" y="126"/>
                </a:lnTo>
                <a:lnTo>
                  <a:pt x="410" y="125"/>
                </a:lnTo>
                <a:lnTo>
                  <a:pt x="421" y="124"/>
                </a:lnTo>
                <a:lnTo>
                  <a:pt x="432" y="125"/>
                </a:lnTo>
                <a:lnTo>
                  <a:pt x="440" y="127"/>
                </a:lnTo>
                <a:lnTo>
                  <a:pt x="449" y="129"/>
                </a:lnTo>
                <a:lnTo>
                  <a:pt x="456" y="132"/>
                </a:lnTo>
                <a:lnTo>
                  <a:pt x="463" y="138"/>
                </a:lnTo>
                <a:lnTo>
                  <a:pt x="468" y="143"/>
                </a:lnTo>
                <a:lnTo>
                  <a:pt x="472" y="148"/>
                </a:lnTo>
                <a:lnTo>
                  <a:pt x="474" y="153"/>
                </a:lnTo>
                <a:lnTo>
                  <a:pt x="476" y="158"/>
                </a:lnTo>
                <a:lnTo>
                  <a:pt x="477" y="165"/>
                </a:lnTo>
                <a:lnTo>
                  <a:pt x="478" y="171"/>
                </a:lnTo>
                <a:lnTo>
                  <a:pt x="478" y="178"/>
                </a:lnTo>
                <a:lnTo>
                  <a:pt x="478" y="185"/>
                </a:lnTo>
                <a:lnTo>
                  <a:pt x="476" y="193"/>
                </a:lnTo>
                <a:close/>
              </a:path>
            </a:pathLst>
          </a:custGeom>
          <a:solidFill>
            <a:schemeClr val="accent1"/>
          </a:solidFill>
          <a:ln>
            <a:noFill/>
          </a:ln>
        </p:spPr>
        <p:txBody>
          <a:bodyPr vert="horz" wrap="square" lIns="243792" tIns="121896" rIns="243792" bIns="121896" numCol="1" anchor="t" anchorCtr="0" compatLnSpc="1">
            <a:prstTxWarp prst="textNoShape">
              <a:avLst/>
            </a:prstTxWarp>
          </a:bodyPr>
          <a:lstStyle/>
          <a:p>
            <a:endParaRPr lang="ru-RU" sz="2400"/>
          </a:p>
        </p:txBody>
      </p:sp>
      <p:sp>
        <p:nvSpPr>
          <p:cNvPr id="94" name="Freeform 97"/>
          <p:cNvSpPr>
            <a:spLocks noEditPoints="1"/>
          </p:cNvSpPr>
          <p:nvPr/>
        </p:nvSpPr>
        <p:spPr bwMode="auto">
          <a:xfrm>
            <a:off x="9694556" y="3628599"/>
            <a:ext cx="901525" cy="854966"/>
          </a:xfrm>
          <a:custGeom>
            <a:avLst/>
            <a:gdLst>
              <a:gd name="T0" fmla="*/ 579 w 640"/>
              <a:gd name="T1" fmla="*/ 446 h 606"/>
              <a:gd name="T2" fmla="*/ 601 w 640"/>
              <a:gd name="T3" fmla="*/ 457 h 606"/>
              <a:gd name="T4" fmla="*/ 631 w 640"/>
              <a:gd name="T5" fmla="*/ 431 h 606"/>
              <a:gd name="T6" fmla="*/ 638 w 640"/>
              <a:gd name="T7" fmla="*/ 409 h 606"/>
              <a:gd name="T8" fmla="*/ 594 w 640"/>
              <a:gd name="T9" fmla="*/ 360 h 606"/>
              <a:gd name="T10" fmla="*/ 553 w 640"/>
              <a:gd name="T11" fmla="*/ 321 h 606"/>
              <a:gd name="T12" fmla="*/ 516 w 640"/>
              <a:gd name="T13" fmla="*/ 286 h 606"/>
              <a:gd name="T14" fmla="*/ 496 w 640"/>
              <a:gd name="T15" fmla="*/ 296 h 606"/>
              <a:gd name="T16" fmla="*/ 469 w 640"/>
              <a:gd name="T17" fmla="*/ 325 h 606"/>
              <a:gd name="T18" fmla="*/ 481 w 640"/>
              <a:gd name="T19" fmla="*/ 346 h 606"/>
              <a:gd name="T20" fmla="*/ 509 w 640"/>
              <a:gd name="T21" fmla="*/ 375 h 606"/>
              <a:gd name="T22" fmla="*/ 352 w 640"/>
              <a:gd name="T23" fmla="*/ 262 h 606"/>
              <a:gd name="T24" fmla="*/ 383 w 640"/>
              <a:gd name="T25" fmla="*/ 193 h 606"/>
              <a:gd name="T26" fmla="*/ 390 w 640"/>
              <a:gd name="T27" fmla="*/ 125 h 606"/>
              <a:gd name="T28" fmla="*/ 375 w 640"/>
              <a:gd name="T29" fmla="*/ 71 h 606"/>
              <a:gd name="T30" fmla="*/ 341 w 640"/>
              <a:gd name="T31" fmla="*/ 30 h 606"/>
              <a:gd name="T32" fmla="*/ 294 w 640"/>
              <a:gd name="T33" fmla="*/ 5 h 606"/>
              <a:gd name="T34" fmla="*/ 234 w 640"/>
              <a:gd name="T35" fmla="*/ 1 h 606"/>
              <a:gd name="T36" fmla="*/ 175 w 640"/>
              <a:gd name="T37" fmla="*/ 14 h 606"/>
              <a:gd name="T38" fmla="*/ 117 w 640"/>
              <a:gd name="T39" fmla="*/ 45 h 606"/>
              <a:gd name="T40" fmla="*/ 67 w 640"/>
              <a:gd name="T41" fmla="*/ 91 h 606"/>
              <a:gd name="T42" fmla="*/ 28 w 640"/>
              <a:gd name="T43" fmla="*/ 146 h 606"/>
              <a:gd name="T44" fmla="*/ 5 w 640"/>
              <a:gd name="T45" fmla="*/ 204 h 606"/>
              <a:gd name="T46" fmla="*/ 1 w 640"/>
              <a:gd name="T47" fmla="*/ 264 h 606"/>
              <a:gd name="T48" fmla="*/ 15 w 640"/>
              <a:gd name="T49" fmla="*/ 318 h 606"/>
              <a:gd name="T50" fmla="*/ 50 w 640"/>
              <a:gd name="T51" fmla="*/ 359 h 606"/>
              <a:gd name="T52" fmla="*/ 97 w 640"/>
              <a:gd name="T53" fmla="*/ 384 h 606"/>
              <a:gd name="T54" fmla="*/ 159 w 640"/>
              <a:gd name="T55" fmla="*/ 389 h 606"/>
              <a:gd name="T56" fmla="*/ 228 w 640"/>
              <a:gd name="T57" fmla="*/ 370 h 606"/>
              <a:gd name="T58" fmla="*/ 535 w 640"/>
              <a:gd name="T59" fmla="*/ 595 h 606"/>
              <a:gd name="T60" fmla="*/ 561 w 640"/>
              <a:gd name="T61" fmla="*/ 606 h 606"/>
              <a:gd name="T62" fmla="*/ 592 w 640"/>
              <a:gd name="T63" fmla="*/ 590 h 606"/>
              <a:gd name="T64" fmla="*/ 606 w 640"/>
              <a:gd name="T65" fmla="*/ 560 h 606"/>
              <a:gd name="T66" fmla="*/ 595 w 640"/>
              <a:gd name="T67" fmla="*/ 534 h 606"/>
              <a:gd name="T68" fmla="*/ 557 w 640"/>
              <a:gd name="T69" fmla="*/ 424 h 606"/>
              <a:gd name="T70" fmla="*/ 279 w 640"/>
              <a:gd name="T71" fmla="*/ 211 h 606"/>
              <a:gd name="T72" fmla="*/ 252 w 640"/>
              <a:gd name="T73" fmla="*/ 219 h 606"/>
              <a:gd name="T74" fmla="*/ 220 w 640"/>
              <a:gd name="T75" fmla="*/ 215 h 606"/>
              <a:gd name="T76" fmla="*/ 219 w 640"/>
              <a:gd name="T77" fmla="*/ 235 h 606"/>
              <a:gd name="T78" fmla="*/ 217 w 640"/>
              <a:gd name="T79" fmla="*/ 265 h 606"/>
              <a:gd name="T80" fmla="*/ 203 w 640"/>
              <a:gd name="T81" fmla="*/ 290 h 606"/>
              <a:gd name="T82" fmla="*/ 181 w 640"/>
              <a:gd name="T83" fmla="*/ 309 h 606"/>
              <a:gd name="T84" fmla="*/ 154 w 640"/>
              <a:gd name="T85" fmla="*/ 316 h 606"/>
              <a:gd name="T86" fmla="*/ 125 w 640"/>
              <a:gd name="T87" fmla="*/ 314 h 606"/>
              <a:gd name="T88" fmla="*/ 100 w 640"/>
              <a:gd name="T89" fmla="*/ 300 h 606"/>
              <a:gd name="T90" fmla="*/ 82 w 640"/>
              <a:gd name="T91" fmla="*/ 278 h 606"/>
              <a:gd name="T92" fmla="*/ 73 w 640"/>
              <a:gd name="T93" fmla="*/ 251 h 606"/>
              <a:gd name="T94" fmla="*/ 77 w 640"/>
              <a:gd name="T95" fmla="*/ 222 h 606"/>
              <a:gd name="T96" fmla="*/ 90 w 640"/>
              <a:gd name="T97" fmla="*/ 197 h 606"/>
              <a:gd name="T98" fmla="*/ 112 w 640"/>
              <a:gd name="T99" fmla="*/ 179 h 606"/>
              <a:gd name="T100" fmla="*/ 139 w 640"/>
              <a:gd name="T101" fmla="*/ 170 h 606"/>
              <a:gd name="T102" fmla="*/ 171 w 640"/>
              <a:gd name="T103" fmla="*/ 175 h 606"/>
              <a:gd name="T104" fmla="*/ 172 w 640"/>
              <a:gd name="T105" fmla="*/ 154 h 606"/>
              <a:gd name="T106" fmla="*/ 174 w 640"/>
              <a:gd name="T107" fmla="*/ 125 h 606"/>
              <a:gd name="T108" fmla="*/ 187 w 640"/>
              <a:gd name="T109" fmla="*/ 100 h 606"/>
              <a:gd name="T110" fmla="*/ 210 w 640"/>
              <a:gd name="T111" fmla="*/ 82 h 606"/>
              <a:gd name="T112" fmla="*/ 237 w 640"/>
              <a:gd name="T113" fmla="*/ 73 h 606"/>
              <a:gd name="T114" fmla="*/ 266 w 640"/>
              <a:gd name="T115" fmla="*/ 77 h 606"/>
              <a:gd name="T116" fmla="*/ 291 w 640"/>
              <a:gd name="T117" fmla="*/ 89 h 606"/>
              <a:gd name="T118" fmla="*/ 309 w 640"/>
              <a:gd name="T119" fmla="*/ 112 h 606"/>
              <a:gd name="T120" fmla="*/ 316 w 640"/>
              <a:gd name="T121" fmla="*/ 139 h 606"/>
              <a:gd name="T122" fmla="*/ 314 w 640"/>
              <a:gd name="T123" fmla="*/ 168 h 606"/>
              <a:gd name="T124" fmla="*/ 300 w 640"/>
              <a:gd name="T125" fmla="*/ 192 h 6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640" h="606">
                <a:moveTo>
                  <a:pt x="557" y="424"/>
                </a:moveTo>
                <a:lnTo>
                  <a:pt x="566" y="432"/>
                </a:lnTo>
                <a:lnTo>
                  <a:pt x="572" y="439"/>
                </a:lnTo>
                <a:lnTo>
                  <a:pt x="579" y="446"/>
                </a:lnTo>
                <a:lnTo>
                  <a:pt x="586" y="451"/>
                </a:lnTo>
                <a:lnTo>
                  <a:pt x="593" y="457"/>
                </a:lnTo>
                <a:lnTo>
                  <a:pt x="597" y="458"/>
                </a:lnTo>
                <a:lnTo>
                  <a:pt x="601" y="457"/>
                </a:lnTo>
                <a:lnTo>
                  <a:pt x="607" y="453"/>
                </a:lnTo>
                <a:lnTo>
                  <a:pt x="613" y="447"/>
                </a:lnTo>
                <a:lnTo>
                  <a:pt x="622" y="439"/>
                </a:lnTo>
                <a:lnTo>
                  <a:pt x="631" y="431"/>
                </a:lnTo>
                <a:lnTo>
                  <a:pt x="636" y="423"/>
                </a:lnTo>
                <a:lnTo>
                  <a:pt x="639" y="418"/>
                </a:lnTo>
                <a:lnTo>
                  <a:pt x="640" y="414"/>
                </a:lnTo>
                <a:lnTo>
                  <a:pt x="638" y="409"/>
                </a:lnTo>
                <a:lnTo>
                  <a:pt x="630" y="398"/>
                </a:lnTo>
                <a:lnTo>
                  <a:pt x="618" y="384"/>
                </a:lnTo>
                <a:lnTo>
                  <a:pt x="603" y="369"/>
                </a:lnTo>
                <a:lnTo>
                  <a:pt x="594" y="360"/>
                </a:lnTo>
                <a:lnTo>
                  <a:pt x="585" y="352"/>
                </a:lnTo>
                <a:lnTo>
                  <a:pt x="578" y="344"/>
                </a:lnTo>
                <a:lnTo>
                  <a:pt x="569" y="336"/>
                </a:lnTo>
                <a:lnTo>
                  <a:pt x="553" y="321"/>
                </a:lnTo>
                <a:lnTo>
                  <a:pt x="538" y="305"/>
                </a:lnTo>
                <a:lnTo>
                  <a:pt x="526" y="295"/>
                </a:lnTo>
                <a:lnTo>
                  <a:pt x="521" y="289"/>
                </a:lnTo>
                <a:lnTo>
                  <a:pt x="516" y="286"/>
                </a:lnTo>
                <a:lnTo>
                  <a:pt x="512" y="285"/>
                </a:lnTo>
                <a:lnTo>
                  <a:pt x="508" y="286"/>
                </a:lnTo>
                <a:lnTo>
                  <a:pt x="502" y="289"/>
                </a:lnTo>
                <a:lnTo>
                  <a:pt x="496" y="296"/>
                </a:lnTo>
                <a:lnTo>
                  <a:pt x="487" y="303"/>
                </a:lnTo>
                <a:lnTo>
                  <a:pt x="478" y="312"/>
                </a:lnTo>
                <a:lnTo>
                  <a:pt x="473" y="319"/>
                </a:lnTo>
                <a:lnTo>
                  <a:pt x="469" y="325"/>
                </a:lnTo>
                <a:lnTo>
                  <a:pt x="468" y="329"/>
                </a:lnTo>
                <a:lnTo>
                  <a:pt x="470" y="334"/>
                </a:lnTo>
                <a:lnTo>
                  <a:pt x="474" y="340"/>
                </a:lnTo>
                <a:lnTo>
                  <a:pt x="481" y="346"/>
                </a:lnTo>
                <a:lnTo>
                  <a:pt x="487" y="354"/>
                </a:lnTo>
                <a:lnTo>
                  <a:pt x="494" y="360"/>
                </a:lnTo>
                <a:lnTo>
                  <a:pt x="502" y="368"/>
                </a:lnTo>
                <a:lnTo>
                  <a:pt x="509" y="375"/>
                </a:lnTo>
                <a:lnTo>
                  <a:pt x="512" y="378"/>
                </a:lnTo>
                <a:lnTo>
                  <a:pt x="475" y="414"/>
                </a:lnTo>
                <a:lnTo>
                  <a:pt x="340" y="280"/>
                </a:lnTo>
                <a:lnTo>
                  <a:pt x="352" y="262"/>
                </a:lnTo>
                <a:lnTo>
                  <a:pt x="362" y="245"/>
                </a:lnTo>
                <a:lnTo>
                  <a:pt x="370" y="228"/>
                </a:lnTo>
                <a:lnTo>
                  <a:pt x="378" y="210"/>
                </a:lnTo>
                <a:lnTo>
                  <a:pt x="383" y="193"/>
                </a:lnTo>
                <a:lnTo>
                  <a:pt x="387" y="176"/>
                </a:lnTo>
                <a:lnTo>
                  <a:pt x="389" y="159"/>
                </a:lnTo>
                <a:lnTo>
                  <a:pt x="390" y="140"/>
                </a:lnTo>
                <a:lnTo>
                  <a:pt x="390" y="125"/>
                </a:lnTo>
                <a:lnTo>
                  <a:pt x="388" y="111"/>
                </a:lnTo>
                <a:lnTo>
                  <a:pt x="385" y="97"/>
                </a:lnTo>
                <a:lnTo>
                  <a:pt x="380" y="84"/>
                </a:lnTo>
                <a:lnTo>
                  <a:pt x="375" y="71"/>
                </a:lnTo>
                <a:lnTo>
                  <a:pt x="368" y="60"/>
                </a:lnTo>
                <a:lnTo>
                  <a:pt x="360" y="50"/>
                </a:lnTo>
                <a:lnTo>
                  <a:pt x="351" y="39"/>
                </a:lnTo>
                <a:lnTo>
                  <a:pt x="341" y="30"/>
                </a:lnTo>
                <a:lnTo>
                  <a:pt x="331" y="23"/>
                </a:lnTo>
                <a:lnTo>
                  <a:pt x="319" y="15"/>
                </a:lnTo>
                <a:lnTo>
                  <a:pt x="307" y="10"/>
                </a:lnTo>
                <a:lnTo>
                  <a:pt x="294" y="5"/>
                </a:lnTo>
                <a:lnTo>
                  <a:pt x="280" y="3"/>
                </a:lnTo>
                <a:lnTo>
                  <a:pt x="266" y="1"/>
                </a:lnTo>
                <a:lnTo>
                  <a:pt x="250" y="0"/>
                </a:lnTo>
                <a:lnTo>
                  <a:pt x="234" y="1"/>
                </a:lnTo>
                <a:lnTo>
                  <a:pt x="219" y="2"/>
                </a:lnTo>
                <a:lnTo>
                  <a:pt x="205" y="5"/>
                </a:lnTo>
                <a:lnTo>
                  <a:pt x="190" y="10"/>
                </a:lnTo>
                <a:lnTo>
                  <a:pt x="175" y="14"/>
                </a:lnTo>
                <a:lnTo>
                  <a:pt x="160" y="20"/>
                </a:lnTo>
                <a:lnTo>
                  <a:pt x="146" y="28"/>
                </a:lnTo>
                <a:lnTo>
                  <a:pt x="131" y="37"/>
                </a:lnTo>
                <a:lnTo>
                  <a:pt x="117" y="45"/>
                </a:lnTo>
                <a:lnTo>
                  <a:pt x="104" y="56"/>
                </a:lnTo>
                <a:lnTo>
                  <a:pt x="91" y="67"/>
                </a:lnTo>
                <a:lnTo>
                  <a:pt x="78" y="78"/>
                </a:lnTo>
                <a:lnTo>
                  <a:pt x="67" y="91"/>
                </a:lnTo>
                <a:lnTo>
                  <a:pt x="56" y="102"/>
                </a:lnTo>
                <a:lnTo>
                  <a:pt x="46" y="116"/>
                </a:lnTo>
                <a:lnTo>
                  <a:pt x="37" y="131"/>
                </a:lnTo>
                <a:lnTo>
                  <a:pt x="28" y="146"/>
                </a:lnTo>
                <a:lnTo>
                  <a:pt x="21" y="160"/>
                </a:lnTo>
                <a:lnTo>
                  <a:pt x="14" y="175"/>
                </a:lnTo>
                <a:lnTo>
                  <a:pt x="10" y="190"/>
                </a:lnTo>
                <a:lnTo>
                  <a:pt x="5" y="204"/>
                </a:lnTo>
                <a:lnTo>
                  <a:pt x="2" y="219"/>
                </a:lnTo>
                <a:lnTo>
                  <a:pt x="1" y="234"/>
                </a:lnTo>
                <a:lnTo>
                  <a:pt x="0" y="249"/>
                </a:lnTo>
                <a:lnTo>
                  <a:pt x="1" y="264"/>
                </a:lnTo>
                <a:lnTo>
                  <a:pt x="3" y="280"/>
                </a:lnTo>
                <a:lnTo>
                  <a:pt x="5" y="292"/>
                </a:lnTo>
                <a:lnTo>
                  <a:pt x="10" y="305"/>
                </a:lnTo>
                <a:lnTo>
                  <a:pt x="15" y="318"/>
                </a:lnTo>
                <a:lnTo>
                  <a:pt x="23" y="330"/>
                </a:lnTo>
                <a:lnTo>
                  <a:pt x="30" y="341"/>
                </a:lnTo>
                <a:lnTo>
                  <a:pt x="39" y="351"/>
                </a:lnTo>
                <a:lnTo>
                  <a:pt x="50" y="359"/>
                </a:lnTo>
                <a:lnTo>
                  <a:pt x="61" y="368"/>
                </a:lnTo>
                <a:lnTo>
                  <a:pt x="72" y="375"/>
                </a:lnTo>
                <a:lnTo>
                  <a:pt x="84" y="380"/>
                </a:lnTo>
                <a:lnTo>
                  <a:pt x="97" y="384"/>
                </a:lnTo>
                <a:lnTo>
                  <a:pt x="111" y="387"/>
                </a:lnTo>
                <a:lnTo>
                  <a:pt x="125" y="389"/>
                </a:lnTo>
                <a:lnTo>
                  <a:pt x="140" y="390"/>
                </a:lnTo>
                <a:lnTo>
                  <a:pt x="159" y="389"/>
                </a:lnTo>
                <a:lnTo>
                  <a:pt x="176" y="386"/>
                </a:lnTo>
                <a:lnTo>
                  <a:pt x="193" y="383"/>
                </a:lnTo>
                <a:lnTo>
                  <a:pt x="211" y="378"/>
                </a:lnTo>
                <a:lnTo>
                  <a:pt x="228" y="370"/>
                </a:lnTo>
                <a:lnTo>
                  <a:pt x="245" y="362"/>
                </a:lnTo>
                <a:lnTo>
                  <a:pt x="262" y="352"/>
                </a:lnTo>
                <a:lnTo>
                  <a:pt x="280" y="340"/>
                </a:lnTo>
                <a:lnTo>
                  <a:pt x="535" y="595"/>
                </a:lnTo>
                <a:lnTo>
                  <a:pt x="540" y="600"/>
                </a:lnTo>
                <a:lnTo>
                  <a:pt x="547" y="603"/>
                </a:lnTo>
                <a:lnTo>
                  <a:pt x="553" y="606"/>
                </a:lnTo>
                <a:lnTo>
                  <a:pt x="561" y="606"/>
                </a:lnTo>
                <a:lnTo>
                  <a:pt x="568" y="605"/>
                </a:lnTo>
                <a:lnTo>
                  <a:pt x="577" y="602"/>
                </a:lnTo>
                <a:lnTo>
                  <a:pt x="584" y="597"/>
                </a:lnTo>
                <a:lnTo>
                  <a:pt x="592" y="590"/>
                </a:lnTo>
                <a:lnTo>
                  <a:pt x="598" y="584"/>
                </a:lnTo>
                <a:lnTo>
                  <a:pt x="603" y="575"/>
                </a:lnTo>
                <a:lnTo>
                  <a:pt x="605" y="568"/>
                </a:lnTo>
                <a:lnTo>
                  <a:pt x="606" y="560"/>
                </a:lnTo>
                <a:lnTo>
                  <a:pt x="606" y="553"/>
                </a:lnTo>
                <a:lnTo>
                  <a:pt x="604" y="546"/>
                </a:lnTo>
                <a:lnTo>
                  <a:pt x="601" y="540"/>
                </a:lnTo>
                <a:lnTo>
                  <a:pt x="595" y="534"/>
                </a:lnTo>
                <a:lnTo>
                  <a:pt x="512" y="450"/>
                </a:lnTo>
                <a:lnTo>
                  <a:pt x="549" y="414"/>
                </a:lnTo>
                <a:lnTo>
                  <a:pt x="551" y="417"/>
                </a:lnTo>
                <a:lnTo>
                  <a:pt x="557" y="424"/>
                </a:lnTo>
                <a:close/>
                <a:moveTo>
                  <a:pt x="296" y="197"/>
                </a:moveTo>
                <a:lnTo>
                  <a:pt x="291" y="203"/>
                </a:lnTo>
                <a:lnTo>
                  <a:pt x="284" y="207"/>
                </a:lnTo>
                <a:lnTo>
                  <a:pt x="279" y="211"/>
                </a:lnTo>
                <a:lnTo>
                  <a:pt x="272" y="214"/>
                </a:lnTo>
                <a:lnTo>
                  <a:pt x="266" y="216"/>
                </a:lnTo>
                <a:lnTo>
                  <a:pt x="258" y="218"/>
                </a:lnTo>
                <a:lnTo>
                  <a:pt x="252" y="219"/>
                </a:lnTo>
                <a:lnTo>
                  <a:pt x="244" y="219"/>
                </a:lnTo>
                <a:lnTo>
                  <a:pt x="235" y="219"/>
                </a:lnTo>
                <a:lnTo>
                  <a:pt x="228" y="218"/>
                </a:lnTo>
                <a:lnTo>
                  <a:pt x="220" y="215"/>
                </a:lnTo>
                <a:lnTo>
                  <a:pt x="213" y="213"/>
                </a:lnTo>
                <a:lnTo>
                  <a:pt x="216" y="220"/>
                </a:lnTo>
                <a:lnTo>
                  <a:pt x="218" y="228"/>
                </a:lnTo>
                <a:lnTo>
                  <a:pt x="219" y="235"/>
                </a:lnTo>
                <a:lnTo>
                  <a:pt x="219" y="244"/>
                </a:lnTo>
                <a:lnTo>
                  <a:pt x="219" y="251"/>
                </a:lnTo>
                <a:lnTo>
                  <a:pt x="218" y="258"/>
                </a:lnTo>
                <a:lnTo>
                  <a:pt x="217" y="265"/>
                </a:lnTo>
                <a:lnTo>
                  <a:pt x="214" y="272"/>
                </a:lnTo>
                <a:lnTo>
                  <a:pt x="212" y="278"/>
                </a:lnTo>
                <a:lnTo>
                  <a:pt x="207" y="284"/>
                </a:lnTo>
                <a:lnTo>
                  <a:pt x="203" y="290"/>
                </a:lnTo>
                <a:lnTo>
                  <a:pt x="199" y="296"/>
                </a:lnTo>
                <a:lnTo>
                  <a:pt x="193" y="300"/>
                </a:lnTo>
                <a:lnTo>
                  <a:pt x="187" y="304"/>
                </a:lnTo>
                <a:lnTo>
                  <a:pt x="181" y="309"/>
                </a:lnTo>
                <a:lnTo>
                  <a:pt x="175" y="311"/>
                </a:lnTo>
                <a:lnTo>
                  <a:pt x="169" y="314"/>
                </a:lnTo>
                <a:lnTo>
                  <a:pt x="161" y="315"/>
                </a:lnTo>
                <a:lnTo>
                  <a:pt x="154" y="316"/>
                </a:lnTo>
                <a:lnTo>
                  <a:pt x="147" y="316"/>
                </a:lnTo>
                <a:lnTo>
                  <a:pt x="139" y="316"/>
                </a:lnTo>
                <a:lnTo>
                  <a:pt x="132" y="315"/>
                </a:lnTo>
                <a:lnTo>
                  <a:pt x="125" y="314"/>
                </a:lnTo>
                <a:lnTo>
                  <a:pt x="119" y="311"/>
                </a:lnTo>
                <a:lnTo>
                  <a:pt x="112" y="309"/>
                </a:lnTo>
                <a:lnTo>
                  <a:pt x="106" y="304"/>
                </a:lnTo>
                <a:lnTo>
                  <a:pt x="100" y="300"/>
                </a:lnTo>
                <a:lnTo>
                  <a:pt x="95" y="296"/>
                </a:lnTo>
                <a:lnTo>
                  <a:pt x="90" y="290"/>
                </a:lnTo>
                <a:lnTo>
                  <a:pt x="85" y="284"/>
                </a:lnTo>
                <a:lnTo>
                  <a:pt x="82" y="278"/>
                </a:lnTo>
                <a:lnTo>
                  <a:pt x="79" y="272"/>
                </a:lnTo>
                <a:lnTo>
                  <a:pt x="77" y="265"/>
                </a:lnTo>
                <a:lnTo>
                  <a:pt x="75" y="258"/>
                </a:lnTo>
                <a:lnTo>
                  <a:pt x="73" y="251"/>
                </a:lnTo>
                <a:lnTo>
                  <a:pt x="73" y="244"/>
                </a:lnTo>
                <a:lnTo>
                  <a:pt x="73" y="236"/>
                </a:lnTo>
                <a:lnTo>
                  <a:pt x="75" y="229"/>
                </a:lnTo>
                <a:lnTo>
                  <a:pt x="77" y="222"/>
                </a:lnTo>
                <a:lnTo>
                  <a:pt x="79" y="216"/>
                </a:lnTo>
                <a:lnTo>
                  <a:pt x="82" y="209"/>
                </a:lnTo>
                <a:lnTo>
                  <a:pt x="85" y="203"/>
                </a:lnTo>
                <a:lnTo>
                  <a:pt x="90" y="197"/>
                </a:lnTo>
                <a:lnTo>
                  <a:pt x="95" y="192"/>
                </a:lnTo>
                <a:lnTo>
                  <a:pt x="100" y="187"/>
                </a:lnTo>
                <a:lnTo>
                  <a:pt x="106" y="182"/>
                </a:lnTo>
                <a:lnTo>
                  <a:pt x="112" y="179"/>
                </a:lnTo>
                <a:lnTo>
                  <a:pt x="119" y="176"/>
                </a:lnTo>
                <a:lnTo>
                  <a:pt x="125" y="174"/>
                </a:lnTo>
                <a:lnTo>
                  <a:pt x="132" y="172"/>
                </a:lnTo>
                <a:lnTo>
                  <a:pt x="139" y="170"/>
                </a:lnTo>
                <a:lnTo>
                  <a:pt x="147" y="170"/>
                </a:lnTo>
                <a:lnTo>
                  <a:pt x="154" y="172"/>
                </a:lnTo>
                <a:lnTo>
                  <a:pt x="162" y="173"/>
                </a:lnTo>
                <a:lnTo>
                  <a:pt x="171" y="175"/>
                </a:lnTo>
                <a:lnTo>
                  <a:pt x="178" y="178"/>
                </a:lnTo>
                <a:lnTo>
                  <a:pt x="175" y="170"/>
                </a:lnTo>
                <a:lnTo>
                  <a:pt x="173" y="162"/>
                </a:lnTo>
                <a:lnTo>
                  <a:pt x="172" y="154"/>
                </a:lnTo>
                <a:lnTo>
                  <a:pt x="171" y="147"/>
                </a:lnTo>
                <a:lnTo>
                  <a:pt x="172" y="139"/>
                </a:lnTo>
                <a:lnTo>
                  <a:pt x="172" y="132"/>
                </a:lnTo>
                <a:lnTo>
                  <a:pt x="174" y="125"/>
                </a:lnTo>
                <a:lnTo>
                  <a:pt x="176" y="118"/>
                </a:lnTo>
                <a:lnTo>
                  <a:pt x="179" y="112"/>
                </a:lnTo>
                <a:lnTo>
                  <a:pt x="183" y="106"/>
                </a:lnTo>
                <a:lnTo>
                  <a:pt x="187" y="100"/>
                </a:lnTo>
                <a:lnTo>
                  <a:pt x="192" y="95"/>
                </a:lnTo>
                <a:lnTo>
                  <a:pt x="198" y="89"/>
                </a:lnTo>
                <a:lnTo>
                  <a:pt x="203" y="85"/>
                </a:lnTo>
                <a:lnTo>
                  <a:pt x="210" y="82"/>
                </a:lnTo>
                <a:lnTo>
                  <a:pt x="216" y="79"/>
                </a:lnTo>
                <a:lnTo>
                  <a:pt x="223" y="77"/>
                </a:lnTo>
                <a:lnTo>
                  <a:pt x="229" y="74"/>
                </a:lnTo>
                <a:lnTo>
                  <a:pt x="237" y="73"/>
                </a:lnTo>
                <a:lnTo>
                  <a:pt x="244" y="73"/>
                </a:lnTo>
                <a:lnTo>
                  <a:pt x="252" y="73"/>
                </a:lnTo>
                <a:lnTo>
                  <a:pt x="258" y="74"/>
                </a:lnTo>
                <a:lnTo>
                  <a:pt x="266" y="77"/>
                </a:lnTo>
                <a:lnTo>
                  <a:pt x="272" y="79"/>
                </a:lnTo>
                <a:lnTo>
                  <a:pt x="279" y="82"/>
                </a:lnTo>
                <a:lnTo>
                  <a:pt x="284" y="85"/>
                </a:lnTo>
                <a:lnTo>
                  <a:pt x="291" y="89"/>
                </a:lnTo>
                <a:lnTo>
                  <a:pt x="296" y="95"/>
                </a:lnTo>
                <a:lnTo>
                  <a:pt x="300" y="100"/>
                </a:lnTo>
                <a:lnTo>
                  <a:pt x="305" y="106"/>
                </a:lnTo>
                <a:lnTo>
                  <a:pt x="309" y="112"/>
                </a:lnTo>
                <a:lnTo>
                  <a:pt x="312" y="118"/>
                </a:lnTo>
                <a:lnTo>
                  <a:pt x="314" y="125"/>
                </a:lnTo>
                <a:lnTo>
                  <a:pt x="315" y="132"/>
                </a:lnTo>
                <a:lnTo>
                  <a:pt x="316" y="139"/>
                </a:lnTo>
                <a:lnTo>
                  <a:pt x="316" y="147"/>
                </a:lnTo>
                <a:lnTo>
                  <a:pt x="316" y="153"/>
                </a:lnTo>
                <a:lnTo>
                  <a:pt x="315" y="161"/>
                </a:lnTo>
                <a:lnTo>
                  <a:pt x="314" y="168"/>
                </a:lnTo>
                <a:lnTo>
                  <a:pt x="312" y="175"/>
                </a:lnTo>
                <a:lnTo>
                  <a:pt x="309" y="181"/>
                </a:lnTo>
                <a:lnTo>
                  <a:pt x="305" y="187"/>
                </a:lnTo>
                <a:lnTo>
                  <a:pt x="300" y="192"/>
                </a:lnTo>
                <a:lnTo>
                  <a:pt x="296" y="197"/>
                </a:lnTo>
                <a:close/>
              </a:path>
            </a:pathLst>
          </a:custGeom>
          <a:solidFill>
            <a:schemeClr val="accent1"/>
          </a:solidFill>
          <a:ln>
            <a:noFill/>
          </a:ln>
        </p:spPr>
        <p:txBody>
          <a:bodyPr vert="horz" wrap="square" lIns="243792" tIns="121896" rIns="243792" bIns="121896" numCol="1" anchor="t" anchorCtr="0" compatLnSpc="1">
            <a:prstTxWarp prst="textNoShape">
              <a:avLst/>
            </a:prstTxWarp>
          </a:bodyPr>
          <a:lstStyle/>
          <a:p>
            <a:endParaRPr lang="ru-RU" sz="2400"/>
          </a:p>
        </p:txBody>
      </p:sp>
      <p:sp>
        <p:nvSpPr>
          <p:cNvPr id="95" name="Freeform 98"/>
          <p:cNvSpPr>
            <a:spLocks/>
          </p:cNvSpPr>
          <p:nvPr/>
        </p:nvSpPr>
        <p:spPr bwMode="auto">
          <a:xfrm>
            <a:off x="13715437" y="3764039"/>
            <a:ext cx="1032732" cy="588320"/>
          </a:xfrm>
          <a:custGeom>
            <a:avLst/>
            <a:gdLst>
              <a:gd name="T0" fmla="*/ 713 w 730"/>
              <a:gd name="T1" fmla="*/ 353 h 417"/>
              <a:gd name="T2" fmla="*/ 650 w 730"/>
              <a:gd name="T3" fmla="*/ 286 h 417"/>
              <a:gd name="T4" fmla="*/ 619 w 730"/>
              <a:gd name="T5" fmla="*/ 255 h 417"/>
              <a:gd name="T6" fmla="*/ 613 w 730"/>
              <a:gd name="T7" fmla="*/ 228 h 417"/>
              <a:gd name="T8" fmla="*/ 648 w 730"/>
              <a:gd name="T9" fmla="*/ 174 h 417"/>
              <a:gd name="T10" fmla="*/ 711 w 730"/>
              <a:gd name="T11" fmla="*/ 85 h 417"/>
              <a:gd name="T12" fmla="*/ 730 w 730"/>
              <a:gd name="T13" fmla="*/ 37 h 417"/>
              <a:gd name="T14" fmla="*/ 715 w 730"/>
              <a:gd name="T15" fmla="*/ 19 h 417"/>
              <a:gd name="T16" fmla="*/ 581 w 730"/>
              <a:gd name="T17" fmla="*/ 19 h 417"/>
              <a:gd name="T18" fmla="*/ 567 w 730"/>
              <a:gd name="T19" fmla="*/ 21 h 417"/>
              <a:gd name="T20" fmla="*/ 558 w 730"/>
              <a:gd name="T21" fmla="*/ 33 h 417"/>
              <a:gd name="T22" fmla="*/ 510 w 730"/>
              <a:gd name="T23" fmla="*/ 131 h 417"/>
              <a:gd name="T24" fmla="*/ 471 w 730"/>
              <a:gd name="T25" fmla="*/ 186 h 417"/>
              <a:gd name="T26" fmla="*/ 443 w 730"/>
              <a:gd name="T27" fmla="*/ 202 h 417"/>
              <a:gd name="T28" fmla="*/ 428 w 730"/>
              <a:gd name="T29" fmla="*/ 177 h 417"/>
              <a:gd name="T30" fmla="*/ 427 w 730"/>
              <a:gd name="T31" fmla="*/ 134 h 417"/>
              <a:gd name="T32" fmla="*/ 428 w 730"/>
              <a:gd name="T33" fmla="*/ 69 h 417"/>
              <a:gd name="T34" fmla="*/ 426 w 730"/>
              <a:gd name="T35" fmla="*/ 25 h 417"/>
              <a:gd name="T36" fmla="*/ 403 w 730"/>
              <a:gd name="T37" fmla="*/ 4 h 417"/>
              <a:gd name="T38" fmla="*/ 349 w 730"/>
              <a:gd name="T39" fmla="*/ 0 h 417"/>
              <a:gd name="T40" fmla="*/ 280 w 730"/>
              <a:gd name="T41" fmla="*/ 3 h 417"/>
              <a:gd name="T42" fmla="*/ 247 w 730"/>
              <a:gd name="T43" fmla="*/ 20 h 417"/>
              <a:gd name="T44" fmla="*/ 255 w 730"/>
              <a:gd name="T45" fmla="*/ 31 h 417"/>
              <a:gd name="T46" fmla="*/ 281 w 730"/>
              <a:gd name="T47" fmla="*/ 57 h 417"/>
              <a:gd name="T48" fmla="*/ 289 w 730"/>
              <a:gd name="T49" fmla="*/ 121 h 417"/>
              <a:gd name="T50" fmla="*/ 282 w 730"/>
              <a:gd name="T51" fmla="*/ 183 h 417"/>
              <a:gd name="T52" fmla="*/ 272 w 730"/>
              <a:gd name="T53" fmla="*/ 202 h 417"/>
              <a:gd name="T54" fmla="*/ 241 w 730"/>
              <a:gd name="T55" fmla="*/ 192 h 417"/>
              <a:gd name="T56" fmla="*/ 204 w 730"/>
              <a:gd name="T57" fmla="*/ 139 h 417"/>
              <a:gd name="T58" fmla="*/ 172 w 730"/>
              <a:gd name="T59" fmla="*/ 77 h 417"/>
              <a:gd name="T60" fmla="*/ 153 w 730"/>
              <a:gd name="T61" fmla="*/ 33 h 417"/>
              <a:gd name="T62" fmla="*/ 141 w 730"/>
              <a:gd name="T63" fmla="*/ 21 h 417"/>
              <a:gd name="T64" fmla="*/ 17 w 730"/>
              <a:gd name="T65" fmla="*/ 19 h 417"/>
              <a:gd name="T66" fmla="*/ 0 w 730"/>
              <a:gd name="T67" fmla="*/ 30 h 417"/>
              <a:gd name="T68" fmla="*/ 26 w 730"/>
              <a:gd name="T69" fmla="*/ 97 h 417"/>
              <a:gd name="T70" fmla="*/ 88 w 730"/>
              <a:gd name="T71" fmla="*/ 212 h 417"/>
              <a:gd name="T72" fmla="*/ 139 w 730"/>
              <a:gd name="T73" fmla="*/ 286 h 417"/>
              <a:gd name="T74" fmla="*/ 172 w 730"/>
              <a:gd name="T75" fmla="*/ 327 h 417"/>
              <a:gd name="T76" fmla="*/ 222 w 730"/>
              <a:gd name="T77" fmla="*/ 369 h 417"/>
              <a:gd name="T78" fmla="*/ 275 w 730"/>
              <a:gd name="T79" fmla="*/ 399 h 417"/>
              <a:gd name="T80" fmla="*/ 344 w 730"/>
              <a:gd name="T81" fmla="*/ 415 h 417"/>
              <a:gd name="T82" fmla="*/ 417 w 730"/>
              <a:gd name="T83" fmla="*/ 409 h 417"/>
              <a:gd name="T84" fmla="*/ 427 w 730"/>
              <a:gd name="T85" fmla="*/ 392 h 417"/>
              <a:gd name="T86" fmla="*/ 436 w 730"/>
              <a:gd name="T87" fmla="*/ 337 h 417"/>
              <a:gd name="T88" fmla="*/ 453 w 730"/>
              <a:gd name="T89" fmla="*/ 319 h 417"/>
              <a:gd name="T90" fmla="*/ 476 w 730"/>
              <a:gd name="T91" fmla="*/ 325 h 417"/>
              <a:gd name="T92" fmla="*/ 539 w 730"/>
              <a:gd name="T93" fmla="*/ 391 h 417"/>
              <a:gd name="T94" fmla="*/ 585 w 730"/>
              <a:gd name="T95" fmla="*/ 416 h 417"/>
              <a:gd name="T96" fmla="*/ 704 w 730"/>
              <a:gd name="T97" fmla="*/ 413 h 417"/>
              <a:gd name="T98" fmla="*/ 726 w 730"/>
              <a:gd name="T99" fmla="*/ 405 h 417"/>
              <a:gd name="T100" fmla="*/ 728 w 730"/>
              <a:gd name="T101" fmla="*/ 38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730" h="417">
                <a:moveTo>
                  <a:pt x="727" y="376"/>
                </a:moveTo>
                <a:lnTo>
                  <a:pt x="725" y="373"/>
                </a:lnTo>
                <a:lnTo>
                  <a:pt x="724" y="371"/>
                </a:lnTo>
                <a:lnTo>
                  <a:pt x="719" y="363"/>
                </a:lnTo>
                <a:lnTo>
                  <a:pt x="713" y="353"/>
                </a:lnTo>
                <a:lnTo>
                  <a:pt x="706" y="343"/>
                </a:lnTo>
                <a:lnTo>
                  <a:pt x="697" y="334"/>
                </a:lnTo>
                <a:lnTo>
                  <a:pt x="676" y="311"/>
                </a:lnTo>
                <a:lnTo>
                  <a:pt x="652" y="287"/>
                </a:lnTo>
                <a:lnTo>
                  <a:pt x="650" y="286"/>
                </a:lnTo>
                <a:lnTo>
                  <a:pt x="650" y="286"/>
                </a:lnTo>
                <a:lnTo>
                  <a:pt x="650" y="286"/>
                </a:lnTo>
                <a:lnTo>
                  <a:pt x="649" y="286"/>
                </a:lnTo>
                <a:lnTo>
                  <a:pt x="630" y="267"/>
                </a:lnTo>
                <a:lnTo>
                  <a:pt x="619" y="255"/>
                </a:lnTo>
                <a:lnTo>
                  <a:pt x="614" y="247"/>
                </a:lnTo>
                <a:lnTo>
                  <a:pt x="612" y="240"/>
                </a:lnTo>
                <a:lnTo>
                  <a:pt x="612" y="235"/>
                </a:lnTo>
                <a:lnTo>
                  <a:pt x="612" y="231"/>
                </a:lnTo>
                <a:lnTo>
                  <a:pt x="613" y="228"/>
                </a:lnTo>
                <a:lnTo>
                  <a:pt x="614" y="223"/>
                </a:lnTo>
                <a:lnTo>
                  <a:pt x="617" y="216"/>
                </a:lnTo>
                <a:lnTo>
                  <a:pt x="625" y="205"/>
                </a:lnTo>
                <a:lnTo>
                  <a:pt x="634" y="191"/>
                </a:lnTo>
                <a:lnTo>
                  <a:pt x="648" y="174"/>
                </a:lnTo>
                <a:lnTo>
                  <a:pt x="661" y="155"/>
                </a:lnTo>
                <a:lnTo>
                  <a:pt x="672" y="141"/>
                </a:lnTo>
                <a:lnTo>
                  <a:pt x="688" y="121"/>
                </a:lnTo>
                <a:lnTo>
                  <a:pt x="701" y="101"/>
                </a:lnTo>
                <a:lnTo>
                  <a:pt x="711" y="85"/>
                </a:lnTo>
                <a:lnTo>
                  <a:pt x="720" y="70"/>
                </a:lnTo>
                <a:lnTo>
                  <a:pt x="726" y="57"/>
                </a:lnTo>
                <a:lnTo>
                  <a:pt x="729" y="45"/>
                </a:lnTo>
                <a:lnTo>
                  <a:pt x="730" y="41"/>
                </a:lnTo>
                <a:lnTo>
                  <a:pt x="730" y="37"/>
                </a:lnTo>
                <a:lnTo>
                  <a:pt x="730" y="33"/>
                </a:lnTo>
                <a:lnTo>
                  <a:pt x="729" y="30"/>
                </a:lnTo>
                <a:lnTo>
                  <a:pt x="727" y="26"/>
                </a:lnTo>
                <a:lnTo>
                  <a:pt x="723" y="23"/>
                </a:lnTo>
                <a:lnTo>
                  <a:pt x="715" y="19"/>
                </a:lnTo>
                <a:lnTo>
                  <a:pt x="711" y="18"/>
                </a:lnTo>
                <a:lnTo>
                  <a:pt x="704" y="18"/>
                </a:lnTo>
                <a:lnTo>
                  <a:pt x="698" y="18"/>
                </a:lnTo>
                <a:lnTo>
                  <a:pt x="692" y="18"/>
                </a:lnTo>
                <a:lnTo>
                  <a:pt x="581" y="19"/>
                </a:lnTo>
                <a:lnTo>
                  <a:pt x="578" y="19"/>
                </a:lnTo>
                <a:lnTo>
                  <a:pt x="574" y="19"/>
                </a:lnTo>
                <a:lnTo>
                  <a:pt x="571" y="20"/>
                </a:lnTo>
                <a:lnTo>
                  <a:pt x="569" y="20"/>
                </a:lnTo>
                <a:lnTo>
                  <a:pt x="567" y="21"/>
                </a:lnTo>
                <a:lnTo>
                  <a:pt x="565" y="23"/>
                </a:lnTo>
                <a:lnTo>
                  <a:pt x="564" y="25"/>
                </a:lnTo>
                <a:lnTo>
                  <a:pt x="562" y="27"/>
                </a:lnTo>
                <a:lnTo>
                  <a:pt x="560" y="30"/>
                </a:lnTo>
                <a:lnTo>
                  <a:pt x="558" y="33"/>
                </a:lnTo>
                <a:lnTo>
                  <a:pt x="548" y="56"/>
                </a:lnTo>
                <a:lnTo>
                  <a:pt x="538" y="78"/>
                </a:lnTo>
                <a:lnTo>
                  <a:pt x="528" y="99"/>
                </a:lnTo>
                <a:lnTo>
                  <a:pt x="517" y="119"/>
                </a:lnTo>
                <a:lnTo>
                  <a:pt x="510" y="131"/>
                </a:lnTo>
                <a:lnTo>
                  <a:pt x="504" y="141"/>
                </a:lnTo>
                <a:lnTo>
                  <a:pt x="497" y="151"/>
                </a:lnTo>
                <a:lnTo>
                  <a:pt x="491" y="160"/>
                </a:lnTo>
                <a:lnTo>
                  <a:pt x="480" y="175"/>
                </a:lnTo>
                <a:lnTo>
                  <a:pt x="471" y="186"/>
                </a:lnTo>
                <a:lnTo>
                  <a:pt x="464" y="193"/>
                </a:lnTo>
                <a:lnTo>
                  <a:pt x="457" y="199"/>
                </a:lnTo>
                <a:lnTo>
                  <a:pt x="451" y="202"/>
                </a:lnTo>
                <a:lnTo>
                  <a:pt x="447" y="203"/>
                </a:lnTo>
                <a:lnTo>
                  <a:pt x="443" y="202"/>
                </a:lnTo>
                <a:lnTo>
                  <a:pt x="441" y="201"/>
                </a:lnTo>
                <a:lnTo>
                  <a:pt x="436" y="197"/>
                </a:lnTo>
                <a:lnTo>
                  <a:pt x="432" y="192"/>
                </a:lnTo>
                <a:lnTo>
                  <a:pt x="429" y="186"/>
                </a:lnTo>
                <a:lnTo>
                  <a:pt x="428" y="177"/>
                </a:lnTo>
                <a:lnTo>
                  <a:pt x="427" y="168"/>
                </a:lnTo>
                <a:lnTo>
                  <a:pt x="426" y="162"/>
                </a:lnTo>
                <a:lnTo>
                  <a:pt x="426" y="154"/>
                </a:lnTo>
                <a:lnTo>
                  <a:pt x="426" y="143"/>
                </a:lnTo>
                <a:lnTo>
                  <a:pt x="427" y="134"/>
                </a:lnTo>
                <a:lnTo>
                  <a:pt x="427" y="127"/>
                </a:lnTo>
                <a:lnTo>
                  <a:pt x="427" y="112"/>
                </a:lnTo>
                <a:lnTo>
                  <a:pt x="427" y="96"/>
                </a:lnTo>
                <a:lnTo>
                  <a:pt x="428" y="81"/>
                </a:lnTo>
                <a:lnTo>
                  <a:pt x="428" y="69"/>
                </a:lnTo>
                <a:lnTo>
                  <a:pt x="429" y="59"/>
                </a:lnTo>
                <a:lnTo>
                  <a:pt x="429" y="48"/>
                </a:lnTo>
                <a:lnTo>
                  <a:pt x="428" y="39"/>
                </a:lnTo>
                <a:lnTo>
                  <a:pt x="427" y="31"/>
                </a:lnTo>
                <a:lnTo>
                  <a:pt x="426" y="25"/>
                </a:lnTo>
                <a:lnTo>
                  <a:pt x="424" y="19"/>
                </a:lnTo>
                <a:lnTo>
                  <a:pt x="420" y="14"/>
                </a:lnTo>
                <a:lnTo>
                  <a:pt x="415" y="10"/>
                </a:lnTo>
                <a:lnTo>
                  <a:pt x="410" y="6"/>
                </a:lnTo>
                <a:lnTo>
                  <a:pt x="403" y="4"/>
                </a:lnTo>
                <a:lnTo>
                  <a:pt x="392" y="2"/>
                </a:lnTo>
                <a:lnTo>
                  <a:pt x="379" y="1"/>
                </a:lnTo>
                <a:lnTo>
                  <a:pt x="366" y="0"/>
                </a:lnTo>
                <a:lnTo>
                  <a:pt x="351" y="0"/>
                </a:lnTo>
                <a:lnTo>
                  <a:pt x="349" y="0"/>
                </a:lnTo>
                <a:lnTo>
                  <a:pt x="347" y="0"/>
                </a:lnTo>
                <a:lnTo>
                  <a:pt x="336" y="0"/>
                </a:lnTo>
                <a:lnTo>
                  <a:pt x="310" y="0"/>
                </a:lnTo>
                <a:lnTo>
                  <a:pt x="289" y="2"/>
                </a:lnTo>
                <a:lnTo>
                  <a:pt x="280" y="3"/>
                </a:lnTo>
                <a:lnTo>
                  <a:pt x="272" y="5"/>
                </a:lnTo>
                <a:lnTo>
                  <a:pt x="266" y="6"/>
                </a:lnTo>
                <a:lnTo>
                  <a:pt x="261" y="9"/>
                </a:lnTo>
                <a:lnTo>
                  <a:pt x="253" y="14"/>
                </a:lnTo>
                <a:lnTo>
                  <a:pt x="247" y="20"/>
                </a:lnTo>
                <a:lnTo>
                  <a:pt x="243" y="24"/>
                </a:lnTo>
                <a:lnTo>
                  <a:pt x="242" y="27"/>
                </a:lnTo>
                <a:lnTo>
                  <a:pt x="242" y="28"/>
                </a:lnTo>
                <a:lnTo>
                  <a:pt x="244" y="29"/>
                </a:lnTo>
                <a:lnTo>
                  <a:pt x="255" y="31"/>
                </a:lnTo>
                <a:lnTo>
                  <a:pt x="264" y="36"/>
                </a:lnTo>
                <a:lnTo>
                  <a:pt x="271" y="40"/>
                </a:lnTo>
                <a:lnTo>
                  <a:pt x="277" y="45"/>
                </a:lnTo>
                <a:lnTo>
                  <a:pt x="279" y="51"/>
                </a:lnTo>
                <a:lnTo>
                  <a:pt x="281" y="57"/>
                </a:lnTo>
                <a:lnTo>
                  <a:pt x="284" y="68"/>
                </a:lnTo>
                <a:lnTo>
                  <a:pt x="287" y="81"/>
                </a:lnTo>
                <a:lnTo>
                  <a:pt x="288" y="96"/>
                </a:lnTo>
                <a:lnTo>
                  <a:pt x="289" y="109"/>
                </a:lnTo>
                <a:lnTo>
                  <a:pt x="289" y="121"/>
                </a:lnTo>
                <a:lnTo>
                  <a:pt x="289" y="133"/>
                </a:lnTo>
                <a:lnTo>
                  <a:pt x="288" y="143"/>
                </a:lnTo>
                <a:lnTo>
                  <a:pt x="285" y="161"/>
                </a:lnTo>
                <a:lnTo>
                  <a:pt x="284" y="174"/>
                </a:lnTo>
                <a:lnTo>
                  <a:pt x="282" y="183"/>
                </a:lnTo>
                <a:lnTo>
                  <a:pt x="279" y="192"/>
                </a:lnTo>
                <a:lnTo>
                  <a:pt x="276" y="197"/>
                </a:lnTo>
                <a:lnTo>
                  <a:pt x="275" y="200"/>
                </a:lnTo>
                <a:lnTo>
                  <a:pt x="274" y="202"/>
                </a:lnTo>
                <a:lnTo>
                  <a:pt x="272" y="202"/>
                </a:lnTo>
                <a:lnTo>
                  <a:pt x="267" y="203"/>
                </a:lnTo>
                <a:lnTo>
                  <a:pt x="262" y="204"/>
                </a:lnTo>
                <a:lnTo>
                  <a:pt x="256" y="203"/>
                </a:lnTo>
                <a:lnTo>
                  <a:pt x="249" y="199"/>
                </a:lnTo>
                <a:lnTo>
                  <a:pt x="241" y="192"/>
                </a:lnTo>
                <a:lnTo>
                  <a:pt x="234" y="183"/>
                </a:lnTo>
                <a:lnTo>
                  <a:pt x="225" y="173"/>
                </a:lnTo>
                <a:lnTo>
                  <a:pt x="215" y="158"/>
                </a:lnTo>
                <a:lnTo>
                  <a:pt x="210" y="149"/>
                </a:lnTo>
                <a:lnTo>
                  <a:pt x="204" y="139"/>
                </a:lnTo>
                <a:lnTo>
                  <a:pt x="199" y="129"/>
                </a:lnTo>
                <a:lnTo>
                  <a:pt x="194" y="119"/>
                </a:lnTo>
                <a:lnTo>
                  <a:pt x="187" y="107"/>
                </a:lnTo>
                <a:lnTo>
                  <a:pt x="181" y="94"/>
                </a:lnTo>
                <a:lnTo>
                  <a:pt x="172" y="77"/>
                </a:lnTo>
                <a:lnTo>
                  <a:pt x="167" y="66"/>
                </a:lnTo>
                <a:lnTo>
                  <a:pt x="162" y="56"/>
                </a:lnTo>
                <a:lnTo>
                  <a:pt x="158" y="46"/>
                </a:lnTo>
                <a:lnTo>
                  <a:pt x="155" y="37"/>
                </a:lnTo>
                <a:lnTo>
                  <a:pt x="153" y="33"/>
                </a:lnTo>
                <a:lnTo>
                  <a:pt x="150" y="30"/>
                </a:lnTo>
                <a:lnTo>
                  <a:pt x="148" y="27"/>
                </a:lnTo>
                <a:lnTo>
                  <a:pt x="145" y="25"/>
                </a:lnTo>
                <a:lnTo>
                  <a:pt x="143" y="24"/>
                </a:lnTo>
                <a:lnTo>
                  <a:pt x="141" y="21"/>
                </a:lnTo>
                <a:lnTo>
                  <a:pt x="137" y="20"/>
                </a:lnTo>
                <a:lnTo>
                  <a:pt x="133" y="19"/>
                </a:lnTo>
                <a:lnTo>
                  <a:pt x="129" y="18"/>
                </a:lnTo>
                <a:lnTo>
                  <a:pt x="24" y="18"/>
                </a:lnTo>
                <a:lnTo>
                  <a:pt x="17" y="19"/>
                </a:lnTo>
                <a:lnTo>
                  <a:pt x="11" y="20"/>
                </a:lnTo>
                <a:lnTo>
                  <a:pt x="6" y="23"/>
                </a:lnTo>
                <a:lnTo>
                  <a:pt x="2" y="26"/>
                </a:lnTo>
                <a:lnTo>
                  <a:pt x="1" y="28"/>
                </a:lnTo>
                <a:lnTo>
                  <a:pt x="0" y="30"/>
                </a:lnTo>
                <a:lnTo>
                  <a:pt x="0" y="34"/>
                </a:lnTo>
                <a:lnTo>
                  <a:pt x="0" y="39"/>
                </a:lnTo>
                <a:lnTo>
                  <a:pt x="2" y="44"/>
                </a:lnTo>
                <a:lnTo>
                  <a:pt x="13" y="71"/>
                </a:lnTo>
                <a:lnTo>
                  <a:pt x="26" y="97"/>
                </a:lnTo>
                <a:lnTo>
                  <a:pt x="38" y="123"/>
                </a:lnTo>
                <a:lnTo>
                  <a:pt x="52" y="148"/>
                </a:lnTo>
                <a:lnTo>
                  <a:pt x="65" y="172"/>
                </a:lnTo>
                <a:lnTo>
                  <a:pt x="77" y="193"/>
                </a:lnTo>
                <a:lnTo>
                  <a:pt x="88" y="212"/>
                </a:lnTo>
                <a:lnTo>
                  <a:pt x="99" y="228"/>
                </a:lnTo>
                <a:lnTo>
                  <a:pt x="108" y="243"/>
                </a:lnTo>
                <a:lnTo>
                  <a:pt x="118" y="258"/>
                </a:lnTo>
                <a:lnTo>
                  <a:pt x="129" y="272"/>
                </a:lnTo>
                <a:lnTo>
                  <a:pt x="139" y="286"/>
                </a:lnTo>
                <a:lnTo>
                  <a:pt x="148" y="298"/>
                </a:lnTo>
                <a:lnTo>
                  <a:pt x="156" y="308"/>
                </a:lnTo>
                <a:lnTo>
                  <a:pt x="161" y="315"/>
                </a:lnTo>
                <a:lnTo>
                  <a:pt x="166" y="321"/>
                </a:lnTo>
                <a:lnTo>
                  <a:pt x="172" y="327"/>
                </a:lnTo>
                <a:lnTo>
                  <a:pt x="176" y="331"/>
                </a:lnTo>
                <a:lnTo>
                  <a:pt x="186" y="341"/>
                </a:lnTo>
                <a:lnTo>
                  <a:pt x="197" y="351"/>
                </a:lnTo>
                <a:lnTo>
                  <a:pt x="213" y="363"/>
                </a:lnTo>
                <a:lnTo>
                  <a:pt x="222" y="369"/>
                </a:lnTo>
                <a:lnTo>
                  <a:pt x="231" y="376"/>
                </a:lnTo>
                <a:lnTo>
                  <a:pt x="241" y="382"/>
                </a:lnTo>
                <a:lnTo>
                  <a:pt x="252" y="388"/>
                </a:lnTo>
                <a:lnTo>
                  <a:pt x="263" y="394"/>
                </a:lnTo>
                <a:lnTo>
                  <a:pt x="275" y="399"/>
                </a:lnTo>
                <a:lnTo>
                  <a:pt x="288" y="404"/>
                </a:lnTo>
                <a:lnTo>
                  <a:pt x="302" y="408"/>
                </a:lnTo>
                <a:lnTo>
                  <a:pt x="316" y="411"/>
                </a:lnTo>
                <a:lnTo>
                  <a:pt x="330" y="413"/>
                </a:lnTo>
                <a:lnTo>
                  <a:pt x="344" y="415"/>
                </a:lnTo>
                <a:lnTo>
                  <a:pt x="358" y="415"/>
                </a:lnTo>
                <a:lnTo>
                  <a:pt x="401" y="415"/>
                </a:lnTo>
                <a:lnTo>
                  <a:pt x="407" y="413"/>
                </a:lnTo>
                <a:lnTo>
                  <a:pt x="413" y="411"/>
                </a:lnTo>
                <a:lnTo>
                  <a:pt x="417" y="409"/>
                </a:lnTo>
                <a:lnTo>
                  <a:pt x="422" y="406"/>
                </a:lnTo>
                <a:lnTo>
                  <a:pt x="423" y="404"/>
                </a:lnTo>
                <a:lnTo>
                  <a:pt x="425" y="402"/>
                </a:lnTo>
                <a:lnTo>
                  <a:pt x="426" y="397"/>
                </a:lnTo>
                <a:lnTo>
                  <a:pt x="427" y="392"/>
                </a:lnTo>
                <a:lnTo>
                  <a:pt x="427" y="386"/>
                </a:lnTo>
                <a:lnTo>
                  <a:pt x="428" y="371"/>
                </a:lnTo>
                <a:lnTo>
                  <a:pt x="429" y="357"/>
                </a:lnTo>
                <a:lnTo>
                  <a:pt x="432" y="345"/>
                </a:lnTo>
                <a:lnTo>
                  <a:pt x="436" y="337"/>
                </a:lnTo>
                <a:lnTo>
                  <a:pt x="440" y="331"/>
                </a:lnTo>
                <a:lnTo>
                  <a:pt x="444" y="326"/>
                </a:lnTo>
                <a:lnTo>
                  <a:pt x="449" y="323"/>
                </a:lnTo>
                <a:lnTo>
                  <a:pt x="451" y="321"/>
                </a:lnTo>
                <a:lnTo>
                  <a:pt x="453" y="319"/>
                </a:lnTo>
                <a:lnTo>
                  <a:pt x="454" y="319"/>
                </a:lnTo>
                <a:lnTo>
                  <a:pt x="458" y="318"/>
                </a:lnTo>
                <a:lnTo>
                  <a:pt x="464" y="319"/>
                </a:lnTo>
                <a:lnTo>
                  <a:pt x="469" y="322"/>
                </a:lnTo>
                <a:lnTo>
                  <a:pt x="476" y="325"/>
                </a:lnTo>
                <a:lnTo>
                  <a:pt x="487" y="335"/>
                </a:lnTo>
                <a:lnTo>
                  <a:pt x="498" y="348"/>
                </a:lnTo>
                <a:lnTo>
                  <a:pt x="510" y="361"/>
                </a:lnTo>
                <a:lnTo>
                  <a:pt x="524" y="377"/>
                </a:lnTo>
                <a:lnTo>
                  <a:pt x="539" y="391"/>
                </a:lnTo>
                <a:lnTo>
                  <a:pt x="551" y="400"/>
                </a:lnTo>
                <a:lnTo>
                  <a:pt x="559" y="406"/>
                </a:lnTo>
                <a:lnTo>
                  <a:pt x="567" y="410"/>
                </a:lnTo>
                <a:lnTo>
                  <a:pt x="578" y="413"/>
                </a:lnTo>
                <a:lnTo>
                  <a:pt x="585" y="416"/>
                </a:lnTo>
                <a:lnTo>
                  <a:pt x="590" y="417"/>
                </a:lnTo>
                <a:lnTo>
                  <a:pt x="595" y="417"/>
                </a:lnTo>
                <a:lnTo>
                  <a:pt x="600" y="416"/>
                </a:lnTo>
                <a:lnTo>
                  <a:pt x="697" y="415"/>
                </a:lnTo>
                <a:lnTo>
                  <a:pt x="704" y="413"/>
                </a:lnTo>
                <a:lnTo>
                  <a:pt x="710" y="413"/>
                </a:lnTo>
                <a:lnTo>
                  <a:pt x="715" y="411"/>
                </a:lnTo>
                <a:lnTo>
                  <a:pt x="720" y="409"/>
                </a:lnTo>
                <a:lnTo>
                  <a:pt x="723" y="407"/>
                </a:lnTo>
                <a:lnTo>
                  <a:pt x="726" y="405"/>
                </a:lnTo>
                <a:lnTo>
                  <a:pt x="728" y="402"/>
                </a:lnTo>
                <a:lnTo>
                  <a:pt x="729" y="399"/>
                </a:lnTo>
                <a:lnTo>
                  <a:pt x="730" y="393"/>
                </a:lnTo>
                <a:lnTo>
                  <a:pt x="729" y="386"/>
                </a:lnTo>
                <a:lnTo>
                  <a:pt x="728" y="380"/>
                </a:lnTo>
                <a:lnTo>
                  <a:pt x="727" y="376"/>
                </a:lnTo>
                <a:close/>
              </a:path>
            </a:pathLst>
          </a:custGeom>
          <a:solidFill>
            <a:schemeClr val="accent1"/>
          </a:solidFill>
          <a:ln>
            <a:noFill/>
          </a:ln>
        </p:spPr>
        <p:txBody>
          <a:bodyPr vert="horz" wrap="square" lIns="243792" tIns="121896" rIns="243792" bIns="121896" numCol="1" anchor="t" anchorCtr="0" compatLnSpc="1">
            <a:prstTxWarp prst="textNoShape">
              <a:avLst/>
            </a:prstTxWarp>
          </a:bodyPr>
          <a:lstStyle/>
          <a:p>
            <a:endParaRPr lang="ru-RU" sz="2400"/>
          </a:p>
        </p:txBody>
      </p:sp>
      <p:sp>
        <p:nvSpPr>
          <p:cNvPr id="96" name="Freeform 99"/>
          <p:cNvSpPr>
            <a:spLocks/>
          </p:cNvSpPr>
          <p:nvPr/>
        </p:nvSpPr>
        <p:spPr bwMode="auto">
          <a:xfrm>
            <a:off x="11963180" y="3730179"/>
            <a:ext cx="414786" cy="651806"/>
          </a:xfrm>
          <a:custGeom>
            <a:avLst/>
            <a:gdLst>
              <a:gd name="T0" fmla="*/ 285 w 293"/>
              <a:gd name="T1" fmla="*/ 7 h 462"/>
              <a:gd name="T2" fmla="*/ 281 w 293"/>
              <a:gd name="T3" fmla="*/ 3 h 462"/>
              <a:gd name="T4" fmla="*/ 278 w 293"/>
              <a:gd name="T5" fmla="*/ 1 h 462"/>
              <a:gd name="T6" fmla="*/ 273 w 293"/>
              <a:gd name="T7" fmla="*/ 0 h 462"/>
              <a:gd name="T8" fmla="*/ 268 w 293"/>
              <a:gd name="T9" fmla="*/ 0 h 462"/>
              <a:gd name="T10" fmla="*/ 264 w 293"/>
              <a:gd name="T11" fmla="*/ 0 h 462"/>
              <a:gd name="T12" fmla="*/ 259 w 293"/>
              <a:gd name="T13" fmla="*/ 1 h 462"/>
              <a:gd name="T14" fmla="*/ 255 w 293"/>
              <a:gd name="T15" fmla="*/ 3 h 462"/>
              <a:gd name="T16" fmla="*/ 251 w 293"/>
              <a:gd name="T17" fmla="*/ 7 h 462"/>
              <a:gd name="T18" fmla="*/ 124 w 293"/>
              <a:gd name="T19" fmla="*/ 134 h 462"/>
              <a:gd name="T20" fmla="*/ 25 w 293"/>
              <a:gd name="T21" fmla="*/ 134 h 462"/>
              <a:gd name="T22" fmla="*/ 20 w 293"/>
              <a:gd name="T23" fmla="*/ 134 h 462"/>
              <a:gd name="T24" fmla="*/ 15 w 293"/>
              <a:gd name="T25" fmla="*/ 135 h 462"/>
              <a:gd name="T26" fmla="*/ 11 w 293"/>
              <a:gd name="T27" fmla="*/ 137 h 462"/>
              <a:gd name="T28" fmla="*/ 8 w 293"/>
              <a:gd name="T29" fmla="*/ 141 h 462"/>
              <a:gd name="T30" fmla="*/ 5 w 293"/>
              <a:gd name="T31" fmla="*/ 145 h 462"/>
              <a:gd name="T32" fmla="*/ 2 w 293"/>
              <a:gd name="T33" fmla="*/ 149 h 462"/>
              <a:gd name="T34" fmla="*/ 1 w 293"/>
              <a:gd name="T35" fmla="*/ 154 h 462"/>
              <a:gd name="T36" fmla="*/ 0 w 293"/>
              <a:gd name="T37" fmla="*/ 158 h 462"/>
              <a:gd name="T38" fmla="*/ 0 w 293"/>
              <a:gd name="T39" fmla="*/ 304 h 462"/>
              <a:gd name="T40" fmla="*/ 1 w 293"/>
              <a:gd name="T41" fmla="*/ 309 h 462"/>
              <a:gd name="T42" fmla="*/ 2 w 293"/>
              <a:gd name="T43" fmla="*/ 313 h 462"/>
              <a:gd name="T44" fmla="*/ 5 w 293"/>
              <a:gd name="T45" fmla="*/ 318 h 462"/>
              <a:gd name="T46" fmla="*/ 8 w 293"/>
              <a:gd name="T47" fmla="*/ 321 h 462"/>
              <a:gd name="T48" fmla="*/ 11 w 293"/>
              <a:gd name="T49" fmla="*/ 324 h 462"/>
              <a:gd name="T50" fmla="*/ 15 w 293"/>
              <a:gd name="T51" fmla="*/ 326 h 462"/>
              <a:gd name="T52" fmla="*/ 20 w 293"/>
              <a:gd name="T53" fmla="*/ 328 h 462"/>
              <a:gd name="T54" fmla="*/ 25 w 293"/>
              <a:gd name="T55" fmla="*/ 328 h 462"/>
              <a:gd name="T56" fmla="*/ 124 w 293"/>
              <a:gd name="T57" fmla="*/ 328 h 462"/>
              <a:gd name="T58" fmla="*/ 251 w 293"/>
              <a:gd name="T59" fmla="*/ 455 h 462"/>
              <a:gd name="T60" fmla="*/ 255 w 293"/>
              <a:gd name="T61" fmla="*/ 458 h 462"/>
              <a:gd name="T62" fmla="*/ 259 w 293"/>
              <a:gd name="T63" fmla="*/ 460 h 462"/>
              <a:gd name="T64" fmla="*/ 264 w 293"/>
              <a:gd name="T65" fmla="*/ 462 h 462"/>
              <a:gd name="T66" fmla="*/ 268 w 293"/>
              <a:gd name="T67" fmla="*/ 462 h 462"/>
              <a:gd name="T68" fmla="*/ 273 w 293"/>
              <a:gd name="T69" fmla="*/ 462 h 462"/>
              <a:gd name="T70" fmla="*/ 278 w 293"/>
              <a:gd name="T71" fmla="*/ 460 h 462"/>
              <a:gd name="T72" fmla="*/ 281 w 293"/>
              <a:gd name="T73" fmla="*/ 458 h 462"/>
              <a:gd name="T74" fmla="*/ 285 w 293"/>
              <a:gd name="T75" fmla="*/ 455 h 462"/>
              <a:gd name="T76" fmla="*/ 289 w 293"/>
              <a:gd name="T77" fmla="*/ 452 h 462"/>
              <a:gd name="T78" fmla="*/ 291 w 293"/>
              <a:gd name="T79" fmla="*/ 447 h 462"/>
              <a:gd name="T80" fmla="*/ 292 w 293"/>
              <a:gd name="T81" fmla="*/ 443 h 462"/>
              <a:gd name="T82" fmla="*/ 293 w 293"/>
              <a:gd name="T83" fmla="*/ 438 h 462"/>
              <a:gd name="T84" fmla="*/ 293 w 293"/>
              <a:gd name="T85" fmla="*/ 24 h 462"/>
              <a:gd name="T86" fmla="*/ 292 w 293"/>
              <a:gd name="T87" fmla="*/ 20 h 462"/>
              <a:gd name="T88" fmla="*/ 291 w 293"/>
              <a:gd name="T89" fmla="*/ 15 h 462"/>
              <a:gd name="T90" fmla="*/ 289 w 293"/>
              <a:gd name="T91" fmla="*/ 11 h 462"/>
              <a:gd name="T92" fmla="*/ 285 w 293"/>
              <a:gd name="T93" fmla="*/ 7 h 4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93" h="462">
                <a:moveTo>
                  <a:pt x="285" y="7"/>
                </a:moveTo>
                <a:lnTo>
                  <a:pt x="281" y="3"/>
                </a:lnTo>
                <a:lnTo>
                  <a:pt x="278" y="1"/>
                </a:lnTo>
                <a:lnTo>
                  <a:pt x="273" y="0"/>
                </a:lnTo>
                <a:lnTo>
                  <a:pt x="268" y="0"/>
                </a:lnTo>
                <a:lnTo>
                  <a:pt x="264" y="0"/>
                </a:lnTo>
                <a:lnTo>
                  <a:pt x="259" y="1"/>
                </a:lnTo>
                <a:lnTo>
                  <a:pt x="255" y="3"/>
                </a:lnTo>
                <a:lnTo>
                  <a:pt x="251" y="7"/>
                </a:lnTo>
                <a:lnTo>
                  <a:pt x="124" y="134"/>
                </a:lnTo>
                <a:lnTo>
                  <a:pt x="25" y="134"/>
                </a:lnTo>
                <a:lnTo>
                  <a:pt x="20" y="134"/>
                </a:lnTo>
                <a:lnTo>
                  <a:pt x="15" y="135"/>
                </a:lnTo>
                <a:lnTo>
                  <a:pt x="11" y="137"/>
                </a:lnTo>
                <a:lnTo>
                  <a:pt x="8" y="141"/>
                </a:lnTo>
                <a:lnTo>
                  <a:pt x="5" y="145"/>
                </a:lnTo>
                <a:lnTo>
                  <a:pt x="2" y="149"/>
                </a:lnTo>
                <a:lnTo>
                  <a:pt x="1" y="154"/>
                </a:lnTo>
                <a:lnTo>
                  <a:pt x="0" y="158"/>
                </a:lnTo>
                <a:lnTo>
                  <a:pt x="0" y="304"/>
                </a:lnTo>
                <a:lnTo>
                  <a:pt x="1" y="309"/>
                </a:lnTo>
                <a:lnTo>
                  <a:pt x="2" y="313"/>
                </a:lnTo>
                <a:lnTo>
                  <a:pt x="5" y="318"/>
                </a:lnTo>
                <a:lnTo>
                  <a:pt x="8" y="321"/>
                </a:lnTo>
                <a:lnTo>
                  <a:pt x="11" y="324"/>
                </a:lnTo>
                <a:lnTo>
                  <a:pt x="15" y="326"/>
                </a:lnTo>
                <a:lnTo>
                  <a:pt x="20" y="328"/>
                </a:lnTo>
                <a:lnTo>
                  <a:pt x="25" y="328"/>
                </a:lnTo>
                <a:lnTo>
                  <a:pt x="124" y="328"/>
                </a:lnTo>
                <a:lnTo>
                  <a:pt x="251" y="455"/>
                </a:lnTo>
                <a:lnTo>
                  <a:pt x="255" y="458"/>
                </a:lnTo>
                <a:lnTo>
                  <a:pt x="259" y="460"/>
                </a:lnTo>
                <a:lnTo>
                  <a:pt x="264" y="462"/>
                </a:lnTo>
                <a:lnTo>
                  <a:pt x="268" y="462"/>
                </a:lnTo>
                <a:lnTo>
                  <a:pt x="273" y="462"/>
                </a:lnTo>
                <a:lnTo>
                  <a:pt x="278" y="460"/>
                </a:lnTo>
                <a:lnTo>
                  <a:pt x="281" y="458"/>
                </a:lnTo>
                <a:lnTo>
                  <a:pt x="285" y="455"/>
                </a:lnTo>
                <a:lnTo>
                  <a:pt x="289" y="452"/>
                </a:lnTo>
                <a:lnTo>
                  <a:pt x="291" y="447"/>
                </a:lnTo>
                <a:lnTo>
                  <a:pt x="292" y="443"/>
                </a:lnTo>
                <a:lnTo>
                  <a:pt x="293" y="438"/>
                </a:lnTo>
                <a:lnTo>
                  <a:pt x="293" y="24"/>
                </a:lnTo>
                <a:lnTo>
                  <a:pt x="292" y="20"/>
                </a:lnTo>
                <a:lnTo>
                  <a:pt x="291" y="15"/>
                </a:lnTo>
                <a:lnTo>
                  <a:pt x="289" y="11"/>
                </a:lnTo>
                <a:lnTo>
                  <a:pt x="285" y="7"/>
                </a:lnTo>
                <a:close/>
              </a:path>
            </a:pathLst>
          </a:custGeom>
          <a:solidFill>
            <a:schemeClr val="accent1"/>
          </a:solidFill>
          <a:ln>
            <a:noFill/>
          </a:ln>
        </p:spPr>
        <p:txBody>
          <a:bodyPr vert="horz" wrap="square" lIns="243792" tIns="121896" rIns="243792" bIns="121896" numCol="1" anchor="t" anchorCtr="0" compatLnSpc="1">
            <a:prstTxWarp prst="textNoShape">
              <a:avLst/>
            </a:prstTxWarp>
          </a:bodyPr>
          <a:lstStyle/>
          <a:p>
            <a:endParaRPr lang="ru-RU" sz="2400"/>
          </a:p>
        </p:txBody>
      </p:sp>
      <p:sp>
        <p:nvSpPr>
          <p:cNvPr id="97" name="Freeform 100"/>
          <p:cNvSpPr>
            <a:spLocks/>
          </p:cNvSpPr>
          <p:nvPr/>
        </p:nvSpPr>
        <p:spPr bwMode="auto">
          <a:xfrm>
            <a:off x="17816737" y="3730179"/>
            <a:ext cx="410554" cy="651806"/>
          </a:xfrm>
          <a:custGeom>
            <a:avLst/>
            <a:gdLst>
              <a:gd name="T0" fmla="*/ 267 w 292"/>
              <a:gd name="T1" fmla="*/ 0 h 462"/>
              <a:gd name="T2" fmla="*/ 263 w 292"/>
              <a:gd name="T3" fmla="*/ 0 h 462"/>
              <a:gd name="T4" fmla="*/ 259 w 292"/>
              <a:gd name="T5" fmla="*/ 1 h 462"/>
              <a:gd name="T6" fmla="*/ 254 w 292"/>
              <a:gd name="T7" fmla="*/ 3 h 462"/>
              <a:gd name="T8" fmla="*/ 250 w 292"/>
              <a:gd name="T9" fmla="*/ 7 h 462"/>
              <a:gd name="T10" fmla="*/ 124 w 292"/>
              <a:gd name="T11" fmla="*/ 134 h 462"/>
              <a:gd name="T12" fmla="*/ 24 w 292"/>
              <a:gd name="T13" fmla="*/ 134 h 462"/>
              <a:gd name="T14" fmla="*/ 19 w 292"/>
              <a:gd name="T15" fmla="*/ 134 h 462"/>
              <a:gd name="T16" fmla="*/ 15 w 292"/>
              <a:gd name="T17" fmla="*/ 135 h 462"/>
              <a:gd name="T18" fmla="*/ 10 w 292"/>
              <a:gd name="T19" fmla="*/ 137 h 462"/>
              <a:gd name="T20" fmla="*/ 7 w 292"/>
              <a:gd name="T21" fmla="*/ 141 h 462"/>
              <a:gd name="T22" fmla="*/ 4 w 292"/>
              <a:gd name="T23" fmla="*/ 145 h 462"/>
              <a:gd name="T24" fmla="*/ 2 w 292"/>
              <a:gd name="T25" fmla="*/ 149 h 462"/>
              <a:gd name="T26" fmla="*/ 1 w 292"/>
              <a:gd name="T27" fmla="*/ 154 h 462"/>
              <a:gd name="T28" fmla="*/ 0 w 292"/>
              <a:gd name="T29" fmla="*/ 158 h 462"/>
              <a:gd name="T30" fmla="*/ 0 w 292"/>
              <a:gd name="T31" fmla="*/ 304 h 462"/>
              <a:gd name="T32" fmla="*/ 1 w 292"/>
              <a:gd name="T33" fmla="*/ 309 h 462"/>
              <a:gd name="T34" fmla="*/ 2 w 292"/>
              <a:gd name="T35" fmla="*/ 313 h 462"/>
              <a:gd name="T36" fmla="*/ 4 w 292"/>
              <a:gd name="T37" fmla="*/ 318 h 462"/>
              <a:gd name="T38" fmla="*/ 7 w 292"/>
              <a:gd name="T39" fmla="*/ 321 h 462"/>
              <a:gd name="T40" fmla="*/ 10 w 292"/>
              <a:gd name="T41" fmla="*/ 324 h 462"/>
              <a:gd name="T42" fmla="*/ 15 w 292"/>
              <a:gd name="T43" fmla="*/ 326 h 462"/>
              <a:gd name="T44" fmla="*/ 19 w 292"/>
              <a:gd name="T45" fmla="*/ 328 h 462"/>
              <a:gd name="T46" fmla="*/ 24 w 292"/>
              <a:gd name="T47" fmla="*/ 328 h 462"/>
              <a:gd name="T48" fmla="*/ 124 w 292"/>
              <a:gd name="T49" fmla="*/ 328 h 462"/>
              <a:gd name="T50" fmla="*/ 250 w 292"/>
              <a:gd name="T51" fmla="*/ 455 h 462"/>
              <a:gd name="T52" fmla="*/ 254 w 292"/>
              <a:gd name="T53" fmla="*/ 458 h 462"/>
              <a:gd name="T54" fmla="*/ 259 w 292"/>
              <a:gd name="T55" fmla="*/ 460 h 462"/>
              <a:gd name="T56" fmla="*/ 263 w 292"/>
              <a:gd name="T57" fmla="*/ 462 h 462"/>
              <a:gd name="T58" fmla="*/ 267 w 292"/>
              <a:gd name="T59" fmla="*/ 462 h 462"/>
              <a:gd name="T60" fmla="*/ 273 w 292"/>
              <a:gd name="T61" fmla="*/ 462 h 462"/>
              <a:gd name="T62" fmla="*/ 277 w 292"/>
              <a:gd name="T63" fmla="*/ 460 h 462"/>
              <a:gd name="T64" fmla="*/ 281 w 292"/>
              <a:gd name="T65" fmla="*/ 458 h 462"/>
              <a:gd name="T66" fmla="*/ 285 w 292"/>
              <a:gd name="T67" fmla="*/ 455 h 462"/>
              <a:gd name="T68" fmla="*/ 288 w 292"/>
              <a:gd name="T69" fmla="*/ 452 h 462"/>
              <a:gd name="T70" fmla="*/ 290 w 292"/>
              <a:gd name="T71" fmla="*/ 447 h 462"/>
              <a:gd name="T72" fmla="*/ 291 w 292"/>
              <a:gd name="T73" fmla="*/ 443 h 462"/>
              <a:gd name="T74" fmla="*/ 292 w 292"/>
              <a:gd name="T75" fmla="*/ 438 h 462"/>
              <a:gd name="T76" fmla="*/ 292 w 292"/>
              <a:gd name="T77" fmla="*/ 24 h 462"/>
              <a:gd name="T78" fmla="*/ 291 w 292"/>
              <a:gd name="T79" fmla="*/ 20 h 462"/>
              <a:gd name="T80" fmla="*/ 290 w 292"/>
              <a:gd name="T81" fmla="*/ 15 h 462"/>
              <a:gd name="T82" fmla="*/ 288 w 292"/>
              <a:gd name="T83" fmla="*/ 11 h 462"/>
              <a:gd name="T84" fmla="*/ 285 w 292"/>
              <a:gd name="T85" fmla="*/ 7 h 462"/>
              <a:gd name="T86" fmla="*/ 281 w 292"/>
              <a:gd name="T87" fmla="*/ 3 h 462"/>
              <a:gd name="T88" fmla="*/ 277 w 292"/>
              <a:gd name="T89" fmla="*/ 1 h 462"/>
              <a:gd name="T90" fmla="*/ 273 w 292"/>
              <a:gd name="T91" fmla="*/ 0 h 462"/>
              <a:gd name="T92" fmla="*/ 267 w 292"/>
              <a:gd name="T93" fmla="*/ 0 h 4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92" h="462">
                <a:moveTo>
                  <a:pt x="267" y="0"/>
                </a:moveTo>
                <a:lnTo>
                  <a:pt x="263" y="0"/>
                </a:lnTo>
                <a:lnTo>
                  <a:pt x="259" y="1"/>
                </a:lnTo>
                <a:lnTo>
                  <a:pt x="254" y="3"/>
                </a:lnTo>
                <a:lnTo>
                  <a:pt x="250" y="7"/>
                </a:lnTo>
                <a:lnTo>
                  <a:pt x="124" y="134"/>
                </a:lnTo>
                <a:lnTo>
                  <a:pt x="24" y="134"/>
                </a:lnTo>
                <a:lnTo>
                  <a:pt x="19" y="134"/>
                </a:lnTo>
                <a:lnTo>
                  <a:pt x="15" y="135"/>
                </a:lnTo>
                <a:lnTo>
                  <a:pt x="10" y="137"/>
                </a:lnTo>
                <a:lnTo>
                  <a:pt x="7" y="141"/>
                </a:lnTo>
                <a:lnTo>
                  <a:pt x="4" y="145"/>
                </a:lnTo>
                <a:lnTo>
                  <a:pt x="2" y="149"/>
                </a:lnTo>
                <a:lnTo>
                  <a:pt x="1" y="154"/>
                </a:lnTo>
                <a:lnTo>
                  <a:pt x="0" y="158"/>
                </a:lnTo>
                <a:lnTo>
                  <a:pt x="0" y="304"/>
                </a:lnTo>
                <a:lnTo>
                  <a:pt x="1" y="309"/>
                </a:lnTo>
                <a:lnTo>
                  <a:pt x="2" y="313"/>
                </a:lnTo>
                <a:lnTo>
                  <a:pt x="4" y="318"/>
                </a:lnTo>
                <a:lnTo>
                  <a:pt x="7" y="321"/>
                </a:lnTo>
                <a:lnTo>
                  <a:pt x="10" y="324"/>
                </a:lnTo>
                <a:lnTo>
                  <a:pt x="15" y="326"/>
                </a:lnTo>
                <a:lnTo>
                  <a:pt x="19" y="328"/>
                </a:lnTo>
                <a:lnTo>
                  <a:pt x="24" y="328"/>
                </a:lnTo>
                <a:lnTo>
                  <a:pt x="124" y="328"/>
                </a:lnTo>
                <a:lnTo>
                  <a:pt x="250" y="455"/>
                </a:lnTo>
                <a:lnTo>
                  <a:pt x="254" y="458"/>
                </a:lnTo>
                <a:lnTo>
                  <a:pt x="259" y="460"/>
                </a:lnTo>
                <a:lnTo>
                  <a:pt x="263" y="462"/>
                </a:lnTo>
                <a:lnTo>
                  <a:pt x="267" y="462"/>
                </a:lnTo>
                <a:lnTo>
                  <a:pt x="273" y="462"/>
                </a:lnTo>
                <a:lnTo>
                  <a:pt x="277" y="460"/>
                </a:lnTo>
                <a:lnTo>
                  <a:pt x="281" y="458"/>
                </a:lnTo>
                <a:lnTo>
                  <a:pt x="285" y="455"/>
                </a:lnTo>
                <a:lnTo>
                  <a:pt x="288" y="452"/>
                </a:lnTo>
                <a:lnTo>
                  <a:pt x="290" y="447"/>
                </a:lnTo>
                <a:lnTo>
                  <a:pt x="291" y="443"/>
                </a:lnTo>
                <a:lnTo>
                  <a:pt x="292" y="438"/>
                </a:lnTo>
                <a:lnTo>
                  <a:pt x="292" y="24"/>
                </a:lnTo>
                <a:lnTo>
                  <a:pt x="291" y="20"/>
                </a:lnTo>
                <a:lnTo>
                  <a:pt x="290" y="15"/>
                </a:lnTo>
                <a:lnTo>
                  <a:pt x="288" y="11"/>
                </a:lnTo>
                <a:lnTo>
                  <a:pt x="285" y="7"/>
                </a:lnTo>
                <a:lnTo>
                  <a:pt x="281" y="3"/>
                </a:lnTo>
                <a:lnTo>
                  <a:pt x="277" y="1"/>
                </a:lnTo>
                <a:lnTo>
                  <a:pt x="273" y="0"/>
                </a:lnTo>
                <a:lnTo>
                  <a:pt x="267" y="0"/>
                </a:lnTo>
                <a:close/>
              </a:path>
            </a:pathLst>
          </a:custGeom>
          <a:solidFill>
            <a:schemeClr val="accent1"/>
          </a:solidFill>
          <a:ln>
            <a:noFill/>
          </a:ln>
        </p:spPr>
        <p:txBody>
          <a:bodyPr vert="horz" wrap="square" lIns="243792" tIns="121896" rIns="243792" bIns="121896" numCol="1" anchor="t" anchorCtr="0" compatLnSpc="1">
            <a:prstTxWarp prst="textNoShape">
              <a:avLst/>
            </a:prstTxWarp>
          </a:bodyPr>
          <a:lstStyle/>
          <a:p>
            <a:endParaRPr lang="ru-RU" sz="2400"/>
          </a:p>
        </p:txBody>
      </p:sp>
      <p:sp>
        <p:nvSpPr>
          <p:cNvPr id="98" name="Freeform 101"/>
          <p:cNvSpPr>
            <a:spLocks/>
          </p:cNvSpPr>
          <p:nvPr/>
        </p:nvSpPr>
        <p:spPr bwMode="auto">
          <a:xfrm>
            <a:off x="18303475" y="3924873"/>
            <a:ext cx="131209" cy="258184"/>
          </a:xfrm>
          <a:custGeom>
            <a:avLst/>
            <a:gdLst>
              <a:gd name="T0" fmla="*/ 84 w 93"/>
              <a:gd name="T1" fmla="*/ 133 h 183"/>
              <a:gd name="T2" fmla="*/ 92 w 93"/>
              <a:gd name="T3" fmla="*/ 106 h 183"/>
              <a:gd name="T4" fmla="*/ 92 w 93"/>
              <a:gd name="T5" fmla="*/ 78 h 183"/>
              <a:gd name="T6" fmla="*/ 84 w 93"/>
              <a:gd name="T7" fmla="*/ 51 h 183"/>
              <a:gd name="T8" fmla="*/ 72 w 93"/>
              <a:gd name="T9" fmla="*/ 32 h 183"/>
              <a:gd name="T10" fmla="*/ 63 w 93"/>
              <a:gd name="T11" fmla="*/ 21 h 183"/>
              <a:gd name="T12" fmla="*/ 53 w 93"/>
              <a:gd name="T13" fmla="*/ 12 h 183"/>
              <a:gd name="T14" fmla="*/ 40 w 93"/>
              <a:gd name="T15" fmla="*/ 6 h 183"/>
              <a:gd name="T16" fmla="*/ 29 w 93"/>
              <a:gd name="T17" fmla="*/ 2 h 183"/>
              <a:gd name="T18" fmla="*/ 20 w 93"/>
              <a:gd name="T19" fmla="*/ 2 h 183"/>
              <a:gd name="T20" fmla="*/ 11 w 93"/>
              <a:gd name="T21" fmla="*/ 5 h 183"/>
              <a:gd name="T22" fmla="*/ 4 w 93"/>
              <a:gd name="T23" fmla="*/ 11 h 183"/>
              <a:gd name="T24" fmla="*/ 0 w 93"/>
              <a:gd name="T25" fmla="*/ 20 h 183"/>
              <a:gd name="T26" fmla="*/ 0 w 93"/>
              <a:gd name="T27" fmla="*/ 29 h 183"/>
              <a:gd name="T28" fmla="*/ 2 w 93"/>
              <a:gd name="T29" fmla="*/ 36 h 183"/>
              <a:gd name="T30" fmla="*/ 10 w 93"/>
              <a:gd name="T31" fmla="*/ 44 h 183"/>
              <a:gd name="T32" fmla="*/ 23 w 93"/>
              <a:gd name="T33" fmla="*/ 52 h 183"/>
              <a:gd name="T34" fmla="*/ 35 w 93"/>
              <a:gd name="T35" fmla="*/ 62 h 183"/>
              <a:gd name="T36" fmla="*/ 42 w 93"/>
              <a:gd name="T37" fmla="*/ 75 h 183"/>
              <a:gd name="T38" fmla="*/ 44 w 93"/>
              <a:gd name="T39" fmla="*/ 86 h 183"/>
              <a:gd name="T40" fmla="*/ 44 w 93"/>
              <a:gd name="T41" fmla="*/ 98 h 183"/>
              <a:gd name="T42" fmla="*/ 42 w 93"/>
              <a:gd name="T43" fmla="*/ 110 h 183"/>
              <a:gd name="T44" fmla="*/ 35 w 93"/>
              <a:gd name="T45" fmla="*/ 121 h 183"/>
              <a:gd name="T46" fmla="*/ 23 w 93"/>
              <a:gd name="T47" fmla="*/ 132 h 183"/>
              <a:gd name="T48" fmla="*/ 10 w 93"/>
              <a:gd name="T49" fmla="*/ 140 h 183"/>
              <a:gd name="T50" fmla="*/ 2 w 93"/>
              <a:gd name="T51" fmla="*/ 148 h 183"/>
              <a:gd name="T52" fmla="*/ 0 w 93"/>
              <a:gd name="T53" fmla="*/ 155 h 183"/>
              <a:gd name="T54" fmla="*/ 0 w 93"/>
              <a:gd name="T55" fmla="*/ 164 h 183"/>
              <a:gd name="T56" fmla="*/ 4 w 93"/>
              <a:gd name="T57" fmla="*/ 172 h 183"/>
              <a:gd name="T58" fmla="*/ 11 w 93"/>
              <a:gd name="T59" fmla="*/ 180 h 183"/>
              <a:gd name="T60" fmla="*/ 20 w 93"/>
              <a:gd name="T61" fmla="*/ 183 h 183"/>
              <a:gd name="T62" fmla="*/ 29 w 93"/>
              <a:gd name="T63" fmla="*/ 183 h 183"/>
              <a:gd name="T64" fmla="*/ 40 w 93"/>
              <a:gd name="T65" fmla="*/ 179 h 183"/>
              <a:gd name="T66" fmla="*/ 53 w 93"/>
              <a:gd name="T67" fmla="*/ 171 h 183"/>
              <a:gd name="T68" fmla="*/ 68 w 93"/>
              <a:gd name="T69" fmla="*/ 157 h 1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93" h="183">
                <a:moveTo>
                  <a:pt x="77" y="146"/>
                </a:moveTo>
                <a:lnTo>
                  <a:pt x="84" y="133"/>
                </a:lnTo>
                <a:lnTo>
                  <a:pt x="89" y="120"/>
                </a:lnTo>
                <a:lnTo>
                  <a:pt x="92" y="106"/>
                </a:lnTo>
                <a:lnTo>
                  <a:pt x="93" y="92"/>
                </a:lnTo>
                <a:lnTo>
                  <a:pt x="92" y="78"/>
                </a:lnTo>
                <a:lnTo>
                  <a:pt x="89" y="64"/>
                </a:lnTo>
                <a:lnTo>
                  <a:pt x="84" y="51"/>
                </a:lnTo>
                <a:lnTo>
                  <a:pt x="77" y="38"/>
                </a:lnTo>
                <a:lnTo>
                  <a:pt x="72" y="32"/>
                </a:lnTo>
                <a:lnTo>
                  <a:pt x="68" y="26"/>
                </a:lnTo>
                <a:lnTo>
                  <a:pt x="63" y="21"/>
                </a:lnTo>
                <a:lnTo>
                  <a:pt x="58" y="17"/>
                </a:lnTo>
                <a:lnTo>
                  <a:pt x="53" y="12"/>
                </a:lnTo>
                <a:lnTo>
                  <a:pt x="47" y="9"/>
                </a:lnTo>
                <a:lnTo>
                  <a:pt x="40" y="6"/>
                </a:lnTo>
                <a:lnTo>
                  <a:pt x="34" y="3"/>
                </a:lnTo>
                <a:lnTo>
                  <a:pt x="29" y="2"/>
                </a:lnTo>
                <a:lnTo>
                  <a:pt x="25" y="0"/>
                </a:lnTo>
                <a:lnTo>
                  <a:pt x="20" y="2"/>
                </a:lnTo>
                <a:lnTo>
                  <a:pt x="15" y="3"/>
                </a:lnTo>
                <a:lnTo>
                  <a:pt x="11" y="5"/>
                </a:lnTo>
                <a:lnTo>
                  <a:pt x="8" y="8"/>
                </a:lnTo>
                <a:lnTo>
                  <a:pt x="4" y="11"/>
                </a:lnTo>
                <a:lnTo>
                  <a:pt x="2" y="16"/>
                </a:lnTo>
                <a:lnTo>
                  <a:pt x="0" y="20"/>
                </a:lnTo>
                <a:lnTo>
                  <a:pt x="0" y="25"/>
                </a:lnTo>
                <a:lnTo>
                  <a:pt x="0" y="29"/>
                </a:lnTo>
                <a:lnTo>
                  <a:pt x="1" y="33"/>
                </a:lnTo>
                <a:lnTo>
                  <a:pt x="2" y="36"/>
                </a:lnTo>
                <a:lnTo>
                  <a:pt x="4" y="38"/>
                </a:lnTo>
                <a:lnTo>
                  <a:pt x="10" y="44"/>
                </a:lnTo>
                <a:lnTo>
                  <a:pt x="16" y="48"/>
                </a:lnTo>
                <a:lnTo>
                  <a:pt x="23" y="52"/>
                </a:lnTo>
                <a:lnTo>
                  <a:pt x="28" y="57"/>
                </a:lnTo>
                <a:lnTo>
                  <a:pt x="35" y="62"/>
                </a:lnTo>
                <a:lnTo>
                  <a:pt x="40" y="71"/>
                </a:lnTo>
                <a:lnTo>
                  <a:pt x="42" y="75"/>
                </a:lnTo>
                <a:lnTo>
                  <a:pt x="43" y="80"/>
                </a:lnTo>
                <a:lnTo>
                  <a:pt x="44" y="86"/>
                </a:lnTo>
                <a:lnTo>
                  <a:pt x="44" y="92"/>
                </a:lnTo>
                <a:lnTo>
                  <a:pt x="44" y="98"/>
                </a:lnTo>
                <a:lnTo>
                  <a:pt x="43" y="104"/>
                </a:lnTo>
                <a:lnTo>
                  <a:pt x="42" y="110"/>
                </a:lnTo>
                <a:lnTo>
                  <a:pt x="40" y="114"/>
                </a:lnTo>
                <a:lnTo>
                  <a:pt x="35" y="121"/>
                </a:lnTo>
                <a:lnTo>
                  <a:pt x="28" y="127"/>
                </a:lnTo>
                <a:lnTo>
                  <a:pt x="23" y="132"/>
                </a:lnTo>
                <a:lnTo>
                  <a:pt x="16" y="135"/>
                </a:lnTo>
                <a:lnTo>
                  <a:pt x="10" y="140"/>
                </a:lnTo>
                <a:lnTo>
                  <a:pt x="4" y="145"/>
                </a:lnTo>
                <a:lnTo>
                  <a:pt x="2" y="148"/>
                </a:lnTo>
                <a:lnTo>
                  <a:pt x="1" y="152"/>
                </a:lnTo>
                <a:lnTo>
                  <a:pt x="0" y="155"/>
                </a:lnTo>
                <a:lnTo>
                  <a:pt x="0" y="159"/>
                </a:lnTo>
                <a:lnTo>
                  <a:pt x="0" y="164"/>
                </a:lnTo>
                <a:lnTo>
                  <a:pt x="2" y="169"/>
                </a:lnTo>
                <a:lnTo>
                  <a:pt x="4" y="172"/>
                </a:lnTo>
                <a:lnTo>
                  <a:pt x="8" y="176"/>
                </a:lnTo>
                <a:lnTo>
                  <a:pt x="11" y="180"/>
                </a:lnTo>
                <a:lnTo>
                  <a:pt x="15" y="182"/>
                </a:lnTo>
                <a:lnTo>
                  <a:pt x="20" y="183"/>
                </a:lnTo>
                <a:lnTo>
                  <a:pt x="25" y="183"/>
                </a:lnTo>
                <a:lnTo>
                  <a:pt x="29" y="183"/>
                </a:lnTo>
                <a:lnTo>
                  <a:pt x="34" y="182"/>
                </a:lnTo>
                <a:lnTo>
                  <a:pt x="40" y="179"/>
                </a:lnTo>
                <a:lnTo>
                  <a:pt x="47" y="175"/>
                </a:lnTo>
                <a:lnTo>
                  <a:pt x="53" y="171"/>
                </a:lnTo>
                <a:lnTo>
                  <a:pt x="58" y="167"/>
                </a:lnTo>
                <a:lnTo>
                  <a:pt x="68" y="157"/>
                </a:lnTo>
                <a:lnTo>
                  <a:pt x="77" y="146"/>
                </a:lnTo>
                <a:close/>
              </a:path>
            </a:pathLst>
          </a:custGeom>
          <a:solidFill>
            <a:schemeClr val="accent1"/>
          </a:solidFill>
          <a:ln>
            <a:noFill/>
          </a:ln>
        </p:spPr>
        <p:txBody>
          <a:bodyPr vert="horz" wrap="square" lIns="243792" tIns="121896" rIns="243792" bIns="121896" numCol="1" anchor="t" anchorCtr="0" compatLnSpc="1">
            <a:prstTxWarp prst="textNoShape">
              <a:avLst/>
            </a:prstTxWarp>
          </a:bodyPr>
          <a:lstStyle/>
          <a:p>
            <a:endParaRPr lang="ru-RU" sz="2400"/>
          </a:p>
        </p:txBody>
      </p:sp>
      <p:sp>
        <p:nvSpPr>
          <p:cNvPr id="99" name="Freeform 102"/>
          <p:cNvSpPr>
            <a:spLocks/>
          </p:cNvSpPr>
          <p:nvPr/>
        </p:nvSpPr>
        <p:spPr bwMode="auto">
          <a:xfrm>
            <a:off x="18358499" y="3802132"/>
            <a:ext cx="211625" cy="507901"/>
          </a:xfrm>
          <a:custGeom>
            <a:avLst/>
            <a:gdLst>
              <a:gd name="T0" fmla="*/ 127 w 152"/>
              <a:gd name="T1" fmla="*/ 276 h 362"/>
              <a:gd name="T2" fmla="*/ 140 w 152"/>
              <a:gd name="T3" fmla="*/ 250 h 362"/>
              <a:gd name="T4" fmla="*/ 148 w 152"/>
              <a:gd name="T5" fmla="*/ 223 h 362"/>
              <a:gd name="T6" fmla="*/ 152 w 152"/>
              <a:gd name="T7" fmla="*/ 195 h 362"/>
              <a:gd name="T8" fmla="*/ 152 w 152"/>
              <a:gd name="T9" fmla="*/ 166 h 362"/>
              <a:gd name="T10" fmla="*/ 148 w 152"/>
              <a:gd name="T11" fmla="*/ 138 h 362"/>
              <a:gd name="T12" fmla="*/ 140 w 152"/>
              <a:gd name="T13" fmla="*/ 112 h 362"/>
              <a:gd name="T14" fmla="*/ 127 w 152"/>
              <a:gd name="T15" fmla="*/ 86 h 362"/>
              <a:gd name="T16" fmla="*/ 111 w 152"/>
              <a:gd name="T17" fmla="*/ 61 h 362"/>
              <a:gd name="T18" fmla="*/ 93 w 152"/>
              <a:gd name="T19" fmla="*/ 40 h 362"/>
              <a:gd name="T20" fmla="*/ 71 w 152"/>
              <a:gd name="T21" fmla="*/ 23 h 362"/>
              <a:gd name="T22" fmla="*/ 47 w 152"/>
              <a:gd name="T23" fmla="*/ 7 h 362"/>
              <a:gd name="T24" fmla="*/ 29 w 152"/>
              <a:gd name="T25" fmla="*/ 0 h 362"/>
              <a:gd name="T26" fmla="*/ 19 w 152"/>
              <a:gd name="T27" fmla="*/ 0 h 362"/>
              <a:gd name="T28" fmla="*/ 11 w 152"/>
              <a:gd name="T29" fmla="*/ 4 h 362"/>
              <a:gd name="T30" fmla="*/ 4 w 152"/>
              <a:gd name="T31" fmla="*/ 11 h 362"/>
              <a:gd name="T32" fmla="*/ 1 w 152"/>
              <a:gd name="T33" fmla="*/ 19 h 362"/>
              <a:gd name="T34" fmla="*/ 1 w 152"/>
              <a:gd name="T35" fmla="*/ 31 h 362"/>
              <a:gd name="T36" fmla="*/ 9 w 152"/>
              <a:gd name="T37" fmla="*/ 42 h 362"/>
              <a:gd name="T38" fmla="*/ 33 w 152"/>
              <a:gd name="T39" fmla="*/ 56 h 362"/>
              <a:gd name="T40" fmla="*/ 57 w 152"/>
              <a:gd name="T41" fmla="*/ 74 h 362"/>
              <a:gd name="T42" fmla="*/ 79 w 152"/>
              <a:gd name="T43" fmla="*/ 100 h 362"/>
              <a:gd name="T44" fmla="*/ 95 w 152"/>
              <a:gd name="T45" fmla="*/ 131 h 362"/>
              <a:gd name="T46" fmla="*/ 103 w 152"/>
              <a:gd name="T47" fmla="*/ 164 h 362"/>
              <a:gd name="T48" fmla="*/ 103 w 152"/>
              <a:gd name="T49" fmla="*/ 199 h 362"/>
              <a:gd name="T50" fmla="*/ 95 w 152"/>
              <a:gd name="T51" fmla="*/ 231 h 362"/>
              <a:gd name="T52" fmla="*/ 79 w 152"/>
              <a:gd name="T53" fmla="*/ 262 h 362"/>
              <a:gd name="T54" fmla="*/ 57 w 152"/>
              <a:gd name="T55" fmla="*/ 287 h 362"/>
              <a:gd name="T56" fmla="*/ 33 w 152"/>
              <a:gd name="T57" fmla="*/ 305 h 362"/>
              <a:gd name="T58" fmla="*/ 9 w 152"/>
              <a:gd name="T59" fmla="*/ 319 h 362"/>
              <a:gd name="T60" fmla="*/ 1 w 152"/>
              <a:gd name="T61" fmla="*/ 330 h 362"/>
              <a:gd name="T62" fmla="*/ 1 w 152"/>
              <a:gd name="T63" fmla="*/ 342 h 362"/>
              <a:gd name="T64" fmla="*/ 4 w 152"/>
              <a:gd name="T65" fmla="*/ 351 h 362"/>
              <a:gd name="T66" fmla="*/ 12 w 152"/>
              <a:gd name="T67" fmla="*/ 358 h 362"/>
              <a:gd name="T68" fmla="*/ 20 w 152"/>
              <a:gd name="T69" fmla="*/ 362 h 362"/>
              <a:gd name="T70" fmla="*/ 30 w 152"/>
              <a:gd name="T71" fmla="*/ 362 h 362"/>
              <a:gd name="T72" fmla="*/ 47 w 152"/>
              <a:gd name="T73" fmla="*/ 354 h 362"/>
              <a:gd name="T74" fmla="*/ 71 w 152"/>
              <a:gd name="T75" fmla="*/ 340 h 362"/>
              <a:gd name="T76" fmla="*/ 93 w 152"/>
              <a:gd name="T77" fmla="*/ 322 h 362"/>
              <a:gd name="T78" fmla="*/ 111 w 152"/>
              <a:gd name="T79" fmla="*/ 300 h 3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52" h="362">
                <a:moveTo>
                  <a:pt x="120" y="288"/>
                </a:moveTo>
                <a:lnTo>
                  <a:pt x="127" y="276"/>
                </a:lnTo>
                <a:lnTo>
                  <a:pt x="134" y="263"/>
                </a:lnTo>
                <a:lnTo>
                  <a:pt x="140" y="250"/>
                </a:lnTo>
                <a:lnTo>
                  <a:pt x="145" y="237"/>
                </a:lnTo>
                <a:lnTo>
                  <a:pt x="148" y="223"/>
                </a:lnTo>
                <a:lnTo>
                  <a:pt x="150" y="209"/>
                </a:lnTo>
                <a:lnTo>
                  <a:pt x="152" y="195"/>
                </a:lnTo>
                <a:lnTo>
                  <a:pt x="152" y="181"/>
                </a:lnTo>
                <a:lnTo>
                  <a:pt x="152" y="166"/>
                </a:lnTo>
                <a:lnTo>
                  <a:pt x="150" y="152"/>
                </a:lnTo>
                <a:lnTo>
                  <a:pt x="148" y="138"/>
                </a:lnTo>
                <a:lnTo>
                  <a:pt x="145" y="125"/>
                </a:lnTo>
                <a:lnTo>
                  <a:pt x="140" y="112"/>
                </a:lnTo>
                <a:lnTo>
                  <a:pt x="134" y="99"/>
                </a:lnTo>
                <a:lnTo>
                  <a:pt x="127" y="86"/>
                </a:lnTo>
                <a:lnTo>
                  <a:pt x="120" y="73"/>
                </a:lnTo>
                <a:lnTo>
                  <a:pt x="111" y="61"/>
                </a:lnTo>
                <a:lnTo>
                  <a:pt x="103" y="51"/>
                </a:lnTo>
                <a:lnTo>
                  <a:pt x="93" y="40"/>
                </a:lnTo>
                <a:lnTo>
                  <a:pt x="82" y="31"/>
                </a:lnTo>
                <a:lnTo>
                  <a:pt x="71" y="23"/>
                </a:lnTo>
                <a:lnTo>
                  <a:pt x="59" y="15"/>
                </a:lnTo>
                <a:lnTo>
                  <a:pt x="47" y="7"/>
                </a:lnTo>
                <a:lnTo>
                  <a:pt x="34" y="2"/>
                </a:lnTo>
                <a:lnTo>
                  <a:pt x="29" y="0"/>
                </a:lnTo>
                <a:lnTo>
                  <a:pt x="25" y="0"/>
                </a:lnTo>
                <a:lnTo>
                  <a:pt x="19" y="0"/>
                </a:lnTo>
                <a:lnTo>
                  <a:pt x="15" y="2"/>
                </a:lnTo>
                <a:lnTo>
                  <a:pt x="11" y="4"/>
                </a:lnTo>
                <a:lnTo>
                  <a:pt x="7" y="7"/>
                </a:lnTo>
                <a:lnTo>
                  <a:pt x="4" y="11"/>
                </a:lnTo>
                <a:lnTo>
                  <a:pt x="2" y="15"/>
                </a:lnTo>
                <a:lnTo>
                  <a:pt x="1" y="19"/>
                </a:lnTo>
                <a:lnTo>
                  <a:pt x="0" y="25"/>
                </a:lnTo>
                <a:lnTo>
                  <a:pt x="1" y="31"/>
                </a:lnTo>
                <a:lnTo>
                  <a:pt x="4" y="38"/>
                </a:lnTo>
                <a:lnTo>
                  <a:pt x="9" y="42"/>
                </a:lnTo>
                <a:lnTo>
                  <a:pt x="15" y="46"/>
                </a:lnTo>
                <a:lnTo>
                  <a:pt x="33" y="56"/>
                </a:lnTo>
                <a:lnTo>
                  <a:pt x="44" y="64"/>
                </a:lnTo>
                <a:lnTo>
                  <a:pt x="57" y="74"/>
                </a:lnTo>
                <a:lnTo>
                  <a:pt x="69" y="86"/>
                </a:lnTo>
                <a:lnTo>
                  <a:pt x="79" y="100"/>
                </a:lnTo>
                <a:lnTo>
                  <a:pt x="88" y="115"/>
                </a:lnTo>
                <a:lnTo>
                  <a:pt x="95" y="131"/>
                </a:lnTo>
                <a:lnTo>
                  <a:pt x="99" y="147"/>
                </a:lnTo>
                <a:lnTo>
                  <a:pt x="103" y="164"/>
                </a:lnTo>
                <a:lnTo>
                  <a:pt x="104" y="181"/>
                </a:lnTo>
                <a:lnTo>
                  <a:pt x="103" y="199"/>
                </a:lnTo>
                <a:lnTo>
                  <a:pt x="99" y="215"/>
                </a:lnTo>
                <a:lnTo>
                  <a:pt x="95" y="231"/>
                </a:lnTo>
                <a:lnTo>
                  <a:pt x="88" y="247"/>
                </a:lnTo>
                <a:lnTo>
                  <a:pt x="79" y="262"/>
                </a:lnTo>
                <a:lnTo>
                  <a:pt x="69" y="275"/>
                </a:lnTo>
                <a:lnTo>
                  <a:pt x="57" y="287"/>
                </a:lnTo>
                <a:lnTo>
                  <a:pt x="44" y="299"/>
                </a:lnTo>
                <a:lnTo>
                  <a:pt x="33" y="305"/>
                </a:lnTo>
                <a:lnTo>
                  <a:pt x="15" y="315"/>
                </a:lnTo>
                <a:lnTo>
                  <a:pt x="9" y="319"/>
                </a:lnTo>
                <a:lnTo>
                  <a:pt x="4" y="325"/>
                </a:lnTo>
                <a:lnTo>
                  <a:pt x="1" y="330"/>
                </a:lnTo>
                <a:lnTo>
                  <a:pt x="0" y="338"/>
                </a:lnTo>
                <a:lnTo>
                  <a:pt x="1" y="342"/>
                </a:lnTo>
                <a:lnTo>
                  <a:pt x="2" y="346"/>
                </a:lnTo>
                <a:lnTo>
                  <a:pt x="4" y="351"/>
                </a:lnTo>
                <a:lnTo>
                  <a:pt x="7" y="355"/>
                </a:lnTo>
                <a:lnTo>
                  <a:pt x="12" y="358"/>
                </a:lnTo>
                <a:lnTo>
                  <a:pt x="15" y="361"/>
                </a:lnTo>
                <a:lnTo>
                  <a:pt x="20" y="362"/>
                </a:lnTo>
                <a:lnTo>
                  <a:pt x="25" y="362"/>
                </a:lnTo>
                <a:lnTo>
                  <a:pt x="30" y="362"/>
                </a:lnTo>
                <a:lnTo>
                  <a:pt x="34" y="361"/>
                </a:lnTo>
                <a:lnTo>
                  <a:pt x="47" y="354"/>
                </a:lnTo>
                <a:lnTo>
                  <a:pt x="59" y="348"/>
                </a:lnTo>
                <a:lnTo>
                  <a:pt x="71" y="340"/>
                </a:lnTo>
                <a:lnTo>
                  <a:pt x="82" y="331"/>
                </a:lnTo>
                <a:lnTo>
                  <a:pt x="93" y="322"/>
                </a:lnTo>
                <a:lnTo>
                  <a:pt x="103" y="312"/>
                </a:lnTo>
                <a:lnTo>
                  <a:pt x="111" y="300"/>
                </a:lnTo>
                <a:lnTo>
                  <a:pt x="120" y="288"/>
                </a:lnTo>
                <a:close/>
              </a:path>
            </a:pathLst>
          </a:custGeom>
          <a:solidFill>
            <a:schemeClr val="accent1"/>
          </a:solidFill>
          <a:ln>
            <a:noFill/>
          </a:ln>
        </p:spPr>
        <p:txBody>
          <a:bodyPr vert="horz" wrap="square" lIns="243792" tIns="121896" rIns="243792" bIns="121896" numCol="1" anchor="t" anchorCtr="0" compatLnSpc="1">
            <a:prstTxWarp prst="textNoShape">
              <a:avLst/>
            </a:prstTxWarp>
          </a:bodyPr>
          <a:lstStyle/>
          <a:p>
            <a:endParaRPr lang="ru-RU" sz="2400"/>
          </a:p>
        </p:txBody>
      </p:sp>
      <p:sp>
        <p:nvSpPr>
          <p:cNvPr id="100" name="Freeform 103"/>
          <p:cNvSpPr>
            <a:spLocks/>
          </p:cNvSpPr>
          <p:nvPr/>
        </p:nvSpPr>
        <p:spPr bwMode="auto">
          <a:xfrm>
            <a:off x="18413521" y="3675157"/>
            <a:ext cx="296275" cy="761851"/>
          </a:xfrm>
          <a:custGeom>
            <a:avLst/>
            <a:gdLst>
              <a:gd name="T0" fmla="*/ 150 w 210"/>
              <a:gd name="T1" fmla="*/ 92 h 541"/>
              <a:gd name="T2" fmla="*/ 122 w 210"/>
              <a:gd name="T3" fmla="*/ 61 h 541"/>
              <a:gd name="T4" fmla="*/ 89 w 210"/>
              <a:gd name="T5" fmla="*/ 34 h 541"/>
              <a:gd name="T6" fmla="*/ 54 w 210"/>
              <a:gd name="T7" fmla="*/ 12 h 541"/>
              <a:gd name="T8" fmla="*/ 29 w 210"/>
              <a:gd name="T9" fmla="*/ 1 h 541"/>
              <a:gd name="T10" fmla="*/ 19 w 210"/>
              <a:gd name="T11" fmla="*/ 1 h 541"/>
              <a:gd name="T12" fmla="*/ 11 w 210"/>
              <a:gd name="T13" fmla="*/ 5 h 541"/>
              <a:gd name="T14" fmla="*/ 4 w 210"/>
              <a:gd name="T15" fmla="*/ 11 h 541"/>
              <a:gd name="T16" fmla="*/ 0 w 210"/>
              <a:gd name="T17" fmla="*/ 20 h 541"/>
              <a:gd name="T18" fmla="*/ 1 w 210"/>
              <a:gd name="T19" fmla="*/ 32 h 541"/>
              <a:gd name="T20" fmla="*/ 8 w 210"/>
              <a:gd name="T21" fmla="*/ 42 h 541"/>
              <a:gd name="T22" fmla="*/ 18 w 210"/>
              <a:gd name="T23" fmla="*/ 49 h 541"/>
              <a:gd name="T24" fmla="*/ 28 w 210"/>
              <a:gd name="T25" fmla="*/ 53 h 541"/>
              <a:gd name="T26" fmla="*/ 48 w 210"/>
              <a:gd name="T27" fmla="*/ 65 h 541"/>
              <a:gd name="T28" fmla="*/ 74 w 210"/>
              <a:gd name="T29" fmla="*/ 83 h 541"/>
              <a:gd name="T30" fmla="*/ 95 w 210"/>
              <a:gd name="T31" fmla="*/ 103 h 541"/>
              <a:gd name="T32" fmla="*/ 113 w 210"/>
              <a:gd name="T33" fmla="*/ 124 h 541"/>
              <a:gd name="T34" fmla="*/ 129 w 210"/>
              <a:gd name="T35" fmla="*/ 148 h 541"/>
              <a:gd name="T36" fmla="*/ 142 w 210"/>
              <a:gd name="T37" fmla="*/ 174 h 541"/>
              <a:gd name="T38" fmla="*/ 152 w 210"/>
              <a:gd name="T39" fmla="*/ 201 h 541"/>
              <a:gd name="T40" fmla="*/ 159 w 210"/>
              <a:gd name="T41" fmla="*/ 228 h 541"/>
              <a:gd name="T42" fmla="*/ 162 w 210"/>
              <a:gd name="T43" fmla="*/ 256 h 541"/>
              <a:gd name="T44" fmla="*/ 162 w 210"/>
              <a:gd name="T45" fmla="*/ 285 h 541"/>
              <a:gd name="T46" fmla="*/ 159 w 210"/>
              <a:gd name="T47" fmla="*/ 313 h 541"/>
              <a:gd name="T48" fmla="*/ 152 w 210"/>
              <a:gd name="T49" fmla="*/ 341 h 541"/>
              <a:gd name="T50" fmla="*/ 142 w 210"/>
              <a:gd name="T51" fmla="*/ 367 h 541"/>
              <a:gd name="T52" fmla="*/ 129 w 210"/>
              <a:gd name="T53" fmla="*/ 393 h 541"/>
              <a:gd name="T54" fmla="*/ 113 w 210"/>
              <a:gd name="T55" fmla="*/ 417 h 541"/>
              <a:gd name="T56" fmla="*/ 95 w 210"/>
              <a:gd name="T57" fmla="*/ 439 h 541"/>
              <a:gd name="T58" fmla="*/ 74 w 210"/>
              <a:gd name="T59" fmla="*/ 458 h 541"/>
              <a:gd name="T60" fmla="*/ 48 w 210"/>
              <a:gd name="T61" fmla="*/ 478 h 541"/>
              <a:gd name="T62" fmla="*/ 28 w 210"/>
              <a:gd name="T63" fmla="*/ 488 h 541"/>
              <a:gd name="T64" fmla="*/ 18 w 210"/>
              <a:gd name="T65" fmla="*/ 493 h 541"/>
              <a:gd name="T66" fmla="*/ 8 w 210"/>
              <a:gd name="T67" fmla="*/ 499 h 541"/>
              <a:gd name="T68" fmla="*/ 1 w 210"/>
              <a:gd name="T69" fmla="*/ 511 h 541"/>
              <a:gd name="T70" fmla="*/ 0 w 210"/>
              <a:gd name="T71" fmla="*/ 522 h 541"/>
              <a:gd name="T72" fmla="*/ 4 w 210"/>
              <a:gd name="T73" fmla="*/ 530 h 541"/>
              <a:gd name="T74" fmla="*/ 11 w 210"/>
              <a:gd name="T75" fmla="*/ 537 h 541"/>
              <a:gd name="T76" fmla="*/ 19 w 210"/>
              <a:gd name="T77" fmla="*/ 541 h 541"/>
              <a:gd name="T78" fmla="*/ 29 w 210"/>
              <a:gd name="T79" fmla="*/ 541 h 541"/>
              <a:gd name="T80" fmla="*/ 54 w 210"/>
              <a:gd name="T81" fmla="*/ 530 h 541"/>
              <a:gd name="T82" fmla="*/ 89 w 210"/>
              <a:gd name="T83" fmla="*/ 508 h 541"/>
              <a:gd name="T84" fmla="*/ 122 w 210"/>
              <a:gd name="T85" fmla="*/ 481 h 541"/>
              <a:gd name="T86" fmla="*/ 150 w 210"/>
              <a:gd name="T87" fmla="*/ 449 h 541"/>
              <a:gd name="T88" fmla="*/ 174 w 210"/>
              <a:gd name="T89" fmla="*/ 413 h 541"/>
              <a:gd name="T90" fmla="*/ 192 w 210"/>
              <a:gd name="T91" fmla="*/ 375 h 541"/>
              <a:gd name="T92" fmla="*/ 204 w 210"/>
              <a:gd name="T93" fmla="*/ 335 h 541"/>
              <a:gd name="T94" fmla="*/ 210 w 210"/>
              <a:gd name="T95" fmla="*/ 293 h 541"/>
              <a:gd name="T96" fmla="*/ 210 w 210"/>
              <a:gd name="T97" fmla="*/ 250 h 541"/>
              <a:gd name="T98" fmla="*/ 204 w 210"/>
              <a:gd name="T99" fmla="*/ 208 h 541"/>
              <a:gd name="T100" fmla="*/ 192 w 210"/>
              <a:gd name="T101" fmla="*/ 168 h 541"/>
              <a:gd name="T102" fmla="*/ 174 w 210"/>
              <a:gd name="T103" fmla="*/ 129 h 5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10" h="541">
                <a:moveTo>
                  <a:pt x="163" y="110"/>
                </a:moveTo>
                <a:lnTo>
                  <a:pt x="150" y="92"/>
                </a:lnTo>
                <a:lnTo>
                  <a:pt x="136" y="76"/>
                </a:lnTo>
                <a:lnTo>
                  <a:pt x="122" y="61"/>
                </a:lnTo>
                <a:lnTo>
                  <a:pt x="107" y="47"/>
                </a:lnTo>
                <a:lnTo>
                  <a:pt x="89" y="34"/>
                </a:lnTo>
                <a:lnTo>
                  <a:pt x="72" y="22"/>
                </a:lnTo>
                <a:lnTo>
                  <a:pt x="54" y="12"/>
                </a:lnTo>
                <a:lnTo>
                  <a:pt x="34" y="2"/>
                </a:lnTo>
                <a:lnTo>
                  <a:pt x="29" y="1"/>
                </a:lnTo>
                <a:lnTo>
                  <a:pt x="24" y="0"/>
                </a:lnTo>
                <a:lnTo>
                  <a:pt x="19" y="1"/>
                </a:lnTo>
                <a:lnTo>
                  <a:pt x="15" y="2"/>
                </a:lnTo>
                <a:lnTo>
                  <a:pt x="11" y="5"/>
                </a:lnTo>
                <a:lnTo>
                  <a:pt x="7" y="8"/>
                </a:lnTo>
                <a:lnTo>
                  <a:pt x="4" y="11"/>
                </a:lnTo>
                <a:lnTo>
                  <a:pt x="2" y="15"/>
                </a:lnTo>
                <a:lnTo>
                  <a:pt x="0" y="20"/>
                </a:lnTo>
                <a:lnTo>
                  <a:pt x="0" y="25"/>
                </a:lnTo>
                <a:lnTo>
                  <a:pt x="1" y="32"/>
                </a:lnTo>
                <a:lnTo>
                  <a:pt x="3" y="37"/>
                </a:lnTo>
                <a:lnTo>
                  <a:pt x="8" y="42"/>
                </a:lnTo>
                <a:lnTo>
                  <a:pt x="15" y="48"/>
                </a:lnTo>
                <a:lnTo>
                  <a:pt x="18" y="49"/>
                </a:lnTo>
                <a:lnTo>
                  <a:pt x="24" y="51"/>
                </a:lnTo>
                <a:lnTo>
                  <a:pt x="28" y="53"/>
                </a:lnTo>
                <a:lnTo>
                  <a:pt x="31" y="55"/>
                </a:lnTo>
                <a:lnTo>
                  <a:pt x="48" y="65"/>
                </a:lnTo>
                <a:lnTo>
                  <a:pt x="62" y="75"/>
                </a:lnTo>
                <a:lnTo>
                  <a:pt x="74" y="83"/>
                </a:lnTo>
                <a:lnTo>
                  <a:pt x="85" y="93"/>
                </a:lnTo>
                <a:lnTo>
                  <a:pt x="95" y="103"/>
                </a:lnTo>
                <a:lnTo>
                  <a:pt x="105" y="114"/>
                </a:lnTo>
                <a:lnTo>
                  <a:pt x="113" y="124"/>
                </a:lnTo>
                <a:lnTo>
                  <a:pt x="122" y="136"/>
                </a:lnTo>
                <a:lnTo>
                  <a:pt x="129" y="148"/>
                </a:lnTo>
                <a:lnTo>
                  <a:pt x="136" y="161"/>
                </a:lnTo>
                <a:lnTo>
                  <a:pt x="142" y="174"/>
                </a:lnTo>
                <a:lnTo>
                  <a:pt x="148" y="187"/>
                </a:lnTo>
                <a:lnTo>
                  <a:pt x="152" y="201"/>
                </a:lnTo>
                <a:lnTo>
                  <a:pt x="155" y="214"/>
                </a:lnTo>
                <a:lnTo>
                  <a:pt x="159" y="228"/>
                </a:lnTo>
                <a:lnTo>
                  <a:pt x="161" y="242"/>
                </a:lnTo>
                <a:lnTo>
                  <a:pt x="162" y="256"/>
                </a:lnTo>
                <a:lnTo>
                  <a:pt x="162" y="271"/>
                </a:lnTo>
                <a:lnTo>
                  <a:pt x="162" y="285"/>
                </a:lnTo>
                <a:lnTo>
                  <a:pt x="161" y="299"/>
                </a:lnTo>
                <a:lnTo>
                  <a:pt x="159" y="313"/>
                </a:lnTo>
                <a:lnTo>
                  <a:pt x="155" y="327"/>
                </a:lnTo>
                <a:lnTo>
                  <a:pt x="152" y="341"/>
                </a:lnTo>
                <a:lnTo>
                  <a:pt x="148" y="354"/>
                </a:lnTo>
                <a:lnTo>
                  <a:pt x="142" y="367"/>
                </a:lnTo>
                <a:lnTo>
                  <a:pt x="136" y="381"/>
                </a:lnTo>
                <a:lnTo>
                  <a:pt x="129" y="393"/>
                </a:lnTo>
                <a:lnTo>
                  <a:pt x="122" y="406"/>
                </a:lnTo>
                <a:lnTo>
                  <a:pt x="113" y="417"/>
                </a:lnTo>
                <a:lnTo>
                  <a:pt x="105" y="429"/>
                </a:lnTo>
                <a:lnTo>
                  <a:pt x="95" y="439"/>
                </a:lnTo>
                <a:lnTo>
                  <a:pt x="85" y="449"/>
                </a:lnTo>
                <a:lnTo>
                  <a:pt x="74" y="458"/>
                </a:lnTo>
                <a:lnTo>
                  <a:pt x="62" y="468"/>
                </a:lnTo>
                <a:lnTo>
                  <a:pt x="48" y="478"/>
                </a:lnTo>
                <a:lnTo>
                  <a:pt x="31" y="487"/>
                </a:lnTo>
                <a:lnTo>
                  <a:pt x="28" y="488"/>
                </a:lnTo>
                <a:lnTo>
                  <a:pt x="24" y="490"/>
                </a:lnTo>
                <a:lnTo>
                  <a:pt x="18" y="493"/>
                </a:lnTo>
                <a:lnTo>
                  <a:pt x="15" y="495"/>
                </a:lnTo>
                <a:lnTo>
                  <a:pt x="8" y="499"/>
                </a:lnTo>
                <a:lnTo>
                  <a:pt x="3" y="504"/>
                </a:lnTo>
                <a:lnTo>
                  <a:pt x="1" y="511"/>
                </a:lnTo>
                <a:lnTo>
                  <a:pt x="0" y="517"/>
                </a:lnTo>
                <a:lnTo>
                  <a:pt x="0" y="522"/>
                </a:lnTo>
                <a:lnTo>
                  <a:pt x="2" y="526"/>
                </a:lnTo>
                <a:lnTo>
                  <a:pt x="4" y="530"/>
                </a:lnTo>
                <a:lnTo>
                  <a:pt x="7" y="535"/>
                </a:lnTo>
                <a:lnTo>
                  <a:pt x="11" y="537"/>
                </a:lnTo>
                <a:lnTo>
                  <a:pt x="15" y="540"/>
                </a:lnTo>
                <a:lnTo>
                  <a:pt x="19" y="541"/>
                </a:lnTo>
                <a:lnTo>
                  <a:pt x="24" y="541"/>
                </a:lnTo>
                <a:lnTo>
                  <a:pt x="29" y="541"/>
                </a:lnTo>
                <a:lnTo>
                  <a:pt x="34" y="539"/>
                </a:lnTo>
                <a:lnTo>
                  <a:pt x="54" y="530"/>
                </a:lnTo>
                <a:lnTo>
                  <a:pt x="72" y="520"/>
                </a:lnTo>
                <a:lnTo>
                  <a:pt x="89" y="508"/>
                </a:lnTo>
                <a:lnTo>
                  <a:pt x="107" y="495"/>
                </a:lnTo>
                <a:lnTo>
                  <a:pt x="122" y="481"/>
                </a:lnTo>
                <a:lnTo>
                  <a:pt x="136" y="466"/>
                </a:lnTo>
                <a:lnTo>
                  <a:pt x="150" y="449"/>
                </a:lnTo>
                <a:lnTo>
                  <a:pt x="163" y="432"/>
                </a:lnTo>
                <a:lnTo>
                  <a:pt x="174" y="413"/>
                </a:lnTo>
                <a:lnTo>
                  <a:pt x="183" y="394"/>
                </a:lnTo>
                <a:lnTo>
                  <a:pt x="192" y="375"/>
                </a:lnTo>
                <a:lnTo>
                  <a:pt x="199" y="354"/>
                </a:lnTo>
                <a:lnTo>
                  <a:pt x="204" y="335"/>
                </a:lnTo>
                <a:lnTo>
                  <a:pt x="208" y="313"/>
                </a:lnTo>
                <a:lnTo>
                  <a:pt x="210" y="293"/>
                </a:lnTo>
                <a:lnTo>
                  <a:pt x="210" y="271"/>
                </a:lnTo>
                <a:lnTo>
                  <a:pt x="210" y="250"/>
                </a:lnTo>
                <a:lnTo>
                  <a:pt x="208" y="228"/>
                </a:lnTo>
                <a:lnTo>
                  <a:pt x="204" y="208"/>
                </a:lnTo>
                <a:lnTo>
                  <a:pt x="199" y="187"/>
                </a:lnTo>
                <a:lnTo>
                  <a:pt x="192" y="168"/>
                </a:lnTo>
                <a:lnTo>
                  <a:pt x="183" y="148"/>
                </a:lnTo>
                <a:lnTo>
                  <a:pt x="174" y="129"/>
                </a:lnTo>
                <a:lnTo>
                  <a:pt x="163" y="110"/>
                </a:lnTo>
                <a:close/>
              </a:path>
            </a:pathLst>
          </a:custGeom>
          <a:solidFill>
            <a:schemeClr val="accent1"/>
          </a:solidFill>
          <a:ln>
            <a:noFill/>
          </a:ln>
        </p:spPr>
        <p:txBody>
          <a:bodyPr vert="horz" wrap="square" lIns="243792" tIns="121896" rIns="243792" bIns="121896" numCol="1" anchor="t" anchorCtr="0" compatLnSpc="1">
            <a:prstTxWarp prst="textNoShape">
              <a:avLst/>
            </a:prstTxWarp>
          </a:bodyPr>
          <a:lstStyle/>
          <a:p>
            <a:endParaRPr lang="ru-RU" sz="2400"/>
          </a:p>
        </p:txBody>
      </p:sp>
      <p:sp>
        <p:nvSpPr>
          <p:cNvPr id="101" name="Freeform 104"/>
          <p:cNvSpPr>
            <a:spLocks noEditPoints="1"/>
          </p:cNvSpPr>
          <p:nvPr/>
        </p:nvSpPr>
        <p:spPr bwMode="auto">
          <a:xfrm>
            <a:off x="15827459" y="3611669"/>
            <a:ext cx="965011" cy="893060"/>
          </a:xfrm>
          <a:custGeom>
            <a:avLst/>
            <a:gdLst>
              <a:gd name="T0" fmla="*/ 385 w 684"/>
              <a:gd name="T1" fmla="*/ 25 h 633"/>
              <a:gd name="T2" fmla="*/ 377 w 684"/>
              <a:gd name="T3" fmla="*/ 14 h 633"/>
              <a:gd name="T4" fmla="*/ 366 w 684"/>
              <a:gd name="T5" fmla="*/ 6 h 633"/>
              <a:gd name="T6" fmla="*/ 356 w 684"/>
              <a:gd name="T7" fmla="*/ 1 h 633"/>
              <a:gd name="T8" fmla="*/ 343 w 684"/>
              <a:gd name="T9" fmla="*/ 0 h 633"/>
              <a:gd name="T10" fmla="*/ 341 w 684"/>
              <a:gd name="T11" fmla="*/ 0 h 633"/>
              <a:gd name="T12" fmla="*/ 329 w 684"/>
              <a:gd name="T13" fmla="*/ 1 h 633"/>
              <a:gd name="T14" fmla="*/ 318 w 684"/>
              <a:gd name="T15" fmla="*/ 6 h 633"/>
              <a:gd name="T16" fmla="*/ 307 w 684"/>
              <a:gd name="T17" fmla="*/ 14 h 633"/>
              <a:gd name="T18" fmla="*/ 299 w 684"/>
              <a:gd name="T19" fmla="*/ 25 h 633"/>
              <a:gd name="T20" fmla="*/ 5 w 684"/>
              <a:gd name="T21" fmla="*/ 567 h 633"/>
              <a:gd name="T22" fmla="*/ 1 w 684"/>
              <a:gd name="T23" fmla="*/ 579 h 633"/>
              <a:gd name="T24" fmla="*/ 1 w 684"/>
              <a:gd name="T25" fmla="*/ 591 h 633"/>
              <a:gd name="T26" fmla="*/ 5 w 684"/>
              <a:gd name="T27" fmla="*/ 602 h 633"/>
              <a:gd name="T28" fmla="*/ 11 w 684"/>
              <a:gd name="T29" fmla="*/ 614 h 633"/>
              <a:gd name="T30" fmla="*/ 21 w 684"/>
              <a:gd name="T31" fmla="*/ 623 h 633"/>
              <a:gd name="T32" fmla="*/ 32 w 684"/>
              <a:gd name="T33" fmla="*/ 628 h 633"/>
              <a:gd name="T34" fmla="*/ 43 w 684"/>
              <a:gd name="T35" fmla="*/ 633 h 633"/>
              <a:gd name="T36" fmla="*/ 634 w 684"/>
              <a:gd name="T37" fmla="*/ 633 h 633"/>
              <a:gd name="T38" fmla="*/ 647 w 684"/>
              <a:gd name="T39" fmla="*/ 630 h 633"/>
              <a:gd name="T40" fmla="*/ 658 w 684"/>
              <a:gd name="T41" fmla="*/ 626 h 633"/>
              <a:gd name="T42" fmla="*/ 669 w 684"/>
              <a:gd name="T43" fmla="*/ 619 h 633"/>
              <a:gd name="T44" fmla="*/ 676 w 684"/>
              <a:gd name="T45" fmla="*/ 609 h 633"/>
              <a:gd name="T46" fmla="*/ 682 w 684"/>
              <a:gd name="T47" fmla="*/ 597 h 633"/>
              <a:gd name="T48" fmla="*/ 684 w 684"/>
              <a:gd name="T49" fmla="*/ 584 h 633"/>
              <a:gd name="T50" fmla="*/ 682 w 684"/>
              <a:gd name="T51" fmla="*/ 572 h 633"/>
              <a:gd name="T52" fmla="*/ 677 w 684"/>
              <a:gd name="T53" fmla="*/ 560 h 633"/>
              <a:gd name="T54" fmla="*/ 390 w 684"/>
              <a:gd name="T55" fmla="*/ 528 h 633"/>
              <a:gd name="T56" fmla="*/ 384 w 684"/>
              <a:gd name="T57" fmla="*/ 534 h 633"/>
              <a:gd name="T58" fmla="*/ 306 w 684"/>
              <a:gd name="T59" fmla="*/ 535 h 633"/>
              <a:gd name="T60" fmla="*/ 297 w 684"/>
              <a:gd name="T61" fmla="*/ 531 h 633"/>
              <a:gd name="T62" fmla="*/ 293 w 684"/>
              <a:gd name="T63" fmla="*/ 523 h 633"/>
              <a:gd name="T64" fmla="*/ 294 w 684"/>
              <a:gd name="T65" fmla="*/ 446 h 633"/>
              <a:gd name="T66" fmla="*/ 300 w 684"/>
              <a:gd name="T67" fmla="*/ 438 h 633"/>
              <a:gd name="T68" fmla="*/ 378 w 684"/>
              <a:gd name="T69" fmla="*/ 437 h 633"/>
              <a:gd name="T70" fmla="*/ 387 w 684"/>
              <a:gd name="T71" fmla="*/ 442 h 633"/>
              <a:gd name="T72" fmla="*/ 391 w 684"/>
              <a:gd name="T73" fmla="*/ 450 h 633"/>
              <a:gd name="T74" fmla="*/ 390 w 684"/>
              <a:gd name="T75" fmla="*/ 380 h 633"/>
              <a:gd name="T76" fmla="*/ 386 w 684"/>
              <a:gd name="T77" fmla="*/ 386 h 633"/>
              <a:gd name="T78" fmla="*/ 377 w 684"/>
              <a:gd name="T79" fmla="*/ 389 h 633"/>
              <a:gd name="T80" fmla="*/ 302 w 684"/>
              <a:gd name="T81" fmla="*/ 389 h 633"/>
              <a:gd name="T82" fmla="*/ 295 w 684"/>
              <a:gd name="T83" fmla="*/ 383 h 633"/>
              <a:gd name="T84" fmla="*/ 287 w 684"/>
              <a:gd name="T85" fmla="*/ 206 h 633"/>
              <a:gd name="T86" fmla="*/ 289 w 684"/>
              <a:gd name="T87" fmla="*/ 202 h 633"/>
              <a:gd name="T88" fmla="*/ 291 w 684"/>
              <a:gd name="T89" fmla="*/ 199 h 633"/>
              <a:gd name="T90" fmla="*/ 300 w 684"/>
              <a:gd name="T91" fmla="*/ 194 h 633"/>
              <a:gd name="T92" fmla="*/ 388 w 684"/>
              <a:gd name="T93" fmla="*/ 195 h 633"/>
              <a:gd name="T94" fmla="*/ 395 w 684"/>
              <a:gd name="T95" fmla="*/ 202 h 633"/>
              <a:gd name="T96" fmla="*/ 390 w 684"/>
              <a:gd name="T97" fmla="*/ 380 h 6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684" h="633">
                <a:moveTo>
                  <a:pt x="677" y="560"/>
                </a:moveTo>
                <a:lnTo>
                  <a:pt x="385" y="25"/>
                </a:lnTo>
                <a:lnTo>
                  <a:pt x="381" y="19"/>
                </a:lnTo>
                <a:lnTo>
                  <a:pt x="377" y="14"/>
                </a:lnTo>
                <a:lnTo>
                  <a:pt x="372" y="10"/>
                </a:lnTo>
                <a:lnTo>
                  <a:pt x="366" y="6"/>
                </a:lnTo>
                <a:lnTo>
                  <a:pt x="361" y="3"/>
                </a:lnTo>
                <a:lnTo>
                  <a:pt x="356" y="1"/>
                </a:lnTo>
                <a:lnTo>
                  <a:pt x="349" y="0"/>
                </a:lnTo>
                <a:lnTo>
                  <a:pt x="343" y="0"/>
                </a:lnTo>
                <a:lnTo>
                  <a:pt x="343" y="0"/>
                </a:lnTo>
                <a:lnTo>
                  <a:pt x="341" y="0"/>
                </a:lnTo>
                <a:lnTo>
                  <a:pt x="335" y="0"/>
                </a:lnTo>
                <a:lnTo>
                  <a:pt x="329" y="1"/>
                </a:lnTo>
                <a:lnTo>
                  <a:pt x="323" y="3"/>
                </a:lnTo>
                <a:lnTo>
                  <a:pt x="318" y="6"/>
                </a:lnTo>
                <a:lnTo>
                  <a:pt x="312" y="10"/>
                </a:lnTo>
                <a:lnTo>
                  <a:pt x="307" y="14"/>
                </a:lnTo>
                <a:lnTo>
                  <a:pt x="303" y="19"/>
                </a:lnTo>
                <a:lnTo>
                  <a:pt x="299" y="25"/>
                </a:lnTo>
                <a:lnTo>
                  <a:pt x="7" y="560"/>
                </a:lnTo>
                <a:lnTo>
                  <a:pt x="5" y="567"/>
                </a:lnTo>
                <a:lnTo>
                  <a:pt x="2" y="572"/>
                </a:lnTo>
                <a:lnTo>
                  <a:pt x="1" y="579"/>
                </a:lnTo>
                <a:lnTo>
                  <a:pt x="0" y="584"/>
                </a:lnTo>
                <a:lnTo>
                  <a:pt x="1" y="591"/>
                </a:lnTo>
                <a:lnTo>
                  <a:pt x="2" y="597"/>
                </a:lnTo>
                <a:lnTo>
                  <a:pt x="5" y="602"/>
                </a:lnTo>
                <a:lnTo>
                  <a:pt x="8" y="609"/>
                </a:lnTo>
                <a:lnTo>
                  <a:pt x="11" y="614"/>
                </a:lnTo>
                <a:lnTo>
                  <a:pt x="15" y="619"/>
                </a:lnTo>
                <a:lnTo>
                  <a:pt x="21" y="623"/>
                </a:lnTo>
                <a:lnTo>
                  <a:pt x="26" y="626"/>
                </a:lnTo>
                <a:lnTo>
                  <a:pt x="32" y="628"/>
                </a:lnTo>
                <a:lnTo>
                  <a:pt x="37" y="630"/>
                </a:lnTo>
                <a:lnTo>
                  <a:pt x="43" y="633"/>
                </a:lnTo>
                <a:lnTo>
                  <a:pt x="50" y="633"/>
                </a:lnTo>
                <a:lnTo>
                  <a:pt x="634" y="633"/>
                </a:lnTo>
                <a:lnTo>
                  <a:pt x="641" y="633"/>
                </a:lnTo>
                <a:lnTo>
                  <a:pt x="647" y="630"/>
                </a:lnTo>
                <a:lnTo>
                  <a:pt x="653" y="628"/>
                </a:lnTo>
                <a:lnTo>
                  <a:pt x="658" y="626"/>
                </a:lnTo>
                <a:lnTo>
                  <a:pt x="663" y="623"/>
                </a:lnTo>
                <a:lnTo>
                  <a:pt x="669" y="619"/>
                </a:lnTo>
                <a:lnTo>
                  <a:pt x="673" y="614"/>
                </a:lnTo>
                <a:lnTo>
                  <a:pt x="676" y="609"/>
                </a:lnTo>
                <a:lnTo>
                  <a:pt x="680" y="602"/>
                </a:lnTo>
                <a:lnTo>
                  <a:pt x="682" y="597"/>
                </a:lnTo>
                <a:lnTo>
                  <a:pt x="683" y="591"/>
                </a:lnTo>
                <a:lnTo>
                  <a:pt x="684" y="584"/>
                </a:lnTo>
                <a:lnTo>
                  <a:pt x="683" y="579"/>
                </a:lnTo>
                <a:lnTo>
                  <a:pt x="682" y="572"/>
                </a:lnTo>
                <a:lnTo>
                  <a:pt x="680" y="567"/>
                </a:lnTo>
                <a:lnTo>
                  <a:pt x="677" y="560"/>
                </a:lnTo>
                <a:close/>
                <a:moveTo>
                  <a:pt x="391" y="523"/>
                </a:moveTo>
                <a:lnTo>
                  <a:pt x="390" y="528"/>
                </a:lnTo>
                <a:lnTo>
                  <a:pt x="387" y="531"/>
                </a:lnTo>
                <a:lnTo>
                  <a:pt x="384" y="534"/>
                </a:lnTo>
                <a:lnTo>
                  <a:pt x="378" y="535"/>
                </a:lnTo>
                <a:lnTo>
                  <a:pt x="306" y="535"/>
                </a:lnTo>
                <a:lnTo>
                  <a:pt x="300" y="534"/>
                </a:lnTo>
                <a:lnTo>
                  <a:pt x="297" y="531"/>
                </a:lnTo>
                <a:lnTo>
                  <a:pt x="294" y="528"/>
                </a:lnTo>
                <a:lnTo>
                  <a:pt x="293" y="523"/>
                </a:lnTo>
                <a:lnTo>
                  <a:pt x="293" y="450"/>
                </a:lnTo>
                <a:lnTo>
                  <a:pt x="294" y="446"/>
                </a:lnTo>
                <a:lnTo>
                  <a:pt x="297" y="442"/>
                </a:lnTo>
                <a:lnTo>
                  <a:pt x="300" y="438"/>
                </a:lnTo>
                <a:lnTo>
                  <a:pt x="306" y="437"/>
                </a:lnTo>
                <a:lnTo>
                  <a:pt x="378" y="437"/>
                </a:lnTo>
                <a:lnTo>
                  <a:pt x="384" y="438"/>
                </a:lnTo>
                <a:lnTo>
                  <a:pt x="387" y="442"/>
                </a:lnTo>
                <a:lnTo>
                  <a:pt x="390" y="446"/>
                </a:lnTo>
                <a:lnTo>
                  <a:pt x="391" y="450"/>
                </a:lnTo>
                <a:lnTo>
                  <a:pt x="391" y="523"/>
                </a:lnTo>
                <a:close/>
                <a:moveTo>
                  <a:pt x="390" y="380"/>
                </a:moveTo>
                <a:lnTo>
                  <a:pt x="389" y="383"/>
                </a:lnTo>
                <a:lnTo>
                  <a:pt x="386" y="386"/>
                </a:lnTo>
                <a:lnTo>
                  <a:pt x="381" y="389"/>
                </a:lnTo>
                <a:lnTo>
                  <a:pt x="377" y="389"/>
                </a:lnTo>
                <a:lnTo>
                  <a:pt x="307" y="389"/>
                </a:lnTo>
                <a:lnTo>
                  <a:pt x="302" y="389"/>
                </a:lnTo>
                <a:lnTo>
                  <a:pt x="297" y="386"/>
                </a:lnTo>
                <a:lnTo>
                  <a:pt x="295" y="383"/>
                </a:lnTo>
                <a:lnTo>
                  <a:pt x="294" y="380"/>
                </a:lnTo>
                <a:lnTo>
                  <a:pt x="287" y="206"/>
                </a:lnTo>
                <a:lnTo>
                  <a:pt x="287" y="204"/>
                </a:lnTo>
                <a:lnTo>
                  <a:pt x="289" y="202"/>
                </a:lnTo>
                <a:lnTo>
                  <a:pt x="290" y="200"/>
                </a:lnTo>
                <a:lnTo>
                  <a:pt x="291" y="199"/>
                </a:lnTo>
                <a:lnTo>
                  <a:pt x="296" y="195"/>
                </a:lnTo>
                <a:lnTo>
                  <a:pt x="300" y="194"/>
                </a:lnTo>
                <a:lnTo>
                  <a:pt x="384" y="194"/>
                </a:lnTo>
                <a:lnTo>
                  <a:pt x="388" y="195"/>
                </a:lnTo>
                <a:lnTo>
                  <a:pt x="393" y="199"/>
                </a:lnTo>
                <a:lnTo>
                  <a:pt x="395" y="202"/>
                </a:lnTo>
                <a:lnTo>
                  <a:pt x="397" y="206"/>
                </a:lnTo>
                <a:lnTo>
                  <a:pt x="390" y="380"/>
                </a:lnTo>
                <a:close/>
              </a:path>
            </a:pathLst>
          </a:custGeom>
          <a:solidFill>
            <a:schemeClr val="accent1"/>
          </a:solidFill>
          <a:ln>
            <a:noFill/>
          </a:ln>
        </p:spPr>
        <p:txBody>
          <a:bodyPr vert="horz" wrap="square" lIns="243792" tIns="121896" rIns="243792" bIns="121896" numCol="1" anchor="t" anchorCtr="0" compatLnSpc="1">
            <a:prstTxWarp prst="textNoShape">
              <a:avLst/>
            </a:prstTxWarp>
          </a:bodyPr>
          <a:lstStyle/>
          <a:p>
            <a:endParaRPr lang="ru-RU" sz="2400"/>
          </a:p>
        </p:txBody>
      </p:sp>
      <p:sp>
        <p:nvSpPr>
          <p:cNvPr id="102" name="Freeform 105"/>
          <p:cNvSpPr>
            <a:spLocks noEditPoints="1"/>
          </p:cNvSpPr>
          <p:nvPr/>
        </p:nvSpPr>
        <p:spPr bwMode="auto">
          <a:xfrm>
            <a:off x="21926501" y="3776738"/>
            <a:ext cx="838036" cy="668736"/>
          </a:xfrm>
          <a:custGeom>
            <a:avLst/>
            <a:gdLst>
              <a:gd name="T0" fmla="*/ 523 w 595"/>
              <a:gd name="T1" fmla="*/ 192 h 474"/>
              <a:gd name="T2" fmla="*/ 504 w 595"/>
              <a:gd name="T3" fmla="*/ 184 h 474"/>
              <a:gd name="T4" fmla="*/ 500 w 595"/>
              <a:gd name="T5" fmla="*/ 175 h 474"/>
              <a:gd name="T6" fmla="*/ 509 w 595"/>
              <a:gd name="T7" fmla="*/ 140 h 474"/>
              <a:gd name="T8" fmla="*/ 505 w 595"/>
              <a:gd name="T9" fmla="*/ 109 h 474"/>
              <a:gd name="T10" fmla="*/ 485 w 595"/>
              <a:gd name="T11" fmla="*/ 88 h 474"/>
              <a:gd name="T12" fmla="*/ 453 w 595"/>
              <a:gd name="T13" fmla="*/ 79 h 474"/>
              <a:gd name="T14" fmla="*/ 411 w 595"/>
              <a:gd name="T15" fmla="*/ 83 h 474"/>
              <a:gd name="T16" fmla="*/ 362 w 595"/>
              <a:gd name="T17" fmla="*/ 97 h 474"/>
              <a:gd name="T18" fmla="*/ 342 w 595"/>
              <a:gd name="T19" fmla="*/ 103 h 474"/>
              <a:gd name="T20" fmla="*/ 333 w 595"/>
              <a:gd name="T21" fmla="*/ 101 h 474"/>
              <a:gd name="T22" fmla="*/ 339 w 595"/>
              <a:gd name="T23" fmla="*/ 68 h 474"/>
              <a:gd name="T24" fmla="*/ 335 w 595"/>
              <a:gd name="T25" fmla="*/ 29 h 474"/>
              <a:gd name="T26" fmla="*/ 309 w 595"/>
              <a:gd name="T27" fmla="*/ 4 h 474"/>
              <a:gd name="T28" fmla="*/ 263 w 595"/>
              <a:gd name="T29" fmla="*/ 2 h 474"/>
              <a:gd name="T30" fmla="*/ 199 w 595"/>
              <a:gd name="T31" fmla="*/ 27 h 474"/>
              <a:gd name="T32" fmla="*/ 134 w 595"/>
              <a:gd name="T33" fmla="*/ 72 h 474"/>
              <a:gd name="T34" fmla="*/ 59 w 595"/>
              <a:gd name="T35" fmla="*/ 150 h 474"/>
              <a:gd name="T36" fmla="*/ 26 w 595"/>
              <a:gd name="T37" fmla="*/ 199 h 474"/>
              <a:gd name="T38" fmla="*/ 7 w 595"/>
              <a:gd name="T39" fmla="*/ 248 h 474"/>
              <a:gd name="T40" fmla="*/ 0 w 595"/>
              <a:gd name="T41" fmla="*/ 292 h 474"/>
              <a:gd name="T42" fmla="*/ 7 w 595"/>
              <a:gd name="T43" fmla="*/ 332 h 474"/>
              <a:gd name="T44" fmla="*/ 25 w 595"/>
              <a:gd name="T45" fmla="*/ 369 h 474"/>
              <a:gd name="T46" fmla="*/ 53 w 595"/>
              <a:gd name="T47" fmla="*/ 400 h 474"/>
              <a:gd name="T48" fmla="*/ 90 w 595"/>
              <a:gd name="T49" fmla="*/ 426 h 474"/>
              <a:gd name="T50" fmla="*/ 182 w 595"/>
              <a:gd name="T51" fmla="*/ 462 h 474"/>
              <a:gd name="T52" fmla="*/ 287 w 595"/>
              <a:gd name="T53" fmla="*/ 474 h 474"/>
              <a:gd name="T54" fmla="*/ 389 w 595"/>
              <a:gd name="T55" fmla="*/ 463 h 474"/>
              <a:gd name="T56" fmla="*/ 476 w 595"/>
              <a:gd name="T57" fmla="*/ 430 h 474"/>
              <a:gd name="T58" fmla="*/ 539 w 595"/>
              <a:gd name="T59" fmla="*/ 386 h 474"/>
              <a:gd name="T60" fmla="*/ 581 w 595"/>
              <a:gd name="T61" fmla="*/ 334 h 474"/>
              <a:gd name="T62" fmla="*/ 595 w 595"/>
              <a:gd name="T63" fmla="*/ 280 h 474"/>
              <a:gd name="T64" fmla="*/ 582 w 595"/>
              <a:gd name="T65" fmla="*/ 236 h 474"/>
              <a:gd name="T66" fmla="*/ 551 w 595"/>
              <a:gd name="T67" fmla="*/ 206 h 474"/>
              <a:gd name="T68" fmla="*/ 382 w 595"/>
              <a:gd name="T69" fmla="*/ 409 h 474"/>
              <a:gd name="T70" fmla="*/ 307 w 595"/>
              <a:gd name="T71" fmla="*/ 431 h 474"/>
              <a:gd name="T72" fmla="*/ 247 w 595"/>
              <a:gd name="T73" fmla="*/ 435 h 474"/>
              <a:gd name="T74" fmla="*/ 195 w 595"/>
              <a:gd name="T75" fmla="*/ 429 h 474"/>
              <a:gd name="T76" fmla="*/ 148 w 595"/>
              <a:gd name="T77" fmla="*/ 414 h 474"/>
              <a:gd name="T78" fmla="*/ 111 w 595"/>
              <a:gd name="T79" fmla="*/ 392 h 474"/>
              <a:gd name="T80" fmla="*/ 84 w 595"/>
              <a:gd name="T81" fmla="*/ 362 h 474"/>
              <a:gd name="T82" fmla="*/ 71 w 595"/>
              <a:gd name="T83" fmla="*/ 329 h 474"/>
              <a:gd name="T84" fmla="*/ 74 w 595"/>
              <a:gd name="T85" fmla="*/ 279 h 474"/>
              <a:gd name="T86" fmla="*/ 106 w 595"/>
              <a:gd name="T87" fmla="*/ 231 h 474"/>
              <a:gd name="T88" fmla="*/ 166 w 595"/>
              <a:gd name="T89" fmla="*/ 191 h 474"/>
              <a:gd name="T90" fmla="*/ 239 w 595"/>
              <a:gd name="T91" fmla="*/ 168 h 474"/>
              <a:gd name="T92" fmla="*/ 301 w 595"/>
              <a:gd name="T93" fmla="*/ 164 h 474"/>
              <a:gd name="T94" fmla="*/ 352 w 595"/>
              <a:gd name="T95" fmla="*/ 170 h 474"/>
              <a:gd name="T96" fmla="*/ 399 w 595"/>
              <a:gd name="T97" fmla="*/ 185 h 474"/>
              <a:gd name="T98" fmla="*/ 436 w 595"/>
              <a:gd name="T99" fmla="*/ 208 h 474"/>
              <a:gd name="T100" fmla="*/ 463 w 595"/>
              <a:gd name="T101" fmla="*/ 237 h 474"/>
              <a:gd name="T102" fmla="*/ 477 w 595"/>
              <a:gd name="T103" fmla="*/ 271 h 474"/>
              <a:gd name="T104" fmla="*/ 473 w 595"/>
              <a:gd name="T105" fmla="*/ 319 h 474"/>
              <a:gd name="T106" fmla="*/ 440 w 595"/>
              <a:gd name="T107" fmla="*/ 369 h 4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95" h="474">
                <a:moveTo>
                  <a:pt x="551" y="206"/>
                </a:moveTo>
                <a:lnTo>
                  <a:pt x="543" y="200"/>
                </a:lnTo>
                <a:lnTo>
                  <a:pt x="533" y="195"/>
                </a:lnTo>
                <a:lnTo>
                  <a:pt x="523" y="192"/>
                </a:lnTo>
                <a:lnTo>
                  <a:pt x="512" y="187"/>
                </a:lnTo>
                <a:lnTo>
                  <a:pt x="509" y="186"/>
                </a:lnTo>
                <a:lnTo>
                  <a:pt x="506" y="185"/>
                </a:lnTo>
                <a:lnTo>
                  <a:pt x="504" y="184"/>
                </a:lnTo>
                <a:lnTo>
                  <a:pt x="501" y="182"/>
                </a:lnTo>
                <a:lnTo>
                  <a:pt x="499" y="180"/>
                </a:lnTo>
                <a:lnTo>
                  <a:pt x="499" y="178"/>
                </a:lnTo>
                <a:lnTo>
                  <a:pt x="500" y="175"/>
                </a:lnTo>
                <a:lnTo>
                  <a:pt x="501" y="170"/>
                </a:lnTo>
                <a:lnTo>
                  <a:pt x="505" y="159"/>
                </a:lnTo>
                <a:lnTo>
                  <a:pt x="508" y="150"/>
                </a:lnTo>
                <a:lnTo>
                  <a:pt x="509" y="140"/>
                </a:lnTo>
                <a:lnTo>
                  <a:pt x="510" y="131"/>
                </a:lnTo>
                <a:lnTo>
                  <a:pt x="509" y="123"/>
                </a:lnTo>
                <a:lnTo>
                  <a:pt x="508" y="115"/>
                </a:lnTo>
                <a:lnTo>
                  <a:pt x="505" y="109"/>
                </a:lnTo>
                <a:lnTo>
                  <a:pt x="501" y="102"/>
                </a:lnTo>
                <a:lnTo>
                  <a:pt x="497" y="97"/>
                </a:lnTo>
                <a:lnTo>
                  <a:pt x="491" y="92"/>
                </a:lnTo>
                <a:lnTo>
                  <a:pt x="485" y="88"/>
                </a:lnTo>
                <a:lnTo>
                  <a:pt x="478" y="85"/>
                </a:lnTo>
                <a:lnTo>
                  <a:pt x="470" y="83"/>
                </a:lnTo>
                <a:lnTo>
                  <a:pt x="463" y="81"/>
                </a:lnTo>
                <a:lnTo>
                  <a:pt x="453" y="79"/>
                </a:lnTo>
                <a:lnTo>
                  <a:pt x="443" y="79"/>
                </a:lnTo>
                <a:lnTo>
                  <a:pt x="432" y="79"/>
                </a:lnTo>
                <a:lnTo>
                  <a:pt x="422" y="81"/>
                </a:lnTo>
                <a:lnTo>
                  <a:pt x="411" y="83"/>
                </a:lnTo>
                <a:lnTo>
                  <a:pt x="399" y="85"/>
                </a:lnTo>
                <a:lnTo>
                  <a:pt x="387" y="88"/>
                </a:lnTo>
                <a:lnTo>
                  <a:pt x="375" y="91"/>
                </a:lnTo>
                <a:lnTo>
                  <a:pt x="362" y="97"/>
                </a:lnTo>
                <a:lnTo>
                  <a:pt x="349" y="102"/>
                </a:lnTo>
                <a:lnTo>
                  <a:pt x="347" y="102"/>
                </a:lnTo>
                <a:lnTo>
                  <a:pt x="345" y="103"/>
                </a:lnTo>
                <a:lnTo>
                  <a:pt x="342" y="103"/>
                </a:lnTo>
                <a:lnTo>
                  <a:pt x="339" y="104"/>
                </a:lnTo>
                <a:lnTo>
                  <a:pt x="336" y="104"/>
                </a:lnTo>
                <a:lnTo>
                  <a:pt x="334" y="103"/>
                </a:lnTo>
                <a:lnTo>
                  <a:pt x="333" y="101"/>
                </a:lnTo>
                <a:lnTo>
                  <a:pt x="332" y="98"/>
                </a:lnTo>
                <a:lnTo>
                  <a:pt x="333" y="94"/>
                </a:lnTo>
                <a:lnTo>
                  <a:pt x="337" y="81"/>
                </a:lnTo>
                <a:lnTo>
                  <a:pt x="339" y="68"/>
                </a:lnTo>
                <a:lnTo>
                  <a:pt x="341" y="57"/>
                </a:lnTo>
                <a:lnTo>
                  <a:pt x="339" y="46"/>
                </a:lnTo>
                <a:lnTo>
                  <a:pt x="338" y="36"/>
                </a:lnTo>
                <a:lnTo>
                  <a:pt x="335" y="29"/>
                </a:lnTo>
                <a:lnTo>
                  <a:pt x="331" y="21"/>
                </a:lnTo>
                <a:lnTo>
                  <a:pt x="325" y="14"/>
                </a:lnTo>
                <a:lnTo>
                  <a:pt x="318" y="8"/>
                </a:lnTo>
                <a:lnTo>
                  <a:pt x="309" y="4"/>
                </a:lnTo>
                <a:lnTo>
                  <a:pt x="300" y="1"/>
                </a:lnTo>
                <a:lnTo>
                  <a:pt x="288" y="0"/>
                </a:lnTo>
                <a:lnTo>
                  <a:pt x="276" y="0"/>
                </a:lnTo>
                <a:lnTo>
                  <a:pt x="263" y="2"/>
                </a:lnTo>
                <a:lnTo>
                  <a:pt x="248" y="6"/>
                </a:lnTo>
                <a:lnTo>
                  <a:pt x="231" y="11"/>
                </a:lnTo>
                <a:lnTo>
                  <a:pt x="215" y="18"/>
                </a:lnTo>
                <a:lnTo>
                  <a:pt x="199" y="27"/>
                </a:lnTo>
                <a:lnTo>
                  <a:pt x="183" y="36"/>
                </a:lnTo>
                <a:lnTo>
                  <a:pt x="167" y="47"/>
                </a:lnTo>
                <a:lnTo>
                  <a:pt x="150" y="59"/>
                </a:lnTo>
                <a:lnTo>
                  <a:pt x="134" y="72"/>
                </a:lnTo>
                <a:lnTo>
                  <a:pt x="118" y="86"/>
                </a:lnTo>
                <a:lnTo>
                  <a:pt x="102" y="101"/>
                </a:lnTo>
                <a:lnTo>
                  <a:pt x="79" y="126"/>
                </a:lnTo>
                <a:lnTo>
                  <a:pt x="59" y="150"/>
                </a:lnTo>
                <a:lnTo>
                  <a:pt x="50" y="163"/>
                </a:lnTo>
                <a:lnTo>
                  <a:pt x="41" y="175"/>
                </a:lnTo>
                <a:lnTo>
                  <a:pt x="34" y="187"/>
                </a:lnTo>
                <a:lnTo>
                  <a:pt x="26" y="199"/>
                </a:lnTo>
                <a:lnTo>
                  <a:pt x="21" y="211"/>
                </a:lnTo>
                <a:lnTo>
                  <a:pt x="15" y="224"/>
                </a:lnTo>
                <a:lnTo>
                  <a:pt x="10" y="236"/>
                </a:lnTo>
                <a:lnTo>
                  <a:pt x="7" y="248"/>
                </a:lnTo>
                <a:lnTo>
                  <a:pt x="4" y="259"/>
                </a:lnTo>
                <a:lnTo>
                  <a:pt x="1" y="271"/>
                </a:lnTo>
                <a:lnTo>
                  <a:pt x="0" y="281"/>
                </a:lnTo>
                <a:lnTo>
                  <a:pt x="0" y="292"/>
                </a:lnTo>
                <a:lnTo>
                  <a:pt x="0" y="303"/>
                </a:lnTo>
                <a:lnTo>
                  <a:pt x="1" y="313"/>
                </a:lnTo>
                <a:lnTo>
                  <a:pt x="4" y="322"/>
                </a:lnTo>
                <a:lnTo>
                  <a:pt x="7" y="332"/>
                </a:lnTo>
                <a:lnTo>
                  <a:pt x="10" y="342"/>
                </a:lnTo>
                <a:lnTo>
                  <a:pt x="14" y="351"/>
                </a:lnTo>
                <a:lnTo>
                  <a:pt x="19" y="360"/>
                </a:lnTo>
                <a:lnTo>
                  <a:pt x="25" y="369"/>
                </a:lnTo>
                <a:lnTo>
                  <a:pt x="32" y="378"/>
                </a:lnTo>
                <a:lnTo>
                  <a:pt x="38" y="385"/>
                </a:lnTo>
                <a:lnTo>
                  <a:pt x="46" y="393"/>
                </a:lnTo>
                <a:lnTo>
                  <a:pt x="53" y="400"/>
                </a:lnTo>
                <a:lnTo>
                  <a:pt x="62" y="408"/>
                </a:lnTo>
                <a:lnTo>
                  <a:pt x="71" y="414"/>
                </a:lnTo>
                <a:lnTo>
                  <a:pt x="80" y="420"/>
                </a:lnTo>
                <a:lnTo>
                  <a:pt x="90" y="426"/>
                </a:lnTo>
                <a:lnTo>
                  <a:pt x="112" y="437"/>
                </a:lnTo>
                <a:lnTo>
                  <a:pt x="133" y="447"/>
                </a:lnTo>
                <a:lnTo>
                  <a:pt x="157" y="454"/>
                </a:lnTo>
                <a:lnTo>
                  <a:pt x="182" y="462"/>
                </a:lnTo>
                <a:lnTo>
                  <a:pt x="208" y="467"/>
                </a:lnTo>
                <a:lnTo>
                  <a:pt x="234" y="471"/>
                </a:lnTo>
                <a:lnTo>
                  <a:pt x="260" y="474"/>
                </a:lnTo>
                <a:lnTo>
                  <a:pt x="287" y="474"/>
                </a:lnTo>
                <a:lnTo>
                  <a:pt x="312" y="474"/>
                </a:lnTo>
                <a:lnTo>
                  <a:pt x="339" y="471"/>
                </a:lnTo>
                <a:lnTo>
                  <a:pt x="364" y="467"/>
                </a:lnTo>
                <a:lnTo>
                  <a:pt x="389" y="463"/>
                </a:lnTo>
                <a:lnTo>
                  <a:pt x="413" y="456"/>
                </a:lnTo>
                <a:lnTo>
                  <a:pt x="436" y="449"/>
                </a:lnTo>
                <a:lnTo>
                  <a:pt x="456" y="440"/>
                </a:lnTo>
                <a:lnTo>
                  <a:pt x="476" y="430"/>
                </a:lnTo>
                <a:lnTo>
                  <a:pt x="493" y="421"/>
                </a:lnTo>
                <a:lnTo>
                  <a:pt x="510" y="410"/>
                </a:lnTo>
                <a:lnTo>
                  <a:pt x="525" y="398"/>
                </a:lnTo>
                <a:lnTo>
                  <a:pt x="539" y="386"/>
                </a:lnTo>
                <a:lnTo>
                  <a:pt x="552" y="373"/>
                </a:lnTo>
                <a:lnTo>
                  <a:pt x="563" y="360"/>
                </a:lnTo>
                <a:lnTo>
                  <a:pt x="573" y="347"/>
                </a:lnTo>
                <a:lnTo>
                  <a:pt x="581" y="334"/>
                </a:lnTo>
                <a:lnTo>
                  <a:pt x="587" y="320"/>
                </a:lnTo>
                <a:lnTo>
                  <a:pt x="591" y="307"/>
                </a:lnTo>
                <a:lnTo>
                  <a:pt x="594" y="294"/>
                </a:lnTo>
                <a:lnTo>
                  <a:pt x="595" y="280"/>
                </a:lnTo>
                <a:lnTo>
                  <a:pt x="594" y="268"/>
                </a:lnTo>
                <a:lnTo>
                  <a:pt x="592" y="258"/>
                </a:lnTo>
                <a:lnTo>
                  <a:pt x="588" y="247"/>
                </a:lnTo>
                <a:lnTo>
                  <a:pt x="582" y="236"/>
                </a:lnTo>
                <a:lnTo>
                  <a:pt x="575" y="227"/>
                </a:lnTo>
                <a:lnTo>
                  <a:pt x="568" y="219"/>
                </a:lnTo>
                <a:lnTo>
                  <a:pt x="560" y="211"/>
                </a:lnTo>
                <a:lnTo>
                  <a:pt x="551" y="206"/>
                </a:lnTo>
                <a:close/>
                <a:moveTo>
                  <a:pt x="427" y="380"/>
                </a:moveTo>
                <a:lnTo>
                  <a:pt x="413" y="390"/>
                </a:lnTo>
                <a:lnTo>
                  <a:pt x="398" y="400"/>
                </a:lnTo>
                <a:lnTo>
                  <a:pt x="382" y="409"/>
                </a:lnTo>
                <a:lnTo>
                  <a:pt x="364" y="416"/>
                </a:lnTo>
                <a:lnTo>
                  <a:pt x="346" y="422"/>
                </a:lnTo>
                <a:lnTo>
                  <a:pt x="328" y="427"/>
                </a:lnTo>
                <a:lnTo>
                  <a:pt x="307" y="431"/>
                </a:lnTo>
                <a:lnTo>
                  <a:pt x="287" y="434"/>
                </a:lnTo>
                <a:lnTo>
                  <a:pt x="273" y="435"/>
                </a:lnTo>
                <a:lnTo>
                  <a:pt x="260" y="436"/>
                </a:lnTo>
                <a:lnTo>
                  <a:pt x="247" y="435"/>
                </a:lnTo>
                <a:lnTo>
                  <a:pt x="233" y="435"/>
                </a:lnTo>
                <a:lnTo>
                  <a:pt x="220" y="434"/>
                </a:lnTo>
                <a:lnTo>
                  <a:pt x="208" y="431"/>
                </a:lnTo>
                <a:lnTo>
                  <a:pt x="195" y="429"/>
                </a:lnTo>
                <a:lnTo>
                  <a:pt x="183" y="426"/>
                </a:lnTo>
                <a:lnTo>
                  <a:pt x="170" y="422"/>
                </a:lnTo>
                <a:lnTo>
                  <a:pt x="159" y="419"/>
                </a:lnTo>
                <a:lnTo>
                  <a:pt x="148" y="414"/>
                </a:lnTo>
                <a:lnTo>
                  <a:pt x="139" y="409"/>
                </a:lnTo>
                <a:lnTo>
                  <a:pt x="129" y="403"/>
                </a:lnTo>
                <a:lnTo>
                  <a:pt x="119" y="397"/>
                </a:lnTo>
                <a:lnTo>
                  <a:pt x="111" y="392"/>
                </a:lnTo>
                <a:lnTo>
                  <a:pt x="103" y="384"/>
                </a:lnTo>
                <a:lnTo>
                  <a:pt x="95" y="378"/>
                </a:lnTo>
                <a:lnTo>
                  <a:pt x="90" y="370"/>
                </a:lnTo>
                <a:lnTo>
                  <a:pt x="84" y="362"/>
                </a:lnTo>
                <a:lnTo>
                  <a:pt x="79" y="354"/>
                </a:lnTo>
                <a:lnTo>
                  <a:pt x="76" y="346"/>
                </a:lnTo>
                <a:lnTo>
                  <a:pt x="73" y="338"/>
                </a:lnTo>
                <a:lnTo>
                  <a:pt x="71" y="329"/>
                </a:lnTo>
                <a:lnTo>
                  <a:pt x="69" y="319"/>
                </a:lnTo>
                <a:lnTo>
                  <a:pt x="68" y="306"/>
                </a:lnTo>
                <a:lnTo>
                  <a:pt x="71" y="292"/>
                </a:lnTo>
                <a:lnTo>
                  <a:pt x="74" y="279"/>
                </a:lnTo>
                <a:lnTo>
                  <a:pt x="79" y="266"/>
                </a:lnTo>
                <a:lnTo>
                  <a:pt x="87" y="254"/>
                </a:lnTo>
                <a:lnTo>
                  <a:pt x="95" y="243"/>
                </a:lnTo>
                <a:lnTo>
                  <a:pt x="106" y="231"/>
                </a:lnTo>
                <a:lnTo>
                  <a:pt x="119" y="219"/>
                </a:lnTo>
                <a:lnTo>
                  <a:pt x="134" y="208"/>
                </a:lnTo>
                <a:lnTo>
                  <a:pt x="149" y="198"/>
                </a:lnTo>
                <a:lnTo>
                  <a:pt x="166" y="191"/>
                </a:lnTo>
                <a:lnTo>
                  <a:pt x="183" y="183"/>
                </a:lnTo>
                <a:lnTo>
                  <a:pt x="200" y="177"/>
                </a:lnTo>
                <a:lnTo>
                  <a:pt x="220" y="172"/>
                </a:lnTo>
                <a:lnTo>
                  <a:pt x="239" y="168"/>
                </a:lnTo>
                <a:lnTo>
                  <a:pt x="261" y="165"/>
                </a:lnTo>
                <a:lnTo>
                  <a:pt x="274" y="164"/>
                </a:lnTo>
                <a:lnTo>
                  <a:pt x="288" y="164"/>
                </a:lnTo>
                <a:lnTo>
                  <a:pt x="301" y="164"/>
                </a:lnTo>
                <a:lnTo>
                  <a:pt x="314" y="165"/>
                </a:lnTo>
                <a:lnTo>
                  <a:pt x="327" y="166"/>
                </a:lnTo>
                <a:lnTo>
                  <a:pt x="339" y="168"/>
                </a:lnTo>
                <a:lnTo>
                  <a:pt x="352" y="170"/>
                </a:lnTo>
                <a:lnTo>
                  <a:pt x="364" y="173"/>
                </a:lnTo>
                <a:lnTo>
                  <a:pt x="376" y="177"/>
                </a:lnTo>
                <a:lnTo>
                  <a:pt x="388" y="181"/>
                </a:lnTo>
                <a:lnTo>
                  <a:pt x="399" y="185"/>
                </a:lnTo>
                <a:lnTo>
                  <a:pt x="409" y="191"/>
                </a:lnTo>
                <a:lnTo>
                  <a:pt x="418" y="196"/>
                </a:lnTo>
                <a:lnTo>
                  <a:pt x="428" y="202"/>
                </a:lnTo>
                <a:lnTo>
                  <a:pt x="436" y="208"/>
                </a:lnTo>
                <a:lnTo>
                  <a:pt x="444" y="214"/>
                </a:lnTo>
                <a:lnTo>
                  <a:pt x="451" y="222"/>
                </a:lnTo>
                <a:lnTo>
                  <a:pt x="457" y="230"/>
                </a:lnTo>
                <a:lnTo>
                  <a:pt x="463" y="237"/>
                </a:lnTo>
                <a:lnTo>
                  <a:pt x="468" y="245"/>
                </a:lnTo>
                <a:lnTo>
                  <a:pt x="471" y="253"/>
                </a:lnTo>
                <a:lnTo>
                  <a:pt x="474" y="262"/>
                </a:lnTo>
                <a:lnTo>
                  <a:pt x="477" y="271"/>
                </a:lnTo>
                <a:lnTo>
                  <a:pt x="478" y="279"/>
                </a:lnTo>
                <a:lnTo>
                  <a:pt x="478" y="293"/>
                </a:lnTo>
                <a:lnTo>
                  <a:pt x="477" y="306"/>
                </a:lnTo>
                <a:lnTo>
                  <a:pt x="473" y="319"/>
                </a:lnTo>
                <a:lnTo>
                  <a:pt x="468" y="332"/>
                </a:lnTo>
                <a:lnTo>
                  <a:pt x="460" y="345"/>
                </a:lnTo>
                <a:lnTo>
                  <a:pt x="452" y="357"/>
                </a:lnTo>
                <a:lnTo>
                  <a:pt x="440" y="369"/>
                </a:lnTo>
                <a:lnTo>
                  <a:pt x="427" y="380"/>
                </a:lnTo>
                <a:close/>
              </a:path>
            </a:pathLst>
          </a:custGeom>
          <a:solidFill>
            <a:schemeClr val="accent1"/>
          </a:solidFill>
          <a:ln>
            <a:noFill/>
          </a:ln>
        </p:spPr>
        <p:txBody>
          <a:bodyPr vert="horz" wrap="square" lIns="243792" tIns="121896" rIns="243792" bIns="121896" numCol="1" anchor="t" anchorCtr="0" compatLnSpc="1">
            <a:prstTxWarp prst="textNoShape">
              <a:avLst/>
            </a:prstTxWarp>
          </a:bodyPr>
          <a:lstStyle/>
          <a:p>
            <a:endParaRPr lang="ru-RU" sz="2400"/>
          </a:p>
        </p:txBody>
      </p:sp>
      <p:sp>
        <p:nvSpPr>
          <p:cNvPr id="103" name="Freeform 106"/>
          <p:cNvSpPr>
            <a:spLocks noEditPoints="1"/>
          </p:cNvSpPr>
          <p:nvPr/>
        </p:nvSpPr>
        <p:spPr bwMode="auto">
          <a:xfrm>
            <a:off x="22138125" y="4085710"/>
            <a:ext cx="308974" cy="266649"/>
          </a:xfrm>
          <a:custGeom>
            <a:avLst/>
            <a:gdLst>
              <a:gd name="T0" fmla="*/ 138 w 218"/>
              <a:gd name="T1" fmla="*/ 1 h 189"/>
              <a:gd name="T2" fmla="*/ 118 w 218"/>
              <a:gd name="T3" fmla="*/ 0 h 189"/>
              <a:gd name="T4" fmla="*/ 98 w 218"/>
              <a:gd name="T5" fmla="*/ 1 h 189"/>
              <a:gd name="T6" fmla="*/ 77 w 218"/>
              <a:gd name="T7" fmla="*/ 6 h 189"/>
              <a:gd name="T8" fmla="*/ 58 w 218"/>
              <a:gd name="T9" fmla="*/ 15 h 189"/>
              <a:gd name="T10" fmla="*/ 42 w 218"/>
              <a:gd name="T11" fmla="*/ 26 h 189"/>
              <a:gd name="T12" fmla="*/ 26 w 218"/>
              <a:gd name="T13" fmla="*/ 40 h 189"/>
              <a:gd name="T14" fmla="*/ 15 w 218"/>
              <a:gd name="T15" fmla="*/ 55 h 189"/>
              <a:gd name="T16" fmla="*/ 6 w 218"/>
              <a:gd name="T17" fmla="*/ 72 h 189"/>
              <a:gd name="T18" fmla="*/ 2 w 218"/>
              <a:gd name="T19" fmla="*/ 90 h 189"/>
              <a:gd name="T20" fmla="*/ 0 w 218"/>
              <a:gd name="T21" fmla="*/ 108 h 189"/>
              <a:gd name="T22" fmla="*/ 5 w 218"/>
              <a:gd name="T23" fmla="*/ 126 h 189"/>
              <a:gd name="T24" fmla="*/ 12 w 218"/>
              <a:gd name="T25" fmla="*/ 143 h 189"/>
              <a:gd name="T26" fmla="*/ 23 w 218"/>
              <a:gd name="T27" fmla="*/ 159 h 189"/>
              <a:gd name="T28" fmla="*/ 37 w 218"/>
              <a:gd name="T29" fmla="*/ 170 h 189"/>
              <a:gd name="T30" fmla="*/ 54 w 218"/>
              <a:gd name="T31" fmla="*/ 179 h 189"/>
              <a:gd name="T32" fmla="*/ 74 w 218"/>
              <a:gd name="T33" fmla="*/ 186 h 189"/>
              <a:gd name="T34" fmla="*/ 96 w 218"/>
              <a:gd name="T35" fmla="*/ 189 h 189"/>
              <a:gd name="T36" fmla="*/ 117 w 218"/>
              <a:gd name="T37" fmla="*/ 188 h 189"/>
              <a:gd name="T38" fmla="*/ 139 w 218"/>
              <a:gd name="T39" fmla="*/ 182 h 189"/>
              <a:gd name="T40" fmla="*/ 159 w 218"/>
              <a:gd name="T41" fmla="*/ 174 h 189"/>
              <a:gd name="T42" fmla="*/ 178 w 218"/>
              <a:gd name="T43" fmla="*/ 162 h 189"/>
              <a:gd name="T44" fmla="*/ 193 w 218"/>
              <a:gd name="T45" fmla="*/ 148 h 189"/>
              <a:gd name="T46" fmla="*/ 205 w 218"/>
              <a:gd name="T47" fmla="*/ 130 h 189"/>
              <a:gd name="T48" fmla="*/ 213 w 218"/>
              <a:gd name="T49" fmla="*/ 112 h 189"/>
              <a:gd name="T50" fmla="*/ 216 w 218"/>
              <a:gd name="T51" fmla="*/ 93 h 189"/>
              <a:gd name="T52" fmla="*/ 216 w 218"/>
              <a:gd name="T53" fmla="*/ 75 h 189"/>
              <a:gd name="T54" fmla="*/ 212 w 218"/>
              <a:gd name="T55" fmla="*/ 57 h 189"/>
              <a:gd name="T56" fmla="*/ 204 w 218"/>
              <a:gd name="T57" fmla="*/ 41 h 189"/>
              <a:gd name="T58" fmla="*/ 192 w 218"/>
              <a:gd name="T59" fmla="*/ 26 h 189"/>
              <a:gd name="T60" fmla="*/ 177 w 218"/>
              <a:gd name="T61" fmla="*/ 15 h 189"/>
              <a:gd name="T62" fmla="*/ 158 w 218"/>
              <a:gd name="T63" fmla="*/ 6 h 189"/>
              <a:gd name="T64" fmla="*/ 107 w 218"/>
              <a:gd name="T65" fmla="*/ 126 h 189"/>
              <a:gd name="T66" fmla="*/ 97 w 218"/>
              <a:gd name="T67" fmla="*/ 138 h 189"/>
              <a:gd name="T68" fmla="*/ 84 w 218"/>
              <a:gd name="T69" fmla="*/ 144 h 189"/>
              <a:gd name="T70" fmla="*/ 69 w 218"/>
              <a:gd name="T71" fmla="*/ 147 h 189"/>
              <a:gd name="T72" fmla="*/ 54 w 218"/>
              <a:gd name="T73" fmla="*/ 143 h 189"/>
              <a:gd name="T74" fmla="*/ 45 w 218"/>
              <a:gd name="T75" fmla="*/ 136 h 189"/>
              <a:gd name="T76" fmla="*/ 38 w 218"/>
              <a:gd name="T77" fmla="*/ 124 h 189"/>
              <a:gd name="T78" fmla="*/ 38 w 218"/>
              <a:gd name="T79" fmla="*/ 111 h 189"/>
              <a:gd name="T80" fmla="*/ 44 w 218"/>
              <a:gd name="T81" fmla="*/ 98 h 189"/>
              <a:gd name="T82" fmla="*/ 53 w 218"/>
              <a:gd name="T83" fmla="*/ 87 h 189"/>
              <a:gd name="T84" fmla="*/ 66 w 218"/>
              <a:gd name="T85" fmla="*/ 81 h 189"/>
              <a:gd name="T86" fmla="*/ 80 w 218"/>
              <a:gd name="T87" fmla="*/ 79 h 189"/>
              <a:gd name="T88" fmla="*/ 94 w 218"/>
              <a:gd name="T89" fmla="*/ 81 h 189"/>
              <a:gd name="T90" fmla="*/ 105 w 218"/>
              <a:gd name="T91" fmla="*/ 89 h 189"/>
              <a:gd name="T92" fmla="*/ 112 w 218"/>
              <a:gd name="T93" fmla="*/ 100 h 189"/>
              <a:gd name="T94" fmla="*/ 112 w 218"/>
              <a:gd name="T95" fmla="*/ 113 h 189"/>
              <a:gd name="T96" fmla="*/ 107 w 218"/>
              <a:gd name="T97" fmla="*/ 126 h 189"/>
              <a:gd name="T98" fmla="*/ 140 w 218"/>
              <a:gd name="T99" fmla="*/ 85 h 189"/>
              <a:gd name="T100" fmla="*/ 129 w 218"/>
              <a:gd name="T101" fmla="*/ 88 h 189"/>
              <a:gd name="T102" fmla="*/ 119 w 218"/>
              <a:gd name="T103" fmla="*/ 85 h 189"/>
              <a:gd name="T104" fmla="*/ 116 w 218"/>
              <a:gd name="T105" fmla="*/ 76 h 189"/>
              <a:gd name="T106" fmla="*/ 121 w 218"/>
              <a:gd name="T107" fmla="*/ 67 h 189"/>
              <a:gd name="T108" fmla="*/ 132 w 218"/>
              <a:gd name="T109" fmla="*/ 62 h 189"/>
              <a:gd name="T110" fmla="*/ 140 w 218"/>
              <a:gd name="T111" fmla="*/ 65 h 189"/>
              <a:gd name="T112" fmla="*/ 143 w 218"/>
              <a:gd name="T113" fmla="*/ 68 h 189"/>
              <a:gd name="T114" fmla="*/ 145 w 218"/>
              <a:gd name="T115" fmla="*/ 73 h 189"/>
              <a:gd name="T116" fmla="*/ 144 w 218"/>
              <a:gd name="T117" fmla="*/ 78 h 1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18" h="189">
                <a:moveTo>
                  <a:pt x="147" y="3"/>
                </a:moveTo>
                <a:lnTo>
                  <a:pt x="138" y="1"/>
                </a:lnTo>
                <a:lnTo>
                  <a:pt x="128" y="0"/>
                </a:lnTo>
                <a:lnTo>
                  <a:pt x="118" y="0"/>
                </a:lnTo>
                <a:lnTo>
                  <a:pt x="107" y="0"/>
                </a:lnTo>
                <a:lnTo>
                  <a:pt x="98" y="1"/>
                </a:lnTo>
                <a:lnTo>
                  <a:pt x="88" y="3"/>
                </a:lnTo>
                <a:lnTo>
                  <a:pt x="77" y="6"/>
                </a:lnTo>
                <a:lnTo>
                  <a:pt x="67" y="11"/>
                </a:lnTo>
                <a:lnTo>
                  <a:pt x="58" y="15"/>
                </a:lnTo>
                <a:lnTo>
                  <a:pt x="49" y="20"/>
                </a:lnTo>
                <a:lnTo>
                  <a:pt x="42" y="26"/>
                </a:lnTo>
                <a:lnTo>
                  <a:pt x="34" y="32"/>
                </a:lnTo>
                <a:lnTo>
                  <a:pt x="26" y="40"/>
                </a:lnTo>
                <a:lnTo>
                  <a:pt x="20" y="47"/>
                </a:lnTo>
                <a:lnTo>
                  <a:pt x="15" y="55"/>
                </a:lnTo>
                <a:lnTo>
                  <a:pt x="10" y="63"/>
                </a:lnTo>
                <a:lnTo>
                  <a:pt x="6" y="72"/>
                </a:lnTo>
                <a:lnTo>
                  <a:pt x="4" y="82"/>
                </a:lnTo>
                <a:lnTo>
                  <a:pt x="2" y="90"/>
                </a:lnTo>
                <a:lnTo>
                  <a:pt x="0" y="99"/>
                </a:lnTo>
                <a:lnTo>
                  <a:pt x="0" y="108"/>
                </a:lnTo>
                <a:lnTo>
                  <a:pt x="2" y="117"/>
                </a:lnTo>
                <a:lnTo>
                  <a:pt x="5" y="126"/>
                </a:lnTo>
                <a:lnTo>
                  <a:pt x="8" y="135"/>
                </a:lnTo>
                <a:lnTo>
                  <a:pt x="12" y="143"/>
                </a:lnTo>
                <a:lnTo>
                  <a:pt x="17" y="151"/>
                </a:lnTo>
                <a:lnTo>
                  <a:pt x="23" y="159"/>
                </a:lnTo>
                <a:lnTo>
                  <a:pt x="30" y="164"/>
                </a:lnTo>
                <a:lnTo>
                  <a:pt x="37" y="170"/>
                </a:lnTo>
                <a:lnTo>
                  <a:pt x="45" y="175"/>
                </a:lnTo>
                <a:lnTo>
                  <a:pt x="54" y="179"/>
                </a:lnTo>
                <a:lnTo>
                  <a:pt x="64" y="183"/>
                </a:lnTo>
                <a:lnTo>
                  <a:pt x="74" y="186"/>
                </a:lnTo>
                <a:lnTo>
                  <a:pt x="85" y="188"/>
                </a:lnTo>
                <a:lnTo>
                  <a:pt x="96" y="189"/>
                </a:lnTo>
                <a:lnTo>
                  <a:pt x="106" y="189"/>
                </a:lnTo>
                <a:lnTo>
                  <a:pt x="117" y="188"/>
                </a:lnTo>
                <a:lnTo>
                  <a:pt x="128" y="186"/>
                </a:lnTo>
                <a:lnTo>
                  <a:pt x="139" y="182"/>
                </a:lnTo>
                <a:lnTo>
                  <a:pt x="148" y="178"/>
                </a:lnTo>
                <a:lnTo>
                  <a:pt x="159" y="174"/>
                </a:lnTo>
                <a:lnTo>
                  <a:pt x="169" y="168"/>
                </a:lnTo>
                <a:lnTo>
                  <a:pt x="178" y="162"/>
                </a:lnTo>
                <a:lnTo>
                  <a:pt x="185" y="155"/>
                </a:lnTo>
                <a:lnTo>
                  <a:pt x="193" y="148"/>
                </a:lnTo>
                <a:lnTo>
                  <a:pt x="199" y="139"/>
                </a:lnTo>
                <a:lnTo>
                  <a:pt x="205" y="130"/>
                </a:lnTo>
                <a:lnTo>
                  <a:pt x="209" y="121"/>
                </a:lnTo>
                <a:lnTo>
                  <a:pt x="213" y="112"/>
                </a:lnTo>
                <a:lnTo>
                  <a:pt x="215" y="102"/>
                </a:lnTo>
                <a:lnTo>
                  <a:pt x="216" y="93"/>
                </a:lnTo>
                <a:lnTo>
                  <a:pt x="218" y="84"/>
                </a:lnTo>
                <a:lnTo>
                  <a:pt x="216" y="75"/>
                </a:lnTo>
                <a:lnTo>
                  <a:pt x="215" y="66"/>
                </a:lnTo>
                <a:lnTo>
                  <a:pt x="212" y="57"/>
                </a:lnTo>
                <a:lnTo>
                  <a:pt x="208" y="48"/>
                </a:lnTo>
                <a:lnTo>
                  <a:pt x="204" y="41"/>
                </a:lnTo>
                <a:lnTo>
                  <a:pt x="198" y="33"/>
                </a:lnTo>
                <a:lnTo>
                  <a:pt x="192" y="26"/>
                </a:lnTo>
                <a:lnTo>
                  <a:pt x="184" y="20"/>
                </a:lnTo>
                <a:lnTo>
                  <a:pt x="177" y="15"/>
                </a:lnTo>
                <a:lnTo>
                  <a:pt x="168" y="11"/>
                </a:lnTo>
                <a:lnTo>
                  <a:pt x="158" y="6"/>
                </a:lnTo>
                <a:lnTo>
                  <a:pt x="147" y="3"/>
                </a:lnTo>
                <a:close/>
                <a:moveTo>
                  <a:pt x="107" y="126"/>
                </a:moveTo>
                <a:lnTo>
                  <a:pt x="102" y="133"/>
                </a:lnTo>
                <a:lnTo>
                  <a:pt x="97" y="138"/>
                </a:lnTo>
                <a:lnTo>
                  <a:pt x="90" y="141"/>
                </a:lnTo>
                <a:lnTo>
                  <a:pt x="84" y="144"/>
                </a:lnTo>
                <a:lnTo>
                  <a:pt x="76" y="147"/>
                </a:lnTo>
                <a:lnTo>
                  <a:pt x="69" y="147"/>
                </a:lnTo>
                <a:lnTo>
                  <a:pt x="62" y="146"/>
                </a:lnTo>
                <a:lnTo>
                  <a:pt x="54" y="143"/>
                </a:lnTo>
                <a:lnTo>
                  <a:pt x="49" y="140"/>
                </a:lnTo>
                <a:lnTo>
                  <a:pt x="45" y="136"/>
                </a:lnTo>
                <a:lnTo>
                  <a:pt x="40" y="130"/>
                </a:lnTo>
                <a:lnTo>
                  <a:pt x="38" y="124"/>
                </a:lnTo>
                <a:lnTo>
                  <a:pt x="37" y="117"/>
                </a:lnTo>
                <a:lnTo>
                  <a:pt x="38" y="111"/>
                </a:lnTo>
                <a:lnTo>
                  <a:pt x="40" y="105"/>
                </a:lnTo>
                <a:lnTo>
                  <a:pt x="44" y="98"/>
                </a:lnTo>
                <a:lnTo>
                  <a:pt x="48" y="93"/>
                </a:lnTo>
                <a:lnTo>
                  <a:pt x="53" y="87"/>
                </a:lnTo>
                <a:lnTo>
                  <a:pt x="60" y="84"/>
                </a:lnTo>
                <a:lnTo>
                  <a:pt x="66" y="81"/>
                </a:lnTo>
                <a:lnTo>
                  <a:pt x="74" y="79"/>
                </a:lnTo>
                <a:lnTo>
                  <a:pt x="80" y="79"/>
                </a:lnTo>
                <a:lnTo>
                  <a:pt x="88" y="80"/>
                </a:lnTo>
                <a:lnTo>
                  <a:pt x="94" y="81"/>
                </a:lnTo>
                <a:lnTo>
                  <a:pt x="100" y="85"/>
                </a:lnTo>
                <a:lnTo>
                  <a:pt x="105" y="89"/>
                </a:lnTo>
                <a:lnTo>
                  <a:pt x="108" y="94"/>
                </a:lnTo>
                <a:lnTo>
                  <a:pt x="112" y="100"/>
                </a:lnTo>
                <a:lnTo>
                  <a:pt x="113" y="107"/>
                </a:lnTo>
                <a:lnTo>
                  <a:pt x="112" y="113"/>
                </a:lnTo>
                <a:lnTo>
                  <a:pt x="111" y="120"/>
                </a:lnTo>
                <a:lnTo>
                  <a:pt x="107" y="126"/>
                </a:lnTo>
                <a:close/>
                <a:moveTo>
                  <a:pt x="143" y="81"/>
                </a:moveTo>
                <a:lnTo>
                  <a:pt x="140" y="85"/>
                </a:lnTo>
                <a:lnTo>
                  <a:pt x="134" y="87"/>
                </a:lnTo>
                <a:lnTo>
                  <a:pt x="129" y="88"/>
                </a:lnTo>
                <a:lnTo>
                  <a:pt x="124" y="87"/>
                </a:lnTo>
                <a:lnTo>
                  <a:pt x="119" y="85"/>
                </a:lnTo>
                <a:lnTo>
                  <a:pt x="116" y="81"/>
                </a:lnTo>
                <a:lnTo>
                  <a:pt x="116" y="76"/>
                </a:lnTo>
                <a:lnTo>
                  <a:pt x="118" y="71"/>
                </a:lnTo>
                <a:lnTo>
                  <a:pt x="121" y="67"/>
                </a:lnTo>
                <a:lnTo>
                  <a:pt x="127" y="63"/>
                </a:lnTo>
                <a:lnTo>
                  <a:pt x="132" y="62"/>
                </a:lnTo>
                <a:lnTo>
                  <a:pt x="138" y="63"/>
                </a:lnTo>
                <a:lnTo>
                  <a:pt x="140" y="65"/>
                </a:lnTo>
                <a:lnTo>
                  <a:pt x="142" y="66"/>
                </a:lnTo>
                <a:lnTo>
                  <a:pt x="143" y="68"/>
                </a:lnTo>
                <a:lnTo>
                  <a:pt x="144" y="70"/>
                </a:lnTo>
                <a:lnTo>
                  <a:pt x="145" y="73"/>
                </a:lnTo>
                <a:lnTo>
                  <a:pt x="145" y="75"/>
                </a:lnTo>
                <a:lnTo>
                  <a:pt x="144" y="78"/>
                </a:lnTo>
                <a:lnTo>
                  <a:pt x="143" y="81"/>
                </a:lnTo>
                <a:close/>
              </a:path>
            </a:pathLst>
          </a:custGeom>
          <a:solidFill>
            <a:schemeClr val="accent1"/>
          </a:solidFill>
          <a:ln>
            <a:noFill/>
          </a:ln>
        </p:spPr>
        <p:txBody>
          <a:bodyPr vert="horz" wrap="square" lIns="243792" tIns="121896" rIns="243792" bIns="121896" numCol="1" anchor="t" anchorCtr="0" compatLnSpc="1">
            <a:prstTxWarp prst="textNoShape">
              <a:avLst/>
            </a:prstTxWarp>
          </a:bodyPr>
          <a:lstStyle/>
          <a:p>
            <a:endParaRPr lang="ru-RU" sz="2400"/>
          </a:p>
        </p:txBody>
      </p:sp>
      <p:sp>
        <p:nvSpPr>
          <p:cNvPr id="104" name="Freeform 107"/>
          <p:cNvSpPr>
            <a:spLocks/>
          </p:cNvSpPr>
          <p:nvPr/>
        </p:nvSpPr>
        <p:spPr bwMode="auto">
          <a:xfrm>
            <a:off x="22582539" y="3797899"/>
            <a:ext cx="173534" cy="181999"/>
          </a:xfrm>
          <a:custGeom>
            <a:avLst/>
            <a:gdLst>
              <a:gd name="T0" fmla="*/ 81 w 123"/>
              <a:gd name="T1" fmla="*/ 122 h 130"/>
              <a:gd name="T2" fmla="*/ 87 w 123"/>
              <a:gd name="T3" fmla="*/ 127 h 130"/>
              <a:gd name="T4" fmla="*/ 95 w 123"/>
              <a:gd name="T5" fmla="*/ 129 h 130"/>
              <a:gd name="T6" fmla="*/ 104 w 123"/>
              <a:gd name="T7" fmla="*/ 129 h 130"/>
              <a:gd name="T8" fmla="*/ 112 w 123"/>
              <a:gd name="T9" fmla="*/ 125 h 130"/>
              <a:gd name="T10" fmla="*/ 118 w 123"/>
              <a:gd name="T11" fmla="*/ 118 h 130"/>
              <a:gd name="T12" fmla="*/ 122 w 123"/>
              <a:gd name="T13" fmla="*/ 103 h 130"/>
              <a:gd name="T14" fmla="*/ 123 w 123"/>
              <a:gd name="T15" fmla="*/ 82 h 130"/>
              <a:gd name="T16" fmla="*/ 119 w 123"/>
              <a:gd name="T17" fmla="*/ 58 h 130"/>
              <a:gd name="T18" fmla="*/ 108 w 123"/>
              <a:gd name="T19" fmla="*/ 38 h 130"/>
              <a:gd name="T20" fmla="*/ 93 w 123"/>
              <a:gd name="T21" fmla="*/ 20 h 130"/>
              <a:gd name="T22" fmla="*/ 73 w 123"/>
              <a:gd name="T23" fmla="*/ 7 h 130"/>
              <a:gd name="T24" fmla="*/ 52 w 123"/>
              <a:gd name="T25" fmla="*/ 1 h 130"/>
              <a:gd name="T26" fmla="*/ 29 w 123"/>
              <a:gd name="T27" fmla="*/ 0 h 130"/>
              <a:gd name="T28" fmla="*/ 13 w 123"/>
              <a:gd name="T29" fmla="*/ 3 h 130"/>
              <a:gd name="T30" fmla="*/ 6 w 123"/>
              <a:gd name="T31" fmla="*/ 7 h 130"/>
              <a:gd name="T32" fmla="*/ 1 w 123"/>
              <a:gd name="T33" fmla="*/ 15 h 130"/>
              <a:gd name="T34" fmla="*/ 0 w 123"/>
              <a:gd name="T35" fmla="*/ 23 h 130"/>
              <a:gd name="T36" fmla="*/ 1 w 123"/>
              <a:gd name="T37" fmla="*/ 32 h 130"/>
              <a:gd name="T38" fmla="*/ 6 w 123"/>
              <a:gd name="T39" fmla="*/ 40 h 130"/>
              <a:gd name="T40" fmla="*/ 14 w 123"/>
              <a:gd name="T41" fmla="*/ 44 h 130"/>
              <a:gd name="T42" fmla="*/ 23 w 123"/>
              <a:gd name="T43" fmla="*/ 46 h 130"/>
              <a:gd name="T44" fmla="*/ 32 w 123"/>
              <a:gd name="T45" fmla="*/ 44 h 130"/>
              <a:gd name="T46" fmla="*/ 44 w 123"/>
              <a:gd name="T47" fmla="*/ 45 h 130"/>
              <a:gd name="T48" fmla="*/ 54 w 123"/>
              <a:gd name="T49" fmla="*/ 48 h 130"/>
              <a:gd name="T50" fmla="*/ 64 w 123"/>
              <a:gd name="T51" fmla="*/ 55 h 130"/>
              <a:gd name="T52" fmla="*/ 71 w 123"/>
              <a:gd name="T53" fmla="*/ 63 h 130"/>
              <a:gd name="T54" fmla="*/ 77 w 123"/>
              <a:gd name="T55" fmla="*/ 73 h 130"/>
              <a:gd name="T56" fmla="*/ 79 w 123"/>
              <a:gd name="T57" fmla="*/ 84 h 130"/>
              <a:gd name="T58" fmla="*/ 78 w 123"/>
              <a:gd name="T59" fmla="*/ 95 h 130"/>
              <a:gd name="T60" fmla="*/ 75 w 123"/>
              <a:gd name="T61" fmla="*/ 106 h 130"/>
              <a:gd name="T62" fmla="*/ 77 w 123"/>
              <a:gd name="T63" fmla="*/ 113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23" h="130">
                <a:moveTo>
                  <a:pt x="78" y="117"/>
                </a:moveTo>
                <a:lnTo>
                  <a:pt x="81" y="122"/>
                </a:lnTo>
                <a:lnTo>
                  <a:pt x="83" y="125"/>
                </a:lnTo>
                <a:lnTo>
                  <a:pt x="87" y="127"/>
                </a:lnTo>
                <a:lnTo>
                  <a:pt x="91" y="129"/>
                </a:lnTo>
                <a:lnTo>
                  <a:pt x="95" y="129"/>
                </a:lnTo>
                <a:lnTo>
                  <a:pt x="99" y="130"/>
                </a:lnTo>
                <a:lnTo>
                  <a:pt x="104" y="129"/>
                </a:lnTo>
                <a:lnTo>
                  <a:pt x="108" y="127"/>
                </a:lnTo>
                <a:lnTo>
                  <a:pt x="112" y="125"/>
                </a:lnTo>
                <a:lnTo>
                  <a:pt x="114" y="122"/>
                </a:lnTo>
                <a:lnTo>
                  <a:pt x="118" y="118"/>
                </a:lnTo>
                <a:lnTo>
                  <a:pt x="119" y="114"/>
                </a:lnTo>
                <a:lnTo>
                  <a:pt x="122" y="103"/>
                </a:lnTo>
                <a:lnTo>
                  <a:pt x="123" y="93"/>
                </a:lnTo>
                <a:lnTo>
                  <a:pt x="123" y="82"/>
                </a:lnTo>
                <a:lnTo>
                  <a:pt x="122" y="70"/>
                </a:lnTo>
                <a:lnTo>
                  <a:pt x="119" y="58"/>
                </a:lnTo>
                <a:lnTo>
                  <a:pt x="114" y="47"/>
                </a:lnTo>
                <a:lnTo>
                  <a:pt x="108" y="38"/>
                </a:lnTo>
                <a:lnTo>
                  <a:pt x="101" y="29"/>
                </a:lnTo>
                <a:lnTo>
                  <a:pt x="93" y="20"/>
                </a:lnTo>
                <a:lnTo>
                  <a:pt x="83" y="14"/>
                </a:lnTo>
                <a:lnTo>
                  <a:pt x="73" y="7"/>
                </a:lnTo>
                <a:lnTo>
                  <a:pt x="62" y="4"/>
                </a:lnTo>
                <a:lnTo>
                  <a:pt x="52" y="1"/>
                </a:lnTo>
                <a:lnTo>
                  <a:pt x="40" y="0"/>
                </a:lnTo>
                <a:lnTo>
                  <a:pt x="29" y="0"/>
                </a:lnTo>
                <a:lnTo>
                  <a:pt x="17" y="2"/>
                </a:lnTo>
                <a:lnTo>
                  <a:pt x="13" y="3"/>
                </a:lnTo>
                <a:lnTo>
                  <a:pt x="10" y="5"/>
                </a:lnTo>
                <a:lnTo>
                  <a:pt x="6" y="7"/>
                </a:lnTo>
                <a:lnTo>
                  <a:pt x="3" y="12"/>
                </a:lnTo>
                <a:lnTo>
                  <a:pt x="1" y="15"/>
                </a:lnTo>
                <a:lnTo>
                  <a:pt x="0" y="19"/>
                </a:lnTo>
                <a:lnTo>
                  <a:pt x="0" y="23"/>
                </a:lnTo>
                <a:lnTo>
                  <a:pt x="0" y="28"/>
                </a:lnTo>
                <a:lnTo>
                  <a:pt x="1" y="32"/>
                </a:lnTo>
                <a:lnTo>
                  <a:pt x="3" y="36"/>
                </a:lnTo>
                <a:lnTo>
                  <a:pt x="6" y="40"/>
                </a:lnTo>
                <a:lnTo>
                  <a:pt x="10" y="42"/>
                </a:lnTo>
                <a:lnTo>
                  <a:pt x="14" y="44"/>
                </a:lnTo>
                <a:lnTo>
                  <a:pt x="18" y="45"/>
                </a:lnTo>
                <a:lnTo>
                  <a:pt x="23" y="46"/>
                </a:lnTo>
                <a:lnTo>
                  <a:pt x="27" y="45"/>
                </a:lnTo>
                <a:lnTo>
                  <a:pt x="32" y="44"/>
                </a:lnTo>
                <a:lnTo>
                  <a:pt x="39" y="44"/>
                </a:lnTo>
                <a:lnTo>
                  <a:pt x="44" y="45"/>
                </a:lnTo>
                <a:lnTo>
                  <a:pt x="48" y="46"/>
                </a:lnTo>
                <a:lnTo>
                  <a:pt x="54" y="48"/>
                </a:lnTo>
                <a:lnTo>
                  <a:pt x="58" y="50"/>
                </a:lnTo>
                <a:lnTo>
                  <a:pt x="64" y="55"/>
                </a:lnTo>
                <a:lnTo>
                  <a:pt x="68" y="58"/>
                </a:lnTo>
                <a:lnTo>
                  <a:pt x="71" y="63"/>
                </a:lnTo>
                <a:lnTo>
                  <a:pt x="74" y="68"/>
                </a:lnTo>
                <a:lnTo>
                  <a:pt x="77" y="73"/>
                </a:lnTo>
                <a:lnTo>
                  <a:pt x="78" y="79"/>
                </a:lnTo>
                <a:lnTo>
                  <a:pt x="79" y="84"/>
                </a:lnTo>
                <a:lnTo>
                  <a:pt x="79" y="89"/>
                </a:lnTo>
                <a:lnTo>
                  <a:pt x="78" y="95"/>
                </a:lnTo>
                <a:lnTo>
                  <a:pt x="77" y="101"/>
                </a:lnTo>
                <a:lnTo>
                  <a:pt x="75" y="106"/>
                </a:lnTo>
                <a:lnTo>
                  <a:pt x="75" y="110"/>
                </a:lnTo>
                <a:lnTo>
                  <a:pt x="77" y="113"/>
                </a:lnTo>
                <a:lnTo>
                  <a:pt x="78" y="117"/>
                </a:lnTo>
                <a:close/>
              </a:path>
            </a:pathLst>
          </a:custGeom>
          <a:solidFill>
            <a:schemeClr val="accent1"/>
          </a:solidFill>
          <a:ln>
            <a:noFill/>
          </a:ln>
        </p:spPr>
        <p:txBody>
          <a:bodyPr vert="horz" wrap="square" lIns="243792" tIns="121896" rIns="243792" bIns="121896" numCol="1" anchor="t" anchorCtr="0" compatLnSpc="1">
            <a:prstTxWarp prst="textNoShape">
              <a:avLst/>
            </a:prstTxWarp>
          </a:bodyPr>
          <a:lstStyle/>
          <a:p>
            <a:endParaRPr lang="ru-RU" sz="2400"/>
          </a:p>
        </p:txBody>
      </p:sp>
      <p:sp>
        <p:nvSpPr>
          <p:cNvPr id="105" name="Freeform 108"/>
          <p:cNvSpPr>
            <a:spLocks/>
          </p:cNvSpPr>
          <p:nvPr/>
        </p:nvSpPr>
        <p:spPr bwMode="auto">
          <a:xfrm>
            <a:off x="22552912" y="3666692"/>
            <a:ext cx="334369" cy="359764"/>
          </a:xfrm>
          <a:custGeom>
            <a:avLst/>
            <a:gdLst>
              <a:gd name="T0" fmla="*/ 232 w 239"/>
              <a:gd name="T1" fmla="*/ 133 h 254"/>
              <a:gd name="T2" fmla="*/ 225 w 239"/>
              <a:gd name="T3" fmla="*/ 110 h 254"/>
              <a:gd name="T4" fmla="*/ 214 w 239"/>
              <a:gd name="T5" fmla="*/ 88 h 254"/>
              <a:gd name="T6" fmla="*/ 201 w 239"/>
              <a:gd name="T7" fmla="*/ 69 h 254"/>
              <a:gd name="T8" fmla="*/ 184 w 239"/>
              <a:gd name="T9" fmla="*/ 51 h 254"/>
              <a:gd name="T10" fmla="*/ 166 w 239"/>
              <a:gd name="T11" fmla="*/ 35 h 254"/>
              <a:gd name="T12" fmla="*/ 146 w 239"/>
              <a:gd name="T13" fmla="*/ 23 h 254"/>
              <a:gd name="T14" fmla="*/ 124 w 239"/>
              <a:gd name="T15" fmla="*/ 12 h 254"/>
              <a:gd name="T16" fmla="*/ 101 w 239"/>
              <a:gd name="T17" fmla="*/ 4 h 254"/>
              <a:gd name="T18" fmla="*/ 74 w 239"/>
              <a:gd name="T19" fmla="*/ 1 h 254"/>
              <a:gd name="T20" fmla="*/ 57 w 239"/>
              <a:gd name="T21" fmla="*/ 0 h 254"/>
              <a:gd name="T22" fmla="*/ 39 w 239"/>
              <a:gd name="T23" fmla="*/ 1 h 254"/>
              <a:gd name="T24" fmla="*/ 21 w 239"/>
              <a:gd name="T25" fmla="*/ 4 h 254"/>
              <a:gd name="T26" fmla="*/ 11 w 239"/>
              <a:gd name="T27" fmla="*/ 7 h 254"/>
              <a:gd name="T28" fmla="*/ 4 w 239"/>
              <a:gd name="T29" fmla="*/ 15 h 254"/>
              <a:gd name="T30" fmla="*/ 0 w 239"/>
              <a:gd name="T31" fmla="*/ 25 h 254"/>
              <a:gd name="T32" fmla="*/ 0 w 239"/>
              <a:gd name="T33" fmla="*/ 34 h 254"/>
              <a:gd name="T34" fmla="*/ 4 w 239"/>
              <a:gd name="T35" fmla="*/ 44 h 254"/>
              <a:gd name="T36" fmla="*/ 12 w 239"/>
              <a:gd name="T37" fmla="*/ 52 h 254"/>
              <a:gd name="T38" fmla="*/ 22 w 239"/>
              <a:gd name="T39" fmla="*/ 55 h 254"/>
              <a:gd name="T40" fmla="*/ 31 w 239"/>
              <a:gd name="T41" fmla="*/ 55 h 254"/>
              <a:gd name="T42" fmla="*/ 65 w 239"/>
              <a:gd name="T43" fmla="*/ 53 h 254"/>
              <a:gd name="T44" fmla="*/ 97 w 239"/>
              <a:gd name="T45" fmla="*/ 58 h 254"/>
              <a:gd name="T46" fmla="*/ 114 w 239"/>
              <a:gd name="T47" fmla="*/ 65 h 254"/>
              <a:gd name="T48" fmla="*/ 128 w 239"/>
              <a:gd name="T49" fmla="*/ 72 h 254"/>
              <a:gd name="T50" fmla="*/ 142 w 239"/>
              <a:gd name="T51" fmla="*/ 82 h 254"/>
              <a:gd name="T52" fmla="*/ 154 w 239"/>
              <a:gd name="T53" fmla="*/ 95 h 254"/>
              <a:gd name="T54" fmla="*/ 164 w 239"/>
              <a:gd name="T55" fmla="*/ 108 h 254"/>
              <a:gd name="T56" fmla="*/ 173 w 239"/>
              <a:gd name="T57" fmla="*/ 122 h 254"/>
              <a:gd name="T58" fmla="*/ 179 w 239"/>
              <a:gd name="T59" fmla="*/ 138 h 254"/>
              <a:gd name="T60" fmla="*/ 185 w 239"/>
              <a:gd name="T61" fmla="*/ 154 h 254"/>
              <a:gd name="T62" fmla="*/ 187 w 239"/>
              <a:gd name="T63" fmla="*/ 188 h 254"/>
              <a:gd name="T64" fmla="*/ 185 w 239"/>
              <a:gd name="T65" fmla="*/ 204 h 254"/>
              <a:gd name="T66" fmla="*/ 181 w 239"/>
              <a:gd name="T67" fmla="*/ 220 h 254"/>
              <a:gd name="T68" fmla="*/ 179 w 239"/>
              <a:gd name="T69" fmla="*/ 230 h 254"/>
              <a:gd name="T70" fmla="*/ 183 w 239"/>
              <a:gd name="T71" fmla="*/ 240 h 254"/>
              <a:gd name="T72" fmla="*/ 189 w 239"/>
              <a:gd name="T73" fmla="*/ 248 h 254"/>
              <a:gd name="T74" fmla="*/ 198 w 239"/>
              <a:gd name="T75" fmla="*/ 253 h 254"/>
              <a:gd name="T76" fmla="*/ 208 w 239"/>
              <a:gd name="T77" fmla="*/ 254 h 254"/>
              <a:gd name="T78" fmla="*/ 217 w 239"/>
              <a:gd name="T79" fmla="*/ 251 h 254"/>
              <a:gd name="T80" fmla="*/ 226 w 239"/>
              <a:gd name="T81" fmla="*/ 245 h 254"/>
              <a:gd name="T82" fmla="*/ 230 w 239"/>
              <a:gd name="T83" fmla="*/ 236 h 254"/>
              <a:gd name="T84" fmla="*/ 237 w 239"/>
              <a:gd name="T85" fmla="*/ 214 h 254"/>
              <a:gd name="T86" fmla="*/ 239 w 239"/>
              <a:gd name="T87" fmla="*/ 191 h 254"/>
              <a:gd name="T88" fmla="*/ 239 w 239"/>
              <a:gd name="T89" fmla="*/ 168 h 254"/>
              <a:gd name="T90" fmla="*/ 236 w 239"/>
              <a:gd name="T91" fmla="*/ 145 h 2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39" h="254">
                <a:moveTo>
                  <a:pt x="236" y="145"/>
                </a:moveTo>
                <a:lnTo>
                  <a:pt x="232" y="133"/>
                </a:lnTo>
                <a:lnTo>
                  <a:pt x="229" y="121"/>
                </a:lnTo>
                <a:lnTo>
                  <a:pt x="225" y="110"/>
                </a:lnTo>
                <a:lnTo>
                  <a:pt x="220" y="99"/>
                </a:lnTo>
                <a:lnTo>
                  <a:pt x="214" y="88"/>
                </a:lnTo>
                <a:lnTo>
                  <a:pt x="208" y="79"/>
                </a:lnTo>
                <a:lnTo>
                  <a:pt x="201" y="69"/>
                </a:lnTo>
                <a:lnTo>
                  <a:pt x="192" y="59"/>
                </a:lnTo>
                <a:lnTo>
                  <a:pt x="184" y="51"/>
                </a:lnTo>
                <a:lnTo>
                  <a:pt x="175" y="42"/>
                </a:lnTo>
                <a:lnTo>
                  <a:pt x="166" y="35"/>
                </a:lnTo>
                <a:lnTo>
                  <a:pt x="157" y="28"/>
                </a:lnTo>
                <a:lnTo>
                  <a:pt x="146" y="23"/>
                </a:lnTo>
                <a:lnTo>
                  <a:pt x="136" y="17"/>
                </a:lnTo>
                <a:lnTo>
                  <a:pt x="124" y="12"/>
                </a:lnTo>
                <a:lnTo>
                  <a:pt x="114" y="8"/>
                </a:lnTo>
                <a:lnTo>
                  <a:pt x="101" y="4"/>
                </a:lnTo>
                <a:lnTo>
                  <a:pt x="88" y="2"/>
                </a:lnTo>
                <a:lnTo>
                  <a:pt x="74" y="1"/>
                </a:lnTo>
                <a:lnTo>
                  <a:pt x="61" y="0"/>
                </a:lnTo>
                <a:lnTo>
                  <a:pt x="57" y="0"/>
                </a:lnTo>
                <a:lnTo>
                  <a:pt x="48" y="0"/>
                </a:lnTo>
                <a:lnTo>
                  <a:pt x="39" y="1"/>
                </a:lnTo>
                <a:lnTo>
                  <a:pt x="29" y="2"/>
                </a:lnTo>
                <a:lnTo>
                  <a:pt x="21" y="4"/>
                </a:lnTo>
                <a:lnTo>
                  <a:pt x="15" y="5"/>
                </a:lnTo>
                <a:lnTo>
                  <a:pt x="11" y="7"/>
                </a:lnTo>
                <a:lnTo>
                  <a:pt x="8" y="11"/>
                </a:lnTo>
                <a:lnTo>
                  <a:pt x="4" y="15"/>
                </a:lnTo>
                <a:lnTo>
                  <a:pt x="1" y="19"/>
                </a:lnTo>
                <a:lnTo>
                  <a:pt x="0" y="25"/>
                </a:lnTo>
                <a:lnTo>
                  <a:pt x="0" y="29"/>
                </a:lnTo>
                <a:lnTo>
                  <a:pt x="0" y="34"/>
                </a:lnTo>
                <a:lnTo>
                  <a:pt x="2" y="40"/>
                </a:lnTo>
                <a:lnTo>
                  <a:pt x="4" y="44"/>
                </a:lnTo>
                <a:lnTo>
                  <a:pt x="8" y="48"/>
                </a:lnTo>
                <a:lnTo>
                  <a:pt x="12" y="52"/>
                </a:lnTo>
                <a:lnTo>
                  <a:pt x="16" y="54"/>
                </a:lnTo>
                <a:lnTo>
                  <a:pt x="22" y="55"/>
                </a:lnTo>
                <a:lnTo>
                  <a:pt x="26" y="56"/>
                </a:lnTo>
                <a:lnTo>
                  <a:pt x="31" y="55"/>
                </a:lnTo>
                <a:lnTo>
                  <a:pt x="49" y="53"/>
                </a:lnTo>
                <a:lnTo>
                  <a:pt x="65" y="53"/>
                </a:lnTo>
                <a:lnTo>
                  <a:pt x="81" y="54"/>
                </a:lnTo>
                <a:lnTo>
                  <a:pt x="97" y="58"/>
                </a:lnTo>
                <a:lnTo>
                  <a:pt x="106" y="61"/>
                </a:lnTo>
                <a:lnTo>
                  <a:pt x="114" y="65"/>
                </a:lnTo>
                <a:lnTo>
                  <a:pt x="121" y="68"/>
                </a:lnTo>
                <a:lnTo>
                  <a:pt x="128" y="72"/>
                </a:lnTo>
                <a:lnTo>
                  <a:pt x="135" y="77"/>
                </a:lnTo>
                <a:lnTo>
                  <a:pt x="142" y="82"/>
                </a:lnTo>
                <a:lnTo>
                  <a:pt x="148" y="88"/>
                </a:lnTo>
                <a:lnTo>
                  <a:pt x="154" y="95"/>
                </a:lnTo>
                <a:lnTo>
                  <a:pt x="160" y="101"/>
                </a:lnTo>
                <a:lnTo>
                  <a:pt x="164" y="108"/>
                </a:lnTo>
                <a:lnTo>
                  <a:pt x="170" y="115"/>
                </a:lnTo>
                <a:lnTo>
                  <a:pt x="173" y="122"/>
                </a:lnTo>
                <a:lnTo>
                  <a:pt x="177" y="131"/>
                </a:lnTo>
                <a:lnTo>
                  <a:pt x="179" y="138"/>
                </a:lnTo>
                <a:lnTo>
                  <a:pt x="183" y="146"/>
                </a:lnTo>
                <a:lnTo>
                  <a:pt x="185" y="154"/>
                </a:lnTo>
                <a:lnTo>
                  <a:pt x="187" y="172"/>
                </a:lnTo>
                <a:lnTo>
                  <a:pt x="187" y="188"/>
                </a:lnTo>
                <a:lnTo>
                  <a:pt x="186" y="196"/>
                </a:lnTo>
                <a:lnTo>
                  <a:pt x="185" y="204"/>
                </a:lnTo>
                <a:lnTo>
                  <a:pt x="183" y="213"/>
                </a:lnTo>
                <a:lnTo>
                  <a:pt x="181" y="220"/>
                </a:lnTo>
                <a:lnTo>
                  <a:pt x="179" y="226"/>
                </a:lnTo>
                <a:lnTo>
                  <a:pt x="179" y="230"/>
                </a:lnTo>
                <a:lnTo>
                  <a:pt x="181" y="235"/>
                </a:lnTo>
                <a:lnTo>
                  <a:pt x="183" y="240"/>
                </a:lnTo>
                <a:lnTo>
                  <a:pt x="185" y="244"/>
                </a:lnTo>
                <a:lnTo>
                  <a:pt x="189" y="248"/>
                </a:lnTo>
                <a:lnTo>
                  <a:pt x="192" y="250"/>
                </a:lnTo>
                <a:lnTo>
                  <a:pt x="198" y="253"/>
                </a:lnTo>
                <a:lnTo>
                  <a:pt x="203" y="254"/>
                </a:lnTo>
                <a:lnTo>
                  <a:pt x="208" y="254"/>
                </a:lnTo>
                <a:lnTo>
                  <a:pt x="213" y="254"/>
                </a:lnTo>
                <a:lnTo>
                  <a:pt x="217" y="251"/>
                </a:lnTo>
                <a:lnTo>
                  <a:pt x="222" y="248"/>
                </a:lnTo>
                <a:lnTo>
                  <a:pt x="226" y="245"/>
                </a:lnTo>
                <a:lnTo>
                  <a:pt x="228" y="241"/>
                </a:lnTo>
                <a:lnTo>
                  <a:pt x="230" y="236"/>
                </a:lnTo>
                <a:lnTo>
                  <a:pt x="233" y="224"/>
                </a:lnTo>
                <a:lnTo>
                  <a:pt x="237" y="214"/>
                </a:lnTo>
                <a:lnTo>
                  <a:pt x="238" y="203"/>
                </a:lnTo>
                <a:lnTo>
                  <a:pt x="239" y="191"/>
                </a:lnTo>
                <a:lnTo>
                  <a:pt x="239" y="179"/>
                </a:lnTo>
                <a:lnTo>
                  <a:pt x="239" y="168"/>
                </a:lnTo>
                <a:lnTo>
                  <a:pt x="238" y="156"/>
                </a:lnTo>
                <a:lnTo>
                  <a:pt x="236" y="145"/>
                </a:lnTo>
                <a:close/>
              </a:path>
            </a:pathLst>
          </a:custGeom>
          <a:solidFill>
            <a:schemeClr val="accent1"/>
          </a:solidFill>
          <a:ln>
            <a:noFill/>
          </a:ln>
        </p:spPr>
        <p:txBody>
          <a:bodyPr vert="horz" wrap="square" lIns="243792" tIns="121896" rIns="243792" bIns="121896" numCol="1" anchor="t" anchorCtr="0" compatLnSpc="1">
            <a:prstTxWarp prst="textNoShape">
              <a:avLst/>
            </a:prstTxWarp>
          </a:bodyPr>
          <a:lstStyle/>
          <a:p>
            <a:endParaRPr lang="ru-RU" sz="2400"/>
          </a:p>
        </p:txBody>
      </p:sp>
      <p:sp>
        <p:nvSpPr>
          <p:cNvPr id="106" name="Freeform 109"/>
          <p:cNvSpPr>
            <a:spLocks/>
          </p:cNvSpPr>
          <p:nvPr/>
        </p:nvSpPr>
        <p:spPr bwMode="auto">
          <a:xfrm>
            <a:off x="1513123" y="2155685"/>
            <a:ext cx="605250" cy="596785"/>
          </a:xfrm>
          <a:custGeom>
            <a:avLst/>
            <a:gdLst>
              <a:gd name="T0" fmla="*/ 365 w 428"/>
              <a:gd name="T1" fmla="*/ 295 h 424"/>
              <a:gd name="T2" fmla="*/ 351 w 428"/>
              <a:gd name="T3" fmla="*/ 314 h 424"/>
              <a:gd name="T4" fmla="*/ 335 w 428"/>
              <a:gd name="T5" fmla="*/ 330 h 424"/>
              <a:gd name="T6" fmla="*/ 317 w 428"/>
              <a:gd name="T7" fmla="*/ 345 h 424"/>
              <a:gd name="T8" fmla="*/ 298 w 428"/>
              <a:gd name="T9" fmla="*/ 357 h 424"/>
              <a:gd name="T10" fmla="*/ 276 w 428"/>
              <a:gd name="T11" fmla="*/ 366 h 424"/>
              <a:gd name="T12" fmla="*/ 253 w 428"/>
              <a:gd name="T13" fmla="*/ 372 h 424"/>
              <a:gd name="T14" fmla="*/ 231 w 428"/>
              <a:gd name="T15" fmla="*/ 375 h 424"/>
              <a:gd name="T16" fmla="*/ 202 w 428"/>
              <a:gd name="T17" fmla="*/ 375 h 424"/>
              <a:gd name="T18" fmla="*/ 169 w 428"/>
              <a:gd name="T19" fmla="*/ 369 h 424"/>
              <a:gd name="T20" fmla="*/ 139 w 428"/>
              <a:gd name="T21" fmla="*/ 356 h 424"/>
              <a:gd name="T22" fmla="*/ 111 w 428"/>
              <a:gd name="T23" fmla="*/ 338 h 424"/>
              <a:gd name="T24" fmla="*/ 87 w 428"/>
              <a:gd name="T25" fmla="*/ 313 h 424"/>
              <a:gd name="T26" fmla="*/ 68 w 428"/>
              <a:gd name="T27" fmla="*/ 286 h 424"/>
              <a:gd name="T28" fmla="*/ 56 w 428"/>
              <a:gd name="T29" fmla="*/ 256 h 424"/>
              <a:gd name="T30" fmla="*/ 49 w 428"/>
              <a:gd name="T31" fmla="*/ 223 h 424"/>
              <a:gd name="T32" fmla="*/ 49 w 428"/>
              <a:gd name="T33" fmla="*/ 193 h 424"/>
              <a:gd name="T34" fmla="*/ 53 w 428"/>
              <a:gd name="T35" fmla="*/ 168 h 424"/>
              <a:gd name="T36" fmla="*/ 59 w 428"/>
              <a:gd name="T37" fmla="*/ 145 h 424"/>
              <a:gd name="T38" fmla="*/ 70 w 428"/>
              <a:gd name="T39" fmla="*/ 123 h 424"/>
              <a:gd name="T40" fmla="*/ 84 w 428"/>
              <a:gd name="T41" fmla="*/ 102 h 424"/>
              <a:gd name="T42" fmla="*/ 100 w 428"/>
              <a:gd name="T43" fmla="*/ 84 h 424"/>
              <a:gd name="T44" fmla="*/ 118 w 428"/>
              <a:gd name="T45" fmla="*/ 68 h 424"/>
              <a:gd name="T46" fmla="*/ 139 w 428"/>
              <a:gd name="T47" fmla="*/ 55 h 424"/>
              <a:gd name="T48" fmla="*/ 144 w 428"/>
              <a:gd name="T49" fmla="*/ 0 h 424"/>
              <a:gd name="T50" fmla="*/ 113 w 428"/>
              <a:gd name="T51" fmla="*/ 14 h 424"/>
              <a:gd name="T52" fmla="*/ 86 w 428"/>
              <a:gd name="T53" fmla="*/ 31 h 424"/>
              <a:gd name="T54" fmla="*/ 61 w 428"/>
              <a:gd name="T55" fmla="*/ 54 h 424"/>
              <a:gd name="T56" fmla="*/ 40 w 428"/>
              <a:gd name="T57" fmla="*/ 80 h 424"/>
              <a:gd name="T58" fmla="*/ 22 w 428"/>
              <a:gd name="T59" fmla="*/ 109 h 424"/>
              <a:gd name="T60" fmla="*/ 9 w 428"/>
              <a:gd name="T61" fmla="*/ 140 h 424"/>
              <a:gd name="T62" fmla="*/ 2 w 428"/>
              <a:gd name="T63" fmla="*/ 171 h 424"/>
              <a:gd name="T64" fmla="*/ 0 w 428"/>
              <a:gd name="T65" fmla="*/ 206 h 424"/>
              <a:gd name="T66" fmla="*/ 2 w 428"/>
              <a:gd name="T67" fmla="*/ 235 h 424"/>
              <a:gd name="T68" fmla="*/ 7 w 428"/>
              <a:gd name="T69" fmla="*/ 262 h 424"/>
              <a:gd name="T70" fmla="*/ 17 w 428"/>
              <a:gd name="T71" fmla="*/ 289 h 424"/>
              <a:gd name="T72" fmla="*/ 29 w 428"/>
              <a:gd name="T73" fmla="*/ 315 h 424"/>
              <a:gd name="T74" fmla="*/ 45 w 428"/>
              <a:gd name="T75" fmla="*/ 339 h 424"/>
              <a:gd name="T76" fmla="*/ 64 w 428"/>
              <a:gd name="T77" fmla="*/ 360 h 424"/>
              <a:gd name="T78" fmla="*/ 85 w 428"/>
              <a:gd name="T79" fmla="*/ 379 h 424"/>
              <a:gd name="T80" fmla="*/ 109 w 428"/>
              <a:gd name="T81" fmla="*/ 395 h 424"/>
              <a:gd name="T82" fmla="*/ 135 w 428"/>
              <a:gd name="T83" fmla="*/ 408 h 424"/>
              <a:gd name="T84" fmla="*/ 162 w 428"/>
              <a:gd name="T85" fmla="*/ 418 h 424"/>
              <a:gd name="T86" fmla="*/ 190 w 428"/>
              <a:gd name="T87" fmla="*/ 423 h 424"/>
              <a:gd name="T88" fmla="*/ 219 w 428"/>
              <a:gd name="T89" fmla="*/ 424 h 424"/>
              <a:gd name="T90" fmla="*/ 253 w 428"/>
              <a:gd name="T91" fmla="*/ 422 h 424"/>
              <a:gd name="T92" fmla="*/ 287 w 428"/>
              <a:gd name="T93" fmla="*/ 414 h 424"/>
              <a:gd name="T94" fmla="*/ 318 w 428"/>
              <a:gd name="T95" fmla="*/ 401 h 424"/>
              <a:gd name="T96" fmla="*/ 348 w 428"/>
              <a:gd name="T97" fmla="*/ 382 h 424"/>
              <a:gd name="T98" fmla="*/ 374 w 428"/>
              <a:gd name="T99" fmla="*/ 359 h 424"/>
              <a:gd name="T100" fmla="*/ 397 w 428"/>
              <a:gd name="T101" fmla="*/ 333 h 424"/>
              <a:gd name="T102" fmla="*/ 414 w 428"/>
              <a:gd name="T103" fmla="*/ 304 h 424"/>
              <a:gd name="T104" fmla="*/ 428 w 428"/>
              <a:gd name="T105" fmla="*/ 272 h 424"/>
              <a:gd name="T106" fmla="*/ 389 w 428"/>
              <a:gd name="T107" fmla="*/ 206 h 424"/>
              <a:gd name="T108" fmla="*/ 388 w 428"/>
              <a:gd name="T109" fmla="*/ 230 h 424"/>
              <a:gd name="T110" fmla="*/ 383 w 428"/>
              <a:gd name="T111" fmla="*/ 252 h 424"/>
              <a:gd name="T112" fmla="*/ 375 w 428"/>
              <a:gd name="T113" fmla="*/ 274 h 4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428" h="424">
                <a:moveTo>
                  <a:pt x="370" y="285"/>
                </a:moveTo>
                <a:lnTo>
                  <a:pt x="365" y="295"/>
                </a:lnTo>
                <a:lnTo>
                  <a:pt x="358" y="304"/>
                </a:lnTo>
                <a:lnTo>
                  <a:pt x="351" y="314"/>
                </a:lnTo>
                <a:lnTo>
                  <a:pt x="343" y="323"/>
                </a:lnTo>
                <a:lnTo>
                  <a:pt x="335" y="330"/>
                </a:lnTo>
                <a:lnTo>
                  <a:pt x="327" y="338"/>
                </a:lnTo>
                <a:lnTo>
                  <a:pt x="317" y="345"/>
                </a:lnTo>
                <a:lnTo>
                  <a:pt x="307" y="352"/>
                </a:lnTo>
                <a:lnTo>
                  <a:pt x="298" y="357"/>
                </a:lnTo>
                <a:lnTo>
                  <a:pt x="287" y="363"/>
                </a:lnTo>
                <a:lnTo>
                  <a:pt x="276" y="366"/>
                </a:lnTo>
                <a:lnTo>
                  <a:pt x="265" y="370"/>
                </a:lnTo>
                <a:lnTo>
                  <a:pt x="253" y="372"/>
                </a:lnTo>
                <a:lnTo>
                  <a:pt x="243" y="374"/>
                </a:lnTo>
                <a:lnTo>
                  <a:pt x="231" y="375"/>
                </a:lnTo>
                <a:lnTo>
                  <a:pt x="219" y="375"/>
                </a:lnTo>
                <a:lnTo>
                  <a:pt x="202" y="375"/>
                </a:lnTo>
                <a:lnTo>
                  <a:pt x="185" y="373"/>
                </a:lnTo>
                <a:lnTo>
                  <a:pt x="169" y="369"/>
                </a:lnTo>
                <a:lnTo>
                  <a:pt x="154" y="364"/>
                </a:lnTo>
                <a:lnTo>
                  <a:pt x="139" y="356"/>
                </a:lnTo>
                <a:lnTo>
                  <a:pt x="125" y="347"/>
                </a:lnTo>
                <a:lnTo>
                  <a:pt x="111" y="338"/>
                </a:lnTo>
                <a:lnTo>
                  <a:pt x="99" y="326"/>
                </a:lnTo>
                <a:lnTo>
                  <a:pt x="87" y="313"/>
                </a:lnTo>
                <a:lnTo>
                  <a:pt x="76" y="300"/>
                </a:lnTo>
                <a:lnTo>
                  <a:pt x="68" y="286"/>
                </a:lnTo>
                <a:lnTo>
                  <a:pt x="61" y="271"/>
                </a:lnTo>
                <a:lnTo>
                  <a:pt x="56" y="256"/>
                </a:lnTo>
                <a:lnTo>
                  <a:pt x="51" y="239"/>
                </a:lnTo>
                <a:lnTo>
                  <a:pt x="49" y="223"/>
                </a:lnTo>
                <a:lnTo>
                  <a:pt x="48" y="206"/>
                </a:lnTo>
                <a:lnTo>
                  <a:pt x="49" y="193"/>
                </a:lnTo>
                <a:lnTo>
                  <a:pt x="50" y="181"/>
                </a:lnTo>
                <a:lnTo>
                  <a:pt x="53" y="168"/>
                </a:lnTo>
                <a:lnTo>
                  <a:pt x="56" y="157"/>
                </a:lnTo>
                <a:lnTo>
                  <a:pt x="59" y="145"/>
                </a:lnTo>
                <a:lnTo>
                  <a:pt x="64" y="135"/>
                </a:lnTo>
                <a:lnTo>
                  <a:pt x="70" y="123"/>
                </a:lnTo>
                <a:lnTo>
                  <a:pt x="76" y="112"/>
                </a:lnTo>
                <a:lnTo>
                  <a:pt x="84" y="102"/>
                </a:lnTo>
                <a:lnTo>
                  <a:pt x="91" y="93"/>
                </a:lnTo>
                <a:lnTo>
                  <a:pt x="100" y="84"/>
                </a:lnTo>
                <a:lnTo>
                  <a:pt x="109" y="75"/>
                </a:lnTo>
                <a:lnTo>
                  <a:pt x="118" y="68"/>
                </a:lnTo>
                <a:lnTo>
                  <a:pt x="128" y="61"/>
                </a:lnTo>
                <a:lnTo>
                  <a:pt x="139" y="55"/>
                </a:lnTo>
                <a:lnTo>
                  <a:pt x="151" y="49"/>
                </a:lnTo>
                <a:lnTo>
                  <a:pt x="144" y="0"/>
                </a:lnTo>
                <a:lnTo>
                  <a:pt x="128" y="6"/>
                </a:lnTo>
                <a:lnTo>
                  <a:pt x="113" y="14"/>
                </a:lnTo>
                <a:lnTo>
                  <a:pt x="99" y="22"/>
                </a:lnTo>
                <a:lnTo>
                  <a:pt x="86" y="31"/>
                </a:lnTo>
                <a:lnTo>
                  <a:pt x="73" y="42"/>
                </a:lnTo>
                <a:lnTo>
                  <a:pt x="61" y="54"/>
                </a:lnTo>
                <a:lnTo>
                  <a:pt x="50" y="67"/>
                </a:lnTo>
                <a:lnTo>
                  <a:pt x="40" y="80"/>
                </a:lnTo>
                <a:lnTo>
                  <a:pt x="30" y="95"/>
                </a:lnTo>
                <a:lnTo>
                  <a:pt x="22" y="109"/>
                </a:lnTo>
                <a:lnTo>
                  <a:pt x="16" y="124"/>
                </a:lnTo>
                <a:lnTo>
                  <a:pt x="9" y="140"/>
                </a:lnTo>
                <a:lnTo>
                  <a:pt x="5" y="155"/>
                </a:lnTo>
                <a:lnTo>
                  <a:pt x="2" y="171"/>
                </a:lnTo>
                <a:lnTo>
                  <a:pt x="1" y="189"/>
                </a:lnTo>
                <a:lnTo>
                  <a:pt x="0" y="206"/>
                </a:lnTo>
                <a:lnTo>
                  <a:pt x="1" y="220"/>
                </a:lnTo>
                <a:lnTo>
                  <a:pt x="2" y="235"/>
                </a:lnTo>
                <a:lnTo>
                  <a:pt x="4" y="249"/>
                </a:lnTo>
                <a:lnTo>
                  <a:pt x="7" y="262"/>
                </a:lnTo>
                <a:lnTo>
                  <a:pt x="11" y="276"/>
                </a:lnTo>
                <a:lnTo>
                  <a:pt x="17" y="289"/>
                </a:lnTo>
                <a:lnTo>
                  <a:pt x="22" y="302"/>
                </a:lnTo>
                <a:lnTo>
                  <a:pt x="29" y="315"/>
                </a:lnTo>
                <a:lnTo>
                  <a:pt x="37" y="328"/>
                </a:lnTo>
                <a:lnTo>
                  <a:pt x="45" y="339"/>
                </a:lnTo>
                <a:lnTo>
                  <a:pt x="55" y="351"/>
                </a:lnTo>
                <a:lnTo>
                  <a:pt x="64" y="360"/>
                </a:lnTo>
                <a:lnTo>
                  <a:pt x="74" y="370"/>
                </a:lnTo>
                <a:lnTo>
                  <a:pt x="85" y="379"/>
                </a:lnTo>
                <a:lnTo>
                  <a:pt x="97" y="387"/>
                </a:lnTo>
                <a:lnTo>
                  <a:pt x="109" y="395"/>
                </a:lnTo>
                <a:lnTo>
                  <a:pt x="122" y="402"/>
                </a:lnTo>
                <a:lnTo>
                  <a:pt x="135" y="408"/>
                </a:lnTo>
                <a:lnTo>
                  <a:pt x="149" y="413"/>
                </a:lnTo>
                <a:lnTo>
                  <a:pt x="162" y="418"/>
                </a:lnTo>
                <a:lnTo>
                  <a:pt x="176" y="421"/>
                </a:lnTo>
                <a:lnTo>
                  <a:pt x="190" y="423"/>
                </a:lnTo>
                <a:lnTo>
                  <a:pt x="204" y="424"/>
                </a:lnTo>
                <a:lnTo>
                  <a:pt x="219" y="424"/>
                </a:lnTo>
                <a:lnTo>
                  <a:pt x="236" y="424"/>
                </a:lnTo>
                <a:lnTo>
                  <a:pt x="253" y="422"/>
                </a:lnTo>
                <a:lnTo>
                  <a:pt x="271" y="419"/>
                </a:lnTo>
                <a:lnTo>
                  <a:pt x="287" y="414"/>
                </a:lnTo>
                <a:lnTo>
                  <a:pt x="303" y="408"/>
                </a:lnTo>
                <a:lnTo>
                  <a:pt x="318" y="401"/>
                </a:lnTo>
                <a:lnTo>
                  <a:pt x="333" y="393"/>
                </a:lnTo>
                <a:lnTo>
                  <a:pt x="348" y="382"/>
                </a:lnTo>
                <a:lnTo>
                  <a:pt x="361" y="371"/>
                </a:lnTo>
                <a:lnTo>
                  <a:pt x="374" y="359"/>
                </a:lnTo>
                <a:lnTo>
                  <a:pt x="386" y="347"/>
                </a:lnTo>
                <a:lnTo>
                  <a:pt x="397" y="333"/>
                </a:lnTo>
                <a:lnTo>
                  <a:pt x="407" y="319"/>
                </a:lnTo>
                <a:lnTo>
                  <a:pt x="414" y="304"/>
                </a:lnTo>
                <a:lnTo>
                  <a:pt x="422" y="289"/>
                </a:lnTo>
                <a:lnTo>
                  <a:pt x="428" y="272"/>
                </a:lnTo>
                <a:lnTo>
                  <a:pt x="389" y="194"/>
                </a:lnTo>
                <a:lnTo>
                  <a:pt x="389" y="206"/>
                </a:lnTo>
                <a:lnTo>
                  <a:pt x="389" y="218"/>
                </a:lnTo>
                <a:lnTo>
                  <a:pt x="388" y="230"/>
                </a:lnTo>
                <a:lnTo>
                  <a:pt x="386" y="241"/>
                </a:lnTo>
                <a:lnTo>
                  <a:pt x="383" y="252"/>
                </a:lnTo>
                <a:lnTo>
                  <a:pt x="380" y="263"/>
                </a:lnTo>
                <a:lnTo>
                  <a:pt x="375" y="274"/>
                </a:lnTo>
                <a:lnTo>
                  <a:pt x="370" y="285"/>
                </a:lnTo>
                <a:close/>
              </a:path>
            </a:pathLst>
          </a:custGeom>
          <a:solidFill>
            <a:schemeClr val="accent1"/>
          </a:solidFill>
          <a:ln>
            <a:noFill/>
          </a:ln>
        </p:spPr>
        <p:txBody>
          <a:bodyPr vert="horz" wrap="square" lIns="243792" tIns="121896" rIns="243792" bIns="121896" numCol="1" anchor="t" anchorCtr="0" compatLnSpc="1">
            <a:prstTxWarp prst="textNoShape">
              <a:avLst/>
            </a:prstTxWarp>
          </a:bodyPr>
          <a:lstStyle/>
          <a:p>
            <a:endParaRPr lang="ru-RU" sz="2400"/>
          </a:p>
        </p:txBody>
      </p:sp>
      <p:sp>
        <p:nvSpPr>
          <p:cNvPr id="107" name="Freeform 110"/>
          <p:cNvSpPr>
            <a:spLocks/>
          </p:cNvSpPr>
          <p:nvPr/>
        </p:nvSpPr>
        <p:spPr bwMode="auto">
          <a:xfrm>
            <a:off x="1737445" y="1808621"/>
            <a:ext cx="651806" cy="808410"/>
          </a:xfrm>
          <a:custGeom>
            <a:avLst/>
            <a:gdLst>
              <a:gd name="T0" fmla="*/ 364 w 462"/>
              <a:gd name="T1" fmla="*/ 515 h 572"/>
              <a:gd name="T2" fmla="*/ 274 w 462"/>
              <a:gd name="T3" fmla="*/ 337 h 572"/>
              <a:gd name="T4" fmla="*/ 263 w 462"/>
              <a:gd name="T5" fmla="*/ 330 h 572"/>
              <a:gd name="T6" fmla="*/ 82 w 462"/>
              <a:gd name="T7" fmla="*/ 329 h 572"/>
              <a:gd name="T8" fmla="*/ 231 w 462"/>
              <a:gd name="T9" fmla="*/ 280 h 572"/>
              <a:gd name="T10" fmla="*/ 71 w 462"/>
              <a:gd name="T11" fmla="*/ 232 h 572"/>
              <a:gd name="T12" fmla="*/ 63 w 462"/>
              <a:gd name="T13" fmla="*/ 122 h 572"/>
              <a:gd name="T14" fmla="*/ 75 w 462"/>
              <a:gd name="T15" fmla="*/ 121 h 572"/>
              <a:gd name="T16" fmla="*/ 87 w 462"/>
              <a:gd name="T17" fmla="*/ 116 h 572"/>
              <a:gd name="T18" fmla="*/ 96 w 462"/>
              <a:gd name="T19" fmla="*/ 110 h 572"/>
              <a:gd name="T20" fmla="*/ 106 w 462"/>
              <a:gd name="T21" fmla="*/ 101 h 572"/>
              <a:gd name="T22" fmla="*/ 114 w 462"/>
              <a:gd name="T23" fmla="*/ 90 h 572"/>
              <a:gd name="T24" fmla="*/ 119 w 462"/>
              <a:gd name="T25" fmla="*/ 80 h 572"/>
              <a:gd name="T26" fmla="*/ 121 w 462"/>
              <a:gd name="T27" fmla="*/ 68 h 572"/>
              <a:gd name="T28" fmla="*/ 121 w 462"/>
              <a:gd name="T29" fmla="*/ 55 h 572"/>
              <a:gd name="T30" fmla="*/ 119 w 462"/>
              <a:gd name="T31" fmla="*/ 43 h 572"/>
              <a:gd name="T32" fmla="*/ 115 w 462"/>
              <a:gd name="T33" fmla="*/ 32 h 572"/>
              <a:gd name="T34" fmla="*/ 108 w 462"/>
              <a:gd name="T35" fmla="*/ 22 h 572"/>
              <a:gd name="T36" fmla="*/ 100 w 462"/>
              <a:gd name="T37" fmla="*/ 14 h 572"/>
              <a:gd name="T38" fmla="*/ 90 w 462"/>
              <a:gd name="T39" fmla="*/ 7 h 572"/>
              <a:gd name="T40" fmla="*/ 79 w 462"/>
              <a:gd name="T41" fmla="*/ 3 h 572"/>
              <a:gd name="T42" fmla="*/ 67 w 462"/>
              <a:gd name="T43" fmla="*/ 1 h 572"/>
              <a:gd name="T44" fmla="*/ 51 w 462"/>
              <a:gd name="T45" fmla="*/ 1 h 572"/>
              <a:gd name="T46" fmla="*/ 33 w 462"/>
              <a:gd name="T47" fmla="*/ 7 h 572"/>
              <a:gd name="T48" fmla="*/ 17 w 462"/>
              <a:gd name="T49" fmla="*/ 18 h 572"/>
              <a:gd name="T50" fmla="*/ 6 w 462"/>
              <a:gd name="T51" fmla="*/ 34 h 572"/>
              <a:gd name="T52" fmla="*/ 0 w 462"/>
              <a:gd name="T53" fmla="*/ 53 h 572"/>
              <a:gd name="T54" fmla="*/ 37 w 462"/>
              <a:gd name="T55" fmla="*/ 356 h 572"/>
              <a:gd name="T56" fmla="*/ 39 w 462"/>
              <a:gd name="T57" fmla="*/ 365 h 572"/>
              <a:gd name="T58" fmla="*/ 45 w 462"/>
              <a:gd name="T59" fmla="*/ 371 h 572"/>
              <a:gd name="T60" fmla="*/ 52 w 462"/>
              <a:gd name="T61" fmla="*/ 375 h 572"/>
              <a:gd name="T62" fmla="*/ 61 w 462"/>
              <a:gd name="T63" fmla="*/ 378 h 572"/>
              <a:gd name="T64" fmla="*/ 332 w 462"/>
              <a:gd name="T65" fmla="*/ 559 h 572"/>
              <a:gd name="T66" fmla="*/ 341 w 462"/>
              <a:gd name="T67" fmla="*/ 569 h 572"/>
              <a:gd name="T68" fmla="*/ 354 w 462"/>
              <a:gd name="T69" fmla="*/ 572 h 572"/>
              <a:gd name="T70" fmla="*/ 364 w 462"/>
              <a:gd name="T71" fmla="*/ 570 h 572"/>
              <a:gd name="T72" fmla="*/ 440 w 462"/>
              <a:gd name="T73" fmla="*/ 478 h 5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462" h="572">
                <a:moveTo>
                  <a:pt x="440" y="478"/>
                </a:moveTo>
                <a:lnTo>
                  <a:pt x="364" y="515"/>
                </a:lnTo>
                <a:lnTo>
                  <a:pt x="278" y="342"/>
                </a:lnTo>
                <a:lnTo>
                  <a:pt x="274" y="337"/>
                </a:lnTo>
                <a:lnTo>
                  <a:pt x="269" y="332"/>
                </a:lnTo>
                <a:lnTo>
                  <a:pt x="263" y="330"/>
                </a:lnTo>
                <a:lnTo>
                  <a:pt x="255" y="329"/>
                </a:lnTo>
                <a:lnTo>
                  <a:pt x="82" y="329"/>
                </a:lnTo>
                <a:lnTo>
                  <a:pt x="77" y="280"/>
                </a:lnTo>
                <a:lnTo>
                  <a:pt x="231" y="280"/>
                </a:lnTo>
                <a:lnTo>
                  <a:pt x="231" y="232"/>
                </a:lnTo>
                <a:lnTo>
                  <a:pt x="71" y="232"/>
                </a:lnTo>
                <a:lnTo>
                  <a:pt x="57" y="122"/>
                </a:lnTo>
                <a:lnTo>
                  <a:pt x="63" y="122"/>
                </a:lnTo>
                <a:lnTo>
                  <a:pt x="68" y="122"/>
                </a:lnTo>
                <a:lnTo>
                  <a:pt x="75" y="121"/>
                </a:lnTo>
                <a:lnTo>
                  <a:pt x="80" y="118"/>
                </a:lnTo>
                <a:lnTo>
                  <a:pt x="87" y="116"/>
                </a:lnTo>
                <a:lnTo>
                  <a:pt x="92" y="114"/>
                </a:lnTo>
                <a:lnTo>
                  <a:pt x="96" y="110"/>
                </a:lnTo>
                <a:lnTo>
                  <a:pt x="102" y="105"/>
                </a:lnTo>
                <a:lnTo>
                  <a:pt x="106" y="101"/>
                </a:lnTo>
                <a:lnTo>
                  <a:pt x="111" y="96"/>
                </a:lnTo>
                <a:lnTo>
                  <a:pt x="114" y="90"/>
                </a:lnTo>
                <a:lnTo>
                  <a:pt x="117" y="85"/>
                </a:lnTo>
                <a:lnTo>
                  <a:pt x="119" y="80"/>
                </a:lnTo>
                <a:lnTo>
                  <a:pt x="120" y="73"/>
                </a:lnTo>
                <a:lnTo>
                  <a:pt x="121" y="68"/>
                </a:lnTo>
                <a:lnTo>
                  <a:pt x="121" y="61"/>
                </a:lnTo>
                <a:lnTo>
                  <a:pt x="121" y="55"/>
                </a:lnTo>
                <a:lnTo>
                  <a:pt x="120" y="49"/>
                </a:lnTo>
                <a:lnTo>
                  <a:pt x="119" y="43"/>
                </a:lnTo>
                <a:lnTo>
                  <a:pt x="117" y="37"/>
                </a:lnTo>
                <a:lnTo>
                  <a:pt x="115" y="32"/>
                </a:lnTo>
                <a:lnTo>
                  <a:pt x="112" y="28"/>
                </a:lnTo>
                <a:lnTo>
                  <a:pt x="108" y="22"/>
                </a:lnTo>
                <a:lnTo>
                  <a:pt x="104" y="18"/>
                </a:lnTo>
                <a:lnTo>
                  <a:pt x="100" y="14"/>
                </a:lnTo>
                <a:lnTo>
                  <a:pt x="94" y="10"/>
                </a:lnTo>
                <a:lnTo>
                  <a:pt x="90" y="7"/>
                </a:lnTo>
                <a:lnTo>
                  <a:pt x="85" y="5"/>
                </a:lnTo>
                <a:lnTo>
                  <a:pt x="79" y="3"/>
                </a:lnTo>
                <a:lnTo>
                  <a:pt x="73" y="1"/>
                </a:lnTo>
                <a:lnTo>
                  <a:pt x="67" y="1"/>
                </a:lnTo>
                <a:lnTo>
                  <a:pt x="61" y="0"/>
                </a:lnTo>
                <a:lnTo>
                  <a:pt x="51" y="1"/>
                </a:lnTo>
                <a:lnTo>
                  <a:pt x="41" y="3"/>
                </a:lnTo>
                <a:lnTo>
                  <a:pt x="33" y="7"/>
                </a:lnTo>
                <a:lnTo>
                  <a:pt x="24" y="13"/>
                </a:lnTo>
                <a:lnTo>
                  <a:pt x="17" y="18"/>
                </a:lnTo>
                <a:lnTo>
                  <a:pt x="10" y="26"/>
                </a:lnTo>
                <a:lnTo>
                  <a:pt x="6" y="34"/>
                </a:lnTo>
                <a:lnTo>
                  <a:pt x="3" y="44"/>
                </a:lnTo>
                <a:lnTo>
                  <a:pt x="0" y="53"/>
                </a:lnTo>
                <a:lnTo>
                  <a:pt x="0" y="59"/>
                </a:lnTo>
                <a:lnTo>
                  <a:pt x="37" y="356"/>
                </a:lnTo>
                <a:lnTo>
                  <a:pt x="37" y="360"/>
                </a:lnTo>
                <a:lnTo>
                  <a:pt x="39" y="365"/>
                </a:lnTo>
                <a:lnTo>
                  <a:pt x="41" y="368"/>
                </a:lnTo>
                <a:lnTo>
                  <a:pt x="45" y="371"/>
                </a:lnTo>
                <a:lnTo>
                  <a:pt x="48" y="374"/>
                </a:lnTo>
                <a:lnTo>
                  <a:pt x="52" y="375"/>
                </a:lnTo>
                <a:lnTo>
                  <a:pt x="57" y="378"/>
                </a:lnTo>
                <a:lnTo>
                  <a:pt x="61" y="378"/>
                </a:lnTo>
                <a:lnTo>
                  <a:pt x="240" y="378"/>
                </a:lnTo>
                <a:lnTo>
                  <a:pt x="332" y="559"/>
                </a:lnTo>
                <a:lnTo>
                  <a:pt x="335" y="564"/>
                </a:lnTo>
                <a:lnTo>
                  <a:pt x="341" y="569"/>
                </a:lnTo>
                <a:lnTo>
                  <a:pt x="346" y="572"/>
                </a:lnTo>
                <a:lnTo>
                  <a:pt x="354" y="572"/>
                </a:lnTo>
                <a:lnTo>
                  <a:pt x="359" y="572"/>
                </a:lnTo>
                <a:lnTo>
                  <a:pt x="364" y="570"/>
                </a:lnTo>
                <a:lnTo>
                  <a:pt x="462" y="521"/>
                </a:lnTo>
                <a:lnTo>
                  <a:pt x="440" y="478"/>
                </a:lnTo>
                <a:close/>
              </a:path>
            </a:pathLst>
          </a:custGeom>
          <a:solidFill>
            <a:schemeClr val="accent1"/>
          </a:solidFill>
          <a:ln>
            <a:noFill/>
          </a:ln>
        </p:spPr>
        <p:txBody>
          <a:bodyPr vert="horz" wrap="square" lIns="243792" tIns="121896" rIns="243792" bIns="121896" numCol="1" anchor="t" anchorCtr="0" compatLnSpc="1">
            <a:prstTxWarp prst="textNoShape">
              <a:avLst/>
            </a:prstTxWarp>
          </a:bodyPr>
          <a:lstStyle/>
          <a:p>
            <a:endParaRPr lang="ru-RU" sz="2400"/>
          </a:p>
        </p:txBody>
      </p:sp>
      <p:sp>
        <p:nvSpPr>
          <p:cNvPr id="108" name="Freeform 111"/>
          <p:cNvSpPr>
            <a:spLocks/>
          </p:cNvSpPr>
          <p:nvPr/>
        </p:nvSpPr>
        <p:spPr bwMode="auto">
          <a:xfrm>
            <a:off x="19937222" y="3645529"/>
            <a:ext cx="135440" cy="821106"/>
          </a:xfrm>
          <a:custGeom>
            <a:avLst/>
            <a:gdLst>
              <a:gd name="T0" fmla="*/ 48 w 97"/>
              <a:gd name="T1" fmla="*/ 0 h 584"/>
              <a:gd name="T2" fmla="*/ 39 w 97"/>
              <a:gd name="T3" fmla="*/ 1 h 584"/>
              <a:gd name="T4" fmla="*/ 30 w 97"/>
              <a:gd name="T5" fmla="*/ 3 h 584"/>
              <a:gd name="T6" fmla="*/ 21 w 97"/>
              <a:gd name="T7" fmla="*/ 8 h 584"/>
              <a:gd name="T8" fmla="*/ 14 w 97"/>
              <a:gd name="T9" fmla="*/ 14 h 584"/>
              <a:gd name="T10" fmla="*/ 7 w 97"/>
              <a:gd name="T11" fmla="*/ 21 h 584"/>
              <a:gd name="T12" fmla="*/ 3 w 97"/>
              <a:gd name="T13" fmla="*/ 30 h 584"/>
              <a:gd name="T14" fmla="*/ 1 w 97"/>
              <a:gd name="T15" fmla="*/ 39 h 584"/>
              <a:gd name="T16" fmla="*/ 0 w 97"/>
              <a:gd name="T17" fmla="*/ 48 h 584"/>
              <a:gd name="T18" fmla="*/ 0 w 97"/>
              <a:gd name="T19" fmla="*/ 55 h 584"/>
              <a:gd name="T20" fmla="*/ 1 w 97"/>
              <a:gd name="T21" fmla="*/ 61 h 584"/>
              <a:gd name="T22" fmla="*/ 3 w 97"/>
              <a:gd name="T23" fmla="*/ 68 h 584"/>
              <a:gd name="T24" fmla="*/ 6 w 97"/>
              <a:gd name="T25" fmla="*/ 73 h 584"/>
              <a:gd name="T26" fmla="*/ 10 w 97"/>
              <a:gd name="T27" fmla="*/ 78 h 584"/>
              <a:gd name="T28" fmla="*/ 14 w 97"/>
              <a:gd name="T29" fmla="*/ 83 h 584"/>
              <a:gd name="T30" fmla="*/ 19 w 97"/>
              <a:gd name="T31" fmla="*/ 87 h 584"/>
              <a:gd name="T32" fmla="*/ 24 w 97"/>
              <a:gd name="T33" fmla="*/ 90 h 584"/>
              <a:gd name="T34" fmla="*/ 24 w 97"/>
              <a:gd name="T35" fmla="*/ 572 h 584"/>
              <a:gd name="T36" fmla="*/ 25 w 97"/>
              <a:gd name="T37" fmla="*/ 577 h 584"/>
              <a:gd name="T38" fmla="*/ 28 w 97"/>
              <a:gd name="T39" fmla="*/ 581 h 584"/>
              <a:gd name="T40" fmla="*/ 31 w 97"/>
              <a:gd name="T41" fmla="*/ 584 h 584"/>
              <a:gd name="T42" fmla="*/ 37 w 97"/>
              <a:gd name="T43" fmla="*/ 584 h 584"/>
              <a:gd name="T44" fmla="*/ 60 w 97"/>
              <a:gd name="T45" fmla="*/ 584 h 584"/>
              <a:gd name="T46" fmla="*/ 66 w 97"/>
              <a:gd name="T47" fmla="*/ 584 h 584"/>
              <a:gd name="T48" fmla="*/ 69 w 97"/>
              <a:gd name="T49" fmla="*/ 581 h 584"/>
              <a:gd name="T50" fmla="*/ 72 w 97"/>
              <a:gd name="T51" fmla="*/ 577 h 584"/>
              <a:gd name="T52" fmla="*/ 73 w 97"/>
              <a:gd name="T53" fmla="*/ 572 h 584"/>
              <a:gd name="T54" fmla="*/ 73 w 97"/>
              <a:gd name="T55" fmla="*/ 90 h 584"/>
              <a:gd name="T56" fmla="*/ 78 w 97"/>
              <a:gd name="T57" fmla="*/ 87 h 584"/>
              <a:gd name="T58" fmla="*/ 83 w 97"/>
              <a:gd name="T59" fmla="*/ 83 h 584"/>
              <a:gd name="T60" fmla="*/ 87 w 97"/>
              <a:gd name="T61" fmla="*/ 78 h 584"/>
              <a:gd name="T62" fmla="*/ 91 w 97"/>
              <a:gd name="T63" fmla="*/ 73 h 584"/>
              <a:gd name="T64" fmla="*/ 94 w 97"/>
              <a:gd name="T65" fmla="*/ 68 h 584"/>
              <a:gd name="T66" fmla="*/ 96 w 97"/>
              <a:gd name="T67" fmla="*/ 61 h 584"/>
              <a:gd name="T68" fmla="*/ 97 w 97"/>
              <a:gd name="T69" fmla="*/ 55 h 584"/>
              <a:gd name="T70" fmla="*/ 97 w 97"/>
              <a:gd name="T71" fmla="*/ 48 h 584"/>
              <a:gd name="T72" fmla="*/ 96 w 97"/>
              <a:gd name="T73" fmla="*/ 39 h 584"/>
              <a:gd name="T74" fmla="*/ 94 w 97"/>
              <a:gd name="T75" fmla="*/ 30 h 584"/>
              <a:gd name="T76" fmla="*/ 89 w 97"/>
              <a:gd name="T77" fmla="*/ 21 h 584"/>
              <a:gd name="T78" fmla="*/ 83 w 97"/>
              <a:gd name="T79" fmla="*/ 14 h 584"/>
              <a:gd name="T80" fmla="*/ 75 w 97"/>
              <a:gd name="T81" fmla="*/ 8 h 584"/>
              <a:gd name="T82" fmla="*/ 67 w 97"/>
              <a:gd name="T83" fmla="*/ 3 h 584"/>
              <a:gd name="T84" fmla="*/ 58 w 97"/>
              <a:gd name="T85" fmla="*/ 1 h 584"/>
              <a:gd name="T86" fmla="*/ 48 w 97"/>
              <a:gd name="T87" fmla="*/ 0 h 5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7" h="584">
                <a:moveTo>
                  <a:pt x="48" y="0"/>
                </a:moveTo>
                <a:lnTo>
                  <a:pt x="39" y="1"/>
                </a:lnTo>
                <a:lnTo>
                  <a:pt x="30" y="3"/>
                </a:lnTo>
                <a:lnTo>
                  <a:pt x="21" y="8"/>
                </a:lnTo>
                <a:lnTo>
                  <a:pt x="14" y="14"/>
                </a:lnTo>
                <a:lnTo>
                  <a:pt x="7" y="21"/>
                </a:lnTo>
                <a:lnTo>
                  <a:pt x="3" y="30"/>
                </a:lnTo>
                <a:lnTo>
                  <a:pt x="1" y="39"/>
                </a:lnTo>
                <a:lnTo>
                  <a:pt x="0" y="48"/>
                </a:lnTo>
                <a:lnTo>
                  <a:pt x="0" y="55"/>
                </a:lnTo>
                <a:lnTo>
                  <a:pt x="1" y="61"/>
                </a:lnTo>
                <a:lnTo>
                  <a:pt x="3" y="68"/>
                </a:lnTo>
                <a:lnTo>
                  <a:pt x="6" y="73"/>
                </a:lnTo>
                <a:lnTo>
                  <a:pt x="10" y="78"/>
                </a:lnTo>
                <a:lnTo>
                  <a:pt x="14" y="83"/>
                </a:lnTo>
                <a:lnTo>
                  <a:pt x="19" y="87"/>
                </a:lnTo>
                <a:lnTo>
                  <a:pt x="24" y="90"/>
                </a:lnTo>
                <a:lnTo>
                  <a:pt x="24" y="572"/>
                </a:lnTo>
                <a:lnTo>
                  <a:pt x="25" y="577"/>
                </a:lnTo>
                <a:lnTo>
                  <a:pt x="28" y="581"/>
                </a:lnTo>
                <a:lnTo>
                  <a:pt x="31" y="584"/>
                </a:lnTo>
                <a:lnTo>
                  <a:pt x="37" y="584"/>
                </a:lnTo>
                <a:lnTo>
                  <a:pt x="60" y="584"/>
                </a:lnTo>
                <a:lnTo>
                  <a:pt x="66" y="584"/>
                </a:lnTo>
                <a:lnTo>
                  <a:pt x="69" y="581"/>
                </a:lnTo>
                <a:lnTo>
                  <a:pt x="72" y="577"/>
                </a:lnTo>
                <a:lnTo>
                  <a:pt x="73" y="572"/>
                </a:lnTo>
                <a:lnTo>
                  <a:pt x="73" y="90"/>
                </a:lnTo>
                <a:lnTo>
                  <a:pt x="78" y="87"/>
                </a:lnTo>
                <a:lnTo>
                  <a:pt x="83" y="83"/>
                </a:lnTo>
                <a:lnTo>
                  <a:pt x="87" y="78"/>
                </a:lnTo>
                <a:lnTo>
                  <a:pt x="91" y="73"/>
                </a:lnTo>
                <a:lnTo>
                  <a:pt x="94" y="68"/>
                </a:lnTo>
                <a:lnTo>
                  <a:pt x="96" y="61"/>
                </a:lnTo>
                <a:lnTo>
                  <a:pt x="97" y="55"/>
                </a:lnTo>
                <a:lnTo>
                  <a:pt x="97" y="48"/>
                </a:lnTo>
                <a:lnTo>
                  <a:pt x="96" y="39"/>
                </a:lnTo>
                <a:lnTo>
                  <a:pt x="94" y="30"/>
                </a:lnTo>
                <a:lnTo>
                  <a:pt x="89" y="21"/>
                </a:lnTo>
                <a:lnTo>
                  <a:pt x="83" y="14"/>
                </a:lnTo>
                <a:lnTo>
                  <a:pt x="75" y="8"/>
                </a:lnTo>
                <a:lnTo>
                  <a:pt x="67" y="3"/>
                </a:lnTo>
                <a:lnTo>
                  <a:pt x="58" y="1"/>
                </a:lnTo>
                <a:lnTo>
                  <a:pt x="48" y="0"/>
                </a:lnTo>
                <a:close/>
              </a:path>
            </a:pathLst>
          </a:custGeom>
          <a:solidFill>
            <a:schemeClr val="accent1"/>
          </a:solidFill>
          <a:ln>
            <a:noFill/>
          </a:ln>
        </p:spPr>
        <p:txBody>
          <a:bodyPr vert="horz" wrap="square" lIns="243792" tIns="121896" rIns="243792" bIns="121896" numCol="1" anchor="t" anchorCtr="0" compatLnSpc="1">
            <a:prstTxWarp prst="textNoShape">
              <a:avLst/>
            </a:prstTxWarp>
          </a:bodyPr>
          <a:lstStyle/>
          <a:p>
            <a:endParaRPr lang="ru-RU" sz="2400"/>
          </a:p>
        </p:txBody>
      </p:sp>
      <p:sp>
        <p:nvSpPr>
          <p:cNvPr id="109" name="Freeform 112"/>
          <p:cNvSpPr>
            <a:spLocks noEditPoints="1"/>
          </p:cNvSpPr>
          <p:nvPr/>
        </p:nvSpPr>
        <p:spPr bwMode="auto">
          <a:xfrm>
            <a:off x="20072663" y="3713249"/>
            <a:ext cx="791480" cy="550226"/>
          </a:xfrm>
          <a:custGeom>
            <a:avLst/>
            <a:gdLst>
              <a:gd name="T0" fmla="*/ 537 w 561"/>
              <a:gd name="T1" fmla="*/ 0 h 390"/>
              <a:gd name="T2" fmla="*/ 521 w 561"/>
              <a:gd name="T3" fmla="*/ 6 h 390"/>
              <a:gd name="T4" fmla="*/ 478 w 561"/>
              <a:gd name="T5" fmla="*/ 28 h 390"/>
              <a:gd name="T6" fmla="*/ 433 w 561"/>
              <a:gd name="T7" fmla="*/ 47 h 390"/>
              <a:gd name="T8" fmla="*/ 395 w 561"/>
              <a:gd name="T9" fmla="*/ 52 h 390"/>
              <a:gd name="T10" fmla="*/ 368 w 561"/>
              <a:gd name="T11" fmla="*/ 48 h 390"/>
              <a:gd name="T12" fmla="*/ 320 w 561"/>
              <a:gd name="T13" fmla="*/ 26 h 390"/>
              <a:gd name="T14" fmla="*/ 262 w 561"/>
              <a:gd name="T15" fmla="*/ 7 h 390"/>
              <a:gd name="T16" fmla="*/ 202 w 561"/>
              <a:gd name="T17" fmla="*/ 0 h 390"/>
              <a:gd name="T18" fmla="*/ 159 w 561"/>
              <a:gd name="T19" fmla="*/ 5 h 390"/>
              <a:gd name="T20" fmla="*/ 113 w 561"/>
              <a:gd name="T21" fmla="*/ 16 h 390"/>
              <a:gd name="T22" fmla="*/ 72 w 561"/>
              <a:gd name="T23" fmla="*/ 33 h 390"/>
              <a:gd name="T24" fmla="*/ 42 w 561"/>
              <a:gd name="T25" fmla="*/ 47 h 390"/>
              <a:gd name="T26" fmla="*/ 6 w 561"/>
              <a:gd name="T27" fmla="*/ 67 h 390"/>
              <a:gd name="T28" fmla="*/ 0 w 561"/>
              <a:gd name="T29" fmla="*/ 83 h 390"/>
              <a:gd name="T30" fmla="*/ 3 w 561"/>
              <a:gd name="T31" fmla="*/ 378 h 390"/>
              <a:gd name="T32" fmla="*/ 18 w 561"/>
              <a:gd name="T33" fmla="*/ 389 h 390"/>
              <a:gd name="T34" fmla="*/ 37 w 561"/>
              <a:gd name="T35" fmla="*/ 387 h 390"/>
              <a:gd name="T36" fmla="*/ 99 w 561"/>
              <a:gd name="T37" fmla="*/ 357 h 390"/>
              <a:gd name="T38" fmla="*/ 172 w 561"/>
              <a:gd name="T39" fmla="*/ 335 h 390"/>
              <a:gd name="T40" fmla="*/ 225 w 561"/>
              <a:gd name="T41" fmla="*/ 332 h 390"/>
              <a:gd name="T42" fmla="*/ 257 w 561"/>
              <a:gd name="T43" fmla="*/ 336 h 390"/>
              <a:gd name="T44" fmla="*/ 284 w 561"/>
              <a:gd name="T45" fmla="*/ 345 h 390"/>
              <a:gd name="T46" fmla="*/ 308 w 561"/>
              <a:gd name="T47" fmla="*/ 354 h 390"/>
              <a:gd name="T48" fmla="*/ 340 w 561"/>
              <a:gd name="T49" fmla="*/ 371 h 390"/>
              <a:gd name="T50" fmla="*/ 383 w 561"/>
              <a:gd name="T51" fmla="*/ 384 h 390"/>
              <a:gd name="T52" fmla="*/ 430 w 561"/>
              <a:gd name="T53" fmla="*/ 381 h 390"/>
              <a:gd name="T54" fmla="*/ 482 w 561"/>
              <a:gd name="T55" fmla="*/ 367 h 390"/>
              <a:gd name="T56" fmla="*/ 540 w 561"/>
              <a:gd name="T57" fmla="*/ 340 h 390"/>
              <a:gd name="T58" fmla="*/ 553 w 561"/>
              <a:gd name="T59" fmla="*/ 333 h 390"/>
              <a:gd name="T60" fmla="*/ 561 w 561"/>
              <a:gd name="T61" fmla="*/ 316 h 390"/>
              <a:gd name="T62" fmla="*/ 557 w 561"/>
              <a:gd name="T63" fmla="*/ 13 h 390"/>
              <a:gd name="T64" fmla="*/ 512 w 561"/>
              <a:gd name="T65" fmla="*/ 300 h 390"/>
              <a:gd name="T66" fmla="*/ 465 w 561"/>
              <a:gd name="T67" fmla="*/ 322 h 390"/>
              <a:gd name="T68" fmla="*/ 424 w 561"/>
              <a:gd name="T69" fmla="*/ 334 h 390"/>
              <a:gd name="T70" fmla="*/ 390 w 561"/>
              <a:gd name="T71" fmla="*/ 335 h 390"/>
              <a:gd name="T72" fmla="*/ 362 w 561"/>
              <a:gd name="T73" fmla="*/ 327 h 390"/>
              <a:gd name="T74" fmla="*/ 320 w 561"/>
              <a:gd name="T75" fmla="*/ 307 h 390"/>
              <a:gd name="T76" fmla="*/ 281 w 561"/>
              <a:gd name="T77" fmla="*/ 292 h 390"/>
              <a:gd name="T78" fmla="*/ 253 w 561"/>
              <a:gd name="T79" fmla="*/ 285 h 390"/>
              <a:gd name="T80" fmla="*/ 224 w 561"/>
              <a:gd name="T81" fmla="*/ 282 h 390"/>
              <a:gd name="T82" fmla="*/ 176 w 561"/>
              <a:gd name="T83" fmla="*/ 285 h 390"/>
              <a:gd name="T84" fmla="*/ 116 w 561"/>
              <a:gd name="T85" fmla="*/ 299 h 390"/>
              <a:gd name="T86" fmla="*/ 49 w 561"/>
              <a:gd name="T87" fmla="*/ 325 h 390"/>
              <a:gd name="T88" fmla="*/ 91 w 561"/>
              <a:gd name="T89" fmla="*/ 77 h 390"/>
              <a:gd name="T90" fmla="*/ 150 w 561"/>
              <a:gd name="T91" fmla="*/ 56 h 390"/>
              <a:gd name="T92" fmla="*/ 202 w 561"/>
              <a:gd name="T93" fmla="*/ 49 h 390"/>
              <a:gd name="T94" fmla="*/ 254 w 561"/>
              <a:gd name="T95" fmla="*/ 55 h 390"/>
              <a:gd name="T96" fmla="*/ 303 w 561"/>
              <a:gd name="T97" fmla="*/ 73 h 390"/>
              <a:gd name="T98" fmla="*/ 352 w 561"/>
              <a:gd name="T99" fmla="*/ 94 h 390"/>
              <a:gd name="T100" fmla="*/ 395 w 561"/>
              <a:gd name="T101" fmla="*/ 101 h 390"/>
              <a:gd name="T102" fmla="*/ 436 w 561"/>
              <a:gd name="T103" fmla="*/ 96 h 390"/>
              <a:gd name="T104" fmla="*/ 481 w 561"/>
              <a:gd name="T105" fmla="*/ 81 h 390"/>
              <a:gd name="T106" fmla="*/ 512 w 561"/>
              <a:gd name="T107" fmla="*/ 300 h 3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61" h="390">
                <a:moveTo>
                  <a:pt x="549" y="3"/>
                </a:moveTo>
                <a:lnTo>
                  <a:pt x="542" y="1"/>
                </a:lnTo>
                <a:lnTo>
                  <a:pt x="537" y="0"/>
                </a:lnTo>
                <a:lnTo>
                  <a:pt x="530" y="1"/>
                </a:lnTo>
                <a:lnTo>
                  <a:pt x="525" y="3"/>
                </a:lnTo>
                <a:lnTo>
                  <a:pt x="521" y="6"/>
                </a:lnTo>
                <a:lnTo>
                  <a:pt x="513" y="10"/>
                </a:lnTo>
                <a:lnTo>
                  <a:pt x="496" y="20"/>
                </a:lnTo>
                <a:lnTo>
                  <a:pt x="478" y="28"/>
                </a:lnTo>
                <a:lnTo>
                  <a:pt x="463" y="36"/>
                </a:lnTo>
                <a:lnTo>
                  <a:pt x="448" y="41"/>
                </a:lnTo>
                <a:lnTo>
                  <a:pt x="433" y="47"/>
                </a:lnTo>
                <a:lnTo>
                  <a:pt x="420" y="50"/>
                </a:lnTo>
                <a:lnTo>
                  <a:pt x="407" y="52"/>
                </a:lnTo>
                <a:lnTo>
                  <a:pt x="395" y="52"/>
                </a:lnTo>
                <a:lnTo>
                  <a:pt x="386" y="52"/>
                </a:lnTo>
                <a:lnTo>
                  <a:pt x="377" y="50"/>
                </a:lnTo>
                <a:lnTo>
                  <a:pt x="368" y="48"/>
                </a:lnTo>
                <a:lnTo>
                  <a:pt x="361" y="45"/>
                </a:lnTo>
                <a:lnTo>
                  <a:pt x="340" y="35"/>
                </a:lnTo>
                <a:lnTo>
                  <a:pt x="320" y="26"/>
                </a:lnTo>
                <a:lnTo>
                  <a:pt x="300" y="19"/>
                </a:lnTo>
                <a:lnTo>
                  <a:pt x="282" y="12"/>
                </a:lnTo>
                <a:lnTo>
                  <a:pt x="262" y="7"/>
                </a:lnTo>
                <a:lnTo>
                  <a:pt x="243" y="3"/>
                </a:lnTo>
                <a:lnTo>
                  <a:pt x="224" y="1"/>
                </a:lnTo>
                <a:lnTo>
                  <a:pt x="202" y="0"/>
                </a:lnTo>
                <a:lnTo>
                  <a:pt x="188" y="1"/>
                </a:lnTo>
                <a:lnTo>
                  <a:pt x="174" y="2"/>
                </a:lnTo>
                <a:lnTo>
                  <a:pt x="159" y="5"/>
                </a:lnTo>
                <a:lnTo>
                  <a:pt x="144" y="8"/>
                </a:lnTo>
                <a:lnTo>
                  <a:pt x="127" y="12"/>
                </a:lnTo>
                <a:lnTo>
                  <a:pt x="113" y="16"/>
                </a:lnTo>
                <a:lnTo>
                  <a:pt x="99" y="21"/>
                </a:lnTo>
                <a:lnTo>
                  <a:pt x="85" y="26"/>
                </a:lnTo>
                <a:lnTo>
                  <a:pt x="72" y="33"/>
                </a:lnTo>
                <a:lnTo>
                  <a:pt x="60" y="37"/>
                </a:lnTo>
                <a:lnTo>
                  <a:pt x="51" y="42"/>
                </a:lnTo>
                <a:lnTo>
                  <a:pt x="42" y="47"/>
                </a:lnTo>
                <a:lnTo>
                  <a:pt x="26" y="54"/>
                </a:lnTo>
                <a:lnTo>
                  <a:pt x="12" y="63"/>
                </a:lnTo>
                <a:lnTo>
                  <a:pt x="6" y="67"/>
                </a:lnTo>
                <a:lnTo>
                  <a:pt x="3" y="72"/>
                </a:lnTo>
                <a:lnTo>
                  <a:pt x="1" y="77"/>
                </a:lnTo>
                <a:lnTo>
                  <a:pt x="0" y="83"/>
                </a:lnTo>
                <a:lnTo>
                  <a:pt x="0" y="365"/>
                </a:lnTo>
                <a:lnTo>
                  <a:pt x="1" y="373"/>
                </a:lnTo>
                <a:lnTo>
                  <a:pt x="3" y="378"/>
                </a:lnTo>
                <a:lnTo>
                  <a:pt x="6" y="382"/>
                </a:lnTo>
                <a:lnTo>
                  <a:pt x="12" y="387"/>
                </a:lnTo>
                <a:lnTo>
                  <a:pt x="18" y="389"/>
                </a:lnTo>
                <a:lnTo>
                  <a:pt x="25" y="390"/>
                </a:lnTo>
                <a:lnTo>
                  <a:pt x="31" y="389"/>
                </a:lnTo>
                <a:lnTo>
                  <a:pt x="37" y="387"/>
                </a:lnTo>
                <a:lnTo>
                  <a:pt x="56" y="376"/>
                </a:lnTo>
                <a:lnTo>
                  <a:pt x="77" y="366"/>
                </a:lnTo>
                <a:lnTo>
                  <a:pt x="99" y="357"/>
                </a:lnTo>
                <a:lnTo>
                  <a:pt x="124" y="348"/>
                </a:lnTo>
                <a:lnTo>
                  <a:pt x="149" y="340"/>
                </a:lnTo>
                <a:lnTo>
                  <a:pt x="172" y="335"/>
                </a:lnTo>
                <a:lnTo>
                  <a:pt x="193" y="332"/>
                </a:lnTo>
                <a:lnTo>
                  <a:pt x="214" y="331"/>
                </a:lnTo>
                <a:lnTo>
                  <a:pt x="225" y="332"/>
                </a:lnTo>
                <a:lnTo>
                  <a:pt x="235" y="333"/>
                </a:lnTo>
                <a:lnTo>
                  <a:pt x="246" y="334"/>
                </a:lnTo>
                <a:lnTo>
                  <a:pt x="257" y="336"/>
                </a:lnTo>
                <a:lnTo>
                  <a:pt x="267" y="339"/>
                </a:lnTo>
                <a:lnTo>
                  <a:pt x="276" y="341"/>
                </a:lnTo>
                <a:lnTo>
                  <a:pt x="284" y="345"/>
                </a:lnTo>
                <a:lnTo>
                  <a:pt x="292" y="348"/>
                </a:lnTo>
                <a:lnTo>
                  <a:pt x="299" y="351"/>
                </a:lnTo>
                <a:lnTo>
                  <a:pt x="308" y="354"/>
                </a:lnTo>
                <a:lnTo>
                  <a:pt x="318" y="360"/>
                </a:lnTo>
                <a:lnTo>
                  <a:pt x="329" y="365"/>
                </a:lnTo>
                <a:lnTo>
                  <a:pt x="340" y="371"/>
                </a:lnTo>
                <a:lnTo>
                  <a:pt x="353" y="377"/>
                </a:lnTo>
                <a:lnTo>
                  <a:pt x="368" y="381"/>
                </a:lnTo>
                <a:lnTo>
                  <a:pt x="383" y="384"/>
                </a:lnTo>
                <a:lnTo>
                  <a:pt x="400" y="385"/>
                </a:lnTo>
                <a:lnTo>
                  <a:pt x="415" y="384"/>
                </a:lnTo>
                <a:lnTo>
                  <a:pt x="430" y="381"/>
                </a:lnTo>
                <a:lnTo>
                  <a:pt x="447" y="378"/>
                </a:lnTo>
                <a:lnTo>
                  <a:pt x="463" y="374"/>
                </a:lnTo>
                <a:lnTo>
                  <a:pt x="482" y="367"/>
                </a:lnTo>
                <a:lnTo>
                  <a:pt x="500" y="360"/>
                </a:lnTo>
                <a:lnTo>
                  <a:pt x="521" y="350"/>
                </a:lnTo>
                <a:lnTo>
                  <a:pt x="540" y="340"/>
                </a:lnTo>
                <a:lnTo>
                  <a:pt x="543" y="338"/>
                </a:lnTo>
                <a:lnTo>
                  <a:pt x="546" y="337"/>
                </a:lnTo>
                <a:lnTo>
                  <a:pt x="553" y="333"/>
                </a:lnTo>
                <a:lnTo>
                  <a:pt x="557" y="328"/>
                </a:lnTo>
                <a:lnTo>
                  <a:pt x="559" y="322"/>
                </a:lnTo>
                <a:lnTo>
                  <a:pt x="561" y="316"/>
                </a:lnTo>
                <a:lnTo>
                  <a:pt x="561" y="25"/>
                </a:lnTo>
                <a:lnTo>
                  <a:pt x="559" y="19"/>
                </a:lnTo>
                <a:lnTo>
                  <a:pt x="557" y="13"/>
                </a:lnTo>
                <a:lnTo>
                  <a:pt x="554" y="8"/>
                </a:lnTo>
                <a:lnTo>
                  <a:pt x="549" y="3"/>
                </a:lnTo>
                <a:close/>
                <a:moveTo>
                  <a:pt x="512" y="300"/>
                </a:moveTo>
                <a:lnTo>
                  <a:pt x="496" y="309"/>
                </a:lnTo>
                <a:lnTo>
                  <a:pt x="480" y="316"/>
                </a:lnTo>
                <a:lnTo>
                  <a:pt x="465" y="322"/>
                </a:lnTo>
                <a:lnTo>
                  <a:pt x="450" y="327"/>
                </a:lnTo>
                <a:lnTo>
                  <a:pt x="437" y="331"/>
                </a:lnTo>
                <a:lnTo>
                  <a:pt x="424" y="334"/>
                </a:lnTo>
                <a:lnTo>
                  <a:pt x="411" y="335"/>
                </a:lnTo>
                <a:lnTo>
                  <a:pt x="400" y="336"/>
                </a:lnTo>
                <a:lnTo>
                  <a:pt x="390" y="335"/>
                </a:lnTo>
                <a:lnTo>
                  <a:pt x="379" y="334"/>
                </a:lnTo>
                <a:lnTo>
                  <a:pt x="370" y="331"/>
                </a:lnTo>
                <a:lnTo>
                  <a:pt x="362" y="327"/>
                </a:lnTo>
                <a:lnTo>
                  <a:pt x="351" y="322"/>
                </a:lnTo>
                <a:lnTo>
                  <a:pt x="333" y="313"/>
                </a:lnTo>
                <a:lnTo>
                  <a:pt x="320" y="307"/>
                </a:lnTo>
                <a:lnTo>
                  <a:pt x="307" y="301"/>
                </a:lnTo>
                <a:lnTo>
                  <a:pt x="291" y="295"/>
                </a:lnTo>
                <a:lnTo>
                  <a:pt x="281" y="292"/>
                </a:lnTo>
                <a:lnTo>
                  <a:pt x="271" y="290"/>
                </a:lnTo>
                <a:lnTo>
                  <a:pt x="262" y="287"/>
                </a:lnTo>
                <a:lnTo>
                  <a:pt x="253" y="285"/>
                </a:lnTo>
                <a:lnTo>
                  <a:pt x="244" y="284"/>
                </a:lnTo>
                <a:lnTo>
                  <a:pt x="234" y="283"/>
                </a:lnTo>
                <a:lnTo>
                  <a:pt x="224" y="282"/>
                </a:lnTo>
                <a:lnTo>
                  <a:pt x="214" y="282"/>
                </a:lnTo>
                <a:lnTo>
                  <a:pt x="195" y="283"/>
                </a:lnTo>
                <a:lnTo>
                  <a:pt x="176" y="285"/>
                </a:lnTo>
                <a:lnTo>
                  <a:pt x="157" y="289"/>
                </a:lnTo>
                <a:lnTo>
                  <a:pt x="137" y="293"/>
                </a:lnTo>
                <a:lnTo>
                  <a:pt x="116" y="299"/>
                </a:lnTo>
                <a:lnTo>
                  <a:pt x="94" y="307"/>
                </a:lnTo>
                <a:lnTo>
                  <a:pt x="71" y="316"/>
                </a:lnTo>
                <a:lnTo>
                  <a:pt x="49" y="325"/>
                </a:lnTo>
                <a:lnTo>
                  <a:pt x="49" y="97"/>
                </a:lnTo>
                <a:lnTo>
                  <a:pt x="70" y="87"/>
                </a:lnTo>
                <a:lnTo>
                  <a:pt x="91" y="77"/>
                </a:lnTo>
                <a:lnTo>
                  <a:pt x="111" y="68"/>
                </a:lnTo>
                <a:lnTo>
                  <a:pt x="131" y="62"/>
                </a:lnTo>
                <a:lnTo>
                  <a:pt x="150" y="56"/>
                </a:lnTo>
                <a:lnTo>
                  <a:pt x="167" y="52"/>
                </a:lnTo>
                <a:lnTo>
                  <a:pt x="186" y="50"/>
                </a:lnTo>
                <a:lnTo>
                  <a:pt x="202" y="49"/>
                </a:lnTo>
                <a:lnTo>
                  <a:pt x="220" y="50"/>
                </a:lnTo>
                <a:lnTo>
                  <a:pt x="237" y="52"/>
                </a:lnTo>
                <a:lnTo>
                  <a:pt x="254" y="55"/>
                </a:lnTo>
                <a:lnTo>
                  <a:pt x="270" y="60"/>
                </a:lnTo>
                <a:lnTo>
                  <a:pt x="286" y="65"/>
                </a:lnTo>
                <a:lnTo>
                  <a:pt x="303" y="73"/>
                </a:lnTo>
                <a:lnTo>
                  <a:pt x="321" y="80"/>
                </a:lnTo>
                <a:lnTo>
                  <a:pt x="340" y="89"/>
                </a:lnTo>
                <a:lnTo>
                  <a:pt x="352" y="94"/>
                </a:lnTo>
                <a:lnTo>
                  <a:pt x="366" y="97"/>
                </a:lnTo>
                <a:lnTo>
                  <a:pt x="380" y="101"/>
                </a:lnTo>
                <a:lnTo>
                  <a:pt x="395" y="101"/>
                </a:lnTo>
                <a:lnTo>
                  <a:pt x="408" y="101"/>
                </a:lnTo>
                <a:lnTo>
                  <a:pt x="422" y="99"/>
                </a:lnTo>
                <a:lnTo>
                  <a:pt x="436" y="96"/>
                </a:lnTo>
                <a:lnTo>
                  <a:pt x="450" y="92"/>
                </a:lnTo>
                <a:lnTo>
                  <a:pt x="465" y="88"/>
                </a:lnTo>
                <a:lnTo>
                  <a:pt x="481" y="81"/>
                </a:lnTo>
                <a:lnTo>
                  <a:pt x="496" y="75"/>
                </a:lnTo>
                <a:lnTo>
                  <a:pt x="512" y="66"/>
                </a:lnTo>
                <a:lnTo>
                  <a:pt x="512" y="300"/>
                </a:lnTo>
                <a:close/>
              </a:path>
            </a:pathLst>
          </a:custGeom>
          <a:solidFill>
            <a:schemeClr val="accent1"/>
          </a:solidFill>
          <a:ln>
            <a:noFill/>
          </a:ln>
        </p:spPr>
        <p:txBody>
          <a:bodyPr vert="horz" wrap="square" lIns="243792" tIns="121896" rIns="243792" bIns="121896" numCol="1" anchor="t" anchorCtr="0" compatLnSpc="1">
            <a:prstTxWarp prst="textNoShape">
              <a:avLst/>
            </a:prstTxWarp>
          </a:bodyPr>
          <a:lstStyle/>
          <a:p>
            <a:endParaRPr lang="ru-RU" sz="2400"/>
          </a:p>
        </p:txBody>
      </p:sp>
      <p:sp>
        <p:nvSpPr>
          <p:cNvPr id="110" name="Freeform 113"/>
          <p:cNvSpPr>
            <a:spLocks/>
          </p:cNvSpPr>
          <p:nvPr/>
        </p:nvSpPr>
        <p:spPr bwMode="auto">
          <a:xfrm>
            <a:off x="3532026" y="1973690"/>
            <a:ext cx="478275" cy="482506"/>
          </a:xfrm>
          <a:custGeom>
            <a:avLst/>
            <a:gdLst>
              <a:gd name="T0" fmla="*/ 220 w 339"/>
              <a:gd name="T1" fmla="*/ 165 h 342"/>
              <a:gd name="T2" fmla="*/ 290 w 339"/>
              <a:gd name="T3" fmla="*/ 64 h 342"/>
              <a:gd name="T4" fmla="*/ 338 w 339"/>
              <a:gd name="T5" fmla="*/ 64 h 342"/>
              <a:gd name="T6" fmla="*/ 338 w 339"/>
              <a:gd name="T7" fmla="*/ 0 h 342"/>
              <a:gd name="T8" fmla="*/ 239 w 339"/>
              <a:gd name="T9" fmla="*/ 0 h 342"/>
              <a:gd name="T10" fmla="*/ 186 w 339"/>
              <a:gd name="T11" fmla="*/ 87 h 342"/>
              <a:gd name="T12" fmla="*/ 177 w 339"/>
              <a:gd name="T13" fmla="*/ 103 h 342"/>
              <a:gd name="T14" fmla="*/ 174 w 339"/>
              <a:gd name="T15" fmla="*/ 107 h 342"/>
              <a:gd name="T16" fmla="*/ 172 w 339"/>
              <a:gd name="T17" fmla="*/ 111 h 342"/>
              <a:gd name="T18" fmla="*/ 171 w 339"/>
              <a:gd name="T19" fmla="*/ 111 h 342"/>
              <a:gd name="T20" fmla="*/ 170 w 339"/>
              <a:gd name="T21" fmla="*/ 107 h 342"/>
              <a:gd name="T22" fmla="*/ 167 w 339"/>
              <a:gd name="T23" fmla="*/ 103 h 342"/>
              <a:gd name="T24" fmla="*/ 162 w 339"/>
              <a:gd name="T25" fmla="*/ 92 h 342"/>
              <a:gd name="T26" fmla="*/ 158 w 339"/>
              <a:gd name="T27" fmla="*/ 87 h 342"/>
              <a:gd name="T28" fmla="*/ 105 w 339"/>
              <a:gd name="T29" fmla="*/ 0 h 342"/>
              <a:gd name="T30" fmla="*/ 1 w 339"/>
              <a:gd name="T31" fmla="*/ 0 h 342"/>
              <a:gd name="T32" fmla="*/ 1 w 339"/>
              <a:gd name="T33" fmla="*/ 64 h 342"/>
              <a:gd name="T34" fmla="*/ 52 w 339"/>
              <a:gd name="T35" fmla="*/ 64 h 342"/>
              <a:gd name="T36" fmla="*/ 124 w 339"/>
              <a:gd name="T37" fmla="*/ 168 h 342"/>
              <a:gd name="T38" fmla="*/ 48 w 339"/>
              <a:gd name="T39" fmla="*/ 279 h 342"/>
              <a:gd name="T40" fmla="*/ 0 w 339"/>
              <a:gd name="T41" fmla="*/ 279 h 342"/>
              <a:gd name="T42" fmla="*/ 0 w 339"/>
              <a:gd name="T43" fmla="*/ 342 h 342"/>
              <a:gd name="T44" fmla="*/ 98 w 339"/>
              <a:gd name="T45" fmla="*/ 342 h 342"/>
              <a:gd name="T46" fmla="*/ 157 w 339"/>
              <a:gd name="T47" fmla="*/ 246 h 342"/>
              <a:gd name="T48" fmla="*/ 162 w 339"/>
              <a:gd name="T49" fmla="*/ 238 h 342"/>
              <a:gd name="T50" fmla="*/ 166 w 339"/>
              <a:gd name="T51" fmla="*/ 230 h 342"/>
              <a:gd name="T52" fmla="*/ 169 w 339"/>
              <a:gd name="T53" fmla="*/ 223 h 342"/>
              <a:gd name="T54" fmla="*/ 171 w 339"/>
              <a:gd name="T55" fmla="*/ 223 h 342"/>
              <a:gd name="T56" fmla="*/ 172 w 339"/>
              <a:gd name="T57" fmla="*/ 227 h 342"/>
              <a:gd name="T58" fmla="*/ 174 w 339"/>
              <a:gd name="T59" fmla="*/ 230 h 342"/>
              <a:gd name="T60" fmla="*/ 184 w 339"/>
              <a:gd name="T61" fmla="*/ 246 h 342"/>
              <a:gd name="T62" fmla="*/ 245 w 339"/>
              <a:gd name="T63" fmla="*/ 342 h 342"/>
              <a:gd name="T64" fmla="*/ 339 w 339"/>
              <a:gd name="T65" fmla="*/ 342 h 342"/>
              <a:gd name="T66" fmla="*/ 339 w 339"/>
              <a:gd name="T67" fmla="*/ 279 h 342"/>
              <a:gd name="T68" fmla="*/ 298 w 339"/>
              <a:gd name="T69" fmla="*/ 279 h 342"/>
              <a:gd name="T70" fmla="*/ 220 w 339"/>
              <a:gd name="T71" fmla="*/ 165 h 3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39" h="342">
                <a:moveTo>
                  <a:pt x="220" y="165"/>
                </a:moveTo>
                <a:lnTo>
                  <a:pt x="290" y="64"/>
                </a:lnTo>
                <a:lnTo>
                  <a:pt x="338" y="64"/>
                </a:lnTo>
                <a:lnTo>
                  <a:pt x="338" y="0"/>
                </a:lnTo>
                <a:lnTo>
                  <a:pt x="239" y="0"/>
                </a:lnTo>
                <a:lnTo>
                  <a:pt x="186" y="87"/>
                </a:lnTo>
                <a:lnTo>
                  <a:pt x="177" y="103"/>
                </a:lnTo>
                <a:lnTo>
                  <a:pt x="174" y="107"/>
                </a:lnTo>
                <a:lnTo>
                  <a:pt x="172" y="111"/>
                </a:lnTo>
                <a:lnTo>
                  <a:pt x="171" y="111"/>
                </a:lnTo>
                <a:lnTo>
                  <a:pt x="170" y="107"/>
                </a:lnTo>
                <a:lnTo>
                  <a:pt x="167" y="103"/>
                </a:lnTo>
                <a:lnTo>
                  <a:pt x="162" y="92"/>
                </a:lnTo>
                <a:lnTo>
                  <a:pt x="158" y="87"/>
                </a:lnTo>
                <a:lnTo>
                  <a:pt x="105" y="0"/>
                </a:lnTo>
                <a:lnTo>
                  <a:pt x="1" y="0"/>
                </a:lnTo>
                <a:lnTo>
                  <a:pt x="1" y="64"/>
                </a:lnTo>
                <a:lnTo>
                  <a:pt x="52" y="64"/>
                </a:lnTo>
                <a:lnTo>
                  <a:pt x="124" y="168"/>
                </a:lnTo>
                <a:lnTo>
                  <a:pt x="48" y="279"/>
                </a:lnTo>
                <a:lnTo>
                  <a:pt x="0" y="279"/>
                </a:lnTo>
                <a:lnTo>
                  <a:pt x="0" y="342"/>
                </a:lnTo>
                <a:lnTo>
                  <a:pt x="98" y="342"/>
                </a:lnTo>
                <a:lnTo>
                  <a:pt x="157" y="246"/>
                </a:lnTo>
                <a:lnTo>
                  <a:pt x="162" y="238"/>
                </a:lnTo>
                <a:lnTo>
                  <a:pt x="166" y="230"/>
                </a:lnTo>
                <a:lnTo>
                  <a:pt x="169" y="223"/>
                </a:lnTo>
                <a:lnTo>
                  <a:pt x="171" y="223"/>
                </a:lnTo>
                <a:lnTo>
                  <a:pt x="172" y="227"/>
                </a:lnTo>
                <a:lnTo>
                  <a:pt x="174" y="230"/>
                </a:lnTo>
                <a:lnTo>
                  <a:pt x="184" y="246"/>
                </a:lnTo>
                <a:lnTo>
                  <a:pt x="245" y="342"/>
                </a:lnTo>
                <a:lnTo>
                  <a:pt x="339" y="342"/>
                </a:lnTo>
                <a:lnTo>
                  <a:pt x="339" y="279"/>
                </a:lnTo>
                <a:lnTo>
                  <a:pt x="298" y="279"/>
                </a:lnTo>
                <a:lnTo>
                  <a:pt x="220" y="165"/>
                </a:lnTo>
                <a:close/>
              </a:path>
            </a:pathLst>
          </a:custGeom>
          <a:solidFill>
            <a:schemeClr val="accent1"/>
          </a:solidFill>
          <a:ln>
            <a:noFill/>
          </a:ln>
        </p:spPr>
        <p:txBody>
          <a:bodyPr vert="horz" wrap="square" lIns="243792" tIns="121896" rIns="243792" bIns="121896" numCol="1" anchor="t" anchorCtr="0" compatLnSpc="1">
            <a:prstTxWarp prst="textNoShape">
              <a:avLst/>
            </a:prstTxWarp>
          </a:bodyPr>
          <a:lstStyle/>
          <a:p>
            <a:endParaRPr lang="ru-RU" sz="2400"/>
          </a:p>
        </p:txBody>
      </p:sp>
      <p:sp>
        <p:nvSpPr>
          <p:cNvPr id="111" name="Freeform 114"/>
          <p:cNvSpPr>
            <a:spLocks/>
          </p:cNvSpPr>
          <p:nvPr/>
        </p:nvSpPr>
        <p:spPr bwMode="auto">
          <a:xfrm>
            <a:off x="4073789" y="2193780"/>
            <a:ext cx="279345" cy="397856"/>
          </a:xfrm>
          <a:custGeom>
            <a:avLst/>
            <a:gdLst>
              <a:gd name="T0" fmla="*/ 150 w 198"/>
              <a:gd name="T1" fmla="*/ 235 h 284"/>
              <a:gd name="T2" fmla="*/ 64 w 198"/>
              <a:gd name="T3" fmla="*/ 229 h 284"/>
              <a:gd name="T4" fmla="*/ 71 w 198"/>
              <a:gd name="T5" fmla="*/ 215 h 284"/>
              <a:gd name="T6" fmla="*/ 85 w 198"/>
              <a:gd name="T7" fmla="*/ 202 h 284"/>
              <a:gd name="T8" fmla="*/ 102 w 198"/>
              <a:gd name="T9" fmla="*/ 190 h 284"/>
              <a:gd name="T10" fmla="*/ 120 w 198"/>
              <a:gd name="T11" fmla="*/ 178 h 284"/>
              <a:gd name="T12" fmla="*/ 139 w 198"/>
              <a:gd name="T13" fmla="*/ 166 h 284"/>
              <a:gd name="T14" fmla="*/ 158 w 198"/>
              <a:gd name="T15" fmla="*/ 153 h 284"/>
              <a:gd name="T16" fmla="*/ 174 w 198"/>
              <a:gd name="T17" fmla="*/ 137 h 284"/>
              <a:gd name="T18" fmla="*/ 186 w 198"/>
              <a:gd name="T19" fmla="*/ 117 h 284"/>
              <a:gd name="T20" fmla="*/ 192 w 198"/>
              <a:gd name="T21" fmla="*/ 95 h 284"/>
              <a:gd name="T22" fmla="*/ 193 w 198"/>
              <a:gd name="T23" fmla="*/ 73 h 284"/>
              <a:gd name="T24" fmla="*/ 190 w 198"/>
              <a:gd name="T25" fmla="*/ 56 h 284"/>
              <a:gd name="T26" fmla="*/ 184 w 198"/>
              <a:gd name="T27" fmla="*/ 41 h 284"/>
              <a:gd name="T28" fmla="*/ 174 w 198"/>
              <a:gd name="T29" fmla="*/ 28 h 284"/>
              <a:gd name="T30" fmla="*/ 161 w 198"/>
              <a:gd name="T31" fmla="*/ 17 h 284"/>
              <a:gd name="T32" fmla="*/ 146 w 198"/>
              <a:gd name="T33" fmla="*/ 8 h 284"/>
              <a:gd name="T34" fmla="*/ 130 w 198"/>
              <a:gd name="T35" fmla="*/ 3 h 284"/>
              <a:gd name="T36" fmla="*/ 110 w 198"/>
              <a:gd name="T37" fmla="*/ 0 h 284"/>
              <a:gd name="T38" fmla="*/ 90 w 198"/>
              <a:gd name="T39" fmla="*/ 0 h 284"/>
              <a:gd name="T40" fmla="*/ 70 w 198"/>
              <a:gd name="T41" fmla="*/ 3 h 284"/>
              <a:gd name="T42" fmla="*/ 53 w 198"/>
              <a:gd name="T43" fmla="*/ 9 h 284"/>
              <a:gd name="T44" fmla="*/ 36 w 198"/>
              <a:gd name="T45" fmla="*/ 18 h 284"/>
              <a:gd name="T46" fmla="*/ 22 w 198"/>
              <a:gd name="T47" fmla="*/ 30 h 284"/>
              <a:gd name="T48" fmla="*/ 10 w 198"/>
              <a:gd name="T49" fmla="*/ 42 h 284"/>
              <a:gd name="T50" fmla="*/ 44 w 198"/>
              <a:gd name="T51" fmla="*/ 84 h 284"/>
              <a:gd name="T52" fmla="*/ 58 w 198"/>
              <a:gd name="T53" fmla="*/ 70 h 284"/>
              <a:gd name="T54" fmla="*/ 76 w 198"/>
              <a:gd name="T55" fmla="*/ 58 h 284"/>
              <a:gd name="T56" fmla="*/ 95 w 198"/>
              <a:gd name="T57" fmla="*/ 55 h 284"/>
              <a:gd name="T58" fmla="*/ 109 w 198"/>
              <a:gd name="T59" fmla="*/ 57 h 284"/>
              <a:gd name="T60" fmla="*/ 122 w 198"/>
              <a:gd name="T61" fmla="*/ 64 h 284"/>
              <a:gd name="T62" fmla="*/ 131 w 198"/>
              <a:gd name="T63" fmla="*/ 74 h 284"/>
              <a:gd name="T64" fmla="*/ 133 w 198"/>
              <a:gd name="T65" fmla="*/ 88 h 284"/>
              <a:gd name="T66" fmla="*/ 131 w 198"/>
              <a:gd name="T67" fmla="*/ 100 h 284"/>
              <a:gd name="T68" fmla="*/ 123 w 198"/>
              <a:gd name="T69" fmla="*/ 112 h 284"/>
              <a:gd name="T70" fmla="*/ 112 w 198"/>
              <a:gd name="T71" fmla="*/ 123 h 284"/>
              <a:gd name="T72" fmla="*/ 98 w 198"/>
              <a:gd name="T73" fmla="*/ 132 h 284"/>
              <a:gd name="T74" fmla="*/ 67 w 198"/>
              <a:gd name="T75" fmla="*/ 153 h 284"/>
              <a:gd name="T76" fmla="*/ 35 w 198"/>
              <a:gd name="T77" fmla="*/ 178 h 284"/>
              <a:gd name="T78" fmla="*/ 21 w 198"/>
              <a:gd name="T79" fmla="*/ 193 h 284"/>
              <a:gd name="T80" fmla="*/ 10 w 198"/>
              <a:gd name="T81" fmla="*/ 211 h 284"/>
              <a:gd name="T82" fmla="*/ 2 w 198"/>
              <a:gd name="T83" fmla="*/ 232 h 284"/>
              <a:gd name="T84" fmla="*/ 0 w 198"/>
              <a:gd name="T85" fmla="*/ 256 h 284"/>
              <a:gd name="T86" fmla="*/ 1 w 198"/>
              <a:gd name="T87" fmla="*/ 273 h 284"/>
              <a:gd name="T88" fmla="*/ 198 w 198"/>
              <a:gd name="T89" fmla="*/ 284 h 284"/>
              <a:gd name="T90" fmla="*/ 150 w 198"/>
              <a:gd name="T91" fmla="*/ 205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98" h="284">
                <a:moveTo>
                  <a:pt x="150" y="205"/>
                </a:moveTo>
                <a:lnTo>
                  <a:pt x="150" y="235"/>
                </a:lnTo>
                <a:lnTo>
                  <a:pt x="62" y="235"/>
                </a:lnTo>
                <a:lnTo>
                  <a:pt x="64" y="229"/>
                </a:lnTo>
                <a:lnTo>
                  <a:pt x="67" y="221"/>
                </a:lnTo>
                <a:lnTo>
                  <a:pt x="71" y="215"/>
                </a:lnTo>
                <a:lnTo>
                  <a:pt x="78" y="208"/>
                </a:lnTo>
                <a:lnTo>
                  <a:pt x="85" y="202"/>
                </a:lnTo>
                <a:lnTo>
                  <a:pt x="93" y="195"/>
                </a:lnTo>
                <a:lnTo>
                  <a:pt x="102" y="190"/>
                </a:lnTo>
                <a:lnTo>
                  <a:pt x="110" y="183"/>
                </a:lnTo>
                <a:lnTo>
                  <a:pt x="120" y="178"/>
                </a:lnTo>
                <a:lnTo>
                  <a:pt x="130" y="172"/>
                </a:lnTo>
                <a:lnTo>
                  <a:pt x="139" y="166"/>
                </a:lnTo>
                <a:lnTo>
                  <a:pt x="148" y="159"/>
                </a:lnTo>
                <a:lnTo>
                  <a:pt x="158" y="153"/>
                </a:lnTo>
                <a:lnTo>
                  <a:pt x="166" y="145"/>
                </a:lnTo>
                <a:lnTo>
                  <a:pt x="174" y="137"/>
                </a:lnTo>
                <a:lnTo>
                  <a:pt x="180" y="127"/>
                </a:lnTo>
                <a:lnTo>
                  <a:pt x="186" y="117"/>
                </a:lnTo>
                <a:lnTo>
                  <a:pt x="190" y="105"/>
                </a:lnTo>
                <a:lnTo>
                  <a:pt x="192" y="95"/>
                </a:lnTo>
                <a:lnTo>
                  <a:pt x="193" y="82"/>
                </a:lnTo>
                <a:lnTo>
                  <a:pt x="193" y="73"/>
                </a:lnTo>
                <a:lnTo>
                  <a:pt x="192" y="64"/>
                </a:lnTo>
                <a:lnTo>
                  <a:pt x="190" y="56"/>
                </a:lnTo>
                <a:lnTo>
                  <a:pt x="187" y="48"/>
                </a:lnTo>
                <a:lnTo>
                  <a:pt x="184" y="41"/>
                </a:lnTo>
                <a:lnTo>
                  <a:pt x="179" y="34"/>
                </a:lnTo>
                <a:lnTo>
                  <a:pt x="174" y="28"/>
                </a:lnTo>
                <a:lnTo>
                  <a:pt x="167" y="22"/>
                </a:lnTo>
                <a:lnTo>
                  <a:pt x="161" y="17"/>
                </a:lnTo>
                <a:lnTo>
                  <a:pt x="153" y="12"/>
                </a:lnTo>
                <a:lnTo>
                  <a:pt x="146" y="8"/>
                </a:lnTo>
                <a:lnTo>
                  <a:pt x="138" y="5"/>
                </a:lnTo>
                <a:lnTo>
                  <a:pt x="130" y="3"/>
                </a:lnTo>
                <a:lnTo>
                  <a:pt x="120" y="1"/>
                </a:lnTo>
                <a:lnTo>
                  <a:pt x="110" y="0"/>
                </a:lnTo>
                <a:lnTo>
                  <a:pt x="100" y="0"/>
                </a:lnTo>
                <a:lnTo>
                  <a:pt x="90" y="0"/>
                </a:lnTo>
                <a:lnTo>
                  <a:pt x="80" y="1"/>
                </a:lnTo>
                <a:lnTo>
                  <a:pt x="70" y="3"/>
                </a:lnTo>
                <a:lnTo>
                  <a:pt x="62" y="5"/>
                </a:lnTo>
                <a:lnTo>
                  <a:pt x="53" y="9"/>
                </a:lnTo>
                <a:lnTo>
                  <a:pt x="44" y="13"/>
                </a:lnTo>
                <a:lnTo>
                  <a:pt x="36" y="18"/>
                </a:lnTo>
                <a:lnTo>
                  <a:pt x="28" y="23"/>
                </a:lnTo>
                <a:lnTo>
                  <a:pt x="22" y="30"/>
                </a:lnTo>
                <a:lnTo>
                  <a:pt x="15" y="35"/>
                </a:lnTo>
                <a:lnTo>
                  <a:pt x="10" y="42"/>
                </a:lnTo>
                <a:lnTo>
                  <a:pt x="4" y="49"/>
                </a:lnTo>
                <a:lnTo>
                  <a:pt x="44" y="84"/>
                </a:lnTo>
                <a:lnTo>
                  <a:pt x="52" y="75"/>
                </a:lnTo>
                <a:lnTo>
                  <a:pt x="58" y="70"/>
                </a:lnTo>
                <a:lnTo>
                  <a:pt x="67" y="63"/>
                </a:lnTo>
                <a:lnTo>
                  <a:pt x="76" y="58"/>
                </a:lnTo>
                <a:lnTo>
                  <a:pt x="85" y="56"/>
                </a:lnTo>
                <a:lnTo>
                  <a:pt x="95" y="55"/>
                </a:lnTo>
                <a:lnTo>
                  <a:pt x="103" y="56"/>
                </a:lnTo>
                <a:lnTo>
                  <a:pt x="109" y="57"/>
                </a:lnTo>
                <a:lnTo>
                  <a:pt x="116" y="60"/>
                </a:lnTo>
                <a:lnTo>
                  <a:pt x="122" y="64"/>
                </a:lnTo>
                <a:lnTo>
                  <a:pt x="126" y="69"/>
                </a:lnTo>
                <a:lnTo>
                  <a:pt x="131" y="74"/>
                </a:lnTo>
                <a:lnTo>
                  <a:pt x="133" y="81"/>
                </a:lnTo>
                <a:lnTo>
                  <a:pt x="133" y="88"/>
                </a:lnTo>
                <a:lnTo>
                  <a:pt x="133" y="94"/>
                </a:lnTo>
                <a:lnTo>
                  <a:pt x="131" y="100"/>
                </a:lnTo>
                <a:lnTo>
                  <a:pt x="127" y="107"/>
                </a:lnTo>
                <a:lnTo>
                  <a:pt x="123" y="112"/>
                </a:lnTo>
                <a:lnTo>
                  <a:pt x="118" y="117"/>
                </a:lnTo>
                <a:lnTo>
                  <a:pt x="112" y="123"/>
                </a:lnTo>
                <a:lnTo>
                  <a:pt x="106" y="128"/>
                </a:lnTo>
                <a:lnTo>
                  <a:pt x="98" y="132"/>
                </a:lnTo>
                <a:lnTo>
                  <a:pt x="83" y="142"/>
                </a:lnTo>
                <a:lnTo>
                  <a:pt x="67" y="153"/>
                </a:lnTo>
                <a:lnTo>
                  <a:pt x="50" y="166"/>
                </a:lnTo>
                <a:lnTo>
                  <a:pt x="35" y="178"/>
                </a:lnTo>
                <a:lnTo>
                  <a:pt x="27" y="185"/>
                </a:lnTo>
                <a:lnTo>
                  <a:pt x="21" y="193"/>
                </a:lnTo>
                <a:lnTo>
                  <a:pt x="15" y="202"/>
                </a:lnTo>
                <a:lnTo>
                  <a:pt x="10" y="211"/>
                </a:lnTo>
                <a:lnTo>
                  <a:pt x="5" y="221"/>
                </a:lnTo>
                <a:lnTo>
                  <a:pt x="2" y="232"/>
                </a:lnTo>
                <a:lnTo>
                  <a:pt x="0" y="244"/>
                </a:lnTo>
                <a:lnTo>
                  <a:pt x="0" y="256"/>
                </a:lnTo>
                <a:lnTo>
                  <a:pt x="0" y="260"/>
                </a:lnTo>
                <a:lnTo>
                  <a:pt x="1" y="273"/>
                </a:lnTo>
                <a:lnTo>
                  <a:pt x="2" y="284"/>
                </a:lnTo>
                <a:lnTo>
                  <a:pt x="198" y="284"/>
                </a:lnTo>
                <a:lnTo>
                  <a:pt x="198" y="205"/>
                </a:lnTo>
                <a:lnTo>
                  <a:pt x="150" y="205"/>
                </a:lnTo>
                <a:close/>
              </a:path>
            </a:pathLst>
          </a:custGeom>
          <a:solidFill>
            <a:schemeClr val="accent1"/>
          </a:solidFill>
          <a:ln>
            <a:noFill/>
          </a:ln>
        </p:spPr>
        <p:txBody>
          <a:bodyPr vert="horz" wrap="square" lIns="243792" tIns="121896" rIns="243792" bIns="121896" numCol="1" anchor="t" anchorCtr="0" compatLnSpc="1">
            <a:prstTxWarp prst="textNoShape">
              <a:avLst/>
            </a:prstTxWarp>
          </a:bodyPr>
          <a:lstStyle/>
          <a:p>
            <a:endParaRPr lang="ru-RU" sz="2400"/>
          </a:p>
        </p:txBody>
      </p:sp>
      <p:sp>
        <p:nvSpPr>
          <p:cNvPr id="112" name="Freeform 115"/>
          <p:cNvSpPr>
            <a:spLocks noEditPoints="1"/>
          </p:cNvSpPr>
          <p:nvPr/>
        </p:nvSpPr>
        <p:spPr bwMode="auto">
          <a:xfrm>
            <a:off x="9732651" y="1872110"/>
            <a:ext cx="825340" cy="821106"/>
          </a:xfrm>
          <a:custGeom>
            <a:avLst/>
            <a:gdLst>
              <a:gd name="T0" fmla="*/ 536 w 584"/>
              <a:gd name="T1" fmla="*/ 18 h 584"/>
              <a:gd name="T2" fmla="*/ 508 w 584"/>
              <a:gd name="T3" fmla="*/ 4 h 584"/>
              <a:gd name="T4" fmla="*/ 475 w 584"/>
              <a:gd name="T5" fmla="*/ 0 h 584"/>
              <a:gd name="T6" fmla="*/ 89 w 584"/>
              <a:gd name="T7" fmla="*/ 2 h 584"/>
              <a:gd name="T8" fmla="*/ 58 w 584"/>
              <a:gd name="T9" fmla="*/ 12 h 584"/>
              <a:gd name="T10" fmla="*/ 33 w 584"/>
              <a:gd name="T11" fmla="*/ 32 h 584"/>
              <a:gd name="T12" fmla="*/ 13 w 584"/>
              <a:gd name="T13" fmla="*/ 58 h 584"/>
              <a:gd name="T14" fmla="*/ 2 w 584"/>
              <a:gd name="T15" fmla="*/ 87 h 584"/>
              <a:gd name="T16" fmla="*/ 0 w 584"/>
              <a:gd name="T17" fmla="*/ 475 h 584"/>
              <a:gd name="T18" fmla="*/ 4 w 584"/>
              <a:gd name="T19" fmla="*/ 506 h 584"/>
              <a:gd name="T20" fmla="*/ 18 w 584"/>
              <a:gd name="T21" fmla="*/ 535 h 584"/>
              <a:gd name="T22" fmla="*/ 41 w 584"/>
              <a:gd name="T23" fmla="*/ 559 h 584"/>
              <a:gd name="T24" fmla="*/ 68 w 584"/>
              <a:gd name="T25" fmla="*/ 576 h 584"/>
              <a:gd name="T26" fmla="*/ 98 w 584"/>
              <a:gd name="T27" fmla="*/ 584 h 584"/>
              <a:gd name="T28" fmla="*/ 486 w 584"/>
              <a:gd name="T29" fmla="*/ 584 h 584"/>
              <a:gd name="T30" fmla="*/ 517 w 584"/>
              <a:gd name="T31" fmla="*/ 576 h 584"/>
              <a:gd name="T32" fmla="*/ 544 w 584"/>
              <a:gd name="T33" fmla="*/ 559 h 584"/>
              <a:gd name="T34" fmla="*/ 567 w 584"/>
              <a:gd name="T35" fmla="*/ 535 h 584"/>
              <a:gd name="T36" fmla="*/ 580 w 584"/>
              <a:gd name="T37" fmla="*/ 506 h 584"/>
              <a:gd name="T38" fmla="*/ 584 w 584"/>
              <a:gd name="T39" fmla="*/ 475 h 584"/>
              <a:gd name="T40" fmla="*/ 583 w 584"/>
              <a:gd name="T41" fmla="*/ 87 h 584"/>
              <a:gd name="T42" fmla="*/ 573 w 584"/>
              <a:gd name="T43" fmla="*/ 58 h 584"/>
              <a:gd name="T44" fmla="*/ 553 w 584"/>
              <a:gd name="T45" fmla="*/ 32 h 584"/>
              <a:gd name="T46" fmla="*/ 93 w 584"/>
              <a:gd name="T47" fmla="*/ 390 h 584"/>
              <a:gd name="T48" fmla="*/ 87 w 584"/>
              <a:gd name="T49" fmla="*/ 384 h 584"/>
              <a:gd name="T50" fmla="*/ 85 w 584"/>
              <a:gd name="T51" fmla="*/ 377 h 584"/>
              <a:gd name="T52" fmla="*/ 161 w 584"/>
              <a:gd name="T53" fmla="*/ 242 h 584"/>
              <a:gd name="T54" fmla="*/ 112 w 584"/>
              <a:gd name="T55" fmla="*/ 154 h 584"/>
              <a:gd name="T56" fmla="*/ 116 w 584"/>
              <a:gd name="T57" fmla="*/ 147 h 584"/>
              <a:gd name="T58" fmla="*/ 123 w 584"/>
              <a:gd name="T59" fmla="*/ 145 h 584"/>
              <a:gd name="T60" fmla="*/ 204 w 584"/>
              <a:gd name="T61" fmla="*/ 148 h 584"/>
              <a:gd name="T62" fmla="*/ 234 w 584"/>
              <a:gd name="T63" fmla="*/ 194 h 584"/>
              <a:gd name="T64" fmla="*/ 261 w 584"/>
              <a:gd name="T65" fmla="*/ 242 h 584"/>
              <a:gd name="T66" fmla="*/ 177 w 584"/>
              <a:gd name="T67" fmla="*/ 386 h 584"/>
              <a:gd name="T68" fmla="*/ 498 w 584"/>
              <a:gd name="T69" fmla="*/ 64 h 584"/>
              <a:gd name="T70" fmla="*/ 442 w 584"/>
              <a:gd name="T71" fmla="*/ 520 h 584"/>
              <a:gd name="T72" fmla="*/ 443 w 584"/>
              <a:gd name="T73" fmla="*/ 528 h 584"/>
              <a:gd name="T74" fmla="*/ 439 w 584"/>
              <a:gd name="T75" fmla="*/ 534 h 584"/>
              <a:gd name="T76" fmla="*/ 363 w 584"/>
              <a:gd name="T77" fmla="*/ 535 h 584"/>
              <a:gd name="T78" fmla="*/ 347 w 584"/>
              <a:gd name="T79" fmla="*/ 528 h 584"/>
              <a:gd name="T80" fmla="*/ 299 w 584"/>
              <a:gd name="T81" fmla="*/ 443 h 584"/>
              <a:gd name="T82" fmla="*/ 257 w 584"/>
              <a:gd name="T83" fmla="*/ 365 h 584"/>
              <a:gd name="T84" fmla="*/ 243 w 584"/>
              <a:gd name="T85" fmla="*/ 339 h 584"/>
              <a:gd name="T86" fmla="*/ 407 w 584"/>
              <a:gd name="T87" fmla="*/ 52 h 584"/>
              <a:gd name="T88" fmla="*/ 489 w 584"/>
              <a:gd name="T89" fmla="*/ 48 h 584"/>
              <a:gd name="T90" fmla="*/ 497 w 584"/>
              <a:gd name="T91" fmla="*/ 51 h 584"/>
              <a:gd name="T92" fmla="*/ 500 w 584"/>
              <a:gd name="T93" fmla="*/ 58 h 5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584" h="584">
                <a:moveTo>
                  <a:pt x="553" y="32"/>
                </a:moveTo>
                <a:lnTo>
                  <a:pt x="544" y="25"/>
                </a:lnTo>
                <a:lnTo>
                  <a:pt x="536" y="18"/>
                </a:lnTo>
                <a:lnTo>
                  <a:pt x="527" y="12"/>
                </a:lnTo>
                <a:lnTo>
                  <a:pt x="517" y="7"/>
                </a:lnTo>
                <a:lnTo>
                  <a:pt x="508" y="4"/>
                </a:lnTo>
                <a:lnTo>
                  <a:pt x="497" y="2"/>
                </a:lnTo>
                <a:lnTo>
                  <a:pt x="486" y="0"/>
                </a:lnTo>
                <a:lnTo>
                  <a:pt x="475" y="0"/>
                </a:lnTo>
                <a:lnTo>
                  <a:pt x="110" y="0"/>
                </a:lnTo>
                <a:lnTo>
                  <a:pt x="98" y="0"/>
                </a:lnTo>
                <a:lnTo>
                  <a:pt x="89" y="2"/>
                </a:lnTo>
                <a:lnTo>
                  <a:pt x="78" y="4"/>
                </a:lnTo>
                <a:lnTo>
                  <a:pt x="68" y="7"/>
                </a:lnTo>
                <a:lnTo>
                  <a:pt x="58" y="12"/>
                </a:lnTo>
                <a:lnTo>
                  <a:pt x="50" y="18"/>
                </a:lnTo>
                <a:lnTo>
                  <a:pt x="41" y="25"/>
                </a:lnTo>
                <a:lnTo>
                  <a:pt x="33" y="32"/>
                </a:lnTo>
                <a:lnTo>
                  <a:pt x="25" y="40"/>
                </a:lnTo>
                <a:lnTo>
                  <a:pt x="18" y="48"/>
                </a:lnTo>
                <a:lnTo>
                  <a:pt x="13" y="58"/>
                </a:lnTo>
                <a:lnTo>
                  <a:pt x="9" y="67"/>
                </a:lnTo>
                <a:lnTo>
                  <a:pt x="4" y="78"/>
                </a:lnTo>
                <a:lnTo>
                  <a:pt x="2" y="87"/>
                </a:lnTo>
                <a:lnTo>
                  <a:pt x="1" y="98"/>
                </a:lnTo>
                <a:lnTo>
                  <a:pt x="0" y="109"/>
                </a:lnTo>
                <a:lnTo>
                  <a:pt x="0" y="475"/>
                </a:lnTo>
                <a:lnTo>
                  <a:pt x="1" y="486"/>
                </a:lnTo>
                <a:lnTo>
                  <a:pt x="2" y="497"/>
                </a:lnTo>
                <a:lnTo>
                  <a:pt x="4" y="506"/>
                </a:lnTo>
                <a:lnTo>
                  <a:pt x="9" y="516"/>
                </a:lnTo>
                <a:lnTo>
                  <a:pt x="13" y="526"/>
                </a:lnTo>
                <a:lnTo>
                  <a:pt x="18" y="535"/>
                </a:lnTo>
                <a:lnTo>
                  <a:pt x="25" y="544"/>
                </a:lnTo>
                <a:lnTo>
                  <a:pt x="33" y="552"/>
                </a:lnTo>
                <a:lnTo>
                  <a:pt x="41" y="559"/>
                </a:lnTo>
                <a:lnTo>
                  <a:pt x="50" y="566"/>
                </a:lnTo>
                <a:lnTo>
                  <a:pt x="58" y="571"/>
                </a:lnTo>
                <a:lnTo>
                  <a:pt x="68" y="576"/>
                </a:lnTo>
                <a:lnTo>
                  <a:pt x="78" y="580"/>
                </a:lnTo>
                <a:lnTo>
                  <a:pt x="89" y="582"/>
                </a:lnTo>
                <a:lnTo>
                  <a:pt x="98" y="584"/>
                </a:lnTo>
                <a:lnTo>
                  <a:pt x="110" y="584"/>
                </a:lnTo>
                <a:lnTo>
                  <a:pt x="475" y="584"/>
                </a:lnTo>
                <a:lnTo>
                  <a:pt x="486" y="584"/>
                </a:lnTo>
                <a:lnTo>
                  <a:pt x="497" y="582"/>
                </a:lnTo>
                <a:lnTo>
                  <a:pt x="508" y="580"/>
                </a:lnTo>
                <a:lnTo>
                  <a:pt x="517" y="576"/>
                </a:lnTo>
                <a:lnTo>
                  <a:pt x="527" y="571"/>
                </a:lnTo>
                <a:lnTo>
                  <a:pt x="536" y="566"/>
                </a:lnTo>
                <a:lnTo>
                  <a:pt x="544" y="559"/>
                </a:lnTo>
                <a:lnTo>
                  <a:pt x="553" y="552"/>
                </a:lnTo>
                <a:lnTo>
                  <a:pt x="561" y="544"/>
                </a:lnTo>
                <a:lnTo>
                  <a:pt x="567" y="535"/>
                </a:lnTo>
                <a:lnTo>
                  <a:pt x="573" y="526"/>
                </a:lnTo>
                <a:lnTo>
                  <a:pt x="577" y="516"/>
                </a:lnTo>
                <a:lnTo>
                  <a:pt x="580" y="506"/>
                </a:lnTo>
                <a:lnTo>
                  <a:pt x="583" y="497"/>
                </a:lnTo>
                <a:lnTo>
                  <a:pt x="584" y="486"/>
                </a:lnTo>
                <a:lnTo>
                  <a:pt x="584" y="475"/>
                </a:lnTo>
                <a:lnTo>
                  <a:pt x="584" y="109"/>
                </a:lnTo>
                <a:lnTo>
                  <a:pt x="584" y="98"/>
                </a:lnTo>
                <a:lnTo>
                  <a:pt x="583" y="87"/>
                </a:lnTo>
                <a:lnTo>
                  <a:pt x="580" y="78"/>
                </a:lnTo>
                <a:lnTo>
                  <a:pt x="577" y="67"/>
                </a:lnTo>
                <a:lnTo>
                  <a:pt x="573" y="58"/>
                </a:lnTo>
                <a:lnTo>
                  <a:pt x="567" y="48"/>
                </a:lnTo>
                <a:lnTo>
                  <a:pt x="561" y="40"/>
                </a:lnTo>
                <a:lnTo>
                  <a:pt x="553" y="32"/>
                </a:lnTo>
                <a:close/>
                <a:moveTo>
                  <a:pt x="166" y="390"/>
                </a:moveTo>
                <a:lnTo>
                  <a:pt x="96" y="390"/>
                </a:lnTo>
                <a:lnTo>
                  <a:pt x="93" y="390"/>
                </a:lnTo>
                <a:lnTo>
                  <a:pt x="91" y="389"/>
                </a:lnTo>
                <a:lnTo>
                  <a:pt x="89" y="386"/>
                </a:lnTo>
                <a:lnTo>
                  <a:pt x="87" y="384"/>
                </a:lnTo>
                <a:lnTo>
                  <a:pt x="85" y="382"/>
                </a:lnTo>
                <a:lnTo>
                  <a:pt x="85" y="379"/>
                </a:lnTo>
                <a:lnTo>
                  <a:pt x="85" y="377"/>
                </a:lnTo>
                <a:lnTo>
                  <a:pt x="87" y="374"/>
                </a:lnTo>
                <a:lnTo>
                  <a:pt x="161" y="243"/>
                </a:lnTo>
                <a:lnTo>
                  <a:pt x="161" y="242"/>
                </a:lnTo>
                <a:lnTo>
                  <a:pt x="114" y="160"/>
                </a:lnTo>
                <a:lnTo>
                  <a:pt x="112" y="156"/>
                </a:lnTo>
                <a:lnTo>
                  <a:pt x="112" y="154"/>
                </a:lnTo>
                <a:lnTo>
                  <a:pt x="112" y="151"/>
                </a:lnTo>
                <a:lnTo>
                  <a:pt x="114" y="149"/>
                </a:lnTo>
                <a:lnTo>
                  <a:pt x="116" y="147"/>
                </a:lnTo>
                <a:lnTo>
                  <a:pt x="118" y="146"/>
                </a:lnTo>
                <a:lnTo>
                  <a:pt x="120" y="145"/>
                </a:lnTo>
                <a:lnTo>
                  <a:pt x="123" y="145"/>
                </a:lnTo>
                <a:lnTo>
                  <a:pt x="193" y="145"/>
                </a:lnTo>
                <a:lnTo>
                  <a:pt x="199" y="146"/>
                </a:lnTo>
                <a:lnTo>
                  <a:pt x="204" y="148"/>
                </a:lnTo>
                <a:lnTo>
                  <a:pt x="209" y="152"/>
                </a:lnTo>
                <a:lnTo>
                  <a:pt x="213" y="157"/>
                </a:lnTo>
                <a:lnTo>
                  <a:pt x="234" y="194"/>
                </a:lnTo>
                <a:lnTo>
                  <a:pt x="249" y="221"/>
                </a:lnTo>
                <a:lnTo>
                  <a:pt x="258" y="236"/>
                </a:lnTo>
                <a:lnTo>
                  <a:pt x="261" y="242"/>
                </a:lnTo>
                <a:lnTo>
                  <a:pt x="185" y="376"/>
                </a:lnTo>
                <a:lnTo>
                  <a:pt x="182" y="382"/>
                </a:lnTo>
                <a:lnTo>
                  <a:pt x="177" y="386"/>
                </a:lnTo>
                <a:lnTo>
                  <a:pt x="172" y="389"/>
                </a:lnTo>
                <a:lnTo>
                  <a:pt x="166" y="390"/>
                </a:lnTo>
                <a:close/>
                <a:moveTo>
                  <a:pt x="498" y="64"/>
                </a:moveTo>
                <a:lnTo>
                  <a:pt x="342" y="339"/>
                </a:lnTo>
                <a:lnTo>
                  <a:pt x="342" y="339"/>
                </a:lnTo>
                <a:lnTo>
                  <a:pt x="442" y="520"/>
                </a:lnTo>
                <a:lnTo>
                  <a:pt x="443" y="522"/>
                </a:lnTo>
                <a:lnTo>
                  <a:pt x="444" y="526"/>
                </a:lnTo>
                <a:lnTo>
                  <a:pt x="443" y="528"/>
                </a:lnTo>
                <a:lnTo>
                  <a:pt x="442" y="531"/>
                </a:lnTo>
                <a:lnTo>
                  <a:pt x="441" y="533"/>
                </a:lnTo>
                <a:lnTo>
                  <a:pt x="439" y="534"/>
                </a:lnTo>
                <a:lnTo>
                  <a:pt x="435" y="535"/>
                </a:lnTo>
                <a:lnTo>
                  <a:pt x="432" y="535"/>
                </a:lnTo>
                <a:lnTo>
                  <a:pt x="363" y="535"/>
                </a:lnTo>
                <a:lnTo>
                  <a:pt x="357" y="534"/>
                </a:lnTo>
                <a:lnTo>
                  <a:pt x="351" y="532"/>
                </a:lnTo>
                <a:lnTo>
                  <a:pt x="347" y="528"/>
                </a:lnTo>
                <a:lnTo>
                  <a:pt x="342" y="522"/>
                </a:lnTo>
                <a:lnTo>
                  <a:pt x="320" y="479"/>
                </a:lnTo>
                <a:lnTo>
                  <a:pt x="299" y="443"/>
                </a:lnTo>
                <a:lnTo>
                  <a:pt x="282" y="411"/>
                </a:lnTo>
                <a:lnTo>
                  <a:pt x="268" y="385"/>
                </a:lnTo>
                <a:lnTo>
                  <a:pt x="257" y="365"/>
                </a:lnTo>
                <a:lnTo>
                  <a:pt x="250" y="351"/>
                </a:lnTo>
                <a:lnTo>
                  <a:pt x="245" y="342"/>
                </a:lnTo>
                <a:lnTo>
                  <a:pt x="243" y="339"/>
                </a:lnTo>
                <a:lnTo>
                  <a:pt x="400" y="61"/>
                </a:lnTo>
                <a:lnTo>
                  <a:pt x="403" y="56"/>
                </a:lnTo>
                <a:lnTo>
                  <a:pt x="407" y="52"/>
                </a:lnTo>
                <a:lnTo>
                  <a:pt x="413" y="49"/>
                </a:lnTo>
                <a:lnTo>
                  <a:pt x="418" y="48"/>
                </a:lnTo>
                <a:lnTo>
                  <a:pt x="489" y="48"/>
                </a:lnTo>
                <a:lnTo>
                  <a:pt x="493" y="48"/>
                </a:lnTo>
                <a:lnTo>
                  <a:pt x="495" y="49"/>
                </a:lnTo>
                <a:lnTo>
                  <a:pt x="497" y="51"/>
                </a:lnTo>
                <a:lnTo>
                  <a:pt x="498" y="53"/>
                </a:lnTo>
                <a:lnTo>
                  <a:pt x="499" y="55"/>
                </a:lnTo>
                <a:lnTo>
                  <a:pt x="500" y="58"/>
                </a:lnTo>
                <a:lnTo>
                  <a:pt x="499" y="60"/>
                </a:lnTo>
                <a:lnTo>
                  <a:pt x="498" y="64"/>
                </a:lnTo>
                <a:close/>
              </a:path>
            </a:pathLst>
          </a:custGeom>
          <a:solidFill>
            <a:schemeClr val="accent1"/>
          </a:solidFill>
          <a:ln>
            <a:noFill/>
          </a:ln>
        </p:spPr>
        <p:txBody>
          <a:bodyPr vert="horz" wrap="square" lIns="243792" tIns="121896" rIns="243792" bIns="121896" numCol="1" anchor="t" anchorCtr="0" compatLnSpc="1">
            <a:prstTxWarp prst="textNoShape">
              <a:avLst/>
            </a:prstTxWarp>
          </a:bodyPr>
          <a:lstStyle/>
          <a:p>
            <a:endParaRPr lang="ru-RU" sz="2400"/>
          </a:p>
        </p:txBody>
      </p:sp>
      <p:sp>
        <p:nvSpPr>
          <p:cNvPr id="113" name="Freeform 116"/>
          <p:cNvSpPr>
            <a:spLocks/>
          </p:cNvSpPr>
          <p:nvPr/>
        </p:nvSpPr>
        <p:spPr bwMode="auto">
          <a:xfrm>
            <a:off x="7701048" y="2011781"/>
            <a:ext cx="317439" cy="448646"/>
          </a:xfrm>
          <a:custGeom>
            <a:avLst/>
            <a:gdLst>
              <a:gd name="T0" fmla="*/ 166 w 227"/>
              <a:gd name="T1" fmla="*/ 18 h 317"/>
              <a:gd name="T2" fmla="*/ 160 w 227"/>
              <a:gd name="T3" fmla="*/ 10 h 317"/>
              <a:gd name="T4" fmla="*/ 154 w 227"/>
              <a:gd name="T5" fmla="*/ 5 h 317"/>
              <a:gd name="T6" fmla="*/ 151 w 227"/>
              <a:gd name="T7" fmla="*/ 2 h 317"/>
              <a:gd name="T8" fmla="*/ 147 w 227"/>
              <a:gd name="T9" fmla="*/ 1 h 317"/>
              <a:gd name="T10" fmla="*/ 144 w 227"/>
              <a:gd name="T11" fmla="*/ 0 h 317"/>
              <a:gd name="T12" fmla="*/ 140 w 227"/>
              <a:gd name="T13" fmla="*/ 0 h 317"/>
              <a:gd name="T14" fmla="*/ 49 w 227"/>
              <a:gd name="T15" fmla="*/ 0 h 317"/>
              <a:gd name="T16" fmla="*/ 45 w 227"/>
              <a:gd name="T17" fmla="*/ 0 h 317"/>
              <a:gd name="T18" fmla="*/ 41 w 227"/>
              <a:gd name="T19" fmla="*/ 1 h 317"/>
              <a:gd name="T20" fmla="*/ 39 w 227"/>
              <a:gd name="T21" fmla="*/ 4 h 317"/>
              <a:gd name="T22" fmla="*/ 37 w 227"/>
              <a:gd name="T23" fmla="*/ 6 h 317"/>
              <a:gd name="T24" fmla="*/ 35 w 227"/>
              <a:gd name="T25" fmla="*/ 9 h 317"/>
              <a:gd name="T26" fmla="*/ 35 w 227"/>
              <a:gd name="T27" fmla="*/ 12 h 317"/>
              <a:gd name="T28" fmla="*/ 36 w 227"/>
              <a:gd name="T29" fmla="*/ 17 h 317"/>
              <a:gd name="T30" fmla="*/ 37 w 227"/>
              <a:gd name="T31" fmla="*/ 20 h 317"/>
              <a:gd name="T32" fmla="*/ 99 w 227"/>
              <a:gd name="T33" fmla="*/ 127 h 317"/>
              <a:gd name="T34" fmla="*/ 99 w 227"/>
              <a:gd name="T35" fmla="*/ 127 h 317"/>
              <a:gd name="T36" fmla="*/ 99 w 227"/>
              <a:gd name="T37" fmla="*/ 127 h 317"/>
              <a:gd name="T38" fmla="*/ 3 w 227"/>
              <a:gd name="T39" fmla="*/ 297 h 317"/>
              <a:gd name="T40" fmla="*/ 1 w 227"/>
              <a:gd name="T41" fmla="*/ 300 h 317"/>
              <a:gd name="T42" fmla="*/ 0 w 227"/>
              <a:gd name="T43" fmla="*/ 304 h 317"/>
              <a:gd name="T44" fmla="*/ 0 w 227"/>
              <a:gd name="T45" fmla="*/ 305 h 317"/>
              <a:gd name="T46" fmla="*/ 1 w 227"/>
              <a:gd name="T47" fmla="*/ 308 h 317"/>
              <a:gd name="T48" fmla="*/ 3 w 227"/>
              <a:gd name="T49" fmla="*/ 310 h 317"/>
              <a:gd name="T50" fmla="*/ 5 w 227"/>
              <a:gd name="T51" fmla="*/ 313 h 317"/>
              <a:gd name="T52" fmla="*/ 7 w 227"/>
              <a:gd name="T53" fmla="*/ 316 h 317"/>
              <a:gd name="T54" fmla="*/ 10 w 227"/>
              <a:gd name="T55" fmla="*/ 317 h 317"/>
              <a:gd name="T56" fmla="*/ 14 w 227"/>
              <a:gd name="T57" fmla="*/ 317 h 317"/>
              <a:gd name="T58" fmla="*/ 105 w 227"/>
              <a:gd name="T59" fmla="*/ 317 h 317"/>
              <a:gd name="T60" fmla="*/ 108 w 227"/>
              <a:gd name="T61" fmla="*/ 317 h 317"/>
              <a:gd name="T62" fmla="*/ 112 w 227"/>
              <a:gd name="T63" fmla="*/ 316 h 317"/>
              <a:gd name="T64" fmla="*/ 115 w 227"/>
              <a:gd name="T65" fmla="*/ 315 h 317"/>
              <a:gd name="T66" fmla="*/ 118 w 227"/>
              <a:gd name="T67" fmla="*/ 312 h 317"/>
              <a:gd name="T68" fmla="*/ 125 w 227"/>
              <a:gd name="T69" fmla="*/ 307 h 317"/>
              <a:gd name="T70" fmla="*/ 130 w 227"/>
              <a:gd name="T71" fmla="*/ 299 h 317"/>
              <a:gd name="T72" fmla="*/ 152 w 227"/>
              <a:gd name="T73" fmla="*/ 261 h 317"/>
              <a:gd name="T74" fmla="*/ 171 w 227"/>
              <a:gd name="T75" fmla="*/ 226 h 317"/>
              <a:gd name="T76" fmla="*/ 187 w 227"/>
              <a:gd name="T77" fmla="*/ 197 h 317"/>
              <a:gd name="T78" fmla="*/ 201 w 227"/>
              <a:gd name="T79" fmla="*/ 173 h 317"/>
              <a:gd name="T80" fmla="*/ 212 w 227"/>
              <a:gd name="T81" fmla="*/ 154 h 317"/>
              <a:gd name="T82" fmla="*/ 220 w 227"/>
              <a:gd name="T83" fmla="*/ 140 h 317"/>
              <a:gd name="T84" fmla="*/ 225 w 227"/>
              <a:gd name="T85" fmla="*/ 130 h 317"/>
              <a:gd name="T86" fmla="*/ 227 w 227"/>
              <a:gd name="T87" fmla="*/ 127 h 317"/>
              <a:gd name="T88" fmla="*/ 166 w 227"/>
              <a:gd name="T89" fmla="*/ 18 h 3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27" h="317">
                <a:moveTo>
                  <a:pt x="166" y="18"/>
                </a:moveTo>
                <a:lnTo>
                  <a:pt x="160" y="10"/>
                </a:lnTo>
                <a:lnTo>
                  <a:pt x="154" y="5"/>
                </a:lnTo>
                <a:lnTo>
                  <a:pt x="151" y="2"/>
                </a:lnTo>
                <a:lnTo>
                  <a:pt x="147" y="1"/>
                </a:lnTo>
                <a:lnTo>
                  <a:pt x="144" y="0"/>
                </a:lnTo>
                <a:lnTo>
                  <a:pt x="140" y="0"/>
                </a:lnTo>
                <a:lnTo>
                  <a:pt x="49" y="0"/>
                </a:lnTo>
                <a:lnTo>
                  <a:pt x="45" y="0"/>
                </a:lnTo>
                <a:lnTo>
                  <a:pt x="41" y="1"/>
                </a:lnTo>
                <a:lnTo>
                  <a:pt x="39" y="4"/>
                </a:lnTo>
                <a:lnTo>
                  <a:pt x="37" y="6"/>
                </a:lnTo>
                <a:lnTo>
                  <a:pt x="35" y="9"/>
                </a:lnTo>
                <a:lnTo>
                  <a:pt x="35" y="12"/>
                </a:lnTo>
                <a:lnTo>
                  <a:pt x="36" y="17"/>
                </a:lnTo>
                <a:lnTo>
                  <a:pt x="37" y="20"/>
                </a:lnTo>
                <a:lnTo>
                  <a:pt x="99" y="127"/>
                </a:lnTo>
                <a:lnTo>
                  <a:pt x="99" y="127"/>
                </a:lnTo>
                <a:lnTo>
                  <a:pt x="99" y="127"/>
                </a:lnTo>
                <a:lnTo>
                  <a:pt x="3" y="297"/>
                </a:lnTo>
                <a:lnTo>
                  <a:pt x="1" y="300"/>
                </a:lnTo>
                <a:lnTo>
                  <a:pt x="0" y="304"/>
                </a:lnTo>
                <a:lnTo>
                  <a:pt x="0" y="305"/>
                </a:lnTo>
                <a:lnTo>
                  <a:pt x="1" y="308"/>
                </a:lnTo>
                <a:lnTo>
                  <a:pt x="3" y="310"/>
                </a:lnTo>
                <a:lnTo>
                  <a:pt x="5" y="313"/>
                </a:lnTo>
                <a:lnTo>
                  <a:pt x="7" y="316"/>
                </a:lnTo>
                <a:lnTo>
                  <a:pt x="10" y="317"/>
                </a:lnTo>
                <a:lnTo>
                  <a:pt x="14" y="317"/>
                </a:lnTo>
                <a:lnTo>
                  <a:pt x="105" y="317"/>
                </a:lnTo>
                <a:lnTo>
                  <a:pt x="108" y="317"/>
                </a:lnTo>
                <a:lnTo>
                  <a:pt x="112" y="316"/>
                </a:lnTo>
                <a:lnTo>
                  <a:pt x="115" y="315"/>
                </a:lnTo>
                <a:lnTo>
                  <a:pt x="118" y="312"/>
                </a:lnTo>
                <a:lnTo>
                  <a:pt x="125" y="307"/>
                </a:lnTo>
                <a:lnTo>
                  <a:pt x="130" y="299"/>
                </a:lnTo>
                <a:lnTo>
                  <a:pt x="152" y="261"/>
                </a:lnTo>
                <a:lnTo>
                  <a:pt x="171" y="226"/>
                </a:lnTo>
                <a:lnTo>
                  <a:pt x="187" y="197"/>
                </a:lnTo>
                <a:lnTo>
                  <a:pt x="201" y="173"/>
                </a:lnTo>
                <a:lnTo>
                  <a:pt x="212" y="154"/>
                </a:lnTo>
                <a:lnTo>
                  <a:pt x="220" y="140"/>
                </a:lnTo>
                <a:lnTo>
                  <a:pt x="225" y="130"/>
                </a:lnTo>
                <a:lnTo>
                  <a:pt x="227" y="127"/>
                </a:lnTo>
                <a:lnTo>
                  <a:pt x="166" y="18"/>
                </a:lnTo>
                <a:close/>
              </a:path>
            </a:pathLst>
          </a:custGeom>
          <a:solidFill>
            <a:schemeClr val="accent1"/>
          </a:solidFill>
          <a:ln>
            <a:noFill/>
          </a:ln>
        </p:spPr>
        <p:txBody>
          <a:bodyPr vert="horz" wrap="square" lIns="243792" tIns="121896" rIns="243792" bIns="121896" numCol="1" anchor="t" anchorCtr="0" compatLnSpc="1">
            <a:prstTxWarp prst="textNoShape">
              <a:avLst/>
            </a:prstTxWarp>
          </a:bodyPr>
          <a:lstStyle/>
          <a:p>
            <a:endParaRPr lang="ru-RU" sz="2400"/>
          </a:p>
        </p:txBody>
      </p:sp>
      <p:sp>
        <p:nvSpPr>
          <p:cNvPr id="114" name="Freeform 117"/>
          <p:cNvSpPr>
            <a:spLocks/>
          </p:cNvSpPr>
          <p:nvPr/>
        </p:nvSpPr>
        <p:spPr bwMode="auto">
          <a:xfrm>
            <a:off x="7988858" y="1838250"/>
            <a:ext cx="465576" cy="888826"/>
          </a:xfrm>
          <a:custGeom>
            <a:avLst/>
            <a:gdLst>
              <a:gd name="T0" fmla="*/ 329 w 331"/>
              <a:gd name="T1" fmla="*/ 20 h 630"/>
              <a:gd name="T2" fmla="*/ 331 w 331"/>
              <a:gd name="T3" fmla="*/ 16 h 630"/>
              <a:gd name="T4" fmla="*/ 331 w 331"/>
              <a:gd name="T5" fmla="*/ 12 h 630"/>
              <a:gd name="T6" fmla="*/ 331 w 331"/>
              <a:gd name="T7" fmla="*/ 9 h 630"/>
              <a:gd name="T8" fmla="*/ 329 w 331"/>
              <a:gd name="T9" fmla="*/ 6 h 630"/>
              <a:gd name="T10" fmla="*/ 327 w 331"/>
              <a:gd name="T11" fmla="*/ 3 h 630"/>
              <a:gd name="T12" fmla="*/ 325 w 331"/>
              <a:gd name="T13" fmla="*/ 1 h 630"/>
              <a:gd name="T14" fmla="*/ 321 w 331"/>
              <a:gd name="T15" fmla="*/ 0 h 630"/>
              <a:gd name="T16" fmla="*/ 317 w 331"/>
              <a:gd name="T17" fmla="*/ 0 h 630"/>
              <a:gd name="T18" fmla="*/ 226 w 331"/>
              <a:gd name="T19" fmla="*/ 0 h 630"/>
              <a:gd name="T20" fmla="*/ 222 w 331"/>
              <a:gd name="T21" fmla="*/ 0 h 630"/>
              <a:gd name="T22" fmla="*/ 219 w 331"/>
              <a:gd name="T23" fmla="*/ 1 h 630"/>
              <a:gd name="T24" fmla="*/ 216 w 331"/>
              <a:gd name="T25" fmla="*/ 2 h 630"/>
              <a:gd name="T26" fmla="*/ 212 w 331"/>
              <a:gd name="T27" fmla="*/ 4 h 630"/>
              <a:gd name="T28" fmla="*/ 207 w 331"/>
              <a:gd name="T29" fmla="*/ 10 h 630"/>
              <a:gd name="T30" fmla="*/ 201 w 331"/>
              <a:gd name="T31" fmla="*/ 17 h 630"/>
              <a:gd name="T32" fmla="*/ 156 w 331"/>
              <a:gd name="T33" fmla="*/ 98 h 630"/>
              <a:gd name="T34" fmla="*/ 116 w 331"/>
              <a:gd name="T35" fmla="*/ 170 h 630"/>
              <a:gd name="T36" fmla="*/ 82 w 331"/>
              <a:gd name="T37" fmla="*/ 230 h 630"/>
              <a:gd name="T38" fmla="*/ 54 w 331"/>
              <a:gd name="T39" fmla="*/ 280 h 630"/>
              <a:gd name="T40" fmla="*/ 31 w 331"/>
              <a:gd name="T41" fmla="*/ 320 h 630"/>
              <a:gd name="T42" fmla="*/ 15 w 331"/>
              <a:gd name="T43" fmla="*/ 349 h 630"/>
              <a:gd name="T44" fmla="*/ 4 w 331"/>
              <a:gd name="T45" fmla="*/ 367 h 630"/>
              <a:gd name="T46" fmla="*/ 0 w 331"/>
              <a:gd name="T47" fmla="*/ 376 h 630"/>
              <a:gd name="T48" fmla="*/ 128 w 331"/>
              <a:gd name="T49" fmla="*/ 612 h 630"/>
              <a:gd name="T50" fmla="*/ 133 w 331"/>
              <a:gd name="T51" fmla="*/ 620 h 630"/>
              <a:gd name="T52" fmla="*/ 139 w 331"/>
              <a:gd name="T53" fmla="*/ 625 h 630"/>
              <a:gd name="T54" fmla="*/ 142 w 331"/>
              <a:gd name="T55" fmla="*/ 627 h 630"/>
              <a:gd name="T56" fmla="*/ 146 w 331"/>
              <a:gd name="T57" fmla="*/ 629 h 630"/>
              <a:gd name="T58" fmla="*/ 150 w 331"/>
              <a:gd name="T59" fmla="*/ 630 h 630"/>
              <a:gd name="T60" fmla="*/ 154 w 331"/>
              <a:gd name="T61" fmla="*/ 630 h 630"/>
              <a:gd name="T62" fmla="*/ 245 w 331"/>
              <a:gd name="T63" fmla="*/ 630 h 630"/>
              <a:gd name="T64" fmla="*/ 248 w 331"/>
              <a:gd name="T65" fmla="*/ 629 h 630"/>
              <a:gd name="T66" fmla="*/ 251 w 331"/>
              <a:gd name="T67" fmla="*/ 629 h 630"/>
              <a:gd name="T68" fmla="*/ 254 w 331"/>
              <a:gd name="T69" fmla="*/ 626 h 630"/>
              <a:gd name="T70" fmla="*/ 257 w 331"/>
              <a:gd name="T71" fmla="*/ 624 h 630"/>
              <a:gd name="T72" fmla="*/ 258 w 331"/>
              <a:gd name="T73" fmla="*/ 620 h 630"/>
              <a:gd name="T74" fmla="*/ 259 w 331"/>
              <a:gd name="T75" fmla="*/ 617 h 630"/>
              <a:gd name="T76" fmla="*/ 258 w 331"/>
              <a:gd name="T77" fmla="*/ 613 h 630"/>
              <a:gd name="T78" fmla="*/ 257 w 331"/>
              <a:gd name="T79" fmla="*/ 609 h 630"/>
              <a:gd name="T80" fmla="*/ 128 w 331"/>
              <a:gd name="T81" fmla="*/ 376 h 630"/>
              <a:gd name="T82" fmla="*/ 128 w 331"/>
              <a:gd name="T83" fmla="*/ 375 h 630"/>
              <a:gd name="T84" fmla="*/ 329 w 331"/>
              <a:gd name="T85" fmla="*/ 20 h 6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31" h="630">
                <a:moveTo>
                  <a:pt x="329" y="20"/>
                </a:moveTo>
                <a:lnTo>
                  <a:pt x="331" y="16"/>
                </a:lnTo>
                <a:lnTo>
                  <a:pt x="331" y="12"/>
                </a:lnTo>
                <a:lnTo>
                  <a:pt x="331" y="9"/>
                </a:lnTo>
                <a:lnTo>
                  <a:pt x="329" y="6"/>
                </a:lnTo>
                <a:lnTo>
                  <a:pt x="327" y="3"/>
                </a:lnTo>
                <a:lnTo>
                  <a:pt x="325" y="1"/>
                </a:lnTo>
                <a:lnTo>
                  <a:pt x="321" y="0"/>
                </a:lnTo>
                <a:lnTo>
                  <a:pt x="317" y="0"/>
                </a:lnTo>
                <a:lnTo>
                  <a:pt x="226" y="0"/>
                </a:lnTo>
                <a:lnTo>
                  <a:pt x="222" y="0"/>
                </a:lnTo>
                <a:lnTo>
                  <a:pt x="219" y="1"/>
                </a:lnTo>
                <a:lnTo>
                  <a:pt x="216" y="2"/>
                </a:lnTo>
                <a:lnTo>
                  <a:pt x="212" y="4"/>
                </a:lnTo>
                <a:lnTo>
                  <a:pt x="207" y="10"/>
                </a:lnTo>
                <a:lnTo>
                  <a:pt x="201" y="17"/>
                </a:lnTo>
                <a:lnTo>
                  <a:pt x="156" y="98"/>
                </a:lnTo>
                <a:lnTo>
                  <a:pt x="116" y="170"/>
                </a:lnTo>
                <a:lnTo>
                  <a:pt x="82" y="230"/>
                </a:lnTo>
                <a:lnTo>
                  <a:pt x="54" y="280"/>
                </a:lnTo>
                <a:lnTo>
                  <a:pt x="31" y="320"/>
                </a:lnTo>
                <a:lnTo>
                  <a:pt x="15" y="349"/>
                </a:lnTo>
                <a:lnTo>
                  <a:pt x="4" y="367"/>
                </a:lnTo>
                <a:lnTo>
                  <a:pt x="0" y="376"/>
                </a:lnTo>
                <a:lnTo>
                  <a:pt x="128" y="612"/>
                </a:lnTo>
                <a:lnTo>
                  <a:pt x="133" y="620"/>
                </a:lnTo>
                <a:lnTo>
                  <a:pt x="139" y="625"/>
                </a:lnTo>
                <a:lnTo>
                  <a:pt x="142" y="627"/>
                </a:lnTo>
                <a:lnTo>
                  <a:pt x="146" y="629"/>
                </a:lnTo>
                <a:lnTo>
                  <a:pt x="150" y="630"/>
                </a:lnTo>
                <a:lnTo>
                  <a:pt x="154" y="630"/>
                </a:lnTo>
                <a:lnTo>
                  <a:pt x="245" y="630"/>
                </a:lnTo>
                <a:lnTo>
                  <a:pt x="248" y="629"/>
                </a:lnTo>
                <a:lnTo>
                  <a:pt x="251" y="629"/>
                </a:lnTo>
                <a:lnTo>
                  <a:pt x="254" y="626"/>
                </a:lnTo>
                <a:lnTo>
                  <a:pt x="257" y="624"/>
                </a:lnTo>
                <a:lnTo>
                  <a:pt x="258" y="620"/>
                </a:lnTo>
                <a:lnTo>
                  <a:pt x="259" y="617"/>
                </a:lnTo>
                <a:lnTo>
                  <a:pt x="258" y="613"/>
                </a:lnTo>
                <a:lnTo>
                  <a:pt x="257" y="609"/>
                </a:lnTo>
                <a:lnTo>
                  <a:pt x="128" y="376"/>
                </a:lnTo>
                <a:lnTo>
                  <a:pt x="128" y="375"/>
                </a:lnTo>
                <a:lnTo>
                  <a:pt x="329" y="20"/>
                </a:lnTo>
                <a:close/>
              </a:path>
            </a:pathLst>
          </a:custGeom>
          <a:solidFill>
            <a:schemeClr val="accent1"/>
          </a:solidFill>
          <a:ln>
            <a:noFill/>
          </a:ln>
        </p:spPr>
        <p:txBody>
          <a:bodyPr vert="horz" wrap="square" lIns="243792" tIns="121896" rIns="243792" bIns="121896" numCol="1" anchor="t" anchorCtr="0" compatLnSpc="1">
            <a:prstTxWarp prst="textNoShape">
              <a:avLst/>
            </a:prstTxWarp>
          </a:bodyPr>
          <a:lstStyle/>
          <a:p>
            <a:endParaRPr lang="ru-RU" sz="2400"/>
          </a:p>
        </p:txBody>
      </p:sp>
      <p:sp>
        <p:nvSpPr>
          <p:cNvPr id="115" name="Freeform 118"/>
          <p:cNvSpPr>
            <a:spLocks/>
          </p:cNvSpPr>
          <p:nvPr/>
        </p:nvSpPr>
        <p:spPr bwMode="auto">
          <a:xfrm>
            <a:off x="11895460" y="1905970"/>
            <a:ext cx="550226" cy="753386"/>
          </a:xfrm>
          <a:custGeom>
            <a:avLst/>
            <a:gdLst>
              <a:gd name="T0" fmla="*/ 386 w 390"/>
              <a:gd name="T1" fmla="*/ 4 h 535"/>
              <a:gd name="T2" fmla="*/ 381 w 390"/>
              <a:gd name="T3" fmla="*/ 1 h 535"/>
              <a:gd name="T4" fmla="*/ 378 w 390"/>
              <a:gd name="T5" fmla="*/ 0 h 535"/>
              <a:gd name="T6" fmla="*/ 305 w 390"/>
              <a:gd name="T7" fmla="*/ 0 h 535"/>
              <a:gd name="T8" fmla="*/ 298 w 390"/>
              <a:gd name="T9" fmla="*/ 2 h 535"/>
              <a:gd name="T10" fmla="*/ 294 w 390"/>
              <a:gd name="T11" fmla="*/ 7 h 535"/>
              <a:gd name="T12" fmla="*/ 218 w 390"/>
              <a:gd name="T13" fmla="*/ 176 h 535"/>
              <a:gd name="T14" fmla="*/ 204 w 390"/>
              <a:gd name="T15" fmla="*/ 205 h 535"/>
              <a:gd name="T16" fmla="*/ 193 w 390"/>
              <a:gd name="T17" fmla="*/ 200 h 535"/>
              <a:gd name="T18" fmla="*/ 182 w 390"/>
              <a:gd name="T19" fmla="*/ 177 h 535"/>
              <a:gd name="T20" fmla="*/ 96 w 390"/>
              <a:gd name="T21" fmla="*/ 7 h 535"/>
              <a:gd name="T22" fmla="*/ 91 w 390"/>
              <a:gd name="T23" fmla="*/ 2 h 535"/>
              <a:gd name="T24" fmla="*/ 85 w 390"/>
              <a:gd name="T25" fmla="*/ 0 h 535"/>
              <a:gd name="T26" fmla="*/ 12 w 390"/>
              <a:gd name="T27" fmla="*/ 0 h 535"/>
              <a:gd name="T28" fmla="*/ 8 w 390"/>
              <a:gd name="T29" fmla="*/ 1 h 535"/>
              <a:gd name="T30" fmla="*/ 3 w 390"/>
              <a:gd name="T31" fmla="*/ 4 h 535"/>
              <a:gd name="T32" fmla="*/ 0 w 390"/>
              <a:gd name="T33" fmla="*/ 9 h 535"/>
              <a:gd name="T34" fmla="*/ 0 w 390"/>
              <a:gd name="T35" fmla="*/ 16 h 535"/>
              <a:gd name="T36" fmla="*/ 123 w 390"/>
              <a:gd name="T37" fmla="*/ 238 h 535"/>
              <a:gd name="T38" fmla="*/ 36 w 390"/>
              <a:gd name="T39" fmla="*/ 239 h 535"/>
              <a:gd name="T40" fmla="*/ 30 w 390"/>
              <a:gd name="T41" fmla="*/ 246 h 535"/>
              <a:gd name="T42" fmla="*/ 29 w 390"/>
              <a:gd name="T43" fmla="*/ 290 h 535"/>
              <a:gd name="T44" fmla="*/ 33 w 390"/>
              <a:gd name="T45" fmla="*/ 299 h 535"/>
              <a:gd name="T46" fmla="*/ 42 w 390"/>
              <a:gd name="T47" fmla="*/ 302 h 535"/>
              <a:gd name="T48" fmla="*/ 151 w 390"/>
              <a:gd name="T49" fmla="*/ 334 h 535"/>
              <a:gd name="T50" fmla="*/ 36 w 390"/>
              <a:gd name="T51" fmla="*/ 335 h 535"/>
              <a:gd name="T52" fmla="*/ 30 w 390"/>
              <a:gd name="T53" fmla="*/ 342 h 535"/>
              <a:gd name="T54" fmla="*/ 29 w 390"/>
              <a:gd name="T55" fmla="*/ 386 h 535"/>
              <a:gd name="T56" fmla="*/ 33 w 390"/>
              <a:gd name="T57" fmla="*/ 395 h 535"/>
              <a:gd name="T58" fmla="*/ 42 w 390"/>
              <a:gd name="T59" fmla="*/ 398 h 535"/>
              <a:gd name="T60" fmla="*/ 151 w 390"/>
              <a:gd name="T61" fmla="*/ 523 h 535"/>
              <a:gd name="T62" fmla="*/ 154 w 390"/>
              <a:gd name="T63" fmla="*/ 532 h 535"/>
              <a:gd name="T64" fmla="*/ 163 w 390"/>
              <a:gd name="T65" fmla="*/ 535 h 535"/>
              <a:gd name="T66" fmla="*/ 233 w 390"/>
              <a:gd name="T67" fmla="*/ 535 h 535"/>
              <a:gd name="T68" fmla="*/ 239 w 390"/>
              <a:gd name="T69" fmla="*/ 528 h 535"/>
              <a:gd name="T70" fmla="*/ 240 w 390"/>
              <a:gd name="T71" fmla="*/ 398 h 535"/>
              <a:gd name="T72" fmla="*/ 356 w 390"/>
              <a:gd name="T73" fmla="*/ 397 h 535"/>
              <a:gd name="T74" fmla="*/ 363 w 390"/>
              <a:gd name="T75" fmla="*/ 390 h 535"/>
              <a:gd name="T76" fmla="*/ 364 w 390"/>
              <a:gd name="T77" fmla="*/ 346 h 535"/>
              <a:gd name="T78" fmla="*/ 359 w 390"/>
              <a:gd name="T79" fmla="*/ 338 h 535"/>
              <a:gd name="T80" fmla="*/ 351 w 390"/>
              <a:gd name="T81" fmla="*/ 334 h 535"/>
              <a:gd name="T82" fmla="*/ 240 w 390"/>
              <a:gd name="T83" fmla="*/ 302 h 535"/>
              <a:gd name="T84" fmla="*/ 356 w 390"/>
              <a:gd name="T85" fmla="*/ 301 h 535"/>
              <a:gd name="T86" fmla="*/ 363 w 390"/>
              <a:gd name="T87" fmla="*/ 294 h 535"/>
              <a:gd name="T88" fmla="*/ 364 w 390"/>
              <a:gd name="T89" fmla="*/ 250 h 535"/>
              <a:gd name="T90" fmla="*/ 359 w 390"/>
              <a:gd name="T91" fmla="*/ 241 h 535"/>
              <a:gd name="T92" fmla="*/ 351 w 390"/>
              <a:gd name="T93" fmla="*/ 238 h 535"/>
              <a:gd name="T94" fmla="*/ 388 w 390"/>
              <a:gd name="T95" fmla="*/ 18 h 535"/>
              <a:gd name="T96" fmla="*/ 390 w 390"/>
              <a:gd name="T97" fmla="*/ 11 h 535"/>
              <a:gd name="T98" fmla="*/ 388 w 390"/>
              <a:gd name="T99" fmla="*/ 6 h 5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390" h="535">
                <a:moveTo>
                  <a:pt x="388" y="6"/>
                </a:moveTo>
                <a:lnTo>
                  <a:pt x="386" y="4"/>
                </a:lnTo>
                <a:lnTo>
                  <a:pt x="384" y="2"/>
                </a:lnTo>
                <a:lnTo>
                  <a:pt x="381" y="1"/>
                </a:lnTo>
                <a:lnTo>
                  <a:pt x="378" y="0"/>
                </a:lnTo>
                <a:lnTo>
                  <a:pt x="378" y="0"/>
                </a:lnTo>
                <a:lnTo>
                  <a:pt x="305" y="0"/>
                </a:lnTo>
                <a:lnTo>
                  <a:pt x="305" y="0"/>
                </a:lnTo>
                <a:lnTo>
                  <a:pt x="301" y="1"/>
                </a:lnTo>
                <a:lnTo>
                  <a:pt x="298" y="2"/>
                </a:lnTo>
                <a:lnTo>
                  <a:pt x="296" y="4"/>
                </a:lnTo>
                <a:lnTo>
                  <a:pt x="294" y="7"/>
                </a:lnTo>
                <a:lnTo>
                  <a:pt x="221" y="167"/>
                </a:lnTo>
                <a:lnTo>
                  <a:pt x="218" y="176"/>
                </a:lnTo>
                <a:lnTo>
                  <a:pt x="211" y="191"/>
                </a:lnTo>
                <a:lnTo>
                  <a:pt x="204" y="205"/>
                </a:lnTo>
                <a:lnTo>
                  <a:pt x="199" y="217"/>
                </a:lnTo>
                <a:lnTo>
                  <a:pt x="193" y="200"/>
                </a:lnTo>
                <a:lnTo>
                  <a:pt x="186" y="187"/>
                </a:lnTo>
                <a:lnTo>
                  <a:pt x="182" y="177"/>
                </a:lnTo>
                <a:lnTo>
                  <a:pt x="178" y="169"/>
                </a:lnTo>
                <a:lnTo>
                  <a:pt x="96" y="7"/>
                </a:lnTo>
                <a:lnTo>
                  <a:pt x="94" y="4"/>
                </a:lnTo>
                <a:lnTo>
                  <a:pt x="91" y="2"/>
                </a:lnTo>
                <a:lnTo>
                  <a:pt x="88" y="1"/>
                </a:lnTo>
                <a:lnTo>
                  <a:pt x="85" y="0"/>
                </a:lnTo>
                <a:lnTo>
                  <a:pt x="85" y="0"/>
                </a:lnTo>
                <a:lnTo>
                  <a:pt x="12" y="0"/>
                </a:lnTo>
                <a:lnTo>
                  <a:pt x="12" y="0"/>
                </a:lnTo>
                <a:lnTo>
                  <a:pt x="8" y="1"/>
                </a:lnTo>
                <a:lnTo>
                  <a:pt x="5" y="2"/>
                </a:lnTo>
                <a:lnTo>
                  <a:pt x="3" y="4"/>
                </a:lnTo>
                <a:lnTo>
                  <a:pt x="1" y="6"/>
                </a:lnTo>
                <a:lnTo>
                  <a:pt x="0" y="9"/>
                </a:lnTo>
                <a:lnTo>
                  <a:pt x="0" y="13"/>
                </a:lnTo>
                <a:lnTo>
                  <a:pt x="0" y="16"/>
                </a:lnTo>
                <a:lnTo>
                  <a:pt x="1" y="18"/>
                </a:lnTo>
                <a:lnTo>
                  <a:pt x="123" y="238"/>
                </a:lnTo>
                <a:lnTo>
                  <a:pt x="42" y="238"/>
                </a:lnTo>
                <a:lnTo>
                  <a:pt x="36" y="239"/>
                </a:lnTo>
                <a:lnTo>
                  <a:pt x="33" y="241"/>
                </a:lnTo>
                <a:lnTo>
                  <a:pt x="30" y="246"/>
                </a:lnTo>
                <a:lnTo>
                  <a:pt x="29" y="250"/>
                </a:lnTo>
                <a:lnTo>
                  <a:pt x="29" y="290"/>
                </a:lnTo>
                <a:lnTo>
                  <a:pt x="30" y="294"/>
                </a:lnTo>
                <a:lnTo>
                  <a:pt x="33" y="299"/>
                </a:lnTo>
                <a:lnTo>
                  <a:pt x="36" y="301"/>
                </a:lnTo>
                <a:lnTo>
                  <a:pt x="42" y="302"/>
                </a:lnTo>
                <a:lnTo>
                  <a:pt x="151" y="302"/>
                </a:lnTo>
                <a:lnTo>
                  <a:pt x="151" y="334"/>
                </a:lnTo>
                <a:lnTo>
                  <a:pt x="42" y="334"/>
                </a:lnTo>
                <a:lnTo>
                  <a:pt x="36" y="335"/>
                </a:lnTo>
                <a:lnTo>
                  <a:pt x="33" y="338"/>
                </a:lnTo>
                <a:lnTo>
                  <a:pt x="30" y="342"/>
                </a:lnTo>
                <a:lnTo>
                  <a:pt x="29" y="346"/>
                </a:lnTo>
                <a:lnTo>
                  <a:pt x="29" y="386"/>
                </a:lnTo>
                <a:lnTo>
                  <a:pt x="30" y="390"/>
                </a:lnTo>
                <a:lnTo>
                  <a:pt x="33" y="395"/>
                </a:lnTo>
                <a:lnTo>
                  <a:pt x="36" y="397"/>
                </a:lnTo>
                <a:lnTo>
                  <a:pt x="42" y="398"/>
                </a:lnTo>
                <a:lnTo>
                  <a:pt x="151" y="398"/>
                </a:lnTo>
                <a:lnTo>
                  <a:pt x="151" y="523"/>
                </a:lnTo>
                <a:lnTo>
                  <a:pt x="152" y="529"/>
                </a:lnTo>
                <a:lnTo>
                  <a:pt x="154" y="532"/>
                </a:lnTo>
                <a:lnTo>
                  <a:pt x="158" y="535"/>
                </a:lnTo>
                <a:lnTo>
                  <a:pt x="163" y="535"/>
                </a:lnTo>
                <a:lnTo>
                  <a:pt x="229" y="535"/>
                </a:lnTo>
                <a:lnTo>
                  <a:pt x="233" y="535"/>
                </a:lnTo>
                <a:lnTo>
                  <a:pt x="237" y="532"/>
                </a:lnTo>
                <a:lnTo>
                  <a:pt x="239" y="528"/>
                </a:lnTo>
                <a:lnTo>
                  <a:pt x="240" y="523"/>
                </a:lnTo>
                <a:lnTo>
                  <a:pt x="240" y="398"/>
                </a:lnTo>
                <a:lnTo>
                  <a:pt x="351" y="398"/>
                </a:lnTo>
                <a:lnTo>
                  <a:pt x="356" y="397"/>
                </a:lnTo>
                <a:lnTo>
                  <a:pt x="359" y="395"/>
                </a:lnTo>
                <a:lnTo>
                  <a:pt x="363" y="390"/>
                </a:lnTo>
                <a:lnTo>
                  <a:pt x="364" y="386"/>
                </a:lnTo>
                <a:lnTo>
                  <a:pt x="364" y="346"/>
                </a:lnTo>
                <a:lnTo>
                  <a:pt x="363" y="342"/>
                </a:lnTo>
                <a:lnTo>
                  <a:pt x="359" y="338"/>
                </a:lnTo>
                <a:lnTo>
                  <a:pt x="356" y="335"/>
                </a:lnTo>
                <a:lnTo>
                  <a:pt x="351" y="334"/>
                </a:lnTo>
                <a:lnTo>
                  <a:pt x="240" y="334"/>
                </a:lnTo>
                <a:lnTo>
                  <a:pt x="240" y="302"/>
                </a:lnTo>
                <a:lnTo>
                  <a:pt x="351" y="302"/>
                </a:lnTo>
                <a:lnTo>
                  <a:pt x="356" y="301"/>
                </a:lnTo>
                <a:lnTo>
                  <a:pt x="359" y="299"/>
                </a:lnTo>
                <a:lnTo>
                  <a:pt x="363" y="294"/>
                </a:lnTo>
                <a:lnTo>
                  <a:pt x="364" y="290"/>
                </a:lnTo>
                <a:lnTo>
                  <a:pt x="364" y="250"/>
                </a:lnTo>
                <a:lnTo>
                  <a:pt x="363" y="246"/>
                </a:lnTo>
                <a:lnTo>
                  <a:pt x="359" y="241"/>
                </a:lnTo>
                <a:lnTo>
                  <a:pt x="356" y="239"/>
                </a:lnTo>
                <a:lnTo>
                  <a:pt x="351" y="238"/>
                </a:lnTo>
                <a:lnTo>
                  <a:pt x="270" y="238"/>
                </a:lnTo>
                <a:lnTo>
                  <a:pt x="388" y="18"/>
                </a:lnTo>
                <a:lnTo>
                  <a:pt x="390" y="15"/>
                </a:lnTo>
                <a:lnTo>
                  <a:pt x="390" y="11"/>
                </a:lnTo>
                <a:lnTo>
                  <a:pt x="390" y="9"/>
                </a:lnTo>
                <a:lnTo>
                  <a:pt x="388" y="6"/>
                </a:lnTo>
                <a:close/>
              </a:path>
            </a:pathLst>
          </a:custGeom>
          <a:solidFill>
            <a:schemeClr val="accent1"/>
          </a:solidFill>
          <a:ln>
            <a:noFill/>
          </a:ln>
        </p:spPr>
        <p:txBody>
          <a:bodyPr vert="horz" wrap="square" lIns="243792" tIns="121896" rIns="243792" bIns="121896" numCol="1" anchor="t" anchorCtr="0" compatLnSpc="1">
            <a:prstTxWarp prst="textNoShape">
              <a:avLst/>
            </a:prstTxWarp>
          </a:bodyPr>
          <a:lstStyle/>
          <a:p>
            <a:endParaRPr lang="ru-RU" sz="2400"/>
          </a:p>
        </p:txBody>
      </p:sp>
      <p:sp>
        <p:nvSpPr>
          <p:cNvPr id="116" name="Freeform 119"/>
          <p:cNvSpPr>
            <a:spLocks noEditPoints="1"/>
          </p:cNvSpPr>
          <p:nvPr/>
        </p:nvSpPr>
        <p:spPr bwMode="auto">
          <a:xfrm>
            <a:off x="17782879" y="1939830"/>
            <a:ext cx="960780" cy="685666"/>
          </a:xfrm>
          <a:custGeom>
            <a:avLst/>
            <a:gdLst>
              <a:gd name="T0" fmla="*/ 680 w 681"/>
              <a:gd name="T1" fmla="*/ 163 h 487"/>
              <a:gd name="T2" fmla="*/ 676 w 681"/>
              <a:gd name="T3" fmla="*/ 119 h 487"/>
              <a:gd name="T4" fmla="*/ 669 w 681"/>
              <a:gd name="T5" fmla="*/ 79 h 487"/>
              <a:gd name="T6" fmla="*/ 652 w 681"/>
              <a:gd name="T7" fmla="*/ 43 h 487"/>
              <a:gd name="T8" fmla="*/ 621 w 681"/>
              <a:gd name="T9" fmla="*/ 17 h 487"/>
              <a:gd name="T10" fmla="*/ 573 w 681"/>
              <a:gd name="T11" fmla="*/ 8 h 487"/>
              <a:gd name="T12" fmla="*/ 489 w 681"/>
              <a:gd name="T13" fmla="*/ 3 h 487"/>
              <a:gd name="T14" fmla="*/ 382 w 681"/>
              <a:gd name="T15" fmla="*/ 0 h 487"/>
              <a:gd name="T16" fmla="*/ 260 w 681"/>
              <a:gd name="T17" fmla="*/ 1 h 487"/>
              <a:gd name="T18" fmla="*/ 161 w 681"/>
              <a:gd name="T19" fmla="*/ 4 h 487"/>
              <a:gd name="T20" fmla="*/ 85 w 681"/>
              <a:gd name="T21" fmla="*/ 10 h 487"/>
              <a:gd name="T22" fmla="*/ 48 w 681"/>
              <a:gd name="T23" fmla="*/ 23 h 487"/>
              <a:gd name="T24" fmla="*/ 21 w 681"/>
              <a:gd name="T25" fmla="*/ 53 h 487"/>
              <a:gd name="T26" fmla="*/ 8 w 681"/>
              <a:gd name="T27" fmla="*/ 91 h 487"/>
              <a:gd name="T28" fmla="*/ 3 w 681"/>
              <a:gd name="T29" fmla="*/ 134 h 487"/>
              <a:gd name="T30" fmla="*/ 0 w 681"/>
              <a:gd name="T31" fmla="*/ 175 h 487"/>
              <a:gd name="T32" fmla="*/ 0 w 681"/>
              <a:gd name="T33" fmla="*/ 211 h 487"/>
              <a:gd name="T34" fmla="*/ 0 w 681"/>
              <a:gd name="T35" fmla="*/ 261 h 487"/>
              <a:gd name="T36" fmla="*/ 0 w 681"/>
              <a:gd name="T37" fmla="*/ 301 h 487"/>
              <a:gd name="T38" fmla="*/ 2 w 681"/>
              <a:gd name="T39" fmla="*/ 337 h 487"/>
              <a:gd name="T40" fmla="*/ 6 w 681"/>
              <a:gd name="T41" fmla="*/ 383 h 487"/>
              <a:gd name="T42" fmla="*/ 15 w 681"/>
              <a:gd name="T43" fmla="*/ 423 h 487"/>
              <a:gd name="T44" fmla="*/ 38 w 681"/>
              <a:gd name="T45" fmla="*/ 456 h 487"/>
              <a:gd name="T46" fmla="*/ 72 w 681"/>
              <a:gd name="T47" fmla="*/ 475 h 487"/>
              <a:gd name="T48" fmla="*/ 133 w 681"/>
              <a:gd name="T49" fmla="*/ 482 h 487"/>
              <a:gd name="T50" fmla="*/ 224 w 681"/>
              <a:gd name="T51" fmla="*/ 486 h 487"/>
              <a:gd name="T52" fmla="*/ 340 w 681"/>
              <a:gd name="T53" fmla="*/ 487 h 487"/>
              <a:gd name="T54" fmla="*/ 457 w 681"/>
              <a:gd name="T55" fmla="*/ 486 h 487"/>
              <a:gd name="T56" fmla="*/ 548 w 681"/>
              <a:gd name="T57" fmla="*/ 482 h 487"/>
              <a:gd name="T58" fmla="*/ 609 w 681"/>
              <a:gd name="T59" fmla="*/ 475 h 487"/>
              <a:gd name="T60" fmla="*/ 642 w 681"/>
              <a:gd name="T61" fmla="*/ 456 h 487"/>
              <a:gd name="T62" fmla="*/ 665 w 681"/>
              <a:gd name="T63" fmla="*/ 423 h 487"/>
              <a:gd name="T64" fmla="*/ 674 w 681"/>
              <a:gd name="T65" fmla="*/ 383 h 487"/>
              <a:gd name="T66" fmla="*/ 679 w 681"/>
              <a:gd name="T67" fmla="*/ 337 h 487"/>
              <a:gd name="T68" fmla="*/ 681 w 681"/>
              <a:gd name="T69" fmla="*/ 301 h 487"/>
              <a:gd name="T70" fmla="*/ 681 w 681"/>
              <a:gd name="T71" fmla="*/ 261 h 487"/>
              <a:gd name="T72" fmla="*/ 681 w 681"/>
              <a:gd name="T73" fmla="*/ 211 h 487"/>
              <a:gd name="T74" fmla="*/ 475 w 681"/>
              <a:gd name="T75" fmla="*/ 264 h 487"/>
              <a:gd name="T76" fmla="*/ 268 w 681"/>
              <a:gd name="T77" fmla="*/ 390 h 487"/>
              <a:gd name="T78" fmla="*/ 250 w 681"/>
              <a:gd name="T79" fmla="*/ 383 h 487"/>
              <a:gd name="T80" fmla="*/ 243 w 681"/>
              <a:gd name="T81" fmla="*/ 365 h 487"/>
              <a:gd name="T82" fmla="*/ 246 w 681"/>
              <a:gd name="T83" fmla="*/ 109 h 487"/>
              <a:gd name="T84" fmla="*/ 262 w 681"/>
              <a:gd name="T85" fmla="*/ 99 h 487"/>
              <a:gd name="T86" fmla="*/ 281 w 681"/>
              <a:gd name="T87" fmla="*/ 102 h 487"/>
              <a:gd name="T88" fmla="*/ 484 w 681"/>
              <a:gd name="T89" fmla="*/ 231 h 487"/>
              <a:gd name="T90" fmla="*/ 486 w 681"/>
              <a:gd name="T91" fmla="*/ 251 h 487"/>
              <a:gd name="T92" fmla="*/ 475 w 681"/>
              <a:gd name="T93" fmla="*/ 264 h 4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681" h="487">
                <a:moveTo>
                  <a:pt x="681" y="187"/>
                </a:moveTo>
                <a:lnTo>
                  <a:pt x="680" y="175"/>
                </a:lnTo>
                <a:lnTo>
                  <a:pt x="680" y="163"/>
                </a:lnTo>
                <a:lnTo>
                  <a:pt x="679" y="149"/>
                </a:lnTo>
                <a:lnTo>
                  <a:pt x="678" y="134"/>
                </a:lnTo>
                <a:lnTo>
                  <a:pt x="676" y="119"/>
                </a:lnTo>
                <a:lnTo>
                  <a:pt x="674" y="105"/>
                </a:lnTo>
                <a:lnTo>
                  <a:pt x="672" y="91"/>
                </a:lnTo>
                <a:lnTo>
                  <a:pt x="669" y="79"/>
                </a:lnTo>
                <a:lnTo>
                  <a:pt x="665" y="65"/>
                </a:lnTo>
                <a:lnTo>
                  <a:pt x="660" y="53"/>
                </a:lnTo>
                <a:lnTo>
                  <a:pt x="652" y="43"/>
                </a:lnTo>
                <a:lnTo>
                  <a:pt x="643" y="32"/>
                </a:lnTo>
                <a:lnTo>
                  <a:pt x="633" y="23"/>
                </a:lnTo>
                <a:lnTo>
                  <a:pt x="621" y="17"/>
                </a:lnTo>
                <a:lnTo>
                  <a:pt x="609" y="12"/>
                </a:lnTo>
                <a:lnTo>
                  <a:pt x="596" y="10"/>
                </a:lnTo>
                <a:lnTo>
                  <a:pt x="573" y="8"/>
                </a:lnTo>
                <a:lnTo>
                  <a:pt x="548" y="6"/>
                </a:lnTo>
                <a:lnTo>
                  <a:pt x="520" y="4"/>
                </a:lnTo>
                <a:lnTo>
                  <a:pt x="489" y="3"/>
                </a:lnTo>
                <a:lnTo>
                  <a:pt x="457" y="1"/>
                </a:lnTo>
                <a:lnTo>
                  <a:pt x="420" y="1"/>
                </a:lnTo>
                <a:lnTo>
                  <a:pt x="382" y="0"/>
                </a:lnTo>
                <a:lnTo>
                  <a:pt x="340" y="0"/>
                </a:lnTo>
                <a:lnTo>
                  <a:pt x="299" y="0"/>
                </a:lnTo>
                <a:lnTo>
                  <a:pt x="260" y="1"/>
                </a:lnTo>
                <a:lnTo>
                  <a:pt x="224" y="1"/>
                </a:lnTo>
                <a:lnTo>
                  <a:pt x="191" y="3"/>
                </a:lnTo>
                <a:lnTo>
                  <a:pt x="161" y="4"/>
                </a:lnTo>
                <a:lnTo>
                  <a:pt x="133" y="6"/>
                </a:lnTo>
                <a:lnTo>
                  <a:pt x="108" y="8"/>
                </a:lnTo>
                <a:lnTo>
                  <a:pt x="85" y="10"/>
                </a:lnTo>
                <a:lnTo>
                  <a:pt x="72" y="12"/>
                </a:lnTo>
                <a:lnTo>
                  <a:pt x="59" y="17"/>
                </a:lnTo>
                <a:lnTo>
                  <a:pt x="48" y="23"/>
                </a:lnTo>
                <a:lnTo>
                  <a:pt x="38" y="32"/>
                </a:lnTo>
                <a:lnTo>
                  <a:pt x="29" y="43"/>
                </a:lnTo>
                <a:lnTo>
                  <a:pt x="21" y="53"/>
                </a:lnTo>
                <a:lnTo>
                  <a:pt x="16" y="65"/>
                </a:lnTo>
                <a:lnTo>
                  <a:pt x="12" y="79"/>
                </a:lnTo>
                <a:lnTo>
                  <a:pt x="8" y="91"/>
                </a:lnTo>
                <a:lnTo>
                  <a:pt x="6" y="105"/>
                </a:lnTo>
                <a:lnTo>
                  <a:pt x="4" y="119"/>
                </a:lnTo>
                <a:lnTo>
                  <a:pt x="3" y="134"/>
                </a:lnTo>
                <a:lnTo>
                  <a:pt x="2" y="149"/>
                </a:lnTo>
                <a:lnTo>
                  <a:pt x="1" y="163"/>
                </a:lnTo>
                <a:lnTo>
                  <a:pt x="0" y="175"/>
                </a:lnTo>
                <a:lnTo>
                  <a:pt x="0" y="187"/>
                </a:lnTo>
                <a:lnTo>
                  <a:pt x="0" y="198"/>
                </a:lnTo>
                <a:lnTo>
                  <a:pt x="0" y="211"/>
                </a:lnTo>
                <a:lnTo>
                  <a:pt x="0" y="226"/>
                </a:lnTo>
                <a:lnTo>
                  <a:pt x="0" y="243"/>
                </a:lnTo>
                <a:lnTo>
                  <a:pt x="0" y="261"/>
                </a:lnTo>
                <a:lnTo>
                  <a:pt x="0" y="277"/>
                </a:lnTo>
                <a:lnTo>
                  <a:pt x="0" y="290"/>
                </a:lnTo>
                <a:lnTo>
                  <a:pt x="0" y="301"/>
                </a:lnTo>
                <a:lnTo>
                  <a:pt x="0" y="311"/>
                </a:lnTo>
                <a:lnTo>
                  <a:pt x="1" y="324"/>
                </a:lnTo>
                <a:lnTo>
                  <a:pt x="2" y="337"/>
                </a:lnTo>
                <a:lnTo>
                  <a:pt x="3" y="352"/>
                </a:lnTo>
                <a:lnTo>
                  <a:pt x="4" y="369"/>
                </a:lnTo>
                <a:lnTo>
                  <a:pt x="6" y="383"/>
                </a:lnTo>
                <a:lnTo>
                  <a:pt x="8" y="397"/>
                </a:lnTo>
                <a:lnTo>
                  <a:pt x="12" y="409"/>
                </a:lnTo>
                <a:lnTo>
                  <a:pt x="15" y="423"/>
                </a:lnTo>
                <a:lnTo>
                  <a:pt x="20" y="434"/>
                </a:lnTo>
                <a:lnTo>
                  <a:pt x="28" y="445"/>
                </a:lnTo>
                <a:lnTo>
                  <a:pt x="38" y="456"/>
                </a:lnTo>
                <a:lnTo>
                  <a:pt x="48" y="465"/>
                </a:lnTo>
                <a:lnTo>
                  <a:pt x="59" y="471"/>
                </a:lnTo>
                <a:lnTo>
                  <a:pt x="72" y="475"/>
                </a:lnTo>
                <a:lnTo>
                  <a:pt x="85" y="478"/>
                </a:lnTo>
                <a:lnTo>
                  <a:pt x="108" y="480"/>
                </a:lnTo>
                <a:lnTo>
                  <a:pt x="133" y="482"/>
                </a:lnTo>
                <a:lnTo>
                  <a:pt x="161" y="484"/>
                </a:lnTo>
                <a:lnTo>
                  <a:pt x="191" y="485"/>
                </a:lnTo>
                <a:lnTo>
                  <a:pt x="224" y="486"/>
                </a:lnTo>
                <a:lnTo>
                  <a:pt x="260" y="486"/>
                </a:lnTo>
                <a:lnTo>
                  <a:pt x="299" y="487"/>
                </a:lnTo>
                <a:lnTo>
                  <a:pt x="340" y="487"/>
                </a:lnTo>
                <a:lnTo>
                  <a:pt x="382" y="487"/>
                </a:lnTo>
                <a:lnTo>
                  <a:pt x="420" y="486"/>
                </a:lnTo>
                <a:lnTo>
                  <a:pt x="457" y="486"/>
                </a:lnTo>
                <a:lnTo>
                  <a:pt x="489" y="485"/>
                </a:lnTo>
                <a:lnTo>
                  <a:pt x="520" y="484"/>
                </a:lnTo>
                <a:lnTo>
                  <a:pt x="548" y="482"/>
                </a:lnTo>
                <a:lnTo>
                  <a:pt x="573" y="480"/>
                </a:lnTo>
                <a:lnTo>
                  <a:pt x="596" y="478"/>
                </a:lnTo>
                <a:lnTo>
                  <a:pt x="609" y="475"/>
                </a:lnTo>
                <a:lnTo>
                  <a:pt x="621" y="471"/>
                </a:lnTo>
                <a:lnTo>
                  <a:pt x="633" y="465"/>
                </a:lnTo>
                <a:lnTo>
                  <a:pt x="642" y="456"/>
                </a:lnTo>
                <a:lnTo>
                  <a:pt x="652" y="445"/>
                </a:lnTo>
                <a:lnTo>
                  <a:pt x="660" y="434"/>
                </a:lnTo>
                <a:lnTo>
                  <a:pt x="665" y="423"/>
                </a:lnTo>
                <a:lnTo>
                  <a:pt x="669" y="409"/>
                </a:lnTo>
                <a:lnTo>
                  <a:pt x="672" y="397"/>
                </a:lnTo>
                <a:lnTo>
                  <a:pt x="674" y="383"/>
                </a:lnTo>
                <a:lnTo>
                  <a:pt x="676" y="369"/>
                </a:lnTo>
                <a:lnTo>
                  <a:pt x="678" y="352"/>
                </a:lnTo>
                <a:lnTo>
                  <a:pt x="679" y="337"/>
                </a:lnTo>
                <a:lnTo>
                  <a:pt x="680" y="324"/>
                </a:lnTo>
                <a:lnTo>
                  <a:pt x="680" y="311"/>
                </a:lnTo>
                <a:lnTo>
                  <a:pt x="681" y="301"/>
                </a:lnTo>
                <a:lnTo>
                  <a:pt x="681" y="290"/>
                </a:lnTo>
                <a:lnTo>
                  <a:pt x="681" y="277"/>
                </a:lnTo>
                <a:lnTo>
                  <a:pt x="681" y="261"/>
                </a:lnTo>
                <a:lnTo>
                  <a:pt x="681" y="243"/>
                </a:lnTo>
                <a:lnTo>
                  <a:pt x="681" y="226"/>
                </a:lnTo>
                <a:lnTo>
                  <a:pt x="681" y="211"/>
                </a:lnTo>
                <a:lnTo>
                  <a:pt x="681" y="198"/>
                </a:lnTo>
                <a:lnTo>
                  <a:pt x="681" y="187"/>
                </a:lnTo>
                <a:close/>
                <a:moveTo>
                  <a:pt x="475" y="264"/>
                </a:moveTo>
                <a:lnTo>
                  <a:pt x="281" y="386"/>
                </a:lnTo>
                <a:lnTo>
                  <a:pt x="274" y="389"/>
                </a:lnTo>
                <a:lnTo>
                  <a:pt x="268" y="390"/>
                </a:lnTo>
                <a:lnTo>
                  <a:pt x="261" y="389"/>
                </a:lnTo>
                <a:lnTo>
                  <a:pt x="256" y="387"/>
                </a:lnTo>
                <a:lnTo>
                  <a:pt x="250" y="383"/>
                </a:lnTo>
                <a:lnTo>
                  <a:pt x="246" y="378"/>
                </a:lnTo>
                <a:lnTo>
                  <a:pt x="244" y="372"/>
                </a:lnTo>
                <a:lnTo>
                  <a:pt x="243" y="365"/>
                </a:lnTo>
                <a:lnTo>
                  <a:pt x="243" y="122"/>
                </a:lnTo>
                <a:lnTo>
                  <a:pt x="244" y="115"/>
                </a:lnTo>
                <a:lnTo>
                  <a:pt x="246" y="109"/>
                </a:lnTo>
                <a:lnTo>
                  <a:pt x="250" y="105"/>
                </a:lnTo>
                <a:lnTo>
                  <a:pt x="256" y="101"/>
                </a:lnTo>
                <a:lnTo>
                  <a:pt x="262" y="99"/>
                </a:lnTo>
                <a:lnTo>
                  <a:pt x="268" y="98"/>
                </a:lnTo>
                <a:lnTo>
                  <a:pt x="274" y="99"/>
                </a:lnTo>
                <a:lnTo>
                  <a:pt x="281" y="102"/>
                </a:lnTo>
                <a:lnTo>
                  <a:pt x="475" y="223"/>
                </a:lnTo>
                <a:lnTo>
                  <a:pt x="480" y="227"/>
                </a:lnTo>
                <a:lnTo>
                  <a:pt x="484" y="231"/>
                </a:lnTo>
                <a:lnTo>
                  <a:pt x="486" y="237"/>
                </a:lnTo>
                <a:lnTo>
                  <a:pt x="487" y="243"/>
                </a:lnTo>
                <a:lnTo>
                  <a:pt x="486" y="251"/>
                </a:lnTo>
                <a:lnTo>
                  <a:pt x="484" y="256"/>
                </a:lnTo>
                <a:lnTo>
                  <a:pt x="480" y="261"/>
                </a:lnTo>
                <a:lnTo>
                  <a:pt x="475" y="264"/>
                </a:lnTo>
                <a:close/>
              </a:path>
            </a:pathLst>
          </a:custGeom>
          <a:solidFill>
            <a:schemeClr val="accent1"/>
          </a:solidFill>
          <a:ln>
            <a:noFill/>
          </a:ln>
        </p:spPr>
        <p:txBody>
          <a:bodyPr vert="horz" wrap="square" lIns="243792" tIns="121896" rIns="243792" bIns="121896" numCol="1" anchor="t" anchorCtr="0" compatLnSpc="1">
            <a:prstTxWarp prst="textNoShape">
              <a:avLst/>
            </a:prstTxWarp>
          </a:bodyPr>
          <a:lstStyle/>
          <a:p>
            <a:endParaRPr lang="ru-RU" sz="2400"/>
          </a:p>
        </p:txBody>
      </p:sp>
      <p:sp>
        <p:nvSpPr>
          <p:cNvPr id="117" name="Freeform 120"/>
          <p:cNvSpPr>
            <a:spLocks noEditPoints="1"/>
          </p:cNvSpPr>
          <p:nvPr/>
        </p:nvSpPr>
        <p:spPr bwMode="auto">
          <a:xfrm>
            <a:off x="13821252" y="1872110"/>
            <a:ext cx="821106" cy="821106"/>
          </a:xfrm>
          <a:custGeom>
            <a:avLst/>
            <a:gdLst>
              <a:gd name="T0" fmla="*/ 527 w 584"/>
              <a:gd name="T1" fmla="*/ 12 h 584"/>
              <a:gd name="T2" fmla="*/ 486 w 584"/>
              <a:gd name="T3" fmla="*/ 0 h 584"/>
              <a:gd name="T4" fmla="*/ 88 w 584"/>
              <a:gd name="T5" fmla="*/ 2 h 584"/>
              <a:gd name="T6" fmla="*/ 49 w 584"/>
              <a:gd name="T7" fmla="*/ 18 h 584"/>
              <a:gd name="T8" fmla="*/ 18 w 584"/>
              <a:gd name="T9" fmla="*/ 48 h 584"/>
              <a:gd name="T10" fmla="*/ 2 w 584"/>
              <a:gd name="T11" fmla="*/ 87 h 584"/>
              <a:gd name="T12" fmla="*/ 1 w 584"/>
              <a:gd name="T13" fmla="*/ 486 h 584"/>
              <a:gd name="T14" fmla="*/ 13 w 584"/>
              <a:gd name="T15" fmla="*/ 526 h 584"/>
              <a:gd name="T16" fmla="*/ 41 w 584"/>
              <a:gd name="T17" fmla="*/ 559 h 584"/>
              <a:gd name="T18" fmla="*/ 77 w 584"/>
              <a:gd name="T19" fmla="*/ 580 h 584"/>
              <a:gd name="T20" fmla="*/ 475 w 584"/>
              <a:gd name="T21" fmla="*/ 584 h 584"/>
              <a:gd name="T22" fmla="*/ 517 w 584"/>
              <a:gd name="T23" fmla="*/ 576 h 584"/>
              <a:gd name="T24" fmla="*/ 553 w 584"/>
              <a:gd name="T25" fmla="*/ 552 h 584"/>
              <a:gd name="T26" fmla="*/ 576 w 584"/>
              <a:gd name="T27" fmla="*/ 516 h 584"/>
              <a:gd name="T28" fmla="*/ 584 w 584"/>
              <a:gd name="T29" fmla="*/ 475 h 584"/>
              <a:gd name="T30" fmla="*/ 580 w 584"/>
              <a:gd name="T31" fmla="*/ 78 h 584"/>
              <a:gd name="T32" fmla="*/ 560 w 584"/>
              <a:gd name="T33" fmla="*/ 40 h 584"/>
              <a:gd name="T34" fmla="*/ 370 w 584"/>
              <a:gd name="T35" fmla="*/ 188 h 584"/>
              <a:gd name="T36" fmla="*/ 372 w 584"/>
              <a:gd name="T37" fmla="*/ 202 h 584"/>
              <a:gd name="T38" fmla="*/ 385 w 584"/>
              <a:gd name="T39" fmla="*/ 201 h 584"/>
              <a:gd name="T40" fmla="*/ 419 w 584"/>
              <a:gd name="T41" fmla="*/ 84 h 584"/>
              <a:gd name="T42" fmla="*/ 385 w 584"/>
              <a:gd name="T43" fmla="*/ 217 h 584"/>
              <a:gd name="T44" fmla="*/ 358 w 584"/>
              <a:gd name="T45" fmla="*/ 227 h 584"/>
              <a:gd name="T46" fmla="*/ 345 w 584"/>
              <a:gd name="T47" fmla="*/ 208 h 584"/>
              <a:gd name="T48" fmla="*/ 249 w 584"/>
              <a:gd name="T49" fmla="*/ 120 h 584"/>
              <a:gd name="T50" fmla="*/ 262 w 584"/>
              <a:gd name="T51" fmla="*/ 91 h 584"/>
              <a:gd name="T52" fmla="*/ 296 w 584"/>
              <a:gd name="T53" fmla="*/ 83 h 584"/>
              <a:gd name="T54" fmla="*/ 319 w 584"/>
              <a:gd name="T55" fmla="*/ 102 h 584"/>
              <a:gd name="T56" fmla="*/ 324 w 584"/>
              <a:gd name="T57" fmla="*/ 179 h 584"/>
              <a:gd name="T58" fmla="*/ 316 w 584"/>
              <a:gd name="T59" fmla="*/ 213 h 584"/>
              <a:gd name="T60" fmla="*/ 287 w 584"/>
              <a:gd name="T61" fmla="*/ 227 h 584"/>
              <a:gd name="T62" fmla="*/ 257 w 584"/>
              <a:gd name="T63" fmla="*/ 213 h 584"/>
              <a:gd name="T64" fmla="*/ 249 w 584"/>
              <a:gd name="T65" fmla="*/ 179 h 584"/>
              <a:gd name="T66" fmla="*/ 220 w 584"/>
              <a:gd name="T67" fmla="*/ 35 h 584"/>
              <a:gd name="T68" fmla="*/ 187 w 584"/>
              <a:gd name="T69" fmla="*/ 224 h 584"/>
              <a:gd name="T70" fmla="*/ 175 w 584"/>
              <a:gd name="T71" fmla="*/ 107 h 584"/>
              <a:gd name="T72" fmla="*/ 151 w 584"/>
              <a:gd name="T73" fmla="*/ 35 h 584"/>
              <a:gd name="T74" fmla="*/ 488 w 584"/>
              <a:gd name="T75" fmla="*/ 511 h 584"/>
              <a:gd name="T76" fmla="*/ 464 w 584"/>
              <a:gd name="T77" fmla="*/ 532 h 584"/>
              <a:gd name="T78" fmla="*/ 384 w 584"/>
              <a:gd name="T79" fmla="*/ 541 h 584"/>
              <a:gd name="T80" fmla="*/ 201 w 584"/>
              <a:gd name="T81" fmla="*/ 541 h 584"/>
              <a:gd name="T82" fmla="*/ 121 w 584"/>
              <a:gd name="T83" fmla="*/ 532 h 584"/>
              <a:gd name="T84" fmla="*/ 97 w 584"/>
              <a:gd name="T85" fmla="*/ 511 h 584"/>
              <a:gd name="T86" fmla="*/ 85 w 584"/>
              <a:gd name="T87" fmla="*/ 454 h 584"/>
              <a:gd name="T88" fmla="*/ 85 w 584"/>
              <a:gd name="T89" fmla="*/ 339 h 584"/>
              <a:gd name="T90" fmla="*/ 97 w 584"/>
              <a:gd name="T91" fmla="*/ 282 h 584"/>
              <a:gd name="T92" fmla="*/ 121 w 584"/>
              <a:gd name="T93" fmla="*/ 260 h 584"/>
              <a:gd name="T94" fmla="*/ 201 w 584"/>
              <a:gd name="T95" fmla="*/ 251 h 584"/>
              <a:gd name="T96" fmla="*/ 384 w 584"/>
              <a:gd name="T97" fmla="*/ 251 h 584"/>
              <a:gd name="T98" fmla="*/ 464 w 584"/>
              <a:gd name="T99" fmla="*/ 260 h 584"/>
              <a:gd name="T100" fmla="*/ 488 w 584"/>
              <a:gd name="T101" fmla="*/ 282 h 584"/>
              <a:gd name="T102" fmla="*/ 500 w 584"/>
              <a:gd name="T103" fmla="*/ 338 h 584"/>
              <a:gd name="T104" fmla="*/ 500 w 584"/>
              <a:gd name="T105" fmla="*/ 454 h 5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584" h="584">
                <a:moveTo>
                  <a:pt x="553" y="32"/>
                </a:moveTo>
                <a:lnTo>
                  <a:pt x="544" y="25"/>
                </a:lnTo>
                <a:lnTo>
                  <a:pt x="535" y="18"/>
                </a:lnTo>
                <a:lnTo>
                  <a:pt x="527" y="12"/>
                </a:lnTo>
                <a:lnTo>
                  <a:pt x="517" y="7"/>
                </a:lnTo>
                <a:lnTo>
                  <a:pt x="507" y="4"/>
                </a:lnTo>
                <a:lnTo>
                  <a:pt x="496" y="2"/>
                </a:lnTo>
                <a:lnTo>
                  <a:pt x="486" y="0"/>
                </a:lnTo>
                <a:lnTo>
                  <a:pt x="475" y="0"/>
                </a:lnTo>
                <a:lnTo>
                  <a:pt x="110" y="0"/>
                </a:lnTo>
                <a:lnTo>
                  <a:pt x="98" y="0"/>
                </a:lnTo>
                <a:lnTo>
                  <a:pt x="88" y="2"/>
                </a:lnTo>
                <a:lnTo>
                  <a:pt x="77" y="4"/>
                </a:lnTo>
                <a:lnTo>
                  <a:pt x="68" y="7"/>
                </a:lnTo>
                <a:lnTo>
                  <a:pt x="58" y="12"/>
                </a:lnTo>
                <a:lnTo>
                  <a:pt x="49" y="18"/>
                </a:lnTo>
                <a:lnTo>
                  <a:pt x="41" y="25"/>
                </a:lnTo>
                <a:lnTo>
                  <a:pt x="32" y="32"/>
                </a:lnTo>
                <a:lnTo>
                  <a:pt x="25" y="40"/>
                </a:lnTo>
                <a:lnTo>
                  <a:pt x="18" y="48"/>
                </a:lnTo>
                <a:lnTo>
                  <a:pt x="13" y="58"/>
                </a:lnTo>
                <a:lnTo>
                  <a:pt x="8" y="67"/>
                </a:lnTo>
                <a:lnTo>
                  <a:pt x="4" y="78"/>
                </a:lnTo>
                <a:lnTo>
                  <a:pt x="2" y="87"/>
                </a:lnTo>
                <a:lnTo>
                  <a:pt x="1" y="98"/>
                </a:lnTo>
                <a:lnTo>
                  <a:pt x="0" y="109"/>
                </a:lnTo>
                <a:lnTo>
                  <a:pt x="0" y="475"/>
                </a:lnTo>
                <a:lnTo>
                  <a:pt x="1" y="486"/>
                </a:lnTo>
                <a:lnTo>
                  <a:pt x="2" y="497"/>
                </a:lnTo>
                <a:lnTo>
                  <a:pt x="4" y="506"/>
                </a:lnTo>
                <a:lnTo>
                  <a:pt x="8" y="516"/>
                </a:lnTo>
                <a:lnTo>
                  <a:pt x="13" y="526"/>
                </a:lnTo>
                <a:lnTo>
                  <a:pt x="18" y="535"/>
                </a:lnTo>
                <a:lnTo>
                  <a:pt x="25" y="544"/>
                </a:lnTo>
                <a:lnTo>
                  <a:pt x="32" y="552"/>
                </a:lnTo>
                <a:lnTo>
                  <a:pt x="41" y="559"/>
                </a:lnTo>
                <a:lnTo>
                  <a:pt x="49" y="566"/>
                </a:lnTo>
                <a:lnTo>
                  <a:pt x="58" y="571"/>
                </a:lnTo>
                <a:lnTo>
                  <a:pt x="68" y="576"/>
                </a:lnTo>
                <a:lnTo>
                  <a:pt x="77" y="580"/>
                </a:lnTo>
                <a:lnTo>
                  <a:pt x="88" y="582"/>
                </a:lnTo>
                <a:lnTo>
                  <a:pt x="98" y="584"/>
                </a:lnTo>
                <a:lnTo>
                  <a:pt x="110" y="584"/>
                </a:lnTo>
                <a:lnTo>
                  <a:pt x="475" y="584"/>
                </a:lnTo>
                <a:lnTo>
                  <a:pt x="486" y="584"/>
                </a:lnTo>
                <a:lnTo>
                  <a:pt x="496" y="582"/>
                </a:lnTo>
                <a:lnTo>
                  <a:pt x="507" y="580"/>
                </a:lnTo>
                <a:lnTo>
                  <a:pt x="517" y="576"/>
                </a:lnTo>
                <a:lnTo>
                  <a:pt x="527" y="571"/>
                </a:lnTo>
                <a:lnTo>
                  <a:pt x="535" y="566"/>
                </a:lnTo>
                <a:lnTo>
                  <a:pt x="544" y="559"/>
                </a:lnTo>
                <a:lnTo>
                  <a:pt x="553" y="552"/>
                </a:lnTo>
                <a:lnTo>
                  <a:pt x="560" y="544"/>
                </a:lnTo>
                <a:lnTo>
                  <a:pt x="567" y="535"/>
                </a:lnTo>
                <a:lnTo>
                  <a:pt x="572" y="526"/>
                </a:lnTo>
                <a:lnTo>
                  <a:pt x="576" y="516"/>
                </a:lnTo>
                <a:lnTo>
                  <a:pt x="580" y="506"/>
                </a:lnTo>
                <a:lnTo>
                  <a:pt x="583" y="497"/>
                </a:lnTo>
                <a:lnTo>
                  <a:pt x="584" y="486"/>
                </a:lnTo>
                <a:lnTo>
                  <a:pt x="584" y="475"/>
                </a:lnTo>
                <a:lnTo>
                  <a:pt x="584" y="109"/>
                </a:lnTo>
                <a:lnTo>
                  <a:pt x="584" y="98"/>
                </a:lnTo>
                <a:lnTo>
                  <a:pt x="583" y="87"/>
                </a:lnTo>
                <a:lnTo>
                  <a:pt x="580" y="78"/>
                </a:lnTo>
                <a:lnTo>
                  <a:pt x="576" y="67"/>
                </a:lnTo>
                <a:lnTo>
                  <a:pt x="572" y="58"/>
                </a:lnTo>
                <a:lnTo>
                  <a:pt x="567" y="48"/>
                </a:lnTo>
                <a:lnTo>
                  <a:pt x="560" y="40"/>
                </a:lnTo>
                <a:lnTo>
                  <a:pt x="553" y="32"/>
                </a:lnTo>
                <a:close/>
                <a:moveTo>
                  <a:pt x="345" y="84"/>
                </a:moveTo>
                <a:lnTo>
                  <a:pt x="370" y="84"/>
                </a:lnTo>
                <a:lnTo>
                  <a:pt x="370" y="188"/>
                </a:lnTo>
                <a:lnTo>
                  <a:pt x="371" y="194"/>
                </a:lnTo>
                <a:lnTo>
                  <a:pt x="371" y="197"/>
                </a:lnTo>
                <a:lnTo>
                  <a:pt x="371" y="201"/>
                </a:lnTo>
                <a:lnTo>
                  <a:pt x="372" y="202"/>
                </a:lnTo>
                <a:lnTo>
                  <a:pt x="374" y="203"/>
                </a:lnTo>
                <a:lnTo>
                  <a:pt x="377" y="204"/>
                </a:lnTo>
                <a:lnTo>
                  <a:pt x="381" y="203"/>
                </a:lnTo>
                <a:lnTo>
                  <a:pt x="385" y="201"/>
                </a:lnTo>
                <a:lnTo>
                  <a:pt x="388" y="197"/>
                </a:lnTo>
                <a:lnTo>
                  <a:pt x="393" y="192"/>
                </a:lnTo>
                <a:lnTo>
                  <a:pt x="393" y="84"/>
                </a:lnTo>
                <a:lnTo>
                  <a:pt x="419" y="84"/>
                </a:lnTo>
                <a:lnTo>
                  <a:pt x="419" y="224"/>
                </a:lnTo>
                <a:lnTo>
                  <a:pt x="393" y="224"/>
                </a:lnTo>
                <a:lnTo>
                  <a:pt x="393" y="209"/>
                </a:lnTo>
                <a:lnTo>
                  <a:pt x="385" y="217"/>
                </a:lnTo>
                <a:lnTo>
                  <a:pt x="378" y="222"/>
                </a:lnTo>
                <a:lnTo>
                  <a:pt x="371" y="225"/>
                </a:lnTo>
                <a:lnTo>
                  <a:pt x="364" y="227"/>
                </a:lnTo>
                <a:lnTo>
                  <a:pt x="358" y="227"/>
                </a:lnTo>
                <a:lnTo>
                  <a:pt x="354" y="224"/>
                </a:lnTo>
                <a:lnTo>
                  <a:pt x="350" y="221"/>
                </a:lnTo>
                <a:lnTo>
                  <a:pt x="347" y="217"/>
                </a:lnTo>
                <a:lnTo>
                  <a:pt x="345" y="208"/>
                </a:lnTo>
                <a:lnTo>
                  <a:pt x="345" y="195"/>
                </a:lnTo>
                <a:lnTo>
                  <a:pt x="345" y="84"/>
                </a:lnTo>
                <a:close/>
                <a:moveTo>
                  <a:pt x="249" y="129"/>
                </a:moveTo>
                <a:lnTo>
                  <a:pt x="249" y="120"/>
                </a:lnTo>
                <a:lnTo>
                  <a:pt x="251" y="110"/>
                </a:lnTo>
                <a:lnTo>
                  <a:pt x="253" y="102"/>
                </a:lnTo>
                <a:lnTo>
                  <a:pt x="257" y="97"/>
                </a:lnTo>
                <a:lnTo>
                  <a:pt x="262" y="91"/>
                </a:lnTo>
                <a:lnTo>
                  <a:pt x="270" y="86"/>
                </a:lnTo>
                <a:lnTo>
                  <a:pt x="277" y="83"/>
                </a:lnTo>
                <a:lnTo>
                  <a:pt x="287" y="82"/>
                </a:lnTo>
                <a:lnTo>
                  <a:pt x="296" y="83"/>
                </a:lnTo>
                <a:lnTo>
                  <a:pt x="303" y="86"/>
                </a:lnTo>
                <a:lnTo>
                  <a:pt x="311" y="91"/>
                </a:lnTo>
                <a:lnTo>
                  <a:pt x="316" y="97"/>
                </a:lnTo>
                <a:lnTo>
                  <a:pt x="319" y="102"/>
                </a:lnTo>
                <a:lnTo>
                  <a:pt x="323" y="110"/>
                </a:lnTo>
                <a:lnTo>
                  <a:pt x="324" y="120"/>
                </a:lnTo>
                <a:lnTo>
                  <a:pt x="324" y="129"/>
                </a:lnTo>
                <a:lnTo>
                  <a:pt x="324" y="179"/>
                </a:lnTo>
                <a:lnTo>
                  <a:pt x="324" y="190"/>
                </a:lnTo>
                <a:lnTo>
                  <a:pt x="323" y="198"/>
                </a:lnTo>
                <a:lnTo>
                  <a:pt x="319" y="206"/>
                </a:lnTo>
                <a:lnTo>
                  <a:pt x="316" y="213"/>
                </a:lnTo>
                <a:lnTo>
                  <a:pt x="311" y="219"/>
                </a:lnTo>
                <a:lnTo>
                  <a:pt x="303" y="223"/>
                </a:lnTo>
                <a:lnTo>
                  <a:pt x="296" y="225"/>
                </a:lnTo>
                <a:lnTo>
                  <a:pt x="287" y="227"/>
                </a:lnTo>
                <a:lnTo>
                  <a:pt x="277" y="225"/>
                </a:lnTo>
                <a:lnTo>
                  <a:pt x="270" y="223"/>
                </a:lnTo>
                <a:lnTo>
                  <a:pt x="262" y="219"/>
                </a:lnTo>
                <a:lnTo>
                  <a:pt x="257" y="213"/>
                </a:lnTo>
                <a:lnTo>
                  <a:pt x="253" y="206"/>
                </a:lnTo>
                <a:lnTo>
                  <a:pt x="251" y="198"/>
                </a:lnTo>
                <a:lnTo>
                  <a:pt x="249" y="190"/>
                </a:lnTo>
                <a:lnTo>
                  <a:pt x="249" y="179"/>
                </a:lnTo>
                <a:lnTo>
                  <a:pt x="249" y="129"/>
                </a:lnTo>
                <a:close/>
                <a:moveTo>
                  <a:pt x="180" y="35"/>
                </a:moveTo>
                <a:lnTo>
                  <a:pt x="201" y="110"/>
                </a:lnTo>
                <a:lnTo>
                  <a:pt x="220" y="35"/>
                </a:lnTo>
                <a:lnTo>
                  <a:pt x="248" y="35"/>
                </a:lnTo>
                <a:lnTo>
                  <a:pt x="215" y="149"/>
                </a:lnTo>
                <a:lnTo>
                  <a:pt x="215" y="224"/>
                </a:lnTo>
                <a:lnTo>
                  <a:pt x="187" y="224"/>
                </a:lnTo>
                <a:lnTo>
                  <a:pt x="187" y="149"/>
                </a:lnTo>
                <a:lnTo>
                  <a:pt x="183" y="137"/>
                </a:lnTo>
                <a:lnTo>
                  <a:pt x="180" y="123"/>
                </a:lnTo>
                <a:lnTo>
                  <a:pt x="175" y="107"/>
                </a:lnTo>
                <a:lnTo>
                  <a:pt x="168" y="88"/>
                </a:lnTo>
                <a:lnTo>
                  <a:pt x="162" y="69"/>
                </a:lnTo>
                <a:lnTo>
                  <a:pt x="160" y="62"/>
                </a:lnTo>
                <a:lnTo>
                  <a:pt x="151" y="35"/>
                </a:lnTo>
                <a:lnTo>
                  <a:pt x="180" y="35"/>
                </a:lnTo>
                <a:close/>
                <a:moveTo>
                  <a:pt x="494" y="495"/>
                </a:moveTo>
                <a:lnTo>
                  <a:pt x="491" y="503"/>
                </a:lnTo>
                <a:lnTo>
                  <a:pt x="488" y="511"/>
                </a:lnTo>
                <a:lnTo>
                  <a:pt x="484" y="517"/>
                </a:lnTo>
                <a:lnTo>
                  <a:pt x="478" y="522"/>
                </a:lnTo>
                <a:lnTo>
                  <a:pt x="472" y="528"/>
                </a:lnTo>
                <a:lnTo>
                  <a:pt x="464" y="532"/>
                </a:lnTo>
                <a:lnTo>
                  <a:pt x="457" y="534"/>
                </a:lnTo>
                <a:lnTo>
                  <a:pt x="449" y="536"/>
                </a:lnTo>
                <a:lnTo>
                  <a:pt x="420" y="539"/>
                </a:lnTo>
                <a:lnTo>
                  <a:pt x="384" y="541"/>
                </a:lnTo>
                <a:lnTo>
                  <a:pt x="341" y="542"/>
                </a:lnTo>
                <a:lnTo>
                  <a:pt x="292" y="542"/>
                </a:lnTo>
                <a:lnTo>
                  <a:pt x="243" y="542"/>
                </a:lnTo>
                <a:lnTo>
                  <a:pt x="201" y="541"/>
                </a:lnTo>
                <a:lnTo>
                  <a:pt x="165" y="539"/>
                </a:lnTo>
                <a:lnTo>
                  <a:pt x="136" y="536"/>
                </a:lnTo>
                <a:lnTo>
                  <a:pt x="127" y="534"/>
                </a:lnTo>
                <a:lnTo>
                  <a:pt x="121" y="532"/>
                </a:lnTo>
                <a:lnTo>
                  <a:pt x="113" y="528"/>
                </a:lnTo>
                <a:lnTo>
                  <a:pt x="107" y="522"/>
                </a:lnTo>
                <a:lnTo>
                  <a:pt x="101" y="517"/>
                </a:lnTo>
                <a:lnTo>
                  <a:pt x="97" y="511"/>
                </a:lnTo>
                <a:lnTo>
                  <a:pt x="93" y="503"/>
                </a:lnTo>
                <a:lnTo>
                  <a:pt x="90" y="495"/>
                </a:lnTo>
                <a:lnTo>
                  <a:pt x="87" y="477"/>
                </a:lnTo>
                <a:lnTo>
                  <a:pt x="85" y="454"/>
                </a:lnTo>
                <a:lnTo>
                  <a:pt x="84" y="427"/>
                </a:lnTo>
                <a:lnTo>
                  <a:pt x="83" y="396"/>
                </a:lnTo>
                <a:lnTo>
                  <a:pt x="84" y="365"/>
                </a:lnTo>
                <a:lnTo>
                  <a:pt x="85" y="339"/>
                </a:lnTo>
                <a:lnTo>
                  <a:pt x="87" y="316"/>
                </a:lnTo>
                <a:lnTo>
                  <a:pt x="90" y="297"/>
                </a:lnTo>
                <a:lnTo>
                  <a:pt x="93" y="289"/>
                </a:lnTo>
                <a:lnTo>
                  <a:pt x="97" y="282"/>
                </a:lnTo>
                <a:lnTo>
                  <a:pt x="101" y="275"/>
                </a:lnTo>
                <a:lnTo>
                  <a:pt x="107" y="269"/>
                </a:lnTo>
                <a:lnTo>
                  <a:pt x="113" y="264"/>
                </a:lnTo>
                <a:lnTo>
                  <a:pt x="121" y="260"/>
                </a:lnTo>
                <a:lnTo>
                  <a:pt x="128" y="258"/>
                </a:lnTo>
                <a:lnTo>
                  <a:pt x="136" y="256"/>
                </a:lnTo>
                <a:lnTo>
                  <a:pt x="165" y="254"/>
                </a:lnTo>
                <a:lnTo>
                  <a:pt x="201" y="251"/>
                </a:lnTo>
                <a:lnTo>
                  <a:pt x="243" y="250"/>
                </a:lnTo>
                <a:lnTo>
                  <a:pt x="292" y="250"/>
                </a:lnTo>
                <a:lnTo>
                  <a:pt x="341" y="250"/>
                </a:lnTo>
                <a:lnTo>
                  <a:pt x="384" y="251"/>
                </a:lnTo>
                <a:lnTo>
                  <a:pt x="420" y="254"/>
                </a:lnTo>
                <a:lnTo>
                  <a:pt x="449" y="256"/>
                </a:lnTo>
                <a:lnTo>
                  <a:pt x="457" y="258"/>
                </a:lnTo>
                <a:lnTo>
                  <a:pt x="464" y="260"/>
                </a:lnTo>
                <a:lnTo>
                  <a:pt x="472" y="264"/>
                </a:lnTo>
                <a:lnTo>
                  <a:pt x="478" y="269"/>
                </a:lnTo>
                <a:lnTo>
                  <a:pt x="484" y="275"/>
                </a:lnTo>
                <a:lnTo>
                  <a:pt x="488" y="282"/>
                </a:lnTo>
                <a:lnTo>
                  <a:pt x="492" y="289"/>
                </a:lnTo>
                <a:lnTo>
                  <a:pt x="494" y="297"/>
                </a:lnTo>
                <a:lnTo>
                  <a:pt x="498" y="315"/>
                </a:lnTo>
                <a:lnTo>
                  <a:pt x="500" y="338"/>
                </a:lnTo>
                <a:lnTo>
                  <a:pt x="501" y="365"/>
                </a:lnTo>
                <a:lnTo>
                  <a:pt x="502" y="396"/>
                </a:lnTo>
                <a:lnTo>
                  <a:pt x="501" y="427"/>
                </a:lnTo>
                <a:lnTo>
                  <a:pt x="500" y="454"/>
                </a:lnTo>
                <a:lnTo>
                  <a:pt x="498" y="477"/>
                </a:lnTo>
                <a:lnTo>
                  <a:pt x="494" y="495"/>
                </a:lnTo>
                <a:close/>
              </a:path>
            </a:pathLst>
          </a:custGeom>
          <a:solidFill>
            <a:schemeClr val="accent1"/>
          </a:solidFill>
          <a:ln>
            <a:noFill/>
          </a:ln>
        </p:spPr>
        <p:txBody>
          <a:bodyPr vert="horz" wrap="square" lIns="243792" tIns="121896" rIns="243792" bIns="121896" numCol="1" anchor="t" anchorCtr="0" compatLnSpc="1">
            <a:prstTxWarp prst="textNoShape">
              <a:avLst/>
            </a:prstTxWarp>
          </a:bodyPr>
          <a:lstStyle/>
          <a:p>
            <a:endParaRPr lang="ru-RU" sz="2400"/>
          </a:p>
        </p:txBody>
      </p:sp>
      <p:sp>
        <p:nvSpPr>
          <p:cNvPr id="118" name="Freeform 121"/>
          <p:cNvSpPr>
            <a:spLocks/>
          </p:cNvSpPr>
          <p:nvPr/>
        </p:nvSpPr>
        <p:spPr bwMode="auto">
          <a:xfrm>
            <a:off x="13982086" y="2291127"/>
            <a:ext cx="122744" cy="266649"/>
          </a:xfrm>
          <a:custGeom>
            <a:avLst/>
            <a:gdLst>
              <a:gd name="T0" fmla="*/ 0 w 89"/>
              <a:gd name="T1" fmla="*/ 27 h 188"/>
              <a:gd name="T2" fmla="*/ 29 w 89"/>
              <a:gd name="T3" fmla="*/ 27 h 188"/>
              <a:gd name="T4" fmla="*/ 29 w 89"/>
              <a:gd name="T5" fmla="*/ 188 h 188"/>
              <a:gd name="T6" fmla="*/ 58 w 89"/>
              <a:gd name="T7" fmla="*/ 188 h 188"/>
              <a:gd name="T8" fmla="*/ 58 w 89"/>
              <a:gd name="T9" fmla="*/ 27 h 188"/>
              <a:gd name="T10" fmla="*/ 89 w 89"/>
              <a:gd name="T11" fmla="*/ 27 h 188"/>
              <a:gd name="T12" fmla="*/ 89 w 89"/>
              <a:gd name="T13" fmla="*/ 0 h 188"/>
              <a:gd name="T14" fmla="*/ 0 w 89"/>
              <a:gd name="T15" fmla="*/ 0 h 188"/>
              <a:gd name="T16" fmla="*/ 0 w 89"/>
              <a:gd name="T17" fmla="*/ 27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9" h="188">
                <a:moveTo>
                  <a:pt x="0" y="27"/>
                </a:moveTo>
                <a:lnTo>
                  <a:pt x="29" y="27"/>
                </a:lnTo>
                <a:lnTo>
                  <a:pt x="29" y="188"/>
                </a:lnTo>
                <a:lnTo>
                  <a:pt x="58" y="188"/>
                </a:lnTo>
                <a:lnTo>
                  <a:pt x="58" y="27"/>
                </a:lnTo>
                <a:lnTo>
                  <a:pt x="89" y="27"/>
                </a:lnTo>
                <a:lnTo>
                  <a:pt x="89" y="0"/>
                </a:lnTo>
                <a:lnTo>
                  <a:pt x="0" y="0"/>
                </a:lnTo>
                <a:lnTo>
                  <a:pt x="0" y="27"/>
                </a:lnTo>
                <a:close/>
              </a:path>
            </a:pathLst>
          </a:custGeom>
          <a:solidFill>
            <a:schemeClr val="accent1"/>
          </a:solidFill>
          <a:ln>
            <a:noFill/>
          </a:ln>
        </p:spPr>
        <p:txBody>
          <a:bodyPr vert="horz" wrap="square" lIns="243792" tIns="121896" rIns="243792" bIns="121896" numCol="1" anchor="t" anchorCtr="0" compatLnSpc="1">
            <a:prstTxWarp prst="textNoShape">
              <a:avLst/>
            </a:prstTxWarp>
          </a:bodyPr>
          <a:lstStyle/>
          <a:p>
            <a:endParaRPr lang="ru-RU" sz="2400"/>
          </a:p>
        </p:txBody>
      </p:sp>
      <p:sp>
        <p:nvSpPr>
          <p:cNvPr id="119" name="Freeform 122"/>
          <p:cNvSpPr>
            <a:spLocks/>
          </p:cNvSpPr>
          <p:nvPr/>
        </p:nvSpPr>
        <p:spPr bwMode="auto">
          <a:xfrm>
            <a:off x="14109061" y="2358846"/>
            <a:ext cx="105814" cy="203160"/>
          </a:xfrm>
          <a:custGeom>
            <a:avLst/>
            <a:gdLst>
              <a:gd name="T0" fmla="*/ 47 w 73"/>
              <a:gd name="T1" fmla="*/ 106 h 142"/>
              <a:gd name="T2" fmla="*/ 43 w 73"/>
              <a:gd name="T3" fmla="*/ 112 h 142"/>
              <a:gd name="T4" fmla="*/ 39 w 73"/>
              <a:gd name="T5" fmla="*/ 115 h 142"/>
              <a:gd name="T6" fmla="*/ 36 w 73"/>
              <a:gd name="T7" fmla="*/ 117 h 142"/>
              <a:gd name="T8" fmla="*/ 31 w 73"/>
              <a:gd name="T9" fmla="*/ 118 h 142"/>
              <a:gd name="T10" fmla="*/ 29 w 73"/>
              <a:gd name="T11" fmla="*/ 118 h 142"/>
              <a:gd name="T12" fmla="*/ 27 w 73"/>
              <a:gd name="T13" fmla="*/ 117 h 142"/>
              <a:gd name="T14" fmla="*/ 26 w 73"/>
              <a:gd name="T15" fmla="*/ 115 h 142"/>
              <a:gd name="T16" fmla="*/ 26 w 73"/>
              <a:gd name="T17" fmla="*/ 113 h 142"/>
              <a:gd name="T18" fmla="*/ 26 w 73"/>
              <a:gd name="T19" fmla="*/ 110 h 142"/>
              <a:gd name="T20" fmla="*/ 26 w 73"/>
              <a:gd name="T21" fmla="*/ 103 h 142"/>
              <a:gd name="T22" fmla="*/ 26 w 73"/>
              <a:gd name="T23" fmla="*/ 0 h 142"/>
              <a:gd name="T24" fmla="*/ 0 w 73"/>
              <a:gd name="T25" fmla="*/ 0 h 142"/>
              <a:gd name="T26" fmla="*/ 0 w 73"/>
              <a:gd name="T27" fmla="*/ 111 h 142"/>
              <a:gd name="T28" fmla="*/ 1 w 73"/>
              <a:gd name="T29" fmla="*/ 123 h 142"/>
              <a:gd name="T30" fmla="*/ 2 w 73"/>
              <a:gd name="T31" fmla="*/ 131 h 142"/>
              <a:gd name="T32" fmla="*/ 4 w 73"/>
              <a:gd name="T33" fmla="*/ 135 h 142"/>
              <a:gd name="T34" fmla="*/ 9 w 73"/>
              <a:gd name="T35" fmla="*/ 139 h 142"/>
              <a:gd name="T36" fmla="*/ 13 w 73"/>
              <a:gd name="T37" fmla="*/ 141 h 142"/>
              <a:gd name="T38" fmla="*/ 18 w 73"/>
              <a:gd name="T39" fmla="*/ 142 h 142"/>
              <a:gd name="T40" fmla="*/ 26 w 73"/>
              <a:gd name="T41" fmla="*/ 141 h 142"/>
              <a:gd name="T42" fmla="*/ 32 w 73"/>
              <a:gd name="T43" fmla="*/ 138 h 142"/>
              <a:gd name="T44" fmla="*/ 40 w 73"/>
              <a:gd name="T45" fmla="*/ 132 h 142"/>
              <a:gd name="T46" fmla="*/ 47 w 73"/>
              <a:gd name="T47" fmla="*/ 125 h 142"/>
              <a:gd name="T48" fmla="*/ 47 w 73"/>
              <a:gd name="T49" fmla="*/ 140 h 142"/>
              <a:gd name="T50" fmla="*/ 73 w 73"/>
              <a:gd name="T51" fmla="*/ 140 h 142"/>
              <a:gd name="T52" fmla="*/ 73 w 73"/>
              <a:gd name="T53" fmla="*/ 0 h 142"/>
              <a:gd name="T54" fmla="*/ 47 w 73"/>
              <a:gd name="T55" fmla="*/ 0 h 142"/>
              <a:gd name="T56" fmla="*/ 47 w 73"/>
              <a:gd name="T57" fmla="*/ 106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73" h="142">
                <a:moveTo>
                  <a:pt x="47" y="106"/>
                </a:moveTo>
                <a:lnTo>
                  <a:pt x="43" y="112"/>
                </a:lnTo>
                <a:lnTo>
                  <a:pt x="39" y="115"/>
                </a:lnTo>
                <a:lnTo>
                  <a:pt x="36" y="117"/>
                </a:lnTo>
                <a:lnTo>
                  <a:pt x="31" y="118"/>
                </a:lnTo>
                <a:lnTo>
                  <a:pt x="29" y="118"/>
                </a:lnTo>
                <a:lnTo>
                  <a:pt x="27" y="117"/>
                </a:lnTo>
                <a:lnTo>
                  <a:pt x="26" y="115"/>
                </a:lnTo>
                <a:lnTo>
                  <a:pt x="26" y="113"/>
                </a:lnTo>
                <a:lnTo>
                  <a:pt x="26" y="110"/>
                </a:lnTo>
                <a:lnTo>
                  <a:pt x="26" y="103"/>
                </a:lnTo>
                <a:lnTo>
                  <a:pt x="26" y="0"/>
                </a:lnTo>
                <a:lnTo>
                  <a:pt x="0" y="0"/>
                </a:lnTo>
                <a:lnTo>
                  <a:pt x="0" y="111"/>
                </a:lnTo>
                <a:lnTo>
                  <a:pt x="1" y="123"/>
                </a:lnTo>
                <a:lnTo>
                  <a:pt x="2" y="131"/>
                </a:lnTo>
                <a:lnTo>
                  <a:pt x="4" y="135"/>
                </a:lnTo>
                <a:lnTo>
                  <a:pt x="9" y="139"/>
                </a:lnTo>
                <a:lnTo>
                  <a:pt x="13" y="141"/>
                </a:lnTo>
                <a:lnTo>
                  <a:pt x="18" y="142"/>
                </a:lnTo>
                <a:lnTo>
                  <a:pt x="26" y="141"/>
                </a:lnTo>
                <a:lnTo>
                  <a:pt x="32" y="138"/>
                </a:lnTo>
                <a:lnTo>
                  <a:pt x="40" y="132"/>
                </a:lnTo>
                <a:lnTo>
                  <a:pt x="47" y="125"/>
                </a:lnTo>
                <a:lnTo>
                  <a:pt x="47" y="140"/>
                </a:lnTo>
                <a:lnTo>
                  <a:pt x="73" y="140"/>
                </a:lnTo>
                <a:lnTo>
                  <a:pt x="73" y="0"/>
                </a:lnTo>
                <a:lnTo>
                  <a:pt x="47" y="0"/>
                </a:lnTo>
                <a:lnTo>
                  <a:pt x="47" y="106"/>
                </a:lnTo>
                <a:close/>
              </a:path>
            </a:pathLst>
          </a:custGeom>
          <a:solidFill>
            <a:schemeClr val="accent1"/>
          </a:solidFill>
          <a:ln>
            <a:noFill/>
          </a:ln>
        </p:spPr>
        <p:txBody>
          <a:bodyPr vert="horz" wrap="square" lIns="243792" tIns="121896" rIns="243792" bIns="121896" numCol="1" anchor="t" anchorCtr="0" compatLnSpc="1">
            <a:prstTxWarp prst="textNoShape">
              <a:avLst/>
            </a:prstTxWarp>
          </a:bodyPr>
          <a:lstStyle/>
          <a:p>
            <a:endParaRPr lang="ru-RU" sz="2400"/>
          </a:p>
        </p:txBody>
      </p:sp>
      <p:sp>
        <p:nvSpPr>
          <p:cNvPr id="120" name="Freeform 123"/>
          <p:cNvSpPr>
            <a:spLocks noEditPoints="1"/>
          </p:cNvSpPr>
          <p:nvPr/>
        </p:nvSpPr>
        <p:spPr bwMode="auto">
          <a:xfrm>
            <a:off x="14244502" y="2291126"/>
            <a:ext cx="101580" cy="270880"/>
          </a:xfrm>
          <a:custGeom>
            <a:avLst/>
            <a:gdLst>
              <a:gd name="T0" fmla="*/ 51 w 73"/>
              <a:gd name="T1" fmla="*/ 46 h 190"/>
              <a:gd name="T2" fmla="*/ 44 w 73"/>
              <a:gd name="T3" fmla="*/ 47 h 190"/>
              <a:gd name="T4" fmla="*/ 38 w 73"/>
              <a:gd name="T5" fmla="*/ 50 h 190"/>
              <a:gd name="T6" fmla="*/ 31 w 73"/>
              <a:gd name="T7" fmla="*/ 55 h 190"/>
              <a:gd name="T8" fmla="*/ 25 w 73"/>
              <a:gd name="T9" fmla="*/ 61 h 190"/>
              <a:gd name="T10" fmla="*/ 25 w 73"/>
              <a:gd name="T11" fmla="*/ 0 h 190"/>
              <a:gd name="T12" fmla="*/ 0 w 73"/>
              <a:gd name="T13" fmla="*/ 0 h 190"/>
              <a:gd name="T14" fmla="*/ 0 w 73"/>
              <a:gd name="T15" fmla="*/ 188 h 190"/>
              <a:gd name="T16" fmla="*/ 25 w 73"/>
              <a:gd name="T17" fmla="*/ 188 h 190"/>
              <a:gd name="T18" fmla="*/ 25 w 73"/>
              <a:gd name="T19" fmla="*/ 174 h 190"/>
              <a:gd name="T20" fmla="*/ 31 w 73"/>
              <a:gd name="T21" fmla="*/ 180 h 190"/>
              <a:gd name="T22" fmla="*/ 38 w 73"/>
              <a:gd name="T23" fmla="*/ 186 h 190"/>
              <a:gd name="T24" fmla="*/ 44 w 73"/>
              <a:gd name="T25" fmla="*/ 189 h 190"/>
              <a:gd name="T26" fmla="*/ 51 w 73"/>
              <a:gd name="T27" fmla="*/ 190 h 190"/>
              <a:gd name="T28" fmla="*/ 55 w 73"/>
              <a:gd name="T29" fmla="*/ 189 h 190"/>
              <a:gd name="T30" fmla="*/ 58 w 73"/>
              <a:gd name="T31" fmla="*/ 189 h 190"/>
              <a:gd name="T32" fmla="*/ 62 w 73"/>
              <a:gd name="T33" fmla="*/ 188 h 190"/>
              <a:gd name="T34" fmla="*/ 64 w 73"/>
              <a:gd name="T35" fmla="*/ 186 h 190"/>
              <a:gd name="T36" fmla="*/ 66 w 73"/>
              <a:gd name="T37" fmla="*/ 183 h 190"/>
              <a:gd name="T38" fmla="*/ 68 w 73"/>
              <a:gd name="T39" fmla="*/ 180 h 190"/>
              <a:gd name="T40" fmla="*/ 70 w 73"/>
              <a:gd name="T41" fmla="*/ 177 h 190"/>
              <a:gd name="T42" fmla="*/ 71 w 73"/>
              <a:gd name="T43" fmla="*/ 174 h 190"/>
              <a:gd name="T44" fmla="*/ 73 w 73"/>
              <a:gd name="T45" fmla="*/ 163 h 190"/>
              <a:gd name="T46" fmla="*/ 73 w 73"/>
              <a:gd name="T47" fmla="*/ 146 h 190"/>
              <a:gd name="T48" fmla="*/ 73 w 73"/>
              <a:gd name="T49" fmla="*/ 91 h 190"/>
              <a:gd name="T50" fmla="*/ 73 w 73"/>
              <a:gd name="T51" fmla="*/ 73 h 190"/>
              <a:gd name="T52" fmla="*/ 71 w 73"/>
              <a:gd name="T53" fmla="*/ 63 h 190"/>
              <a:gd name="T54" fmla="*/ 70 w 73"/>
              <a:gd name="T55" fmla="*/ 58 h 190"/>
              <a:gd name="T56" fmla="*/ 68 w 73"/>
              <a:gd name="T57" fmla="*/ 55 h 190"/>
              <a:gd name="T58" fmla="*/ 66 w 73"/>
              <a:gd name="T59" fmla="*/ 53 h 190"/>
              <a:gd name="T60" fmla="*/ 64 w 73"/>
              <a:gd name="T61" fmla="*/ 50 h 190"/>
              <a:gd name="T62" fmla="*/ 62 w 73"/>
              <a:gd name="T63" fmla="*/ 48 h 190"/>
              <a:gd name="T64" fmla="*/ 58 w 73"/>
              <a:gd name="T65" fmla="*/ 47 h 190"/>
              <a:gd name="T66" fmla="*/ 55 w 73"/>
              <a:gd name="T67" fmla="*/ 46 h 190"/>
              <a:gd name="T68" fmla="*/ 51 w 73"/>
              <a:gd name="T69" fmla="*/ 46 h 190"/>
              <a:gd name="T70" fmla="*/ 49 w 73"/>
              <a:gd name="T71" fmla="*/ 148 h 190"/>
              <a:gd name="T72" fmla="*/ 48 w 73"/>
              <a:gd name="T73" fmla="*/ 155 h 190"/>
              <a:gd name="T74" fmla="*/ 46 w 73"/>
              <a:gd name="T75" fmla="*/ 162 h 190"/>
              <a:gd name="T76" fmla="*/ 44 w 73"/>
              <a:gd name="T77" fmla="*/ 164 h 190"/>
              <a:gd name="T78" fmla="*/ 42 w 73"/>
              <a:gd name="T79" fmla="*/ 165 h 190"/>
              <a:gd name="T80" fmla="*/ 40 w 73"/>
              <a:gd name="T81" fmla="*/ 166 h 190"/>
              <a:gd name="T82" fmla="*/ 38 w 73"/>
              <a:gd name="T83" fmla="*/ 166 h 190"/>
              <a:gd name="T84" fmla="*/ 35 w 73"/>
              <a:gd name="T85" fmla="*/ 166 h 190"/>
              <a:gd name="T86" fmla="*/ 31 w 73"/>
              <a:gd name="T87" fmla="*/ 165 h 190"/>
              <a:gd name="T88" fmla="*/ 28 w 73"/>
              <a:gd name="T89" fmla="*/ 163 h 190"/>
              <a:gd name="T90" fmla="*/ 25 w 73"/>
              <a:gd name="T91" fmla="*/ 160 h 190"/>
              <a:gd name="T92" fmla="*/ 25 w 73"/>
              <a:gd name="T93" fmla="*/ 75 h 190"/>
              <a:gd name="T94" fmla="*/ 28 w 73"/>
              <a:gd name="T95" fmla="*/ 72 h 190"/>
              <a:gd name="T96" fmla="*/ 31 w 73"/>
              <a:gd name="T97" fmla="*/ 70 h 190"/>
              <a:gd name="T98" fmla="*/ 35 w 73"/>
              <a:gd name="T99" fmla="*/ 69 h 190"/>
              <a:gd name="T100" fmla="*/ 38 w 73"/>
              <a:gd name="T101" fmla="*/ 69 h 190"/>
              <a:gd name="T102" fmla="*/ 40 w 73"/>
              <a:gd name="T103" fmla="*/ 69 h 190"/>
              <a:gd name="T104" fmla="*/ 42 w 73"/>
              <a:gd name="T105" fmla="*/ 70 h 190"/>
              <a:gd name="T106" fmla="*/ 44 w 73"/>
              <a:gd name="T107" fmla="*/ 71 h 190"/>
              <a:gd name="T108" fmla="*/ 46 w 73"/>
              <a:gd name="T109" fmla="*/ 73 h 190"/>
              <a:gd name="T110" fmla="*/ 48 w 73"/>
              <a:gd name="T111" fmla="*/ 80 h 190"/>
              <a:gd name="T112" fmla="*/ 49 w 73"/>
              <a:gd name="T113" fmla="*/ 88 h 190"/>
              <a:gd name="T114" fmla="*/ 49 w 73"/>
              <a:gd name="T115" fmla="*/ 148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73" h="190">
                <a:moveTo>
                  <a:pt x="51" y="46"/>
                </a:moveTo>
                <a:lnTo>
                  <a:pt x="44" y="47"/>
                </a:lnTo>
                <a:lnTo>
                  <a:pt x="38" y="50"/>
                </a:lnTo>
                <a:lnTo>
                  <a:pt x="31" y="55"/>
                </a:lnTo>
                <a:lnTo>
                  <a:pt x="25" y="61"/>
                </a:lnTo>
                <a:lnTo>
                  <a:pt x="25" y="0"/>
                </a:lnTo>
                <a:lnTo>
                  <a:pt x="0" y="0"/>
                </a:lnTo>
                <a:lnTo>
                  <a:pt x="0" y="188"/>
                </a:lnTo>
                <a:lnTo>
                  <a:pt x="25" y="188"/>
                </a:lnTo>
                <a:lnTo>
                  <a:pt x="25" y="174"/>
                </a:lnTo>
                <a:lnTo>
                  <a:pt x="31" y="180"/>
                </a:lnTo>
                <a:lnTo>
                  <a:pt x="38" y="186"/>
                </a:lnTo>
                <a:lnTo>
                  <a:pt x="44" y="189"/>
                </a:lnTo>
                <a:lnTo>
                  <a:pt x="51" y="190"/>
                </a:lnTo>
                <a:lnTo>
                  <a:pt x="55" y="189"/>
                </a:lnTo>
                <a:lnTo>
                  <a:pt x="58" y="189"/>
                </a:lnTo>
                <a:lnTo>
                  <a:pt x="62" y="188"/>
                </a:lnTo>
                <a:lnTo>
                  <a:pt x="64" y="186"/>
                </a:lnTo>
                <a:lnTo>
                  <a:pt x="66" y="183"/>
                </a:lnTo>
                <a:lnTo>
                  <a:pt x="68" y="180"/>
                </a:lnTo>
                <a:lnTo>
                  <a:pt x="70" y="177"/>
                </a:lnTo>
                <a:lnTo>
                  <a:pt x="71" y="174"/>
                </a:lnTo>
                <a:lnTo>
                  <a:pt x="73" y="163"/>
                </a:lnTo>
                <a:lnTo>
                  <a:pt x="73" y="146"/>
                </a:lnTo>
                <a:lnTo>
                  <a:pt x="73" y="91"/>
                </a:lnTo>
                <a:lnTo>
                  <a:pt x="73" y="73"/>
                </a:lnTo>
                <a:lnTo>
                  <a:pt x="71" y="63"/>
                </a:lnTo>
                <a:lnTo>
                  <a:pt x="70" y="58"/>
                </a:lnTo>
                <a:lnTo>
                  <a:pt x="68" y="55"/>
                </a:lnTo>
                <a:lnTo>
                  <a:pt x="66" y="53"/>
                </a:lnTo>
                <a:lnTo>
                  <a:pt x="64" y="50"/>
                </a:lnTo>
                <a:lnTo>
                  <a:pt x="62" y="48"/>
                </a:lnTo>
                <a:lnTo>
                  <a:pt x="58" y="47"/>
                </a:lnTo>
                <a:lnTo>
                  <a:pt x="55" y="46"/>
                </a:lnTo>
                <a:lnTo>
                  <a:pt x="51" y="46"/>
                </a:lnTo>
                <a:close/>
                <a:moveTo>
                  <a:pt x="49" y="148"/>
                </a:moveTo>
                <a:lnTo>
                  <a:pt x="48" y="155"/>
                </a:lnTo>
                <a:lnTo>
                  <a:pt x="46" y="162"/>
                </a:lnTo>
                <a:lnTo>
                  <a:pt x="44" y="164"/>
                </a:lnTo>
                <a:lnTo>
                  <a:pt x="42" y="165"/>
                </a:lnTo>
                <a:lnTo>
                  <a:pt x="40" y="166"/>
                </a:lnTo>
                <a:lnTo>
                  <a:pt x="38" y="166"/>
                </a:lnTo>
                <a:lnTo>
                  <a:pt x="35" y="166"/>
                </a:lnTo>
                <a:lnTo>
                  <a:pt x="31" y="165"/>
                </a:lnTo>
                <a:lnTo>
                  <a:pt x="28" y="163"/>
                </a:lnTo>
                <a:lnTo>
                  <a:pt x="25" y="160"/>
                </a:lnTo>
                <a:lnTo>
                  <a:pt x="25" y="75"/>
                </a:lnTo>
                <a:lnTo>
                  <a:pt x="28" y="72"/>
                </a:lnTo>
                <a:lnTo>
                  <a:pt x="31" y="70"/>
                </a:lnTo>
                <a:lnTo>
                  <a:pt x="35" y="69"/>
                </a:lnTo>
                <a:lnTo>
                  <a:pt x="38" y="69"/>
                </a:lnTo>
                <a:lnTo>
                  <a:pt x="40" y="69"/>
                </a:lnTo>
                <a:lnTo>
                  <a:pt x="42" y="70"/>
                </a:lnTo>
                <a:lnTo>
                  <a:pt x="44" y="71"/>
                </a:lnTo>
                <a:lnTo>
                  <a:pt x="46" y="73"/>
                </a:lnTo>
                <a:lnTo>
                  <a:pt x="48" y="80"/>
                </a:lnTo>
                <a:lnTo>
                  <a:pt x="49" y="88"/>
                </a:lnTo>
                <a:lnTo>
                  <a:pt x="49" y="148"/>
                </a:lnTo>
                <a:close/>
              </a:path>
            </a:pathLst>
          </a:custGeom>
          <a:solidFill>
            <a:schemeClr val="accent1"/>
          </a:solidFill>
          <a:ln>
            <a:noFill/>
          </a:ln>
        </p:spPr>
        <p:txBody>
          <a:bodyPr vert="horz" wrap="square" lIns="243792" tIns="121896" rIns="243792" bIns="121896" numCol="1" anchor="t" anchorCtr="0" compatLnSpc="1">
            <a:prstTxWarp prst="textNoShape">
              <a:avLst/>
            </a:prstTxWarp>
          </a:bodyPr>
          <a:lstStyle/>
          <a:p>
            <a:endParaRPr lang="ru-RU" sz="2400"/>
          </a:p>
        </p:txBody>
      </p:sp>
      <p:sp>
        <p:nvSpPr>
          <p:cNvPr id="121" name="Freeform 124"/>
          <p:cNvSpPr>
            <a:spLocks noEditPoints="1"/>
          </p:cNvSpPr>
          <p:nvPr/>
        </p:nvSpPr>
        <p:spPr bwMode="auto">
          <a:xfrm>
            <a:off x="14375709" y="2358846"/>
            <a:ext cx="110045" cy="203160"/>
          </a:xfrm>
          <a:custGeom>
            <a:avLst/>
            <a:gdLst>
              <a:gd name="T0" fmla="*/ 50 w 76"/>
              <a:gd name="T1" fmla="*/ 105 h 144"/>
              <a:gd name="T2" fmla="*/ 49 w 76"/>
              <a:gd name="T3" fmla="*/ 109 h 144"/>
              <a:gd name="T4" fmla="*/ 47 w 76"/>
              <a:gd name="T5" fmla="*/ 115 h 144"/>
              <a:gd name="T6" fmla="*/ 42 w 76"/>
              <a:gd name="T7" fmla="*/ 120 h 144"/>
              <a:gd name="T8" fmla="*/ 35 w 76"/>
              <a:gd name="T9" fmla="*/ 120 h 144"/>
              <a:gd name="T10" fmla="*/ 30 w 76"/>
              <a:gd name="T11" fmla="*/ 118 h 144"/>
              <a:gd name="T12" fmla="*/ 26 w 76"/>
              <a:gd name="T13" fmla="*/ 109 h 144"/>
              <a:gd name="T14" fmla="*/ 25 w 76"/>
              <a:gd name="T15" fmla="*/ 76 h 144"/>
              <a:gd name="T16" fmla="*/ 76 w 76"/>
              <a:gd name="T17" fmla="*/ 47 h 144"/>
              <a:gd name="T18" fmla="*/ 73 w 76"/>
              <a:gd name="T19" fmla="*/ 28 h 144"/>
              <a:gd name="T20" fmla="*/ 67 w 76"/>
              <a:gd name="T21" fmla="*/ 14 h 144"/>
              <a:gd name="T22" fmla="*/ 55 w 76"/>
              <a:gd name="T23" fmla="*/ 4 h 144"/>
              <a:gd name="T24" fmla="*/ 38 w 76"/>
              <a:gd name="T25" fmla="*/ 0 h 144"/>
              <a:gd name="T26" fmla="*/ 20 w 76"/>
              <a:gd name="T27" fmla="*/ 4 h 144"/>
              <a:gd name="T28" fmla="*/ 8 w 76"/>
              <a:gd name="T29" fmla="*/ 14 h 144"/>
              <a:gd name="T30" fmla="*/ 1 w 76"/>
              <a:gd name="T31" fmla="*/ 27 h 144"/>
              <a:gd name="T32" fmla="*/ 0 w 76"/>
              <a:gd name="T33" fmla="*/ 47 h 144"/>
              <a:gd name="T34" fmla="*/ 0 w 76"/>
              <a:gd name="T35" fmla="*/ 107 h 144"/>
              <a:gd name="T36" fmla="*/ 4 w 76"/>
              <a:gd name="T37" fmla="*/ 123 h 144"/>
              <a:gd name="T38" fmla="*/ 14 w 76"/>
              <a:gd name="T39" fmla="*/ 135 h 144"/>
              <a:gd name="T40" fmla="*/ 29 w 76"/>
              <a:gd name="T41" fmla="*/ 143 h 144"/>
              <a:gd name="T42" fmla="*/ 47 w 76"/>
              <a:gd name="T43" fmla="*/ 143 h 144"/>
              <a:gd name="T44" fmla="*/ 59 w 76"/>
              <a:gd name="T45" fmla="*/ 137 h 144"/>
              <a:gd name="T46" fmla="*/ 66 w 76"/>
              <a:gd name="T47" fmla="*/ 132 h 144"/>
              <a:gd name="T48" fmla="*/ 72 w 76"/>
              <a:gd name="T49" fmla="*/ 121 h 144"/>
              <a:gd name="T50" fmla="*/ 76 w 76"/>
              <a:gd name="T51" fmla="*/ 106 h 144"/>
              <a:gd name="T52" fmla="*/ 76 w 76"/>
              <a:gd name="T53" fmla="*/ 93 h 144"/>
              <a:gd name="T54" fmla="*/ 50 w 76"/>
              <a:gd name="T55" fmla="*/ 102 h 144"/>
              <a:gd name="T56" fmla="*/ 26 w 76"/>
              <a:gd name="T57" fmla="*/ 34 h 144"/>
              <a:gd name="T58" fmla="*/ 29 w 76"/>
              <a:gd name="T59" fmla="*/ 25 h 144"/>
              <a:gd name="T60" fmla="*/ 35 w 76"/>
              <a:gd name="T61" fmla="*/ 23 h 144"/>
              <a:gd name="T62" fmla="*/ 40 w 76"/>
              <a:gd name="T63" fmla="*/ 23 h 144"/>
              <a:gd name="T64" fmla="*/ 45 w 76"/>
              <a:gd name="T65" fmla="*/ 25 h 144"/>
              <a:gd name="T66" fmla="*/ 49 w 76"/>
              <a:gd name="T67" fmla="*/ 34 h 144"/>
              <a:gd name="T68" fmla="*/ 50 w 76"/>
              <a:gd name="T69" fmla="*/ 55 h 144"/>
              <a:gd name="T70" fmla="*/ 25 w 76"/>
              <a:gd name="T71" fmla="*/ 42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76" h="144">
                <a:moveTo>
                  <a:pt x="50" y="102"/>
                </a:moveTo>
                <a:lnTo>
                  <a:pt x="50" y="105"/>
                </a:lnTo>
                <a:lnTo>
                  <a:pt x="50" y="107"/>
                </a:lnTo>
                <a:lnTo>
                  <a:pt x="49" y="109"/>
                </a:lnTo>
                <a:lnTo>
                  <a:pt x="49" y="110"/>
                </a:lnTo>
                <a:lnTo>
                  <a:pt x="47" y="115"/>
                </a:lnTo>
                <a:lnTo>
                  <a:pt x="45" y="118"/>
                </a:lnTo>
                <a:lnTo>
                  <a:pt x="42" y="120"/>
                </a:lnTo>
                <a:lnTo>
                  <a:pt x="38" y="120"/>
                </a:lnTo>
                <a:lnTo>
                  <a:pt x="35" y="120"/>
                </a:lnTo>
                <a:lnTo>
                  <a:pt x="32" y="119"/>
                </a:lnTo>
                <a:lnTo>
                  <a:pt x="30" y="118"/>
                </a:lnTo>
                <a:lnTo>
                  <a:pt x="28" y="116"/>
                </a:lnTo>
                <a:lnTo>
                  <a:pt x="26" y="109"/>
                </a:lnTo>
                <a:lnTo>
                  <a:pt x="25" y="101"/>
                </a:lnTo>
                <a:lnTo>
                  <a:pt x="25" y="76"/>
                </a:lnTo>
                <a:lnTo>
                  <a:pt x="76" y="76"/>
                </a:lnTo>
                <a:lnTo>
                  <a:pt x="76" y="47"/>
                </a:lnTo>
                <a:lnTo>
                  <a:pt x="74" y="37"/>
                </a:lnTo>
                <a:lnTo>
                  <a:pt x="73" y="28"/>
                </a:lnTo>
                <a:lnTo>
                  <a:pt x="71" y="21"/>
                </a:lnTo>
                <a:lnTo>
                  <a:pt x="67" y="14"/>
                </a:lnTo>
                <a:lnTo>
                  <a:pt x="62" y="8"/>
                </a:lnTo>
                <a:lnTo>
                  <a:pt x="55" y="4"/>
                </a:lnTo>
                <a:lnTo>
                  <a:pt x="46" y="1"/>
                </a:lnTo>
                <a:lnTo>
                  <a:pt x="38" y="0"/>
                </a:lnTo>
                <a:lnTo>
                  <a:pt x="28" y="1"/>
                </a:lnTo>
                <a:lnTo>
                  <a:pt x="20" y="4"/>
                </a:lnTo>
                <a:lnTo>
                  <a:pt x="13" y="8"/>
                </a:lnTo>
                <a:lnTo>
                  <a:pt x="8" y="14"/>
                </a:lnTo>
                <a:lnTo>
                  <a:pt x="4" y="21"/>
                </a:lnTo>
                <a:lnTo>
                  <a:pt x="1" y="27"/>
                </a:lnTo>
                <a:lnTo>
                  <a:pt x="0" y="37"/>
                </a:lnTo>
                <a:lnTo>
                  <a:pt x="0" y="47"/>
                </a:lnTo>
                <a:lnTo>
                  <a:pt x="0" y="96"/>
                </a:lnTo>
                <a:lnTo>
                  <a:pt x="0" y="107"/>
                </a:lnTo>
                <a:lnTo>
                  <a:pt x="1" y="116"/>
                </a:lnTo>
                <a:lnTo>
                  <a:pt x="4" y="123"/>
                </a:lnTo>
                <a:lnTo>
                  <a:pt x="8" y="129"/>
                </a:lnTo>
                <a:lnTo>
                  <a:pt x="14" y="135"/>
                </a:lnTo>
                <a:lnTo>
                  <a:pt x="20" y="140"/>
                </a:lnTo>
                <a:lnTo>
                  <a:pt x="29" y="143"/>
                </a:lnTo>
                <a:lnTo>
                  <a:pt x="39" y="144"/>
                </a:lnTo>
                <a:lnTo>
                  <a:pt x="47" y="143"/>
                </a:lnTo>
                <a:lnTo>
                  <a:pt x="56" y="140"/>
                </a:lnTo>
                <a:lnTo>
                  <a:pt x="59" y="137"/>
                </a:lnTo>
                <a:lnTo>
                  <a:pt x="63" y="135"/>
                </a:lnTo>
                <a:lnTo>
                  <a:pt x="66" y="132"/>
                </a:lnTo>
                <a:lnTo>
                  <a:pt x="69" y="129"/>
                </a:lnTo>
                <a:lnTo>
                  <a:pt x="72" y="121"/>
                </a:lnTo>
                <a:lnTo>
                  <a:pt x="74" y="113"/>
                </a:lnTo>
                <a:lnTo>
                  <a:pt x="76" y="106"/>
                </a:lnTo>
                <a:lnTo>
                  <a:pt x="76" y="96"/>
                </a:lnTo>
                <a:lnTo>
                  <a:pt x="76" y="93"/>
                </a:lnTo>
                <a:lnTo>
                  <a:pt x="50" y="93"/>
                </a:lnTo>
                <a:lnTo>
                  <a:pt x="50" y="102"/>
                </a:lnTo>
                <a:close/>
                <a:moveTo>
                  <a:pt x="25" y="42"/>
                </a:moveTo>
                <a:lnTo>
                  <a:pt x="26" y="34"/>
                </a:lnTo>
                <a:lnTo>
                  <a:pt x="28" y="27"/>
                </a:lnTo>
                <a:lnTo>
                  <a:pt x="29" y="25"/>
                </a:lnTo>
                <a:lnTo>
                  <a:pt x="31" y="24"/>
                </a:lnTo>
                <a:lnTo>
                  <a:pt x="35" y="23"/>
                </a:lnTo>
                <a:lnTo>
                  <a:pt x="38" y="23"/>
                </a:lnTo>
                <a:lnTo>
                  <a:pt x="40" y="23"/>
                </a:lnTo>
                <a:lnTo>
                  <a:pt x="43" y="24"/>
                </a:lnTo>
                <a:lnTo>
                  <a:pt x="45" y="25"/>
                </a:lnTo>
                <a:lnTo>
                  <a:pt x="46" y="27"/>
                </a:lnTo>
                <a:lnTo>
                  <a:pt x="49" y="34"/>
                </a:lnTo>
                <a:lnTo>
                  <a:pt x="50" y="42"/>
                </a:lnTo>
                <a:lnTo>
                  <a:pt x="50" y="55"/>
                </a:lnTo>
                <a:lnTo>
                  <a:pt x="25" y="55"/>
                </a:lnTo>
                <a:lnTo>
                  <a:pt x="25" y="42"/>
                </a:lnTo>
                <a:close/>
              </a:path>
            </a:pathLst>
          </a:custGeom>
          <a:solidFill>
            <a:schemeClr val="accent1"/>
          </a:solidFill>
          <a:ln>
            <a:noFill/>
          </a:ln>
        </p:spPr>
        <p:txBody>
          <a:bodyPr vert="horz" wrap="square" lIns="243792" tIns="121896" rIns="243792" bIns="121896" numCol="1" anchor="t" anchorCtr="0" compatLnSpc="1">
            <a:prstTxWarp prst="textNoShape">
              <a:avLst/>
            </a:prstTxWarp>
          </a:bodyPr>
          <a:lstStyle/>
          <a:p>
            <a:endParaRPr lang="ru-RU" sz="2400"/>
          </a:p>
        </p:txBody>
      </p:sp>
      <p:sp>
        <p:nvSpPr>
          <p:cNvPr id="122" name="Freeform 125"/>
          <p:cNvSpPr>
            <a:spLocks/>
          </p:cNvSpPr>
          <p:nvPr/>
        </p:nvSpPr>
        <p:spPr bwMode="auto">
          <a:xfrm>
            <a:off x="14206408" y="2020245"/>
            <a:ext cx="33860" cy="139674"/>
          </a:xfrm>
          <a:custGeom>
            <a:avLst/>
            <a:gdLst>
              <a:gd name="T0" fmla="*/ 13 w 25"/>
              <a:gd name="T1" fmla="*/ 99 h 99"/>
              <a:gd name="T2" fmla="*/ 15 w 25"/>
              <a:gd name="T3" fmla="*/ 98 h 99"/>
              <a:gd name="T4" fmla="*/ 18 w 25"/>
              <a:gd name="T5" fmla="*/ 98 h 99"/>
              <a:gd name="T6" fmla="*/ 19 w 25"/>
              <a:gd name="T7" fmla="*/ 96 h 99"/>
              <a:gd name="T8" fmla="*/ 22 w 25"/>
              <a:gd name="T9" fmla="*/ 93 h 99"/>
              <a:gd name="T10" fmla="*/ 24 w 25"/>
              <a:gd name="T11" fmla="*/ 88 h 99"/>
              <a:gd name="T12" fmla="*/ 25 w 25"/>
              <a:gd name="T13" fmla="*/ 79 h 99"/>
              <a:gd name="T14" fmla="*/ 25 w 25"/>
              <a:gd name="T15" fmla="*/ 20 h 99"/>
              <a:gd name="T16" fmla="*/ 24 w 25"/>
              <a:gd name="T17" fmla="*/ 11 h 99"/>
              <a:gd name="T18" fmla="*/ 22 w 25"/>
              <a:gd name="T19" fmla="*/ 5 h 99"/>
              <a:gd name="T20" fmla="*/ 19 w 25"/>
              <a:gd name="T21" fmla="*/ 3 h 99"/>
              <a:gd name="T22" fmla="*/ 18 w 25"/>
              <a:gd name="T23" fmla="*/ 2 h 99"/>
              <a:gd name="T24" fmla="*/ 15 w 25"/>
              <a:gd name="T25" fmla="*/ 1 h 99"/>
              <a:gd name="T26" fmla="*/ 13 w 25"/>
              <a:gd name="T27" fmla="*/ 0 h 99"/>
              <a:gd name="T28" fmla="*/ 10 w 25"/>
              <a:gd name="T29" fmla="*/ 1 h 99"/>
              <a:gd name="T30" fmla="*/ 8 w 25"/>
              <a:gd name="T31" fmla="*/ 2 h 99"/>
              <a:gd name="T32" fmla="*/ 5 w 25"/>
              <a:gd name="T33" fmla="*/ 3 h 99"/>
              <a:gd name="T34" fmla="*/ 3 w 25"/>
              <a:gd name="T35" fmla="*/ 5 h 99"/>
              <a:gd name="T36" fmla="*/ 1 w 25"/>
              <a:gd name="T37" fmla="*/ 11 h 99"/>
              <a:gd name="T38" fmla="*/ 0 w 25"/>
              <a:gd name="T39" fmla="*/ 20 h 99"/>
              <a:gd name="T40" fmla="*/ 0 w 25"/>
              <a:gd name="T41" fmla="*/ 79 h 99"/>
              <a:gd name="T42" fmla="*/ 1 w 25"/>
              <a:gd name="T43" fmla="*/ 88 h 99"/>
              <a:gd name="T44" fmla="*/ 3 w 25"/>
              <a:gd name="T45" fmla="*/ 93 h 99"/>
              <a:gd name="T46" fmla="*/ 5 w 25"/>
              <a:gd name="T47" fmla="*/ 96 h 99"/>
              <a:gd name="T48" fmla="*/ 8 w 25"/>
              <a:gd name="T49" fmla="*/ 98 h 99"/>
              <a:gd name="T50" fmla="*/ 10 w 25"/>
              <a:gd name="T51" fmla="*/ 98 h 99"/>
              <a:gd name="T52" fmla="*/ 13 w 25"/>
              <a:gd name="T53" fmla="*/ 99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5" h="99">
                <a:moveTo>
                  <a:pt x="13" y="99"/>
                </a:moveTo>
                <a:lnTo>
                  <a:pt x="15" y="98"/>
                </a:lnTo>
                <a:lnTo>
                  <a:pt x="18" y="98"/>
                </a:lnTo>
                <a:lnTo>
                  <a:pt x="19" y="96"/>
                </a:lnTo>
                <a:lnTo>
                  <a:pt x="22" y="93"/>
                </a:lnTo>
                <a:lnTo>
                  <a:pt x="24" y="88"/>
                </a:lnTo>
                <a:lnTo>
                  <a:pt x="25" y="79"/>
                </a:lnTo>
                <a:lnTo>
                  <a:pt x="25" y="20"/>
                </a:lnTo>
                <a:lnTo>
                  <a:pt x="24" y="11"/>
                </a:lnTo>
                <a:lnTo>
                  <a:pt x="22" y="5"/>
                </a:lnTo>
                <a:lnTo>
                  <a:pt x="19" y="3"/>
                </a:lnTo>
                <a:lnTo>
                  <a:pt x="18" y="2"/>
                </a:lnTo>
                <a:lnTo>
                  <a:pt x="15" y="1"/>
                </a:lnTo>
                <a:lnTo>
                  <a:pt x="13" y="0"/>
                </a:lnTo>
                <a:lnTo>
                  <a:pt x="10" y="1"/>
                </a:lnTo>
                <a:lnTo>
                  <a:pt x="8" y="2"/>
                </a:lnTo>
                <a:lnTo>
                  <a:pt x="5" y="3"/>
                </a:lnTo>
                <a:lnTo>
                  <a:pt x="3" y="5"/>
                </a:lnTo>
                <a:lnTo>
                  <a:pt x="1" y="11"/>
                </a:lnTo>
                <a:lnTo>
                  <a:pt x="0" y="20"/>
                </a:lnTo>
                <a:lnTo>
                  <a:pt x="0" y="79"/>
                </a:lnTo>
                <a:lnTo>
                  <a:pt x="1" y="88"/>
                </a:lnTo>
                <a:lnTo>
                  <a:pt x="3" y="93"/>
                </a:lnTo>
                <a:lnTo>
                  <a:pt x="5" y="96"/>
                </a:lnTo>
                <a:lnTo>
                  <a:pt x="8" y="98"/>
                </a:lnTo>
                <a:lnTo>
                  <a:pt x="10" y="98"/>
                </a:lnTo>
                <a:lnTo>
                  <a:pt x="13" y="99"/>
                </a:lnTo>
                <a:close/>
              </a:path>
            </a:pathLst>
          </a:custGeom>
          <a:solidFill>
            <a:schemeClr val="accent1"/>
          </a:solidFill>
          <a:ln>
            <a:noFill/>
          </a:ln>
        </p:spPr>
        <p:txBody>
          <a:bodyPr vert="horz" wrap="square" lIns="243792" tIns="121896" rIns="243792" bIns="121896" numCol="1" anchor="t" anchorCtr="0" compatLnSpc="1">
            <a:prstTxWarp prst="textNoShape">
              <a:avLst/>
            </a:prstTxWarp>
          </a:bodyPr>
          <a:lstStyle/>
          <a:p>
            <a:endParaRPr lang="ru-RU" sz="2400"/>
          </a:p>
        </p:txBody>
      </p:sp>
      <p:sp>
        <p:nvSpPr>
          <p:cNvPr id="123" name="Freeform 126"/>
          <p:cNvSpPr>
            <a:spLocks noEditPoints="1"/>
          </p:cNvSpPr>
          <p:nvPr/>
        </p:nvSpPr>
        <p:spPr bwMode="auto">
          <a:xfrm>
            <a:off x="15912109" y="2210710"/>
            <a:ext cx="795711" cy="554460"/>
          </a:xfrm>
          <a:custGeom>
            <a:avLst/>
            <a:gdLst>
              <a:gd name="T0" fmla="*/ 540 w 564"/>
              <a:gd name="T1" fmla="*/ 33 h 392"/>
              <a:gd name="T2" fmla="*/ 504 w 564"/>
              <a:gd name="T3" fmla="*/ 9 h 392"/>
              <a:gd name="T4" fmla="*/ 431 w 564"/>
              <a:gd name="T5" fmla="*/ 2 h 392"/>
              <a:gd name="T6" fmla="*/ 316 w 564"/>
              <a:gd name="T7" fmla="*/ 0 h 392"/>
              <a:gd name="T8" fmla="*/ 186 w 564"/>
              <a:gd name="T9" fmla="*/ 1 h 392"/>
              <a:gd name="T10" fmla="*/ 89 w 564"/>
              <a:gd name="T11" fmla="*/ 5 h 392"/>
              <a:gd name="T12" fmla="*/ 41 w 564"/>
              <a:gd name="T13" fmla="*/ 18 h 392"/>
              <a:gd name="T14" fmla="*/ 14 w 564"/>
              <a:gd name="T15" fmla="*/ 51 h 392"/>
              <a:gd name="T16" fmla="*/ 1 w 564"/>
              <a:gd name="T17" fmla="*/ 154 h 392"/>
              <a:gd name="T18" fmla="*/ 6 w 564"/>
              <a:gd name="T19" fmla="*/ 304 h 392"/>
              <a:gd name="T20" fmla="*/ 24 w 564"/>
              <a:gd name="T21" fmla="*/ 358 h 392"/>
              <a:gd name="T22" fmla="*/ 60 w 564"/>
              <a:gd name="T23" fmla="*/ 382 h 392"/>
              <a:gd name="T24" fmla="*/ 134 w 564"/>
              <a:gd name="T25" fmla="*/ 388 h 392"/>
              <a:gd name="T26" fmla="*/ 248 w 564"/>
              <a:gd name="T27" fmla="*/ 392 h 392"/>
              <a:gd name="T28" fmla="*/ 378 w 564"/>
              <a:gd name="T29" fmla="*/ 390 h 392"/>
              <a:gd name="T30" fmla="*/ 475 w 564"/>
              <a:gd name="T31" fmla="*/ 385 h 392"/>
              <a:gd name="T32" fmla="*/ 523 w 564"/>
              <a:gd name="T33" fmla="*/ 373 h 392"/>
              <a:gd name="T34" fmla="*/ 550 w 564"/>
              <a:gd name="T35" fmla="*/ 340 h 392"/>
              <a:gd name="T36" fmla="*/ 563 w 564"/>
              <a:gd name="T37" fmla="*/ 237 h 392"/>
              <a:gd name="T38" fmla="*/ 558 w 564"/>
              <a:gd name="T39" fmla="*/ 87 h 392"/>
              <a:gd name="T40" fmla="*/ 121 w 564"/>
              <a:gd name="T41" fmla="*/ 317 h 392"/>
              <a:gd name="T42" fmla="*/ 43 w 564"/>
              <a:gd name="T43" fmla="*/ 64 h 392"/>
              <a:gd name="T44" fmla="*/ 230 w 564"/>
              <a:gd name="T45" fmla="*/ 317 h 392"/>
              <a:gd name="T46" fmla="*/ 205 w 564"/>
              <a:gd name="T47" fmla="*/ 317 h 392"/>
              <a:gd name="T48" fmla="*/ 183 w 564"/>
              <a:gd name="T49" fmla="*/ 319 h 392"/>
              <a:gd name="T50" fmla="*/ 170 w 564"/>
              <a:gd name="T51" fmla="*/ 309 h 392"/>
              <a:gd name="T52" fmla="*/ 166 w 564"/>
              <a:gd name="T53" fmla="*/ 129 h 392"/>
              <a:gd name="T54" fmla="*/ 200 w 564"/>
              <a:gd name="T55" fmla="*/ 281 h 392"/>
              <a:gd name="T56" fmla="*/ 208 w 564"/>
              <a:gd name="T57" fmla="*/ 289 h 392"/>
              <a:gd name="T58" fmla="*/ 230 w 564"/>
              <a:gd name="T59" fmla="*/ 273 h 392"/>
              <a:gd name="T60" fmla="*/ 393 w 564"/>
              <a:gd name="T61" fmla="*/ 261 h 392"/>
              <a:gd name="T62" fmla="*/ 389 w 564"/>
              <a:gd name="T63" fmla="*/ 299 h 392"/>
              <a:gd name="T64" fmla="*/ 380 w 564"/>
              <a:gd name="T65" fmla="*/ 315 h 392"/>
              <a:gd name="T66" fmla="*/ 362 w 564"/>
              <a:gd name="T67" fmla="*/ 320 h 392"/>
              <a:gd name="T68" fmla="*/ 345 w 564"/>
              <a:gd name="T69" fmla="*/ 315 h 392"/>
              <a:gd name="T70" fmla="*/ 293 w 564"/>
              <a:gd name="T71" fmla="*/ 317 h 392"/>
              <a:gd name="T72" fmla="*/ 335 w 564"/>
              <a:gd name="T73" fmla="*/ 139 h 392"/>
              <a:gd name="T74" fmla="*/ 358 w 564"/>
              <a:gd name="T75" fmla="*/ 127 h 392"/>
              <a:gd name="T76" fmla="*/ 377 w 564"/>
              <a:gd name="T77" fmla="*/ 130 h 392"/>
              <a:gd name="T78" fmla="*/ 388 w 564"/>
              <a:gd name="T79" fmla="*/ 143 h 392"/>
              <a:gd name="T80" fmla="*/ 393 w 564"/>
              <a:gd name="T81" fmla="*/ 173 h 392"/>
              <a:gd name="T82" fmla="*/ 453 w 564"/>
              <a:gd name="T83" fmla="*/ 230 h 392"/>
              <a:gd name="T84" fmla="*/ 456 w 564"/>
              <a:gd name="T85" fmla="*/ 279 h 392"/>
              <a:gd name="T86" fmla="*/ 467 w 564"/>
              <a:gd name="T87" fmla="*/ 289 h 392"/>
              <a:gd name="T88" fmla="*/ 485 w 564"/>
              <a:gd name="T89" fmla="*/ 281 h 392"/>
              <a:gd name="T90" fmla="*/ 521 w 564"/>
              <a:gd name="T91" fmla="*/ 252 h 392"/>
              <a:gd name="T92" fmla="*/ 520 w 564"/>
              <a:gd name="T93" fmla="*/ 285 h 392"/>
              <a:gd name="T94" fmla="*/ 509 w 564"/>
              <a:gd name="T95" fmla="*/ 304 h 392"/>
              <a:gd name="T96" fmla="*/ 491 w 564"/>
              <a:gd name="T97" fmla="*/ 317 h 392"/>
              <a:gd name="T98" fmla="*/ 465 w 564"/>
              <a:gd name="T99" fmla="*/ 319 h 392"/>
              <a:gd name="T100" fmla="*/ 443 w 564"/>
              <a:gd name="T101" fmla="*/ 313 h 392"/>
              <a:gd name="T102" fmla="*/ 426 w 564"/>
              <a:gd name="T103" fmla="*/ 292 h 392"/>
              <a:gd name="T104" fmla="*/ 420 w 564"/>
              <a:gd name="T105" fmla="*/ 191 h 392"/>
              <a:gd name="T106" fmla="*/ 431 w 564"/>
              <a:gd name="T107" fmla="*/ 146 h 392"/>
              <a:gd name="T108" fmla="*/ 448 w 564"/>
              <a:gd name="T109" fmla="*/ 131 h 392"/>
              <a:gd name="T110" fmla="*/ 472 w 564"/>
              <a:gd name="T111" fmla="*/ 127 h 392"/>
              <a:gd name="T112" fmla="*/ 494 w 564"/>
              <a:gd name="T113" fmla="*/ 131 h 392"/>
              <a:gd name="T114" fmla="*/ 512 w 564"/>
              <a:gd name="T115" fmla="*/ 146 h 392"/>
              <a:gd name="T116" fmla="*/ 521 w 564"/>
              <a:gd name="T117" fmla="*/ 191 h 3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564" h="392">
                <a:moveTo>
                  <a:pt x="554" y="62"/>
                </a:moveTo>
                <a:lnTo>
                  <a:pt x="550" y="51"/>
                </a:lnTo>
                <a:lnTo>
                  <a:pt x="546" y="42"/>
                </a:lnTo>
                <a:lnTo>
                  <a:pt x="540" y="33"/>
                </a:lnTo>
                <a:lnTo>
                  <a:pt x="532" y="24"/>
                </a:lnTo>
                <a:lnTo>
                  <a:pt x="523" y="18"/>
                </a:lnTo>
                <a:lnTo>
                  <a:pt x="514" y="13"/>
                </a:lnTo>
                <a:lnTo>
                  <a:pt x="504" y="9"/>
                </a:lnTo>
                <a:lnTo>
                  <a:pt x="493" y="7"/>
                </a:lnTo>
                <a:lnTo>
                  <a:pt x="475" y="5"/>
                </a:lnTo>
                <a:lnTo>
                  <a:pt x="454" y="3"/>
                </a:lnTo>
                <a:lnTo>
                  <a:pt x="431" y="2"/>
                </a:lnTo>
                <a:lnTo>
                  <a:pt x="406" y="1"/>
                </a:lnTo>
                <a:lnTo>
                  <a:pt x="378" y="1"/>
                </a:lnTo>
                <a:lnTo>
                  <a:pt x="348" y="0"/>
                </a:lnTo>
                <a:lnTo>
                  <a:pt x="316" y="0"/>
                </a:lnTo>
                <a:lnTo>
                  <a:pt x="283" y="0"/>
                </a:lnTo>
                <a:lnTo>
                  <a:pt x="248" y="0"/>
                </a:lnTo>
                <a:lnTo>
                  <a:pt x="216" y="0"/>
                </a:lnTo>
                <a:lnTo>
                  <a:pt x="186" y="1"/>
                </a:lnTo>
                <a:lnTo>
                  <a:pt x="158" y="1"/>
                </a:lnTo>
                <a:lnTo>
                  <a:pt x="134" y="2"/>
                </a:lnTo>
                <a:lnTo>
                  <a:pt x="111" y="3"/>
                </a:lnTo>
                <a:lnTo>
                  <a:pt x="89" y="5"/>
                </a:lnTo>
                <a:lnTo>
                  <a:pt x="71" y="7"/>
                </a:lnTo>
                <a:lnTo>
                  <a:pt x="60" y="9"/>
                </a:lnTo>
                <a:lnTo>
                  <a:pt x="50" y="13"/>
                </a:lnTo>
                <a:lnTo>
                  <a:pt x="41" y="18"/>
                </a:lnTo>
                <a:lnTo>
                  <a:pt x="32" y="24"/>
                </a:lnTo>
                <a:lnTo>
                  <a:pt x="24" y="33"/>
                </a:lnTo>
                <a:lnTo>
                  <a:pt x="18" y="42"/>
                </a:lnTo>
                <a:lnTo>
                  <a:pt x="14" y="51"/>
                </a:lnTo>
                <a:lnTo>
                  <a:pt x="10" y="62"/>
                </a:lnTo>
                <a:lnTo>
                  <a:pt x="6" y="87"/>
                </a:lnTo>
                <a:lnTo>
                  <a:pt x="3" y="117"/>
                </a:lnTo>
                <a:lnTo>
                  <a:pt x="1" y="154"/>
                </a:lnTo>
                <a:lnTo>
                  <a:pt x="0" y="195"/>
                </a:lnTo>
                <a:lnTo>
                  <a:pt x="1" y="237"/>
                </a:lnTo>
                <a:lnTo>
                  <a:pt x="3" y="274"/>
                </a:lnTo>
                <a:lnTo>
                  <a:pt x="6" y="304"/>
                </a:lnTo>
                <a:lnTo>
                  <a:pt x="10" y="329"/>
                </a:lnTo>
                <a:lnTo>
                  <a:pt x="14" y="340"/>
                </a:lnTo>
                <a:lnTo>
                  <a:pt x="18" y="349"/>
                </a:lnTo>
                <a:lnTo>
                  <a:pt x="24" y="358"/>
                </a:lnTo>
                <a:lnTo>
                  <a:pt x="32" y="367"/>
                </a:lnTo>
                <a:lnTo>
                  <a:pt x="41" y="373"/>
                </a:lnTo>
                <a:lnTo>
                  <a:pt x="50" y="379"/>
                </a:lnTo>
                <a:lnTo>
                  <a:pt x="60" y="382"/>
                </a:lnTo>
                <a:lnTo>
                  <a:pt x="71" y="384"/>
                </a:lnTo>
                <a:lnTo>
                  <a:pt x="89" y="385"/>
                </a:lnTo>
                <a:lnTo>
                  <a:pt x="111" y="387"/>
                </a:lnTo>
                <a:lnTo>
                  <a:pt x="134" y="388"/>
                </a:lnTo>
                <a:lnTo>
                  <a:pt x="158" y="389"/>
                </a:lnTo>
                <a:lnTo>
                  <a:pt x="186" y="390"/>
                </a:lnTo>
                <a:lnTo>
                  <a:pt x="216" y="392"/>
                </a:lnTo>
                <a:lnTo>
                  <a:pt x="248" y="392"/>
                </a:lnTo>
                <a:lnTo>
                  <a:pt x="283" y="392"/>
                </a:lnTo>
                <a:lnTo>
                  <a:pt x="316" y="392"/>
                </a:lnTo>
                <a:lnTo>
                  <a:pt x="348" y="392"/>
                </a:lnTo>
                <a:lnTo>
                  <a:pt x="378" y="390"/>
                </a:lnTo>
                <a:lnTo>
                  <a:pt x="406" y="389"/>
                </a:lnTo>
                <a:lnTo>
                  <a:pt x="431" y="388"/>
                </a:lnTo>
                <a:lnTo>
                  <a:pt x="454" y="387"/>
                </a:lnTo>
                <a:lnTo>
                  <a:pt x="475" y="385"/>
                </a:lnTo>
                <a:lnTo>
                  <a:pt x="493" y="384"/>
                </a:lnTo>
                <a:lnTo>
                  <a:pt x="504" y="382"/>
                </a:lnTo>
                <a:lnTo>
                  <a:pt x="514" y="379"/>
                </a:lnTo>
                <a:lnTo>
                  <a:pt x="523" y="373"/>
                </a:lnTo>
                <a:lnTo>
                  <a:pt x="532" y="367"/>
                </a:lnTo>
                <a:lnTo>
                  <a:pt x="540" y="358"/>
                </a:lnTo>
                <a:lnTo>
                  <a:pt x="546" y="349"/>
                </a:lnTo>
                <a:lnTo>
                  <a:pt x="550" y="340"/>
                </a:lnTo>
                <a:lnTo>
                  <a:pt x="554" y="329"/>
                </a:lnTo>
                <a:lnTo>
                  <a:pt x="558" y="304"/>
                </a:lnTo>
                <a:lnTo>
                  <a:pt x="561" y="273"/>
                </a:lnTo>
                <a:lnTo>
                  <a:pt x="563" y="237"/>
                </a:lnTo>
                <a:lnTo>
                  <a:pt x="564" y="195"/>
                </a:lnTo>
                <a:lnTo>
                  <a:pt x="563" y="153"/>
                </a:lnTo>
                <a:lnTo>
                  <a:pt x="561" y="117"/>
                </a:lnTo>
                <a:lnTo>
                  <a:pt x="558" y="87"/>
                </a:lnTo>
                <a:lnTo>
                  <a:pt x="554" y="62"/>
                </a:lnTo>
                <a:close/>
                <a:moveTo>
                  <a:pt x="161" y="101"/>
                </a:moveTo>
                <a:lnTo>
                  <a:pt x="121" y="101"/>
                </a:lnTo>
                <a:lnTo>
                  <a:pt x="121" y="317"/>
                </a:lnTo>
                <a:lnTo>
                  <a:pt x="83" y="317"/>
                </a:lnTo>
                <a:lnTo>
                  <a:pt x="83" y="101"/>
                </a:lnTo>
                <a:lnTo>
                  <a:pt x="43" y="101"/>
                </a:lnTo>
                <a:lnTo>
                  <a:pt x="43" y="64"/>
                </a:lnTo>
                <a:lnTo>
                  <a:pt x="161" y="64"/>
                </a:lnTo>
                <a:lnTo>
                  <a:pt x="161" y="101"/>
                </a:lnTo>
                <a:close/>
                <a:moveTo>
                  <a:pt x="264" y="317"/>
                </a:moveTo>
                <a:lnTo>
                  <a:pt x="230" y="317"/>
                </a:lnTo>
                <a:lnTo>
                  <a:pt x="230" y="297"/>
                </a:lnTo>
                <a:lnTo>
                  <a:pt x="220" y="306"/>
                </a:lnTo>
                <a:lnTo>
                  <a:pt x="210" y="314"/>
                </a:lnTo>
                <a:lnTo>
                  <a:pt x="205" y="317"/>
                </a:lnTo>
                <a:lnTo>
                  <a:pt x="200" y="318"/>
                </a:lnTo>
                <a:lnTo>
                  <a:pt x="196" y="319"/>
                </a:lnTo>
                <a:lnTo>
                  <a:pt x="191" y="320"/>
                </a:lnTo>
                <a:lnTo>
                  <a:pt x="183" y="319"/>
                </a:lnTo>
                <a:lnTo>
                  <a:pt x="177" y="316"/>
                </a:lnTo>
                <a:lnTo>
                  <a:pt x="175" y="314"/>
                </a:lnTo>
                <a:lnTo>
                  <a:pt x="172" y="312"/>
                </a:lnTo>
                <a:lnTo>
                  <a:pt x="170" y="309"/>
                </a:lnTo>
                <a:lnTo>
                  <a:pt x="169" y="306"/>
                </a:lnTo>
                <a:lnTo>
                  <a:pt x="167" y="294"/>
                </a:lnTo>
                <a:lnTo>
                  <a:pt x="166" y="278"/>
                </a:lnTo>
                <a:lnTo>
                  <a:pt x="166" y="129"/>
                </a:lnTo>
                <a:lnTo>
                  <a:pt x="199" y="129"/>
                </a:lnTo>
                <a:lnTo>
                  <a:pt x="199" y="267"/>
                </a:lnTo>
                <a:lnTo>
                  <a:pt x="199" y="277"/>
                </a:lnTo>
                <a:lnTo>
                  <a:pt x="200" y="281"/>
                </a:lnTo>
                <a:lnTo>
                  <a:pt x="202" y="285"/>
                </a:lnTo>
                <a:lnTo>
                  <a:pt x="203" y="287"/>
                </a:lnTo>
                <a:lnTo>
                  <a:pt x="205" y="289"/>
                </a:lnTo>
                <a:lnTo>
                  <a:pt x="208" y="289"/>
                </a:lnTo>
                <a:lnTo>
                  <a:pt x="213" y="288"/>
                </a:lnTo>
                <a:lnTo>
                  <a:pt x="219" y="285"/>
                </a:lnTo>
                <a:lnTo>
                  <a:pt x="224" y="280"/>
                </a:lnTo>
                <a:lnTo>
                  <a:pt x="230" y="273"/>
                </a:lnTo>
                <a:lnTo>
                  <a:pt x="230" y="129"/>
                </a:lnTo>
                <a:lnTo>
                  <a:pt x="264" y="129"/>
                </a:lnTo>
                <a:lnTo>
                  <a:pt x="264" y="317"/>
                </a:lnTo>
                <a:close/>
                <a:moveTo>
                  <a:pt x="393" y="261"/>
                </a:moveTo>
                <a:lnTo>
                  <a:pt x="393" y="274"/>
                </a:lnTo>
                <a:lnTo>
                  <a:pt x="393" y="285"/>
                </a:lnTo>
                <a:lnTo>
                  <a:pt x="392" y="292"/>
                </a:lnTo>
                <a:lnTo>
                  <a:pt x="389" y="299"/>
                </a:lnTo>
                <a:lnTo>
                  <a:pt x="388" y="304"/>
                </a:lnTo>
                <a:lnTo>
                  <a:pt x="385" y="308"/>
                </a:lnTo>
                <a:lnTo>
                  <a:pt x="383" y="312"/>
                </a:lnTo>
                <a:lnTo>
                  <a:pt x="380" y="315"/>
                </a:lnTo>
                <a:lnTo>
                  <a:pt x="377" y="317"/>
                </a:lnTo>
                <a:lnTo>
                  <a:pt x="372" y="318"/>
                </a:lnTo>
                <a:lnTo>
                  <a:pt x="368" y="319"/>
                </a:lnTo>
                <a:lnTo>
                  <a:pt x="362" y="320"/>
                </a:lnTo>
                <a:lnTo>
                  <a:pt x="358" y="319"/>
                </a:lnTo>
                <a:lnTo>
                  <a:pt x="354" y="318"/>
                </a:lnTo>
                <a:lnTo>
                  <a:pt x="350" y="317"/>
                </a:lnTo>
                <a:lnTo>
                  <a:pt x="345" y="315"/>
                </a:lnTo>
                <a:lnTo>
                  <a:pt x="335" y="308"/>
                </a:lnTo>
                <a:lnTo>
                  <a:pt x="327" y="299"/>
                </a:lnTo>
                <a:lnTo>
                  <a:pt x="327" y="317"/>
                </a:lnTo>
                <a:lnTo>
                  <a:pt x="293" y="317"/>
                </a:lnTo>
                <a:lnTo>
                  <a:pt x="293" y="64"/>
                </a:lnTo>
                <a:lnTo>
                  <a:pt x="327" y="64"/>
                </a:lnTo>
                <a:lnTo>
                  <a:pt x="327" y="148"/>
                </a:lnTo>
                <a:lnTo>
                  <a:pt x="335" y="139"/>
                </a:lnTo>
                <a:lnTo>
                  <a:pt x="344" y="132"/>
                </a:lnTo>
                <a:lnTo>
                  <a:pt x="348" y="130"/>
                </a:lnTo>
                <a:lnTo>
                  <a:pt x="354" y="128"/>
                </a:lnTo>
                <a:lnTo>
                  <a:pt x="358" y="127"/>
                </a:lnTo>
                <a:lnTo>
                  <a:pt x="362" y="127"/>
                </a:lnTo>
                <a:lnTo>
                  <a:pt x="368" y="127"/>
                </a:lnTo>
                <a:lnTo>
                  <a:pt x="372" y="128"/>
                </a:lnTo>
                <a:lnTo>
                  <a:pt x="377" y="130"/>
                </a:lnTo>
                <a:lnTo>
                  <a:pt x="380" y="132"/>
                </a:lnTo>
                <a:lnTo>
                  <a:pt x="383" y="136"/>
                </a:lnTo>
                <a:lnTo>
                  <a:pt x="385" y="139"/>
                </a:lnTo>
                <a:lnTo>
                  <a:pt x="388" y="143"/>
                </a:lnTo>
                <a:lnTo>
                  <a:pt x="389" y="149"/>
                </a:lnTo>
                <a:lnTo>
                  <a:pt x="392" y="154"/>
                </a:lnTo>
                <a:lnTo>
                  <a:pt x="393" y="163"/>
                </a:lnTo>
                <a:lnTo>
                  <a:pt x="393" y="173"/>
                </a:lnTo>
                <a:lnTo>
                  <a:pt x="393" y="186"/>
                </a:lnTo>
                <a:lnTo>
                  <a:pt x="393" y="261"/>
                </a:lnTo>
                <a:close/>
                <a:moveTo>
                  <a:pt x="521" y="230"/>
                </a:moveTo>
                <a:lnTo>
                  <a:pt x="453" y="230"/>
                </a:lnTo>
                <a:lnTo>
                  <a:pt x="453" y="263"/>
                </a:lnTo>
                <a:lnTo>
                  <a:pt x="454" y="268"/>
                </a:lnTo>
                <a:lnTo>
                  <a:pt x="454" y="274"/>
                </a:lnTo>
                <a:lnTo>
                  <a:pt x="456" y="279"/>
                </a:lnTo>
                <a:lnTo>
                  <a:pt x="458" y="282"/>
                </a:lnTo>
                <a:lnTo>
                  <a:pt x="461" y="286"/>
                </a:lnTo>
                <a:lnTo>
                  <a:pt x="464" y="287"/>
                </a:lnTo>
                <a:lnTo>
                  <a:pt x="467" y="289"/>
                </a:lnTo>
                <a:lnTo>
                  <a:pt x="472" y="289"/>
                </a:lnTo>
                <a:lnTo>
                  <a:pt x="477" y="288"/>
                </a:lnTo>
                <a:lnTo>
                  <a:pt x="481" y="286"/>
                </a:lnTo>
                <a:lnTo>
                  <a:pt x="485" y="281"/>
                </a:lnTo>
                <a:lnTo>
                  <a:pt x="487" y="275"/>
                </a:lnTo>
                <a:lnTo>
                  <a:pt x="487" y="267"/>
                </a:lnTo>
                <a:lnTo>
                  <a:pt x="487" y="252"/>
                </a:lnTo>
                <a:lnTo>
                  <a:pt x="521" y="252"/>
                </a:lnTo>
                <a:lnTo>
                  <a:pt x="521" y="257"/>
                </a:lnTo>
                <a:lnTo>
                  <a:pt x="521" y="272"/>
                </a:lnTo>
                <a:lnTo>
                  <a:pt x="521" y="279"/>
                </a:lnTo>
                <a:lnTo>
                  <a:pt x="520" y="285"/>
                </a:lnTo>
                <a:lnTo>
                  <a:pt x="518" y="289"/>
                </a:lnTo>
                <a:lnTo>
                  <a:pt x="516" y="294"/>
                </a:lnTo>
                <a:lnTo>
                  <a:pt x="513" y="300"/>
                </a:lnTo>
                <a:lnTo>
                  <a:pt x="509" y="304"/>
                </a:lnTo>
                <a:lnTo>
                  <a:pt x="505" y="308"/>
                </a:lnTo>
                <a:lnTo>
                  <a:pt x="501" y="312"/>
                </a:lnTo>
                <a:lnTo>
                  <a:pt x="496" y="315"/>
                </a:lnTo>
                <a:lnTo>
                  <a:pt x="491" y="317"/>
                </a:lnTo>
                <a:lnTo>
                  <a:pt x="485" y="318"/>
                </a:lnTo>
                <a:lnTo>
                  <a:pt x="478" y="319"/>
                </a:lnTo>
                <a:lnTo>
                  <a:pt x="472" y="320"/>
                </a:lnTo>
                <a:lnTo>
                  <a:pt x="465" y="319"/>
                </a:lnTo>
                <a:lnTo>
                  <a:pt x="460" y="318"/>
                </a:lnTo>
                <a:lnTo>
                  <a:pt x="454" y="317"/>
                </a:lnTo>
                <a:lnTo>
                  <a:pt x="449" y="315"/>
                </a:lnTo>
                <a:lnTo>
                  <a:pt x="443" y="313"/>
                </a:lnTo>
                <a:lnTo>
                  <a:pt x="439" y="308"/>
                </a:lnTo>
                <a:lnTo>
                  <a:pt x="435" y="305"/>
                </a:lnTo>
                <a:lnTo>
                  <a:pt x="431" y="301"/>
                </a:lnTo>
                <a:lnTo>
                  <a:pt x="426" y="292"/>
                </a:lnTo>
                <a:lnTo>
                  <a:pt x="423" y="282"/>
                </a:lnTo>
                <a:lnTo>
                  <a:pt x="421" y="271"/>
                </a:lnTo>
                <a:lnTo>
                  <a:pt x="420" y="257"/>
                </a:lnTo>
                <a:lnTo>
                  <a:pt x="420" y="191"/>
                </a:lnTo>
                <a:lnTo>
                  <a:pt x="421" y="177"/>
                </a:lnTo>
                <a:lnTo>
                  <a:pt x="423" y="165"/>
                </a:lnTo>
                <a:lnTo>
                  <a:pt x="426" y="154"/>
                </a:lnTo>
                <a:lnTo>
                  <a:pt x="431" y="146"/>
                </a:lnTo>
                <a:lnTo>
                  <a:pt x="435" y="142"/>
                </a:lnTo>
                <a:lnTo>
                  <a:pt x="438" y="138"/>
                </a:lnTo>
                <a:lnTo>
                  <a:pt x="443" y="135"/>
                </a:lnTo>
                <a:lnTo>
                  <a:pt x="448" y="131"/>
                </a:lnTo>
                <a:lnTo>
                  <a:pt x="453" y="129"/>
                </a:lnTo>
                <a:lnTo>
                  <a:pt x="459" y="128"/>
                </a:lnTo>
                <a:lnTo>
                  <a:pt x="465" y="127"/>
                </a:lnTo>
                <a:lnTo>
                  <a:pt x="472" y="127"/>
                </a:lnTo>
                <a:lnTo>
                  <a:pt x="477" y="127"/>
                </a:lnTo>
                <a:lnTo>
                  <a:pt x="483" y="128"/>
                </a:lnTo>
                <a:lnTo>
                  <a:pt x="489" y="129"/>
                </a:lnTo>
                <a:lnTo>
                  <a:pt x="494" y="131"/>
                </a:lnTo>
                <a:lnTo>
                  <a:pt x="499" y="135"/>
                </a:lnTo>
                <a:lnTo>
                  <a:pt x="503" y="138"/>
                </a:lnTo>
                <a:lnTo>
                  <a:pt x="507" y="142"/>
                </a:lnTo>
                <a:lnTo>
                  <a:pt x="512" y="146"/>
                </a:lnTo>
                <a:lnTo>
                  <a:pt x="516" y="154"/>
                </a:lnTo>
                <a:lnTo>
                  <a:pt x="519" y="165"/>
                </a:lnTo>
                <a:lnTo>
                  <a:pt x="521" y="177"/>
                </a:lnTo>
                <a:lnTo>
                  <a:pt x="521" y="191"/>
                </a:lnTo>
                <a:lnTo>
                  <a:pt x="521" y="230"/>
                </a:lnTo>
                <a:close/>
              </a:path>
            </a:pathLst>
          </a:custGeom>
          <a:solidFill>
            <a:schemeClr val="accent1"/>
          </a:solidFill>
          <a:ln>
            <a:noFill/>
          </a:ln>
        </p:spPr>
        <p:txBody>
          <a:bodyPr vert="horz" wrap="square" lIns="243792" tIns="121896" rIns="243792" bIns="121896" numCol="1" anchor="t" anchorCtr="0" compatLnSpc="1">
            <a:prstTxWarp prst="textNoShape">
              <a:avLst/>
            </a:prstTxWarp>
          </a:bodyPr>
          <a:lstStyle/>
          <a:p>
            <a:endParaRPr lang="ru-RU" sz="2400"/>
          </a:p>
        </p:txBody>
      </p:sp>
      <p:sp>
        <p:nvSpPr>
          <p:cNvPr id="124" name="Freeform 127"/>
          <p:cNvSpPr>
            <a:spLocks/>
          </p:cNvSpPr>
          <p:nvPr/>
        </p:nvSpPr>
        <p:spPr bwMode="auto">
          <a:xfrm>
            <a:off x="16373452" y="2430800"/>
            <a:ext cx="46559" cy="186230"/>
          </a:xfrm>
          <a:custGeom>
            <a:avLst/>
            <a:gdLst>
              <a:gd name="T0" fmla="*/ 17 w 32"/>
              <a:gd name="T1" fmla="*/ 0 h 132"/>
              <a:gd name="T2" fmla="*/ 13 w 32"/>
              <a:gd name="T3" fmla="*/ 1 h 132"/>
              <a:gd name="T4" fmla="*/ 8 w 32"/>
              <a:gd name="T5" fmla="*/ 2 h 132"/>
              <a:gd name="T6" fmla="*/ 4 w 32"/>
              <a:gd name="T7" fmla="*/ 6 h 132"/>
              <a:gd name="T8" fmla="*/ 0 w 32"/>
              <a:gd name="T9" fmla="*/ 9 h 132"/>
              <a:gd name="T10" fmla="*/ 0 w 32"/>
              <a:gd name="T11" fmla="*/ 123 h 132"/>
              <a:gd name="T12" fmla="*/ 4 w 32"/>
              <a:gd name="T13" fmla="*/ 128 h 132"/>
              <a:gd name="T14" fmla="*/ 8 w 32"/>
              <a:gd name="T15" fmla="*/ 130 h 132"/>
              <a:gd name="T16" fmla="*/ 13 w 32"/>
              <a:gd name="T17" fmla="*/ 132 h 132"/>
              <a:gd name="T18" fmla="*/ 17 w 32"/>
              <a:gd name="T19" fmla="*/ 132 h 132"/>
              <a:gd name="T20" fmla="*/ 21 w 32"/>
              <a:gd name="T21" fmla="*/ 132 h 132"/>
              <a:gd name="T22" fmla="*/ 24 w 32"/>
              <a:gd name="T23" fmla="*/ 131 h 132"/>
              <a:gd name="T24" fmla="*/ 27 w 32"/>
              <a:gd name="T25" fmla="*/ 129 h 132"/>
              <a:gd name="T26" fmla="*/ 29 w 32"/>
              <a:gd name="T27" fmla="*/ 125 h 132"/>
              <a:gd name="T28" fmla="*/ 30 w 32"/>
              <a:gd name="T29" fmla="*/ 122 h 132"/>
              <a:gd name="T30" fmla="*/ 31 w 32"/>
              <a:gd name="T31" fmla="*/ 118 h 132"/>
              <a:gd name="T32" fmla="*/ 32 w 32"/>
              <a:gd name="T33" fmla="*/ 113 h 132"/>
              <a:gd name="T34" fmla="*/ 32 w 32"/>
              <a:gd name="T35" fmla="*/ 106 h 132"/>
              <a:gd name="T36" fmla="*/ 32 w 32"/>
              <a:gd name="T37" fmla="*/ 26 h 132"/>
              <a:gd name="T38" fmla="*/ 32 w 32"/>
              <a:gd name="T39" fmla="*/ 21 h 132"/>
              <a:gd name="T40" fmla="*/ 31 w 32"/>
              <a:gd name="T41" fmla="*/ 15 h 132"/>
              <a:gd name="T42" fmla="*/ 30 w 32"/>
              <a:gd name="T43" fmla="*/ 11 h 132"/>
              <a:gd name="T44" fmla="*/ 29 w 32"/>
              <a:gd name="T45" fmla="*/ 7 h 132"/>
              <a:gd name="T46" fmla="*/ 27 w 32"/>
              <a:gd name="T47" fmla="*/ 5 h 132"/>
              <a:gd name="T48" fmla="*/ 24 w 32"/>
              <a:gd name="T49" fmla="*/ 2 h 132"/>
              <a:gd name="T50" fmla="*/ 21 w 32"/>
              <a:gd name="T51" fmla="*/ 1 h 132"/>
              <a:gd name="T52" fmla="*/ 17 w 32"/>
              <a:gd name="T53" fmla="*/ 0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32" h="132">
                <a:moveTo>
                  <a:pt x="17" y="0"/>
                </a:moveTo>
                <a:lnTo>
                  <a:pt x="13" y="1"/>
                </a:lnTo>
                <a:lnTo>
                  <a:pt x="8" y="2"/>
                </a:lnTo>
                <a:lnTo>
                  <a:pt x="4" y="6"/>
                </a:lnTo>
                <a:lnTo>
                  <a:pt x="0" y="9"/>
                </a:lnTo>
                <a:lnTo>
                  <a:pt x="0" y="123"/>
                </a:lnTo>
                <a:lnTo>
                  <a:pt x="4" y="128"/>
                </a:lnTo>
                <a:lnTo>
                  <a:pt x="8" y="130"/>
                </a:lnTo>
                <a:lnTo>
                  <a:pt x="13" y="132"/>
                </a:lnTo>
                <a:lnTo>
                  <a:pt x="17" y="132"/>
                </a:lnTo>
                <a:lnTo>
                  <a:pt x="21" y="132"/>
                </a:lnTo>
                <a:lnTo>
                  <a:pt x="24" y="131"/>
                </a:lnTo>
                <a:lnTo>
                  <a:pt x="27" y="129"/>
                </a:lnTo>
                <a:lnTo>
                  <a:pt x="29" y="125"/>
                </a:lnTo>
                <a:lnTo>
                  <a:pt x="30" y="122"/>
                </a:lnTo>
                <a:lnTo>
                  <a:pt x="31" y="118"/>
                </a:lnTo>
                <a:lnTo>
                  <a:pt x="32" y="113"/>
                </a:lnTo>
                <a:lnTo>
                  <a:pt x="32" y="106"/>
                </a:lnTo>
                <a:lnTo>
                  <a:pt x="32" y="26"/>
                </a:lnTo>
                <a:lnTo>
                  <a:pt x="32" y="21"/>
                </a:lnTo>
                <a:lnTo>
                  <a:pt x="31" y="15"/>
                </a:lnTo>
                <a:lnTo>
                  <a:pt x="30" y="11"/>
                </a:lnTo>
                <a:lnTo>
                  <a:pt x="29" y="7"/>
                </a:lnTo>
                <a:lnTo>
                  <a:pt x="27" y="5"/>
                </a:lnTo>
                <a:lnTo>
                  <a:pt x="24" y="2"/>
                </a:lnTo>
                <a:lnTo>
                  <a:pt x="21" y="1"/>
                </a:lnTo>
                <a:lnTo>
                  <a:pt x="17" y="0"/>
                </a:lnTo>
                <a:close/>
              </a:path>
            </a:pathLst>
          </a:custGeom>
          <a:solidFill>
            <a:schemeClr val="accent1"/>
          </a:solidFill>
          <a:ln>
            <a:noFill/>
          </a:ln>
        </p:spPr>
        <p:txBody>
          <a:bodyPr vert="horz" wrap="square" lIns="243792" tIns="121896" rIns="243792" bIns="121896" numCol="1" anchor="t" anchorCtr="0" compatLnSpc="1">
            <a:prstTxWarp prst="textNoShape">
              <a:avLst/>
            </a:prstTxWarp>
          </a:bodyPr>
          <a:lstStyle/>
          <a:p>
            <a:endParaRPr lang="ru-RU" sz="2400"/>
          </a:p>
        </p:txBody>
      </p:sp>
      <p:sp>
        <p:nvSpPr>
          <p:cNvPr id="125" name="Freeform 128"/>
          <p:cNvSpPr>
            <a:spLocks/>
          </p:cNvSpPr>
          <p:nvPr/>
        </p:nvSpPr>
        <p:spPr bwMode="auto">
          <a:xfrm>
            <a:off x="16551216" y="2430801"/>
            <a:ext cx="50790" cy="63489"/>
          </a:xfrm>
          <a:custGeom>
            <a:avLst/>
            <a:gdLst>
              <a:gd name="T0" fmla="*/ 17 w 35"/>
              <a:gd name="T1" fmla="*/ 0 h 45"/>
              <a:gd name="T2" fmla="*/ 14 w 35"/>
              <a:gd name="T3" fmla="*/ 1 h 45"/>
              <a:gd name="T4" fmla="*/ 10 w 35"/>
              <a:gd name="T5" fmla="*/ 2 h 45"/>
              <a:gd name="T6" fmla="*/ 8 w 35"/>
              <a:gd name="T7" fmla="*/ 5 h 45"/>
              <a:gd name="T8" fmla="*/ 5 w 35"/>
              <a:gd name="T9" fmla="*/ 7 h 45"/>
              <a:gd name="T10" fmla="*/ 3 w 35"/>
              <a:gd name="T11" fmla="*/ 11 h 45"/>
              <a:gd name="T12" fmla="*/ 1 w 35"/>
              <a:gd name="T13" fmla="*/ 15 h 45"/>
              <a:gd name="T14" fmla="*/ 1 w 35"/>
              <a:gd name="T15" fmla="*/ 21 h 45"/>
              <a:gd name="T16" fmla="*/ 0 w 35"/>
              <a:gd name="T17" fmla="*/ 26 h 45"/>
              <a:gd name="T18" fmla="*/ 0 w 35"/>
              <a:gd name="T19" fmla="*/ 45 h 45"/>
              <a:gd name="T20" fmla="*/ 35 w 35"/>
              <a:gd name="T21" fmla="*/ 45 h 45"/>
              <a:gd name="T22" fmla="*/ 35 w 35"/>
              <a:gd name="T23" fmla="*/ 26 h 45"/>
              <a:gd name="T24" fmla="*/ 35 w 35"/>
              <a:gd name="T25" fmla="*/ 21 h 45"/>
              <a:gd name="T26" fmla="*/ 34 w 35"/>
              <a:gd name="T27" fmla="*/ 15 h 45"/>
              <a:gd name="T28" fmla="*/ 33 w 35"/>
              <a:gd name="T29" fmla="*/ 11 h 45"/>
              <a:gd name="T30" fmla="*/ 30 w 35"/>
              <a:gd name="T31" fmla="*/ 7 h 45"/>
              <a:gd name="T32" fmla="*/ 28 w 35"/>
              <a:gd name="T33" fmla="*/ 5 h 45"/>
              <a:gd name="T34" fmla="*/ 25 w 35"/>
              <a:gd name="T35" fmla="*/ 2 h 45"/>
              <a:gd name="T36" fmla="*/ 22 w 35"/>
              <a:gd name="T37" fmla="*/ 1 h 45"/>
              <a:gd name="T38" fmla="*/ 17 w 35"/>
              <a:gd name="T39" fmla="*/ 0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5" h="45">
                <a:moveTo>
                  <a:pt x="17" y="0"/>
                </a:moveTo>
                <a:lnTo>
                  <a:pt x="14" y="1"/>
                </a:lnTo>
                <a:lnTo>
                  <a:pt x="10" y="2"/>
                </a:lnTo>
                <a:lnTo>
                  <a:pt x="8" y="5"/>
                </a:lnTo>
                <a:lnTo>
                  <a:pt x="5" y="7"/>
                </a:lnTo>
                <a:lnTo>
                  <a:pt x="3" y="11"/>
                </a:lnTo>
                <a:lnTo>
                  <a:pt x="1" y="15"/>
                </a:lnTo>
                <a:lnTo>
                  <a:pt x="1" y="21"/>
                </a:lnTo>
                <a:lnTo>
                  <a:pt x="0" y="26"/>
                </a:lnTo>
                <a:lnTo>
                  <a:pt x="0" y="45"/>
                </a:lnTo>
                <a:lnTo>
                  <a:pt x="35" y="45"/>
                </a:lnTo>
                <a:lnTo>
                  <a:pt x="35" y="26"/>
                </a:lnTo>
                <a:lnTo>
                  <a:pt x="35" y="21"/>
                </a:lnTo>
                <a:lnTo>
                  <a:pt x="34" y="15"/>
                </a:lnTo>
                <a:lnTo>
                  <a:pt x="33" y="11"/>
                </a:lnTo>
                <a:lnTo>
                  <a:pt x="30" y="7"/>
                </a:lnTo>
                <a:lnTo>
                  <a:pt x="28" y="5"/>
                </a:lnTo>
                <a:lnTo>
                  <a:pt x="25" y="2"/>
                </a:lnTo>
                <a:lnTo>
                  <a:pt x="22" y="1"/>
                </a:lnTo>
                <a:lnTo>
                  <a:pt x="17" y="0"/>
                </a:lnTo>
                <a:close/>
              </a:path>
            </a:pathLst>
          </a:custGeom>
          <a:solidFill>
            <a:schemeClr val="accent1"/>
          </a:solidFill>
          <a:ln>
            <a:noFill/>
          </a:ln>
        </p:spPr>
        <p:txBody>
          <a:bodyPr vert="horz" wrap="square" lIns="243792" tIns="121896" rIns="243792" bIns="121896" numCol="1" anchor="t" anchorCtr="0" compatLnSpc="1">
            <a:prstTxWarp prst="textNoShape">
              <a:avLst/>
            </a:prstTxWarp>
          </a:bodyPr>
          <a:lstStyle/>
          <a:p>
            <a:endParaRPr lang="ru-RU" sz="2400"/>
          </a:p>
        </p:txBody>
      </p:sp>
      <p:sp>
        <p:nvSpPr>
          <p:cNvPr id="126" name="Freeform 129"/>
          <p:cNvSpPr>
            <a:spLocks/>
          </p:cNvSpPr>
          <p:nvPr/>
        </p:nvSpPr>
        <p:spPr bwMode="auto">
          <a:xfrm>
            <a:off x="16043316" y="1800155"/>
            <a:ext cx="186230" cy="359764"/>
          </a:xfrm>
          <a:custGeom>
            <a:avLst/>
            <a:gdLst>
              <a:gd name="T0" fmla="*/ 48 w 132"/>
              <a:gd name="T1" fmla="*/ 151 h 255"/>
              <a:gd name="T2" fmla="*/ 48 w 132"/>
              <a:gd name="T3" fmla="*/ 255 h 255"/>
              <a:gd name="T4" fmla="*/ 86 w 132"/>
              <a:gd name="T5" fmla="*/ 255 h 255"/>
              <a:gd name="T6" fmla="*/ 86 w 132"/>
              <a:gd name="T7" fmla="*/ 151 h 255"/>
              <a:gd name="T8" fmla="*/ 132 w 132"/>
              <a:gd name="T9" fmla="*/ 0 h 255"/>
              <a:gd name="T10" fmla="*/ 93 w 132"/>
              <a:gd name="T11" fmla="*/ 0 h 255"/>
              <a:gd name="T12" fmla="*/ 67 w 132"/>
              <a:gd name="T13" fmla="*/ 100 h 255"/>
              <a:gd name="T14" fmla="*/ 40 w 132"/>
              <a:gd name="T15" fmla="*/ 0 h 255"/>
              <a:gd name="T16" fmla="*/ 0 w 132"/>
              <a:gd name="T17" fmla="*/ 0 h 255"/>
              <a:gd name="T18" fmla="*/ 6 w 132"/>
              <a:gd name="T19" fmla="*/ 16 h 255"/>
              <a:gd name="T20" fmla="*/ 11 w 132"/>
              <a:gd name="T21" fmla="*/ 34 h 255"/>
              <a:gd name="T22" fmla="*/ 18 w 132"/>
              <a:gd name="T23" fmla="*/ 52 h 255"/>
              <a:gd name="T24" fmla="*/ 25 w 132"/>
              <a:gd name="T25" fmla="*/ 71 h 255"/>
              <a:gd name="T26" fmla="*/ 33 w 132"/>
              <a:gd name="T27" fmla="*/ 96 h 255"/>
              <a:gd name="T28" fmla="*/ 39 w 132"/>
              <a:gd name="T29" fmla="*/ 118 h 255"/>
              <a:gd name="T30" fmla="*/ 45 w 132"/>
              <a:gd name="T31" fmla="*/ 136 h 255"/>
              <a:gd name="T32" fmla="*/ 48 w 132"/>
              <a:gd name="T33" fmla="*/ 151 h 2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32" h="255">
                <a:moveTo>
                  <a:pt x="48" y="151"/>
                </a:moveTo>
                <a:lnTo>
                  <a:pt x="48" y="255"/>
                </a:lnTo>
                <a:lnTo>
                  <a:pt x="86" y="255"/>
                </a:lnTo>
                <a:lnTo>
                  <a:pt x="86" y="151"/>
                </a:lnTo>
                <a:lnTo>
                  <a:pt x="132" y="0"/>
                </a:lnTo>
                <a:lnTo>
                  <a:pt x="93" y="0"/>
                </a:lnTo>
                <a:lnTo>
                  <a:pt x="67" y="100"/>
                </a:lnTo>
                <a:lnTo>
                  <a:pt x="40" y="0"/>
                </a:lnTo>
                <a:lnTo>
                  <a:pt x="0" y="0"/>
                </a:lnTo>
                <a:lnTo>
                  <a:pt x="6" y="16"/>
                </a:lnTo>
                <a:lnTo>
                  <a:pt x="11" y="34"/>
                </a:lnTo>
                <a:lnTo>
                  <a:pt x="18" y="52"/>
                </a:lnTo>
                <a:lnTo>
                  <a:pt x="25" y="71"/>
                </a:lnTo>
                <a:lnTo>
                  <a:pt x="33" y="96"/>
                </a:lnTo>
                <a:lnTo>
                  <a:pt x="39" y="118"/>
                </a:lnTo>
                <a:lnTo>
                  <a:pt x="45" y="136"/>
                </a:lnTo>
                <a:lnTo>
                  <a:pt x="48" y="151"/>
                </a:lnTo>
                <a:close/>
              </a:path>
            </a:pathLst>
          </a:custGeom>
          <a:solidFill>
            <a:schemeClr val="accent1"/>
          </a:solidFill>
          <a:ln>
            <a:noFill/>
          </a:ln>
        </p:spPr>
        <p:txBody>
          <a:bodyPr vert="horz" wrap="square" lIns="243792" tIns="121896" rIns="243792" bIns="121896" numCol="1" anchor="t" anchorCtr="0" compatLnSpc="1">
            <a:prstTxWarp prst="textNoShape">
              <a:avLst/>
            </a:prstTxWarp>
          </a:bodyPr>
          <a:lstStyle/>
          <a:p>
            <a:endParaRPr lang="ru-RU" sz="2400"/>
          </a:p>
        </p:txBody>
      </p:sp>
      <p:sp>
        <p:nvSpPr>
          <p:cNvPr id="127" name="Freeform 130"/>
          <p:cNvSpPr>
            <a:spLocks noEditPoints="1"/>
          </p:cNvSpPr>
          <p:nvPr/>
        </p:nvSpPr>
        <p:spPr bwMode="auto">
          <a:xfrm>
            <a:off x="16229547" y="1889039"/>
            <a:ext cx="143905" cy="275114"/>
          </a:xfrm>
          <a:custGeom>
            <a:avLst/>
            <a:gdLst>
              <a:gd name="T0" fmla="*/ 57 w 102"/>
              <a:gd name="T1" fmla="*/ 194 h 194"/>
              <a:gd name="T2" fmla="*/ 69 w 102"/>
              <a:gd name="T3" fmla="*/ 192 h 194"/>
              <a:gd name="T4" fmla="*/ 79 w 102"/>
              <a:gd name="T5" fmla="*/ 187 h 194"/>
              <a:gd name="T6" fmla="*/ 88 w 102"/>
              <a:gd name="T7" fmla="*/ 180 h 194"/>
              <a:gd name="T8" fmla="*/ 96 w 102"/>
              <a:gd name="T9" fmla="*/ 167 h 194"/>
              <a:gd name="T10" fmla="*/ 102 w 102"/>
              <a:gd name="T11" fmla="*/ 145 h 194"/>
              <a:gd name="T12" fmla="*/ 102 w 102"/>
              <a:gd name="T13" fmla="*/ 64 h 194"/>
              <a:gd name="T14" fmla="*/ 100 w 102"/>
              <a:gd name="T15" fmla="*/ 38 h 194"/>
              <a:gd name="T16" fmla="*/ 91 w 102"/>
              <a:gd name="T17" fmla="*/ 19 h 194"/>
              <a:gd name="T18" fmla="*/ 83 w 102"/>
              <a:gd name="T19" fmla="*/ 11 h 194"/>
              <a:gd name="T20" fmla="*/ 75 w 102"/>
              <a:gd name="T21" fmla="*/ 4 h 194"/>
              <a:gd name="T22" fmla="*/ 64 w 102"/>
              <a:gd name="T23" fmla="*/ 1 h 194"/>
              <a:gd name="T24" fmla="*/ 51 w 102"/>
              <a:gd name="T25" fmla="*/ 0 h 194"/>
              <a:gd name="T26" fmla="*/ 39 w 102"/>
              <a:gd name="T27" fmla="*/ 1 h 194"/>
              <a:gd name="T28" fmla="*/ 28 w 102"/>
              <a:gd name="T29" fmla="*/ 4 h 194"/>
              <a:gd name="T30" fmla="*/ 19 w 102"/>
              <a:gd name="T31" fmla="*/ 11 h 194"/>
              <a:gd name="T32" fmla="*/ 11 w 102"/>
              <a:gd name="T33" fmla="*/ 19 h 194"/>
              <a:gd name="T34" fmla="*/ 3 w 102"/>
              <a:gd name="T35" fmla="*/ 38 h 194"/>
              <a:gd name="T36" fmla="*/ 0 w 102"/>
              <a:gd name="T37" fmla="*/ 64 h 194"/>
              <a:gd name="T38" fmla="*/ 1 w 102"/>
              <a:gd name="T39" fmla="*/ 145 h 194"/>
              <a:gd name="T40" fmla="*/ 7 w 102"/>
              <a:gd name="T41" fmla="*/ 167 h 194"/>
              <a:gd name="T42" fmla="*/ 15 w 102"/>
              <a:gd name="T43" fmla="*/ 180 h 194"/>
              <a:gd name="T44" fmla="*/ 24 w 102"/>
              <a:gd name="T45" fmla="*/ 187 h 194"/>
              <a:gd name="T46" fmla="*/ 34 w 102"/>
              <a:gd name="T47" fmla="*/ 192 h 194"/>
              <a:gd name="T48" fmla="*/ 44 w 102"/>
              <a:gd name="T49" fmla="*/ 194 h 194"/>
              <a:gd name="T50" fmla="*/ 35 w 102"/>
              <a:gd name="T51" fmla="*/ 57 h 194"/>
              <a:gd name="T52" fmla="*/ 36 w 102"/>
              <a:gd name="T53" fmla="*/ 45 h 194"/>
              <a:gd name="T54" fmla="*/ 39 w 102"/>
              <a:gd name="T55" fmla="*/ 38 h 194"/>
              <a:gd name="T56" fmla="*/ 43 w 102"/>
              <a:gd name="T57" fmla="*/ 32 h 194"/>
              <a:gd name="T58" fmla="*/ 51 w 102"/>
              <a:gd name="T59" fmla="*/ 30 h 194"/>
              <a:gd name="T60" fmla="*/ 58 w 102"/>
              <a:gd name="T61" fmla="*/ 32 h 194"/>
              <a:gd name="T62" fmla="*/ 63 w 102"/>
              <a:gd name="T63" fmla="*/ 38 h 194"/>
              <a:gd name="T64" fmla="*/ 66 w 102"/>
              <a:gd name="T65" fmla="*/ 45 h 194"/>
              <a:gd name="T66" fmla="*/ 67 w 102"/>
              <a:gd name="T67" fmla="*/ 57 h 194"/>
              <a:gd name="T68" fmla="*/ 67 w 102"/>
              <a:gd name="T69" fmla="*/ 143 h 194"/>
              <a:gd name="T70" fmla="*/ 65 w 102"/>
              <a:gd name="T71" fmla="*/ 153 h 194"/>
              <a:gd name="T72" fmla="*/ 61 w 102"/>
              <a:gd name="T73" fmla="*/ 160 h 194"/>
              <a:gd name="T74" fmla="*/ 55 w 102"/>
              <a:gd name="T75" fmla="*/ 163 h 194"/>
              <a:gd name="T76" fmla="*/ 48 w 102"/>
              <a:gd name="T77" fmla="*/ 163 h 194"/>
              <a:gd name="T78" fmla="*/ 41 w 102"/>
              <a:gd name="T79" fmla="*/ 160 h 194"/>
              <a:gd name="T80" fmla="*/ 37 w 102"/>
              <a:gd name="T81" fmla="*/ 153 h 194"/>
              <a:gd name="T82" fmla="*/ 35 w 102"/>
              <a:gd name="T83" fmla="*/ 143 h 194"/>
              <a:gd name="T84" fmla="*/ 35 w 102"/>
              <a:gd name="T85" fmla="*/ 57 h 1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02" h="194">
                <a:moveTo>
                  <a:pt x="51" y="194"/>
                </a:moveTo>
                <a:lnTo>
                  <a:pt x="57" y="194"/>
                </a:lnTo>
                <a:lnTo>
                  <a:pt x="64" y="193"/>
                </a:lnTo>
                <a:lnTo>
                  <a:pt x="69" y="192"/>
                </a:lnTo>
                <a:lnTo>
                  <a:pt x="75" y="190"/>
                </a:lnTo>
                <a:lnTo>
                  <a:pt x="79" y="187"/>
                </a:lnTo>
                <a:lnTo>
                  <a:pt x="83" y="183"/>
                </a:lnTo>
                <a:lnTo>
                  <a:pt x="88" y="180"/>
                </a:lnTo>
                <a:lnTo>
                  <a:pt x="91" y="175"/>
                </a:lnTo>
                <a:lnTo>
                  <a:pt x="96" y="167"/>
                </a:lnTo>
                <a:lnTo>
                  <a:pt x="100" y="156"/>
                </a:lnTo>
                <a:lnTo>
                  <a:pt x="102" y="145"/>
                </a:lnTo>
                <a:lnTo>
                  <a:pt x="102" y="131"/>
                </a:lnTo>
                <a:lnTo>
                  <a:pt x="102" y="64"/>
                </a:lnTo>
                <a:lnTo>
                  <a:pt x="102" y="50"/>
                </a:lnTo>
                <a:lnTo>
                  <a:pt x="100" y="38"/>
                </a:lnTo>
                <a:lnTo>
                  <a:pt x="96" y="27"/>
                </a:lnTo>
                <a:lnTo>
                  <a:pt x="91" y="19"/>
                </a:lnTo>
                <a:lnTo>
                  <a:pt x="88" y="15"/>
                </a:lnTo>
                <a:lnTo>
                  <a:pt x="83" y="11"/>
                </a:lnTo>
                <a:lnTo>
                  <a:pt x="79" y="7"/>
                </a:lnTo>
                <a:lnTo>
                  <a:pt x="75" y="4"/>
                </a:lnTo>
                <a:lnTo>
                  <a:pt x="69" y="2"/>
                </a:lnTo>
                <a:lnTo>
                  <a:pt x="64" y="1"/>
                </a:lnTo>
                <a:lnTo>
                  <a:pt x="57" y="0"/>
                </a:lnTo>
                <a:lnTo>
                  <a:pt x="51" y="0"/>
                </a:lnTo>
                <a:lnTo>
                  <a:pt x="44" y="0"/>
                </a:lnTo>
                <a:lnTo>
                  <a:pt x="39" y="1"/>
                </a:lnTo>
                <a:lnTo>
                  <a:pt x="34" y="2"/>
                </a:lnTo>
                <a:lnTo>
                  <a:pt x="28" y="4"/>
                </a:lnTo>
                <a:lnTo>
                  <a:pt x="24" y="7"/>
                </a:lnTo>
                <a:lnTo>
                  <a:pt x="19" y="11"/>
                </a:lnTo>
                <a:lnTo>
                  <a:pt x="15" y="15"/>
                </a:lnTo>
                <a:lnTo>
                  <a:pt x="11" y="19"/>
                </a:lnTo>
                <a:lnTo>
                  <a:pt x="7" y="27"/>
                </a:lnTo>
                <a:lnTo>
                  <a:pt x="3" y="38"/>
                </a:lnTo>
                <a:lnTo>
                  <a:pt x="1" y="50"/>
                </a:lnTo>
                <a:lnTo>
                  <a:pt x="0" y="64"/>
                </a:lnTo>
                <a:lnTo>
                  <a:pt x="0" y="131"/>
                </a:lnTo>
                <a:lnTo>
                  <a:pt x="1" y="145"/>
                </a:lnTo>
                <a:lnTo>
                  <a:pt x="3" y="156"/>
                </a:lnTo>
                <a:lnTo>
                  <a:pt x="7" y="167"/>
                </a:lnTo>
                <a:lnTo>
                  <a:pt x="11" y="175"/>
                </a:lnTo>
                <a:lnTo>
                  <a:pt x="15" y="180"/>
                </a:lnTo>
                <a:lnTo>
                  <a:pt x="19" y="183"/>
                </a:lnTo>
                <a:lnTo>
                  <a:pt x="24" y="187"/>
                </a:lnTo>
                <a:lnTo>
                  <a:pt x="28" y="190"/>
                </a:lnTo>
                <a:lnTo>
                  <a:pt x="34" y="192"/>
                </a:lnTo>
                <a:lnTo>
                  <a:pt x="39" y="193"/>
                </a:lnTo>
                <a:lnTo>
                  <a:pt x="44" y="194"/>
                </a:lnTo>
                <a:lnTo>
                  <a:pt x="51" y="194"/>
                </a:lnTo>
                <a:close/>
                <a:moveTo>
                  <a:pt x="35" y="57"/>
                </a:moveTo>
                <a:lnTo>
                  <a:pt x="35" y="51"/>
                </a:lnTo>
                <a:lnTo>
                  <a:pt x="36" y="45"/>
                </a:lnTo>
                <a:lnTo>
                  <a:pt x="37" y="41"/>
                </a:lnTo>
                <a:lnTo>
                  <a:pt x="39" y="38"/>
                </a:lnTo>
                <a:lnTo>
                  <a:pt x="41" y="34"/>
                </a:lnTo>
                <a:lnTo>
                  <a:pt x="43" y="32"/>
                </a:lnTo>
                <a:lnTo>
                  <a:pt x="48" y="31"/>
                </a:lnTo>
                <a:lnTo>
                  <a:pt x="51" y="30"/>
                </a:lnTo>
                <a:lnTo>
                  <a:pt x="55" y="31"/>
                </a:lnTo>
                <a:lnTo>
                  <a:pt x="58" y="32"/>
                </a:lnTo>
                <a:lnTo>
                  <a:pt x="61" y="34"/>
                </a:lnTo>
                <a:lnTo>
                  <a:pt x="63" y="38"/>
                </a:lnTo>
                <a:lnTo>
                  <a:pt x="65" y="41"/>
                </a:lnTo>
                <a:lnTo>
                  <a:pt x="66" y="45"/>
                </a:lnTo>
                <a:lnTo>
                  <a:pt x="67" y="51"/>
                </a:lnTo>
                <a:lnTo>
                  <a:pt x="67" y="57"/>
                </a:lnTo>
                <a:lnTo>
                  <a:pt x="67" y="137"/>
                </a:lnTo>
                <a:lnTo>
                  <a:pt x="67" y="143"/>
                </a:lnTo>
                <a:lnTo>
                  <a:pt x="66" y="149"/>
                </a:lnTo>
                <a:lnTo>
                  <a:pt x="65" y="153"/>
                </a:lnTo>
                <a:lnTo>
                  <a:pt x="63" y="156"/>
                </a:lnTo>
                <a:lnTo>
                  <a:pt x="61" y="160"/>
                </a:lnTo>
                <a:lnTo>
                  <a:pt x="58" y="162"/>
                </a:lnTo>
                <a:lnTo>
                  <a:pt x="55" y="163"/>
                </a:lnTo>
                <a:lnTo>
                  <a:pt x="51" y="163"/>
                </a:lnTo>
                <a:lnTo>
                  <a:pt x="48" y="163"/>
                </a:lnTo>
                <a:lnTo>
                  <a:pt x="43" y="162"/>
                </a:lnTo>
                <a:lnTo>
                  <a:pt x="41" y="160"/>
                </a:lnTo>
                <a:lnTo>
                  <a:pt x="39" y="156"/>
                </a:lnTo>
                <a:lnTo>
                  <a:pt x="37" y="153"/>
                </a:lnTo>
                <a:lnTo>
                  <a:pt x="36" y="149"/>
                </a:lnTo>
                <a:lnTo>
                  <a:pt x="35" y="143"/>
                </a:lnTo>
                <a:lnTo>
                  <a:pt x="35" y="137"/>
                </a:lnTo>
                <a:lnTo>
                  <a:pt x="35" y="57"/>
                </a:lnTo>
                <a:close/>
              </a:path>
            </a:pathLst>
          </a:custGeom>
          <a:solidFill>
            <a:schemeClr val="accent1"/>
          </a:solidFill>
          <a:ln>
            <a:noFill/>
          </a:ln>
        </p:spPr>
        <p:txBody>
          <a:bodyPr vert="horz" wrap="square" lIns="243792" tIns="121896" rIns="243792" bIns="121896" numCol="1" anchor="t" anchorCtr="0" compatLnSpc="1">
            <a:prstTxWarp prst="textNoShape">
              <a:avLst/>
            </a:prstTxWarp>
          </a:bodyPr>
          <a:lstStyle/>
          <a:p>
            <a:endParaRPr lang="ru-RU" sz="2400"/>
          </a:p>
        </p:txBody>
      </p:sp>
      <p:sp>
        <p:nvSpPr>
          <p:cNvPr id="128" name="Freeform 131"/>
          <p:cNvSpPr>
            <a:spLocks/>
          </p:cNvSpPr>
          <p:nvPr/>
        </p:nvSpPr>
        <p:spPr bwMode="auto">
          <a:xfrm>
            <a:off x="16411545" y="1893270"/>
            <a:ext cx="139674" cy="270880"/>
          </a:xfrm>
          <a:custGeom>
            <a:avLst/>
            <a:gdLst>
              <a:gd name="T0" fmla="*/ 26 w 99"/>
              <a:gd name="T1" fmla="*/ 192 h 192"/>
              <a:gd name="T2" fmla="*/ 30 w 99"/>
              <a:gd name="T3" fmla="*/ 192 h 192"/>
              <a:gd name="T4" fmla="*/ 35 w 99"/>
              <a:gd name="T5" fmla="*/ 191 h 192"/>
              <a:gd name="T6" fmla="*/ 40 w 99"/>
              <a:gd name="T7" fmla="*/ 189 h 192"/>
              <a:gd name="T8" fmla="*/ 45 w 99"/>
              <a:gd name="T9" fmla="*/ 187 h 192"/>
              <a:gd name="T10" fmla="*/ 55 w 99"/>
              <a:gd name="T11" fmla="*/ 179 h 192"/>
              <a:gd name="T12" fmla="*/ 65 w 99"/>
              <a:gd name="T13" fmla="*/ 168 h 192"/>
              <a:gd name="T14" fmla="*/ 65 w 99"/>
              <a:gd name="T15" fmla="*/ 190 h 192"/>
              <a:gd name="T16" fmla="*/ 99 w 99"/>
              <a:gd name="T17" fmla="*/ 190 h 192"/>
              <a:gd name="T18" fmla="*/ 99 w 99"/>
              <a:gd name="T19" fmla="*/ 0 h 192"/>
              <a:gd name="T20" fmla="*/ 65 w 99"/>
              <a:gd name="T21" fmla="*/ 0 h 192"/>
              <a:gd name="T22" fmla="*/ 65 w 99"/>
              <a:gd name="T23" fmla="*/ 145 h 192"/>
              <a:gd name="T24" fmla="*/ 59 w 99"/>
              <a:gd name="T25" fmla="*/ 152 h 192"/>
              <a:gd name="T26" fmla="*/ 54 w 99"/>
              <a:gd name="T27" fmla="*/ 158 h 192"/>
              <a:gd name="T28" fmla="*/ 48 w 99"/>
              <a:gd name="T29" fmla="*/ 160 h 192"/>
              <a:gd name="T30" fmla="*/ 43 w 99"/>
              <a:gd name="T31" fmla="*/ 161 h 192"/>
              <a:gd name="T32" fmla="*/ 40 w 99"/>
              <a:gd name="T33" fmla="*/ 161 h 192"/>
              <a:gd name="T34" fmla="*/ 38 w 99"/>
              <a:gd name="T35" fmla="*/ 159 h 192"/>
              <a:gd name="T36" fmla="*/ 36 w 99"/>
              <a:gd name="T37" fmla="*/ 157 h 192"/>
              <a:gd name="T38" fmla="*/ 35 w 99"/>
              <a:gd name="T39" fmla="*/ 153 h 192"/>
              <a:gd name="T40" fmla="*/ 35 w 99"/>
              <a:gd name="T41" fmla="*/ 149 h 192"/>
              <a:gd name="T42" fmla="*/ 34 w 99"/>
              <a:gd name="T43" fmla="*/ 139 h 192"/>
              <a:gd name="T44" fmla="*/ 34 w 99"/>
              <a:gd name="T45" fmla="*/ 0 h 192"/>
              <a:gd name="T46" fmla="*/ 0 w 99"/>
              <a:gd name="T47" fmla="*/ 0 h 192"/>
              <a:gd name="T48" fmla="*/ 0 w 99"/>
              <a:gd name="T49" fmla="*/ 150 h 192"/>
              <a:gd name="T50" fmla="*/ 1 w 99"/>
              <a:gd name="T51" fmla="*/ 166 h 192"/>
              <a:gd name="T52" fmla="*/ 3 w 99"/>
              <a:gd name="T53" fmla="*/ 178 h 192"/>
              <a:gd name="T54" fmla="*/ 5 w 99"/>
              <a:gd name="T55" fmla="*/ 181 h 192"/>
              <a:gd name="T56" fmla="*/ 6 w 99"/>
              <a:gd name="T57" fmla="*/ 185 h 192"/>
              <a:gd name="T58" fmla="*/ 8 w 99"/>
              <a:gd name="T59" fmla="*/ 187 h 192"/>
              <a:gd name="T60" fmla="*/ 12 w 99"/>
              <a:gd name="T61" fmla="*/ 189 h 192"/>
              <a:gd name="T62" fmla="*/ 18 w 99"/>
              <a:gd name="T63" fmla="*/ 191 h 192"/>
              <a:gd name="T64" fmla="*/ 26 w 99"/>
              <a:gd name="T65" fmla="*/ 192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99" h="192">
                <a:moveTo>
                  <a:pt x="26" y="192"/>
                </a:moveTo>
                <a:lnTo>
                  <a:pt x="30" y="192"/>
                </a:lnTo>
                <a:lnTo>
                  <a:pt x="35" y="191"/>
                </a:lnTo>
                <a:lnTo>
                  <a:pt x="40" y="189"/>
                </a:lnTo>
                <a:lnTo>
                  <a:pt x="45" y="187"/>
                </a:lnTo>
                <a:lnTo>
                  <a:pt x="55" y="179"/>
                </a:lnTo>
                <a:lnTo>
                  <a:pt x="65" y="168"/>
                </a:lnTo>
                <a:lnTo>
                  <a:pt x="65" y="190"/>
                </a:lnTo>
                <a:lnTo>
                  <a:pt x="99" y="190"/>
                </a:lnTo>
                <a:lnTo>
                  <a:pt x="99" y="0"/>
                </a:lnTo>
                <a:lnTo>
                  <a:pt x="65" y="0"/>
                </a:lnTo>
                <a:lnTo>
                  <a:pt x="65" y="145"/>
                </a:lnTo>
                <a:lnTo>
                  <a:pt x="59" y="152"/>
                </a:lnTo>
                <a:lnTo>
                  <a:pt x="54" y="158"/>
                </a:lnTo>
                <a:lnTo>
                  <a:pt x="48" y="160"/>
                </a:lnTo>
                <a:lnTo>
                  <a:pt x="43" y="161"/>
                </a:lnTo>
                <a:lnTo>
                  <a:pt x="40" y="161"/>
                </a:lnTo>
                <a:lnTo>
                  <a:pt x="38" y="159"/>
                </a:lnTo>
                <a:lnTo>
                  <a:pt x="36" y="157"/>
                </a:lnTo>
                <a:lnTo>
                  <a:pt x="35" y="153"/>
                </a:lnTo>
                <a:lnTo>
                  <a:pt x="35" y="149"/>
                </a:lnTo>
                <a:lnTo>
                  <a:pt x="34" y="139"/>
                </a:lnTo>
                <a:lnTo>
                  <a:pt x="34" y="0"/>
                </a:lnTo>
                <a:lnTo>
                  <a:pt x="0" y="0"/>
                </a:lnTo>
                <a:lnTo>
                  <a:pt x="0" y="150"/>
                </a:lnTo>
                <a:lnTo>
                  <a:pt x="1" y="166"/>
                </a:lnTo>
                <a:lnTo>
                  <a:pt x="3" y="178"/>
                </a:lnTo>
                <a:lnTo>
                  <a:pt x="5" y="181"/>
                </a:lnTo>
                <a:lnTo>
                  <a:pt x="6" y="185"/>
                </a:lnTo>
                <a:lnTo>
                  <a:pt x="8" y="187"/>
                </a:lnTo>
                <a:lnTo>
                  <a:pt x="12" y="189"/>
                </a:lnTo>
                <a:lnTo>
                  <a:pt x="18" y="191"/>
                </a:lnTo>
                <a:lnTo>
                  <a:pt x="26" y="192"/>
                </a:lnTo>
                <a:close/>
              </a:path>
            </a:pathLst>
          </a:custGeom>
          <a:solidFill>
            <a:schemeClr val="accent1"/>
          </a:solidFill>
          <a:ln>
            <a:noFill/>
          </a:ln>
        </p:spPr>
        <p:txBody>
          <a:bodyPr vert="horz" wrap="square" lIns="243792" tIns="121896" rIns="243792" bIns="121896" numCol="1" anchor="t" anchorCtr="0" compatLnSpc="1">
            <a:prstTxWarp prst="textNoShape">
              <a:avLst/>
            </a:prstTxWarp>
          </a:bodyPr>
          <a:lstStyle/>
          <a:p>
            <a:endParaRPr lang="ru-RU" sz="2400"/>
          </a:p>
        </p:txBody>
      </p:sp>
      <p:sp>
        <p:nvSpPr>
          <p:cNvPr id="129" name="Freeform 132"/>
          <p:cNvSpPr>
            <a:spLocks noEditPoints="1"/>
          </p:cNvSpPr>
          <p:nvPr/>
        </p:nvSpPr>
        <p:spPr bwMode="auto">
          <a:xfrm>
            <a:off x="19954153" y="1834015"/>
            <a:ext cx="893060" cy="897291"/>
          </a:xfrm>
          <a:custGeom>
            <a:avLst/>
            <a:gdLst>
              <a:gd name="T0" fmla="*/ 509 w 633"/>
              <a:gd name="T1" fmla="*/ 385 h 634"/>
              <a:gd name="T2" fmla="*/ 533 w 633"/>
              <a:gd name="T3" fmla="*/ 309 h 634"/>
              <a:gd name="T4" fmla="*/ 534 w 633"/>
              <a:gd name="T5" fmla="*/ 241 h 634"/>
              <a:gd name="T6" fmla="*/ 523 w 633"/>
              <a:gd name="T7" fmla="*/ 189 h 634"/>
              <a:gd name="T8" fmla="*/ 503 w 633"/>
              <a:gd name="T9" fmla="*/ 140 h 634"/>
              <a:gd name="T10" fmla="*/ 475 w 633"/>
              <a:gd name="T11" fmla="*/ 97 h 634"/>
              <a:gd name="T12" fmla="*/ 438 w 633"/>
              <a:gd name="T13" fmla="*/ 62 h 634"/>
              <a:gd name="T14" fmla="*/ 396 w 633"/>
              <a:gd name="T15" fmla="*/ 32 h 634"/>
              <a:gd name="T16" fmla="*/ 346 w 633"/>
              <a:gd name="T17" fmla="*/ 12 h 634"/>
              <a:gd name="T18" fmla="*/ 295 w 633"/>
              <a:gd name="T19" fmla="*/ 2 h 634"/>
              <a:gd name="T20" fmla="*/ 241 w 633"/>
              <a:gd name="T21" fmla="*/ 2 h 634"/>
              <a:gd name="T22" fmla="*/ 189 w 633"/>
              <a:gd name="T23" fmla="*/ 12 h 634"/>
              <a:gd name="T24" fmla="*/ 140 w 633"/>
              <a:gd name="T25" fmla="*/ 32 h 634"/>
              <a:gd name="T26" fmla="*/ 97 w 633"/>
              <a:gd name="T27" fmla="*/ 62 h 634"/>
              <a:gd name="T28" fmla="*/ 61 w 633"/>
              <a:gd name="T29" fmla="*/ 97 h 634"/>
              <a:gd name="T30" fmla="*/ 32 w 633"/>
              <a:gd name="T31" fmla="*/ 140 h 634"/>
              <a:gd name="T32" fmla="*/ 12 w 633"/>
              <a:gd name="T33" fmla="*/ 189 h 634"/>
              <a:gd name="T34" fmla="*/ 1 w 633"/>
              <a:gd name="T35" fmla="*/ 241 h 634"/>
              <a:gd name="T36" fmla="*/ 1 w 633"/>
              <a:gd name="T37" fmla="*/ 295 h 634"/>
              <a:gd name="T38" fmla="*/ 12 w 633"/>
              <a:gd name="T39" fmla="*/ 347 h 634"/>
              <a:gd name="T40" fmla="*/ 32 w 633"/>
              <a:gd name="T41" fmla="*/ 396 h 634"/>
              <a:gd name="T42" fmla="*/ 61 w 633"/>
              <a:gd name="T43" fmla="*/ 439 h 634"/>
              <a:gd name="T44" fmla="*/ 97 w 633"/>
              <a:gd name="T45" fmla="*/ 475 h 634"/>
              <a:gd name="T46" fmla="*/ 140 w 633"/>
              <a:gd name="T47" fmla="*/ 503 h 634"/>
              <a:gd name="T48" fmla="*/ 189 w 633"/>
              <a:gd name="T49" fmla="*/ 524 h 634"/>
              <a:gd name="T50" fmla="*/ 241 w 633"/>
              <a:gd name="T51" fmla="*/ 534 h 634"/>
              <a:gd name="T52" fmla="*/ 309 w 633"/>
              <a:gd name="T53" fmla="*/ 533 h 634"/>
              <a:gd name="T54" fmla="*/ 384 w 633"/>
              <a:gd name="T55" fmla="*/ 510 h 634"/>
              <a:gd name="T56" fmla="*/ 557 w 633"/>
              <a:gd name="T57" fmla="*/ 625 h 634"/>
              <a:gd name="T58" fmla="*/ 594 w 633"/>
              <a:gd name="T59" fmla="*/ 633 h 634"/>
              <a:gd name="T60" fmla="*/ 625 w 633"/>
              <a:gd name="T61" fmla="*/ 611 h 634"/>
              <a:gd name="T62" fmla="*/ 633 w 633"/>
              <a:gd name="T63" fmla="*/ 574 h 634"/>
              <a:gd name="T64" fmla="*/ 388 w 633"/>
              <a:gd name="T65" fmla="*/ 389 h 634"/>
              <a:gd name="T66" fmla="*/ 333 w 633"/>
              <a:gd name="T67" fmla="*/ 426 h 634"/>
              <a:gd name="T68" fmla="*/ 268 w 633"/>
              <a:gd name="T69" fmla="*/ 438 h 634"/>
              <a:gd name="T70" fmla="*/ 203 w 633"/>
              <a:gd name="T71" fmla="*/ 426 h 634"/>
              <a:gd name="T72" fmla="*/ 148 w 633"/>
              <a:gd name="T73" fmla="*/ 389 h 634"/>
              <a:gd name="T74" fmla="*/ 110 w 633"/>
              <a:gd name="T75" fmla="*/ 334 h 634"/>
              <a:gd name="T76" fmla="*/ 97 w 633"/>
              <a:gd name="T77" fmla="*/ 268 h 634"/>
              <a:gd name="T78" fmla="*/ 110 w 633"/>
              <a:gd name="T79" fmla="*/ 203 h 634"/>
              <a:gd name="T80" fmla="*/ 148 w 633"/>
              <a:gd name="T81" fmla="*/ 148 h 634"/>
              <a:gd name="T82" fmla="*/ 203 w 633"/>
              <a:gd name="T83" fmla="*/ 110 h 634"/>
              <a:gd name="T84" fmla="*/ 268 w 633"/>
              <a:gd name="T85" fmla="*/ 98 h 634"/>
              <a:gd name="T86" fmla="*/ 333 w 633"/>
              <a:gd name="T87" fmla="*/ 110 h 634"/>
              <a:gd name="T88" fmla="*/ 388 w 633"/>
              <a:gd name="T89" fmla="*/ 148 h 634"/>
              <a:gd name="T90" fmla="*/ 426 w 633"/>
              <a:gd name="T91" fmla="*/ 203 h 634"/>
              <a:gd name="T92" fmla="*/ 438 w 633"/>
              <a:gd name="T93" fmla="*/ 268 h 634"/>
              <a:gd name="T94" fmla="*/ 426 w 633"/>
              <a:gd name="T95" fmla="*/ 334 h 634"/>
              <a:gd name="T96" fmla="*/ 388 w 633"/>
              <a:gd name="T97" fmla="*/ 389 h 6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633" h="634">
                <a:moveTo>
                  <a:pt x="619" y="551"/>
                </a:moveTo>
                <a:lnTo>
                  <a:pt x="489" y="420"/>
                </a:lnTo>
                <a:lnTo>
                  <a:pt x="500" y="403"/>
                </a:lnTo>
                <a:lnTo>
                  <a:pt x="509" y="385"/>
                </a:lnTo>
                <a:lnTo>
                  <a:pt x="517" y="367"/>
                </a:lnTo>
                <a:lnTo>
                  <a:pt x="523" y="348"/>
                </a:lnTo>
                <a:lnTo>
                  <a:pt x="529" y="328"/>
                </a:lnTo>
                <a:lnTo>
                  <a:pt x="533" y="309"/>
                </a:lnTo>
                <a:lnTo>
                  <a:pt x="535" y="289"/>
                </a:lnTo>
                <a:lnTo>
                  <a:pt x="535" y="268"/>
                </a:lnTo>
                <a:lnTo>
                  <a:pt x="535" y="255"/>
                </a:lnTo>
                <a:lnTo>
                  <a:pt x="534" y="241"/>
                </a:lnTo>
                <a:lnTo>
                  <a:pt x="533" y="228"/>
                </a:lnTo>
                <a:lnTo>
                  <a:pt x="530" y="215"/>
                </a:lnTo>
                <a:lnTo>
                  <a:pt x="528" y="202"/>
                </a:lnTo>
                <a:lnTo>
                  <a:pt x="523" y="189"/>
                </a:lnTo>
                <a:lnTo>
                  <a:pt x="519" y="177"/>
                </a:lnTo>
                <a:lnTo>
                  <a:pt x="515" y="164"/>
                </a:lnTo>
                <a:lnTo>
                  <a:pt x="509" y="152"/>
                </a:lnTo>
                <a:lnTo>
                  <a:pt x="503" y="140"/>
                </a:lnTo>
                <a:lnTo>
                  <a:pt x="496" y="128"/>
                </a:lnTo>
                <a:lnTo>
                  <a:pt x="490" y="118"/>
                </a:lnTo>
                <a:lnTo>
                  <a:pt x="482" y="107"/>
                </a:lnTo>
                <a:lnTo>
                  <a:pt x="475" y="97"/>
                </a:lnTo>
                <a:lnTo>
                  <a:pt x="466" y="87"/>
                </a:lnTo>
                <a:lnTo>
                  <a:pt x="458" y="79"/>
                </a:lnTo>
                <a:lnTo>
                  <a:pt x="448" y="70"/>
                </a:lnTo>
                <a:lnTo>
                  <a:pt x="438" y="62"/>
                </a:lnTo>
                <a:lnTo>
                  <a:pt x="428" y="54"/>
                </a:lnTo>
                <a:lnTo>
                  <a:pt x="418" y="46"/>
                </a:lnTo>
                <a:lnTo>
                  <a:pt x="407" y="39"/>
                </a:lnTo>
                <a:lnTo>
                  <a:pt x="396" y="32"/>
                </a:lnTo>
                <a:lnTo>
                  <a:pt x="384" y="27"/>
                </a:lnTo>
                <a:lnTo>
                  <a:pt x="372" y="22"/>
                </a:lnTo>
                <a:lnTo>
                  <a:pt x="359" y="16"/>
                </a:lnTo>
                <a:lnTo>
                  <a:pt x="346" y="12"/>
                </a:lnTo>
                <a:lnTo>
                  <a:pt x="334" y="9"/>
                </a:lnTo>
                <a:lnTo>
                  <a:pt x="322" y="5"/>
                </a:lnTo>
                <a:lnTo>
                  <a:pt x="307" y="3"/>
                </a:lnTo>
                <a:lnTo>
                  <a:pt x="295" y="2"/>
                </a:lnTo>
                <a:lnTo>
                  <a:pt x="282" y="1"/>
                </a:lnTo>
                <a:lnTo>
                  <a:pt x="268" y="0"/>
                </a:lnTo>
                <a:lnTo>
                  <a:pt x="255" y="1"/>
                </a:lnTo>
                <a:lnTo>
                  <a:pt x="241" y="2"/>
                </a:lnTo>
                <a:lnTo>
                  <a:pt x="228" y="3"/>
                </a:lnTo>
                <a:lnTo>
                  <a:pt x="215" y="5"/>
                </a:lnTo>
                <a:lnTo>
                  <a:pt x="202" y="9"/>
                </a:lnTo>
                <a:lnTo>
                  <a:pt x="189" y="12"/>
                </a:lnTo>
                <a:lnTo>
                  <a:pt x="176" y="16"/>
                </a:lnTo>
                <a:lnTo>
                  <a:pt x="164" y="22"/>
                </a:lnTo>
                <a:lnTo>
                  <a:pt x="152" y="27"/>
                </a:lnTo>
                <a:lnTo>
                  <a:pt x="140" y="32"/>
                </a:lnTo>
                <a:lnTo>
                  <a:pt x="128" y="39"/>
                </a:lnTo>
                <a:lnTo>
                  <a:pt x="117" y="46"/>
                </a:lnTo>
                <a:lnTo>
                  <a:pt x="107" y="54"/>
                </a:lnTo>
                <a:lnTo>
                  <a:pt x="97" y="62"/>
                </a:lnTo>
                <a:lnTo>
                  <a:pt x="87" y="70"/>
                </a:lnTo>
                <a:lnTo>
                  <a:pt x="79" y="79"/>
                </a:lnTo>
                <a:lnTo>
                  <a:pt x="70" y="87"/>
                </a:lnTo>
                <a:lnTo>
                  <a:pt x="61" y="97"/>
                </a:lnTo>
                <a:lnTo>
                  <a:pt x="54" y="107"/>
                </a:lnTo>
                <a:lnTo>
                  <a:pt x="46" y="118"/>
                </a:lnTo>
                <a:lnTo>
                  <a:pt x="39" y="128"/>
                </a:lnTo>
                <a:lnTo>
                  <a:pt x="32" y="140"/>
                </a:lnTo>
                <a:lnTo>
                  <a:pt x="27" y="152"/>
                </a:lnTo>
                <a:lnTo>
                  <a:pt x="21" y="164"/>
                </a:lnTo>
                <a:lnTo>
                  <a:pt x="16" y="177"/>
                </a:lnTo>
                <a:lnTo>
                  <a:pt x="12" y="189"/>
                </a:lnTo>
                <a:lnTo>
                  <a:pt x="8" y="202"/>
                </a:lnTo>
                <a:lnTo>
                  <a:pt x="5" y="215"/>
                </a:lnTo>
                <a:lnTo>
                  <a:pt x="3" y="228"/>
                </a:lnTo>
                <a:lnTo>
                  <a:pt x="1" y="241"/>
                </a:lnTo>
                <a:lnTo>
                  <a:pt x="1" y="255"/>
                </a:lnTo>
                <a:lnTo>
                  <a:pt x="0" y="268"/>
                </a:lnTo>
                <a:lnTo>
                  <a:pt x="1" y="282"/>
                </a:lnTo>
                <a:lnTo>
                  <a:pt x="1" y="295"/>
                </a:lnTo>
                <a:lnTo>
                  <a:pt x="3" y="309"/>
                </a:lnTo>
                <a:lnTo>
                  <a:pt x="5" y="322"/>
                </a:lnTo>
                <a:lnTo>
                  <a:pt x="8" y="335"/>
                </a:lnTo>
                <a:lnTo>
                  <a:pt x="12" y="347"/>
                </a:lnTo>
                <a:lnTo>
                  <a:pt x="16" y="360"/>
                </a:lnTo>
                <a:lnTo>
                  <a:pt x="21" y="372"/>
                </a:lnTo>
                <a:lnTo>
                  <a:pt x="27" y="384"/>
                </a:lnTo>
                <a:lnTo>
                  <a:pt x="32" y="396"/>
                </a:lnTo>
                <a:lnTo>
                  <a:pt x="39" y="407"/>
                </a:lnTo>
                <a:lnTo>
                  <a:pt x="46" y="419"/>
                </a:lnTo>
                <a:lnTo>
                  <a:pt x="54" y="429"/>
                </a:lnTo>
                <a:lnTo>
                  <a:pt x="61" y="439"/>
                </a:lnTo>
                <a:lnTo>
                  <a:pt x="70" y="448"/>
                </a:lnTo>
                <a:lnTo>
                  <a:pt x="79" y="458"/>
                </a:lnTo>
                <a:lnTo>
                  <a:pt x="87" y="466"/>
                </a:lnTo>
                <a:lnTo>
                  <a:pt x="97" y="475"/>
                </a:lnTo>
                <a:lnTo>
                  <a:pt x="107" y="483"/>
                </a:lnTo>
                <a:lnTo>
                  <a:pt x="117" y="490"/>
                </a:lnTo>
                <a:lnTo>
                  <a:pt x="128" y="497"/>
                </a:lnTo>
                <a:lnTo>
                  <a:pt x="140" y="503"/>
                </a:lnTo>
                <a:lnTo>
                  <a:pt x="152" y="510"/>
                </a:lnTo>
                <a:lnTo>
                  <a:pt x="164" y="515"/>
                </a:lnTo>
                <a:lnTo>
                  <a:pt x="176" y="519"/>
                </a:lnTo>
                <a:lnTo>
                  <a:pt x="189" y="524"/>
                </a:lnTo>
                <a:lnTo>
                  <a:pt x="202" y="528"/>
                </a:lnTo>
                <a:lnTo>
                  <a:pt x="215" y="531"/>
                </a:lnTo>
                <a:lnTo>
                  <a:pt x="228" y="533"/>
                </a:lnTo>
                <a:lnTo>
                  <a:pt x="241" y="534"/>
                </a:lnTo>
                <a:lnTo>
                  <a:pt x="255" y="536"/>
                </a:lnTo>
                <a:lnTo>
                  <a:pt x="268" y="536"/>
                </a:lnTo>
                <a:lnTo>
                  <a:pt x="288" y="536"/>
                </a:lnTo>
                <a:lnTo>
                  <a:pt x="309" y="533"/>
                </a:lnTo>
                <a:lnTo>
                  <a:pt x="328" y="529"/>
                </a:lnTo>
                <a:lnTo>
                  <a:pt x="347" y="524"/>
                </a:lnTo>
                <a:lnTo>
                  <a:pt x="366" y="517"/>
                </a:lnTo>
                <a:lnTo>
                  <a:pt x="384" y="510"/>
                </a:lnTo>
                <a:lnTo>
                  <a:pt x="403" y="500"/>
                </a:lnTo>
                <a:lnTo>
                  <a:pt x="420" y="489"/>
                </a:lnTo>
                <a:lnTo>
                  <a:pt x="550" y="619"/>
                </a:lnTo>
                <a:lnTo>
                  <a:pt x="557" y="625"/>
                </a:lnTo>
                <a:lnTo>
                  <a:pt x="566" y="629"/>
                </a:lnTo>
                <a:lnTo>
                  <a:pt x="574" y="633"/>
                </a:lnTo>
                <a:lnTo>
                  <a:pt x="584" y="634"/>
                </a:lnTo>
                <a:lnTo>
                  <a:pt x="594" y="633"/>
                </a:lnTo>
                <a:lnTo>
                  <a:pt x="603" y="629"/>
                </a:lnTo>
                <a:lnTo>
                  <a:pt x="611" y="625"/>
                </a:lnTo>
                <a:lnTo>
                  <a:pt x="619" y="619"/>
                </a:lnTo>
                <a:lnTo>
                  <a:pt x="625" y="611"/>
                </a:lnTo>
                <a:lnTo>
                  <a:pt x="629" y="604"/>
                </a:lnTo>
                <a:lnTo>
                  <a:pt x="633" y="594"/>
                </a:lnTo>
                <a:lnTo>
                  <a:pt x="633" y="584"/>
                </a:lnTo>
                <a:lnTo>
                  <a:pt x="633" y="574"/>
                </a:lnTo>
                <a:lnTo>
                  <a:pt x="629" y="566"/>
                </a:lnTo>
                <a:lnTo>
                  <a:pt x="625" y="558"/>
                </a:lnTo>
                <a:lnTo>
                  <a:pt x="619" y="551"/>
                </a:lnTo>
                <a:close/>
                <a:moveTo>
                  <a:pt x="388" y="389"/>
                </a:moveTo>
                <a:lnTo>
                  <a:pt x="376" y="401"/>
                </a:lnTo>
                <a:lnTo>
                  <a:pt x="361" y="410"/>
                </a:lnTo>
                <a:lnTo>
                  <a:pt x="347" y="419"/>
                </a:lnTo>
                <a:lnTo>
                  <a:pt x="333" y="426"/>
                </a:lnTo>
                <a:lnTo>
                  <a:pt x="317" y="432"/>
                </a:lnTo>
                <a:lnTo>
                  <a:pt x="302" y="435"/>
                </a:lnTo>
                <a:lnTo>
                  <a:pt x="285" y="437"/>
                </a:lnTo>
                <a:lnTo>
                  <a:pt x="268" y="438"/>
                </a:lnTo>
                <a:lnTo>
                  <a:pt x="250" y="437"/>
                </a:lnTo>
                <a:lnTo>
                  <a:pt x="234" y="435"/>
                </a:lnTo>
                <a:lnTo>
                  <a:pt x="218" y="432"/>
                </a:lnTo>
                <a:lnTo>
                  <a:pt x="203" y="426"/>
                </a:lnTo>
                <a:lnTo>
                  <a:pt x="188" y="419"/>
                </a:lnTo>
                <a:lnTo>
                  <a:pt x="174" y="410"/>
                </a:lnTo>
                <a:lnTo>
                  <a:pt x="161" y="401"/>
                </a:lnTo>
                <a:lnTo>
                  <a:pt x="148" y="389"/>
                </a:lnTo>
                <a:lnTo>
                  <a:pt x="136" y="376"/>
                </a:lnTo>
                <a:lnTo>
                  <a:pt x="125" y="363"/>
                </a:lnTo>
                <a:lnTo>
                  <a:pt x="117" y="348"/>
                </a:lnTo>
                <a:lnTo>
                  <a:pt x="110" y="334"/>
                </a:lnTo>
                <a:lnTo>
                  <a:pt x="104" y="319"/>
                </a:lnTo>
                <a:lnTo>
                  <a:pt x="100" y="302"/>
                </a:lnTo>
                <a:lnTo>
                  <a:pt x="98" y="285"/>
                </a:lnTo>
                <a:lnTo>
                  <a:pt x="97" y="268"/>
                </a:lnTo>
                <a:lnTo>
                  <a:pt x="98" y="250"/>
                </a:lnTo>
                <a:lnTo>
                  <a:pt x="100" y="234"/>
                </a:lnTo>
                <a:lnTo>
                  <a:pt x="104" y="218"/>
                </a:lnTo>
                <a:lnTo>
                  <a:pt x="110" y="203"/>
                </a:lnTo>
                <a:lnTo>
                  <a:pt x="117" y="188"/>
                </a:lnTo>
                <a:lnTo>
                  <a:pt x="125" y="174"/>
                </a:lnTo>
                <a:lnTo>
                  <a:pt x="136" y="161"/>
                </a:lnTo>
                <a:lnTo>
                  <a:pt x="148" y="148"/>
                </a:lnTo>
                <a:lnTo>
                  <a:pt x="161" y="136"/>
                </a:lnTo>
                <a:lnTo>
                  <a:pt x="174" y="126"/>
                </a:lnTo>
                <a:lnTo>
                  <a:pt x="188" y="118"/>
                </a:lnTo>
                <a:lnTo>
                  <a:pt x="203" y="110"/>
                </a:lnTo>
                <a:lnTo>
                  <a:pt x="218" y="105"/>
                </a:lnTo>
                <a:lnTo>
                  <a:pt x="234" y="100"/>
                </a:lnTo>
                <a:lnTo>
                  <a:pt x="250" y="98"/>
                </a:lnTo>
                <a:lnTo>
                  <a:pt x="268" y="98"/>
                </a:lnTo>
                <a:lnTo>
                  <a:pt x="285" y="98"/>
                </a:lnTo>
                <a:lnTo>
                  <a:pt x="302" y="100"/>
                </a:lnTo>
                <a:lnTo>
                  <a:pt x="317" y="105"/>
                </a:lnTo>
                <a:lnTo>
                  <a:pt x="333" y="110"/>
                </a:lnTo>
                <a:lnTo>
                  <a:pt x="347" y="118"/>
                </a:lnTo>
                <a:lnTo>
                  <a:pt x="361" y="126"/>
                </a:lnTo>
                <a:lnTo>
                  <a:pt x="376" y="136"/>
                </a:lnTo>
                <a:lnTo>
                  <a:pt x="388" y="148"/>
                </a:lnTo>
                <a:lnTo>
                  <a:pt x="400" y="161"/>
                </a:lnTo>
                <a:lnTo>
                  <a:pt x="410" y="174"/>
                </a:lnTo>
                <a:lnTo>
                  <a:pt x="419" y="188"/>
                </a:lnTo>
                <a:lnTo>
                  <a:pt x="426" y="203"/>
                </a:lnTo>
                <a:lnTo>
                  <a:pt x="432" y="218"/>
                </a:lnTo>
                <a:lnTo>
                  <a:pt x="435" y="234"/>
                </a:lnTo>
                <a:lnTo>
                  <a:pt x="437" y="250"/>
                </a:lnTo>
                <a:lnTo>
                  <a:pt x="438" y="268"/>
                </a:lnTo>
                <a:lnTo>
                  <a:pt x="437" y="285"/>
                </a:lnTo>
                <a:lnTo>
                  <a:pt x="435" y="302"/>
                </a:lnTo>
                <a:lnTo>
                  <a:pt x="432" y="319"/>
                </a:lnTo>
                <a:lnTo>
                  <a:pt x="426" y="334"/>
                </a:lnTo>
                <a:lnTo>
                  <a:pt x="419" y="348"/>
                </a:lnTo>
                <a:lnTo>
                  <a:pt x="410" y="363"/>
                </a:lnTo>
                <a:lnTo>
                  <a:pt x="400" y="376"/>
                </a:lnTo>
                <a:lnTo>
                  <a:pt x="388" y="389"/>
                </a:lnTo>
                <a:close/>
              </a:path>
            </a:pathLst>
          </a:custGeom>
          <a:solidFill>
            <a:schemeClr val="accent1"/>
          </a:solidFill>
          <a:ln>
            <a:noFill/>
          </a:ln>
        </p:spPr>
        <p:txBody>
          <a:bodyPr vert="horz" wrap="square" lIns="243792" tIns="121896" rIns="243792" bIns="121896" numCol="1" anchor="t" anchorCtr="0" compatLnSpc="1">
            <a:prstTxWarp prst="textNoShape">
              <a:avLst/>
            </a:prstTxWarp>
          </a:bodyPr>
          <a:lstStyle/>
          <a:p>
            <a:endParaRPr lang="ru-RU" sz="2400"/>
          </a:p>
        </p:txBody>
      </p:sp>
      <p:sp>
        <p:nvSpPr>
          <p:cNvPr id="130" name="Freeform 133"/>
          <p:cNvSpPr>
            <a:spLocks/>
          </p:cNvSpPr>
          <p:nvPr/>
        </p:nvSpPr>
        <p:spPr bwMode="auto">
          <a:xfrm>
            <a:off x="20161546" y="2041409"/>
            <a:ext cx="342834" cy="342834"/>
          </a:xfrm>
          <a:custGeom>
            <a:avLst/>
            <a:gdLst>
              <a:gd name="T0" fmla="*/ 231 w 243"/>
              <a:gd name="T1" fmla="*/ 97 h 243"/>
              <a:gd name="T2" fmla="*/ 145 w 243"/>
              <a:gd name="T3" fmla="*/ 97 h 243"/>
              <a:gd name="T4" fmla="*/ 145 w 243"/>
              <a:gd name="T5" fmla="*/ 12 h 243"/>
              <a:gd name="T6" fmla="*/ 144 w 243"/>
              <a:gd name="T7" fmla="*/ 7 h 243"/>
              <a:gd name="T8" fmla="*/ 141 w 243"/>
              <a:gd name="T9" fmla="*/ 3 h 243"/>
              <a:gd name="T10" fmla="*/ 138 w 243"/>
              <a:gd name="T11" fmla="*/ 0 h 243"/>
              <a:gd name="T12" fmla="*/ 133 w 243"/>
              <a:gd name="T13" fmla="*/ 0 h 243"/>
              <a:gd name="T14" fmla="*/ 109 w 243"/>
              <a:gd name="T15" fmla="*/ 0 h 243"/>
              <a:gd name="T16" fmla="*/ 104 w 243"/>
              <a:gd name="T17" fmla="*/ 0 h 243"/>
              <a:gd name="T18" fmla="*/ 100 w 243"/>
              <a:gd name="T19" fmla="*/ 3 h 243"/>
              <a:gd name="T20" fmla="*/ 98 w 243"/>
              <a:gd name="T21" fmla="*/ 7 h 243"/>
              <a:gd name="T22" fmla="*/ 97 w 243"/>
              <a:gd name="T23" fmla="*/ 12 h 243"/>
              <a:gd name="T24" fmla="*/ 97 w 243"/>
              <a:gd name="T25" fmla="*/ 97 h 243"/>
              <a:gd name="T26" fmla="*/ 11 w 243"/>
              <a:gd name="T27" fmla="*/ 97 h 243"/>
              <a:gd name="T28" fmla="*/ 7 w 243"/>
              <a:gd name="T29" fmla="*/ 98 h 243"/>
              <a:gd name="T30" fmla="*/ 3 w 243"/>
              <a:gd name="T31" fmla="*/ 100 h 243"/>
              <a:gd name="T32" fmla="*/ 0 w 243"/>
              <a:gd name="T33" fmla="*/ 105 h 243"/>
              <a:gd name="T34" fmla="*/ 0 w 243"/>
              <a:gd name="T35" fmla="*/ 109 h 243"/>
              <a:gd name="T36" fmla="*/ 0 w 243"/>
              <a:gd name="T37" fmla="*/ 134 h 243"/>
              <a:gd name="T38" fmla="*/ 0 w 243"/>
              <a:gd name="T39" fmla="*/ 138 h 243"/>
              <a:gd name="T40" fmla="*/ 3 w 243"/>
              <a:gd name="T41" fmla="*/ 142 h 243"/>
              <a:gd name="T42" fmla="*/ 7 w 243"/>
              <a:gd name="T43" fmla="*/ 145 h 243"/>
              <a:gd name="T44" fmla="*/ 11 w 243"/>
              <a:gd name="T45" fmla="*/ 146 h 243"/>
              <a:gd name="T46" fmla="*/ 97 w 243"/>
              <a:gd name="T47" fmla="*/ 146 h 243"/>
              <a:gd name="T48" fmla="*/ 97 w 243"/>
              <a:gd name="T49" fmla="*/ 231 h 243"/>
              <a:gd name="T50" fmla="*/ 98 w 243"/>
              <a:gd name="T51" fmla="*/ 235 h 243"/>
              <a:gd name="T52" fmla="*/ 100 w 243"/>
              <a:gd name="T53" fmla="*/ 240 h 243"/>
              <a:gd name="T54" fmla="*/ 104 w 243"/>
              <a:gd name="T55" fmla="*/ 242 h 243"/>
              <a:gd name="T56" fmla="*/ 109 w 243"/>
              <a:gd name="T57" fmla="*/ 243 h 243"/>
              <a:gd name="T58" fmla="*/ 133 w 243"/>
              <a:gd name="T59" fmla="*/ 243 h 243"/>
              <a:gd name="T60" fmla="*/ 138 w 243"/>
              <a:gd name="T61" fmla="*/ 242 h 243"/>
              <a:gd name="T62" fmla="*/ 141 w 243"/>
              <a:gd name="T63" fmla="*/ 240 h 243"/>
              <a:gd name="T64" fmla="*/ 144 w 243"/>
              <a:gd name="T65" fmla="*/ 235 h 243"/>
              <a:gd name="T66" fmla="*/ 145 w 243"/>
              <a:gd name="T67" fmla="*/ 231 h 243"/>
              <a:gd name="T68" fmla="*/ 145 w 243"/>
              <a:gd name="T69" fmla="*/ 146 h 243"/>
              <a:gd name="T70" fmla="*/ 231 w 243"/>
              <a:gd name="T71" fmla="*/ 146 h 243"/>
              <a:gd name="T72" fmla="*/ 235 w 243"/>
              <a:gd name="T73" fmla="*/ 145 h 243"/>
              <a:gd name="T74" fmla="*/ 239 w 243"/>
              <a:gd name="T75" fmla="*/ 142 h 243"/>
              <a:gd name="T76" fmla="*/ 241 w 243"/>
              <a:gd name="T77" fmla="*/ 138 h 243"/>
              <a:gd name="T78" fmla="*/ 243 w 243"/>
              <a:gd name="T79" fmla="*/ 134 h 243"/>
              <a:gd name="T80" fmla="*/ 243 w 243"/>
              <a:gd name="T81" fmla="*/ 109 h 243"/>
              <a:gd name="T82" fmla="*/ 241 w 243"/>
              <a:gd name="T83" fmla="*/ 105 h 243"/>
              <a:gd name="T84" fmla="*/ 239 w 243"/>
              <a:gd name="T85" fmla="*/ 100 h 243"/>
              <a:gd name="T86" fmla="*/ 235 w 243"/>
              <a:gd name="T87" fmla="*/ 98 h 243"/>
              <a:gd name="T88" fmla="*/ 231 w 243"/>
              <a:gd name="T89" fmla="*/ 97 h 2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43" h="243">
                <a:moveTo>
                  <a:pt x="231" y="97"/>
                </a:moveTo>
                <a:lnTo>
                  <a:pt x="145" y="97"/>
                </a:lnTo>
                <a:lnTo>
                  <a:pt x="145" y="12"/>
                </a:lnTo>
                <a:lnTo>
                  <a:pt x="144" y="7"/>
                </a:lnTo>
                <a:lnTo>
                  <a:pt x="141" y="3"/>
                </a:lnTo>
                <a:lnTo>
                  <a:pt x="138" y="0"/>
                </a:lnTo>
                <a:lnTo>
                  <a:pt x="133" y="0"/>
                </a:lnTo>
                <a:lnTo>
                  <a:pt x="109" y="0"/>
                </a:lnTo>
                <a:lnTo>
                  <a:pt x="104" y="0"/>
                </a:lnTo>
                <a:lnTo>
                  <a:pt x="100" y="3"/>
                </a:lnTo>
                <a:lnTo>
                  <a:pt x="98" y="7"/>
                </a:lnTo>
                <a:lnTo>
                  <a:pt x="97" y="12"/>
                </a:lnTo>
                <a:lnTo>
                  <a:pt x="97" y="97"/>
                </a:lnTo>
                <a:lnTo>
                  <a:pt x="11" y="97"/>
                </a:lnTo>
                <a:lnTo>
                  <a:pt x="7" y="98"/>
                </a:lnTo>
                <a:lnTo>
                  <a:pt x="3" y="100"/>
                </a:lnTo>
                <a:lnTo>
                  <a:pt x="0" y="105"/>
                </a:lnTo>
                <a:lnTo>
                  <a:pt x="0" y="109"/>
                </a:lnTo>
                <a:lnTo>
                  <a:pt x="0" y="134"/>
                </a:lnTo>
                <a:lnTo>
                  <a:pt x="0" y="138"/>
                </a:lnTo>
                <a:lnTo>
                  <a:pt x="3" y="142"/>
                </a:lnTo>
                <a:lnTo>
                  <a:pt x="7" y="145"/>
                </a:lnTo>
                <a:lnTo>
                  <a:pt x="11" y="146"/>
                </a:lnTo>
                <a:lnTo>
                  <a:pt x="97" y="146"/>
                </a:lnTo>
                <a:lnTo>
                  <a:pt x="97" y="231"/>
                </a:lnTo>
                <a:lnTo>
                  <a:pt x="98" y="235"/>
                </a:lnTo>
                <a:lnTo>
                  <a:pt x="100" y="240"/>
                </a:lnTo>
                <a:lnTo>
                  <a:pt x="104" y="242"/>
                </a:lnTo>
                <a:lnTo>
                  <a:pt x="109" y="243"/>
                </a:lnTo>
                <a:lnTo>
                  <a:pt x="133" y="243"/>
                </a:lnTo>
                <a:lnTo>
                  <a:pt x="138" y="242"/>
                </a:lnTo>
                <a:lnTo>
                  <a:pt x="141" y="240"/>
                </a:lnTo>
                <a:lnTo>
                  <a:pt x="144" y="235"/>
                </a:lnTo>
                <a:lnTo>
                  <a:pt x="145" y="231"/>
                </a:lnTo>
                <a:lnTo>
                  <a:pt x="145" y="146"/>
                </a:lnTo>
                <a:lnTo>
                  <a:pt x="231" y="146"/>
                </a:lnTo>
                <a:lnTo>
                  <a:pt x="235" y="145"/>
                </a:lnTo>
                <a:lnTo>
                  <a:pt x="239" y="142"/>
                </a:lnTo>
                <a:lnTo>
                  <a:pt x="241" y="138"/>
                </a:lnTo>
                <a:lnTo>
                  <a:pt x="243" y="134"/>
                </a:lnTo>
                <a:lnTo>
                  <a:pt x="243" y="109"/>
                </a:lnTo>
                <a:lnTo>
                  <a:pt x="241" y="105"/>
                </a:lnTo>
                <a:lnTo>
                  <a:pt x="239" y="100"/>
                </a:lnTo>
                <a:lnTo>
                  <a:pt x="235" y="98"/>
                </a:lnTo>
                <a:lnTo>
                  <a:pt x="231" y="97"/>
                </a:lnTo>
                <a:close/>
              </a:path>
            </a:pathLst>
          </a:custGeom>
          <a:solidFill>
            <a:schemeClr val="accent1"/>
          </a:solidFill>
          <a:ln>
            <a:noFill/>
          </a:ln>
        </p:spPr>
        <p:txBody>
          <a:bodyPr vert="horz" wrap="square" lIns="243792" tIns="121896" rIns="243792" bIns="121896" numCol="1" anchor="t" anchorCtr="0" compatLnSpc="1">
            <a:prstTxWarp prst="textNoShape">
              <a:avLst/>
            </a:prstTxWarp>
          </a:bodyPr>
          <a:lstStyle/>
          <a:p>
            <a:endParaRPr lang="ru-RU" sz="2400"/>
          </a:p>
        </p:txBody>
      </p:sp>
      <p:sp>
        <p:nvSpPr>
          <p:cNvPr id="131" name="Freeform 134"/>
          <p:cNvSpPr>
            <a:spLocks noEditPoints="1"/>
          </p:cNvSpPr>
          <p:nvPr/>
        </p:nvSpPr>
        <p:spPr bwMode="auto">
          <a:xfrm>
            <a:off x="21960361" y="1834015"/>
            <a:ext cx="893060" cy="897291"/>
          </a:xfrm>
          <a:custGeom>
            <a:avLst/>
            <a:gdLst>
              <a:gd name="T0" fmla="*/ 509 w 633"/>
              <a:gd name="T1" fmla="*/ 385 h 634"/>
              <a:gd name="T2" fmla="*/ 533 w 633"/>
              <a:gd name="T3" fmla="*/ 309 h 634"/>
              <a:gd name="T4" fmla="*/ 534 w 633"/>
              <a:gd name="T5" fmla="*/ 241 h 634"/>
              <a:gd name="T6" fmla="*/ 524 w 633"/>
              <a:gd name="T7" fmla="*/ 189 h 634"/>
              <a:gd name="T8" fmla="*/ 502 w 633"/>
              <a:gd name="T9" fmla="*/ 140 h 634"/>
              <a:gd name="T10" fmla="*/ 474 w 633"/>
              <a:gd name="T11" fmla="*/ 97 h 634"/>
              <a:gd name="T12" fmla="*/ 439 w 633"/>
              <a:gd name="T13" fmla="*/ 62 h 634"/>
              <a:gd name="T14" fmla="*/ 395 w 633"/>
              <a:gd name="T15" fmla="*/ 32 h 634"/>
              <a:gd name="T16" fmla="*/ 347 w 633"/>
              <a:gd name="T17" fmla="*/ 12 h 634"/>
              <a:gd name="T18" fmla="*/ 295 w 633"/>
              <a:gd name="T19" fmla="*/ 2 h 634"/>
              <a:gd name="T20" fmla="*/ 241 w 633"/>
              <a:gd name="T21" fmla="*/ 2 h 634"/>
              <a:gd name="T22" fmla="*/ 189 w 633"/>
              <a:gd name="T23" fmla="*/ 12 h 634"/>
              <a:gd name="T24" fmla="*/ 140 w 633"/>
              <a:gd name="T25" fmla="*/ 32 h 634"/>
              <a:gd name="T26" fmla="*/ 96 w 633"/>
              <a:gd name="T27" fmla="*/ 62 h 634"/>
              <a:gd name="T28" fmla="*/ 61 w 633"/>
              <a:gd name="T29" fmla="*/ 97 h 634"/>
              <a:gd name="T30" fmla="*/ 33 w 633"/>
              <a:gd name="T31" fmla="*/ 140 h 634"/>
              <a:gd name="T32" fmla="*/ 12 w 633"/>
              <a:gd name="T33" fmla="*/ 189 h 634"/>
              <a:gd name="T34" fmla="*/ 1 w 633"/>
              <a:gd name="T35" fmla="*/ 241 h 634"/>
              <a:gd name="T36" fmla="*/ 1 w 633"/>
              <a:gd name="T37" fmla="*/ 295 h 634"/>
              <a:gd name="T38" fmla="*/ 12 w 633"/>
              <a:gd name="T39" fmla="*/ 347 h 634"/>
              <a:gd name="T40" fmla="*/ 33 w 633"/>
              <a:gd name="T41" fmla="*/ 396 h 634"/>
              <a:gd name="T42" fmla="*/ 61 w 633"/>
              <a:gd name="T43" fmla="*/ 439 h 634"/>
              <a:gd name="T44" fmla="*/ 96 w 633"/>
              <a:gd name="T45" fmla="*/ 475 h 634"/>
              <a:gd name="T46" fmla="*/ 140 w 633"/>
              <a:gd name="T47" fmla="*/ 503 h 634"/>
              <a:gd name="T48" fmla="*/ 189 w 633"/>
              <a:gd name="T49" fmla="*/ 524 h 634"/>
              <a:gd name="T50" fmla="*/ 241 w 633"/>
              <a:gd name="T51" fmla="*/ 534 h 634"/>
              <a:gd name="T52" fmla="*/ 308 w 633"/>
              <a:gd name="T53" fmla="*/ 533 h 634"/>
              <a:gd name="T54" fmla="*/ 385 w 633"/>
              <a:gd name="T55" fmla="*/ 510 h 634"/>
              <a:gd name="T56" fmla="*/ 557 w 633"/>
              <a:gd name="T57" fmla="*/ 625 h 634"/>
              <a:gd name="T58" fmla="*/ 594 w 633"/>
              <a:gd name="T59" fmla="*/ 633 h 634"/>
              <a:gd name="T60" fmla="*/ 624 w 633"/>
              <a:gd name="T61" fmla="*/ 611 h 634"/>
              <a:gd name="T62" fmla="*/ 632 w 633"/>
              <a:gd name="T63" fmla="*/ 574 h 634"/>
              <a:gd name="T64" fmla="*/ 388 w 633"/>
              <a:gd name="T65" fmla="*/ 389 h 634"/>
              <a:gd name="T66" fmla="*/ 333 w 633"/>
              <a:gd name="T67" fmla="*/ 426 h 634"/>
              <a:gd name="T68" fmla="*/ 268 w 633"/>
              <a:gd name="T69" fmla="*/ 438 h 634"/>
              <a:gd name="T70" fmla="*/ 202 w 633"/>
              <a:gd name="T71" fmla="*/ 426 h 634"/>
              <a:gd name="T72" fmla="*/ 147 w 633"/>
              <a:gd name="T73" fmla="*/ 389 h 634"/>
              <a:gd name="T74" fmla="*/ 109 w 633"/>
              <a:gd name="T75" fmla="*/ 334 h 634"/>
              <a:gd name="T76" fmla="*/ 97 w 633"/>
              <a:gd name="T77" fmla="*/ 268 h 634"/>
              <a:gd name="T78" fmla="*/ 109 w 633"/>
              <a:gd name="T79" fmla="*/ 203 h 634"/>
              <a:gd name="T80" fmla="*/ 147 w 633"/>
              <a:gd name="T81" fmla="*/ 148 h 634"/>
              <a:gd name="T82" fmla="*/ 202 w 633"/>
              <a:gd name="T83" fmla="*/ 110 h 634"/>
              <a:gd name="T84" fmla="*/ 268 w 633"/>
              <a:gd name="T85" fmla="*/ 98 h 634"/>
              <a:gd name="T86" fmla="*/ 333 w 633"/>
              <a:gd name="T87" fmla="*/ 110 h 634"/>
              <a:gd name="T88" fmla="*/ 388 w 633"/>
              <a:gd name="T89" fmla="*/ 148 h 634"/>
              <a:gd name="T90" fmla="*/ 426 w 633"/>
              <a:gd name="T91" fmla="*/ 203 h 634"/>
              <a:gd name="T92" fmla="*/ 438 w 633"/>
              <a:gd name="T93" fmla="*/ 268 h 634"/>
              <a:gd name="T94" fmla="*/ 426 w 633"/>
              <a:gd name="T95" fmla="*/ 334 h 634"/>
              <a:gd name="T96" fmla="*/ 388 w 633"/>
              <a:gd name="T97" fmla="*/ 389 h 6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633" h="634">
                <a:moveTo>
                  <a:pt x="619" y="551"/>
                </a:moveTo>
                <a:lnTo>
                  <a:pt x="488" y="420"/>
                </a:lnTo>
                <a:lnTo>
                  <a:pt x="499" y="403"/>
                </a:lnTo>
                <a:lnTo>
                  <a:pt x="509" y="385"/>
                </a:lnTo>
                <a:lnTo>
                  <a:pt x="518" y="367"/>
                </a:lnTo>
                <a:lnTo>
                  <a:pt x="524" y="348"/>
                </a:lnTo>
                <a:lnTo>
                  <a:pt x="529" y="328"/>
                </a:lnTo>
                <a:lnTo>
                  <a:pt x="533" y="309"/>
                </a:lnTo>
                <a:lnTo>
                  <a:pt x="535" y="289"/>
                </a:lnTo>
                <a:lnTo>
                  <a:pt x="536" y="268"/>
                </a:lnTo>
                <a:lnTo>
                  <a:pt x="535" y="255"/>
                </a:lnTo>
                <a:lnTo>
                  <a:pt x="534" y="241"/>
                </a:lnTo>
                <a:lnTo>
                  <a:pt x="533" y="228"/>
                </a:lnTo>
                <a:lnTo>
                  <a:pt x="530" y="215"/>
                </a:lnTo>
                <a:lnTo>
                  <a:pt x="527" y="202"/>
                </a:lnTo>
                <a:lnTo>
                  <a:pt x="524" y="189"/>
                </a:lnTo>
                <a:lnTo>
                  <a:pt x="520" y="177"/>
                </a:lnTo>
                <a:lnTo>
                  <a:pt x="514" y="164"/>
                </a:lnTo>
                <a:lnTo>
                  <a:pt x="509" y="152"/>
                </a:lnTo>
                <a:lnTo>
                  <a:pt x="502" y="140"/>
                </a:lnTo>
                <a:lnTo>
                  <a:pt x="496" y="128"/>
                </a:lnTo>
                <a:lnTo>
                  <a:pt x="489" y="118"/>
                </a:lnTo>
                <a:lnTo>
                  <a:pt x="482" y="107"/>
                </a:lnTo>
                <a:lnTo>
                  <a:pt x="474" y="97"/>
                </a:lnTo>
                <a:lnTo>
                  <a:pt x="466" y="87"/>
                </a:lnTo>
                <a:lnTo>
                  <a:pt x="457" y="79"/>
                </a:lnTo>
                <a:lnTo>
                  <a:pt x="448" y="70"/>
                </a:lnTo>
                <a:lnTo>
                  <a:pt x="439" y="62"/>
                </a:lnTo>
                <a:lnTo>
                  <a:pt x="428" y="54"/>
                </a:lnTo>
                <a:lnTo>
                  <a:pt x="418" y="46"/>
                </a:lnTo>
                <a:lnTo>
                  <a:pt x="407" y="39"/>
                </a:lnTo>
                <a:lnTo>
                  <a:pt x="395" y="32"/>
                </a:lnTo>
                <a:lnTo>
                  <a:pt x="384" y="27"/>
                </a:lnTo>
                <a:lnTo>
                  <a:pt x="372" y="22"/>
                </a:lnTo>
                <a:lnTo>
                  <a:pt x="359" y="16"/>
                </a:lnTo>
                <a:lnTo>
                  <a:pt x="347" y="12"/>
                </a:lnTo>
                <a:lnTo>
                  <a:pt x="334" y="9"/>
                </a:lnTo>
                <a:lnTo>
                  <a:pt x="321" y="5"/>
                </a:lnTo>
                <a:lnTo>
                  <a:pt x="308" y="3"/>
                </a:lnTo>
                <a:lnTo>
                  <a:pt x="295" y="2"/>
                </a:lnTo>
                <a:lnTo>
                  <a:pt x="281" y="1"/>
                </a:lnTo>
                <a:lnTo>
                  <a:pt x="268" y="0"/>
                </a:lnTo>
                <a:lnTo>
                  <a:pt x="254" y="1"/>
                </a:lnTo>
                <a:lnTo>
                  <a:pt x="241" y="2"/>
                </a:lnTo>
                <a:lnTo>
                  <a:pt x="227" y="3"/>
                </a:lnTo>
                <a:lnTo>
                  <a:pt x="214" y="5"/>
                </a:lnTo>
                <a:lnTo>
                  <a:pt x="201" y="9"/>
                </a:lnTo>
                <a:lnTo>
                  <a:pt x="189" y="12"/>
                </a:lnTo>
                <a:lnTo>
                  <a:pt x="176" y="16"/>
                </a:lnTo>
                <a:lnTo>
                  <a:pt x="163" y="22"/>
                </a:lnTo>
                <a:lnTo>
                  <a:pt x="151" y="27"/>
                </a:lnTo>
                <a:lnTo>
                  <a:pt x="140" y="32"/>
                </a:lnTo>
                <a:lnTo>
                  <a:pt x="129" y="39"/>
                </a:lnTo>
                <a:lnTo>
                  <a:pt x="117" y="46"/>
                </a:lnTo>
                <a:lnTo>
                  <a:pt x="107" y="54"/>
                </a:lnTo>
                <a:lnTo>
                  <a:pt x="96" y="62"/>
                </a:lnTo>
                <a:lnTo>
                  <a:pt x="88" y="70"/>
                </a:lnTo>
                <a:lnTo>
                  <a:pt x="78" y="79"/>
                </a:lnTo>
                <a:lnTo>
                  <a:pt x="69" y="87"/>
                </a:lnTo>
                <a:lnTo>
                  <a:pt x="61" y="97"/>
                </a:lnTo>
                <a:lnTo>
                  <a:pt x="53" y="107"/>
                </a:lnTo>
                <a:lnTo>
                  <a:pt x="46" y="118"/>
                </a:lnTo>
                <a:lnTo>
                  <a:pt x="39" y="128"/>
                </a:lnTo>
                <a:lnTo>
                  <a:pt x="33" y="140"/>
                </a:lnTo>
                <a:lnTo>
                  <a:pt x="26" y="152"/>
                </a:lnTo>
                <a:lnTo>
                  <a:pt x="21" y="164"/>
                </a:lnTo>
                <a:lnTo>
                  <a:pt x="16" y="177"/>
                </a:lnTo>
                <a:lnTo>
                  <a:pt x="12" y="189"/>
                </a:lnTo>
                <a:lnTo>
                  <a:pt x="8" y="202"/>
                </a:lnTo>
                <a:lnTo>
                  <a:pt x="5" y="215"/>
                </a:lnTo>
                <a:lnTo>
                  <a:pt x="2" y="228"/>
                </a:lnTo>
                <a:lnTo>
                  <a:pt x="1" y="241"/>
                </a:lnTo>
                <a:lnTo>
                  <a:pt x="0" y="255"/>
                </a:lnTo>
                <a:lnTo>
                  <a:pt x="0" y="268"/>
                </a:lnTo>
                <a:lnTo>
                  <a:pt x="0" y="282"/>
                </a:lnTo>
                <a:lnTo>
                  <a:pt x="1" y="295"/>
                </a:lnTo>
                <a:lnTo>
                  <a:pt x="2" y="309"/>
                </a:lnTo>
                <a:lnTo>
                  <a:pt x="5" y="322"/>
                </a:lnTo>
                <a:lnTo>
                  <a:pt x="8" y="335"/>
                </a:lnTo>
                <a:lnTo>
                  <a:pt x="12" y="347"/>
                </a:lnTo>
                <a:lnTo>
                  <a:pt x="16" y="360"/>
                </a:lnTo>
                <a:lnTo>
                  <a:pt x="21" y="372"/>
                </a:lnTo>
                <a:lnTo>
                  <a:pt x="26" y="384"/>
                </a:lnTo>
                <a:lnTo>
                  <a:pt x="33" y="396"/>
                </a:lnTo>
                <a:lnTo>
                  <a:pt x="39" y="407"/>
                </a:lnTo>
                <a:lnTo>
                  <a:pt x="46" y="419"/>
                </a:lnTo>
                <a:lnTo>
                  <a:pt x="53" y="429"/>
                </a:lnTo>
                <a:lnTo>
                  <a:pt x="61" y="439"/>
                </a:lnTo>
                <a:lnTo>
                  <a:pt x="69" y="448"/>
                </a:lnTo>
                <a:lnTo>
                  <a:pt x="78" y="458"/>
                </a:lnTo>
                <a:lnTo>
                  <a:pt x="88" y="466"/>
                </a:lnTo>
                <a:lnTo>
                  <a:pt x="96" y="475"/>
                </a:lnTo>
                <a:lnTo>
                  <a:pt x="107" y="483"/>
                </a:lnTo>
                <a:lnTo>
                  <a:pt x="117" y="490"/>
                </a:lnTo>
                <a:lnTo>
                  <a:pt x="129" y="497"/>
                </a:lnTo>
                <a:lnTo>
                  <a:pt x="140" y="503"/>
                </a:lnTo>
                <a:lnTo>
                  <a:pt x="151" y="510"/>
                </a:lnTo>
                <a:lnTo>
                  <a:pt x="163" y="515"/>
                </a:lnTo>
                <a:lnTo>
                  <a:pt x="176" y="519"/>
                </a:lnTo>
                <a:lnTo>
                  <a:pt x="189" y="524"/>
                </a:lnTo>
                <a:lnTo>
                  <a:pt x="201" y="528"/>
                </a:lnTo>
                <a:lnTo>
                  <a:pt x="214" y="531"/>
                </a:lnTo>
                <a:lnTo>
                  <a:pt x="227" y="533"/>
                </a:lnTo>
                <a:lnTo>
                  <a:pt x="241" y="534"/>
                </a:lnTo>
                <a:lnTo>
                  <a:pt x="254" y="536"/>
                </a:lnTo>
                <a:lnTo>
                  <a:pt x="268" y="536"/>
                </a:lnTo>
                <a:lnTo>
                  <a:pt x="289" y="536"/>
                </a:lnTo>
                <a:lnTo>
                  <a:pt x="308" y="533"/>
                </a:lnTo>
                <a:lnTo>
                  <a:pt x="329" y="529"/>
                </a:lnTo>
                <a:lnTo>
                  <a:pt x="348" y="524"/>
                </a:lnTo>
                <a:lnTo>
                  <a:pt x="366" y="517"/>
                </a:lnTo>
                <a:lnTo>
                  <a:pt x="385" y="510"/>
                </a:lnTo>
                <a:lnTo>
                  <a:pt x="402" y="500"/>
                </a:lnTo>
                <a:lnTo>
                  <a:pt x="419" y="489"/>
                </a:lnTo>
                <a:lnTo>
                  <a:pt x="550" y="619"/>
                </a:lnTo>
                <a:lnTo>
                  <a:pt x="557" y="625"/>
                </a:lnTo>
                <a:lnTo>
                  <a:pt x="565" y="629"/>
                </a:lnTo>
                <a:lnTo>
                  <a:pt x="575" y="633"/>
                </a:lnTo>
                <a:lnTo>
                  <a:pt x="584" y="634"/>
                </a:lnTo>
                <a:lnTo>
                  <a:pt x="594" y="633"/>
                </a:lnTo>
                <a:lnTo>
                  <a:pt x="603" y="629"/>
                </a:lnTo>
                <a:lnTo>
                  <a:pt x="611" y="625"/>
                </a:lnTo>
                <a:lnTo>
                  <a:pt x="619" y="619"/>
                </a:lnTo>
                <a:lnTo>
                  <a:pt x="624" y="611"/>
                </a:lnTo>
                <a:lnTo>
                  <a:pt x="630" y="604"/>
                </a:lnTo>
                <a:lnTo>
                  <a:pt x="632" y="594"/>
                </a:lnTo>
                <a:lnTo>
                  <a:pt x="633" y="584"/>
                </a:lnTo>
                <a:lnTo>
                  <a:pt x="632" y="574"/>
                </a:lnTo>
                <a:lnTo>
                  <a:pt x="630" y="566"/>
                </a:lnTo>
                <a:lnTo>
                  <a:pt x="626" y="558"/>
                </a:lnTo>
                <a:lnTo>
                  <a:pt x="619" y="551"/>
                </a:lnTo>
                <a:close/>
                <a:moveTo>
                  <a:pt x="388" y="389"/>
                </a:moveTo>
                <a:lnTo>
                  <a:pt x="375" y="401"/>
                </a:lnTo>
                <a:lnTo>
                  <a:pt x="362" y="410"/>
                </a:lnTo>
                <a:lnTo>
                  <a:pt x="348" y="419"/>
                </a:lnTo>
                <a:lnTo>
                  <a:pt x="333" y="426"/>
                </a:lnTo>
                <a:lnTo>
                  <a:pt x="318" y="432"/>
                </a:lnTo>
                <a:lnTo>
                  <a:pt x="302" y="435"/>
                </a:lnTo>
                <a:lnTo>
                  <a:pt x="285" y="437"/>
                </a:lnTo>
                <a:lnTo>
                  <a:pt x="268" y="438"/>
                </a:lnTo>
                <a:lnTo>
                  <a:pt x="251" y="437"/>
                </a:lnTo>
                <a:lnTo>
                  <a:pt x="233" y="435"/>
                </a:lnTo>
                <a:lnTo>
                  <a:pt x="217" y="432"/>
                </a:lnTo>
                <a:lnTo>
                  <a:pt x="202" y="426"/>
                </a:lnTo>
                <a:lnTo>
                  <a:pt x="188" y="419"/>
                </a:lnTo>
                <a:lnTo>
                  <a:pt x="173" y="410"/>
                </a:lnTo>
                <a:lnTo>
                  <a:pt x="160" y="401"/>
                </a:lnTo>
                <a:lnTo>
                  <a:pt x="147" y="389"/>
                </a:lnTo>
                <a:lnTo>
                  <a:pt x="135" y="376"/>
                </a:lnTo>
                <a:lnTo>
                  <a:pt x="125" y="363"/>
                </a:lnTo>
                <a:lnTo>
                  <a:pt x="117" y="348"/>
                </a:lnTo>
                <a:lnTo>
                  <a:pt x="109" y="334"/>
                </a:lnTo>
                <a:lnTo>
                  <a:pt x="104" y="319"/>
                </a:lnTo>
                <a:lnTo>
                  <a:pt x="101" y="302"/>
                </a:lnTo>
                <a:lnTo>
                  <a:pt x="98" y="285"/>
                </a:lnTo>
                <a:lnTo>
                  <a:pt x="97" y="268"/>
                </a:lnTo>
                <a:lnTo>
                  <a:pt x="98" y="250"/>
                </a:lnTo>
                <a:lnTo>
                  <a:pt x="101" y="234"/>
                </a:lnTo>
                <a:lnTo>
                  <a:pt x="104" y="218"/>
                </a:lnTo>
                <a:lnTo>
                  <a:pt x="109" y="203"/>
                </a:lnTo>
                <a:lnTo>
                  <a:pt x="117" y="188"/>
                </a:lnTo>
                <a:lnTo>
                  <a:pt x="125" y="174"/>
                </a:lnTo>
                <a:lnTo>
                  <a:pt x="135" y="161"/>
                </a:lnTo>
                <a:lnTo>
                  <a:pt x="147" y="148"/>
                </a:lnTo>
                <a:lnTo>
                  <a:pt x="160" y="136"/>
                </a:lnTo>
                <a:lnTo>
                  <a:pt x="173" y="126"/>
                </a:lnTo>
                <a:lnTo>
                  <a:pt x="188" y="118"/>
                </a:lnTo>
                <a:lnTo>
                  <a:pt x="202" y="110"/>
                </a:lnTo>
                <a:lnTo>
                  <a:pt x="217" y="105"/>
                </a:lnTo>
                <a:lnTo>
                  <a:pt x="233" y="100"/>
                </a:lnTo>
                <a:lnTo>
                  <a:pt x="251" y="98"/>
                </a:lnTo>
                <a:lnTo>
                  <a:pt x="268" y="98"/>
                </a:lnTo>
                <a:lnTo>
                  <a:pt x="285" y="98"/>
                </a:lnTo>
                <a:lnTo>
                  <a:pt x="302" y="100"/>
                </a:lnTo>
                <a:lnTo>
                  <a:pt x="318" y="105"/>
                </a:lnTo>
                <a:lnTo>
                  <a:pt x="333" y="110"/>
                </a:lnTo>
                <a:lnTo>
                  <a:pt x="348" y="118"/>
                </a:lnTo>
                <a:lnTo>
                  <a:pt x="362" y="126"/>
                </a:lnTo>
                <a:lnTo>
                  <a:pt x="375" y="136"/>
                </a:lnTo>
                <a:lnTo>
                  <a:pt x="388" y="148"/>
                </a:lnTo>
                <a:lnTo>
                  <a:pt x="400" y="161"/>
                </a:lnTo>
                <a:lnTo>
                  <a:pt x="410" y="174"/>
                </a:lnTo>
                <a:lnTo>
                  <a:pt x="418" y="188"/>
                </a:lnTo>
                <a:lnTo>
                  <a:pt x="426" y="203"/>
                </a:lnTo>
                <a:lnTo>
                  <a:pt x="431" y="218"/>
                </a:lnTo>
                <a:lnTo>
                  <a:pt x="435" y="234"/>
                </a:lnTo>
                <a:lnTo>
                  <a:pt x="438" y="250"/>
                </a:lnTo>
                <a:lnTo>
                  <a:pt x="438" y="268"/>
                </a:lnTo>
                <a:lnTo>
                  <a:pt x="438" y="285"/>
                </a:lnTo>
                <a:lnTo>
                  <a:pt x="435" y="302"/>
                </a:lnTo>
                <a:lnTo>
                  <a:pt x="431" y="319"/>
                </a:lnTo>
                <a:lnTo>
                  <a:pt x="426" y="334"/>
                </a:lnTo>
                <a:lnTo>
                  <a:pt x="418" y="348"/>
                </a:lnTo>
                <a:lnTo>
                  <a:pt x="410" y="363"/>
                </a:lnTo>
                <a:lnTo>
                  <a:pt x="400" y="376"/>
                </a:lnTo>
                <a:lnTo>
                  <a:pt x="388" y="389"/>
                </a:lnTo>
                <a:close/>
              </a:path>
            </a:pathLst>
          </a:custGeom>
          <a:solidFill>
            <a:schemeClr val="accent1"/>
          </a:solidFill>
          <a:ln>
            <a:noFill/>
          </a:ln>
        </p:spPr>
        <p:txBody>
          <a:bodyPr vert="horz" wrap="square" lIns="243792" tIns="121896" rIns="243792" bIns="121896" numCol="1" anchor="t" anchorCtr="0" compatLnSpc="1">
            <a:prstTxWarp prst="textNoShape">
              <a:avLst/>
            </a:prstTxWarp>
          </a:bodyPr>
          <a:lstStyle/>
          <a:p>
            <a:endParaRPr lang="ru-RU" sz="2400"/>
          </a:p>
        </p:txBody>
      </p:sp>
      <p:sp>
        <p:nvSpPr>
          <p:cNvPr id="132" name="Freeform 135"/>
          <p:cNvSpPr>
            <a:spLocks/>
          </p:cNvSpPr>
          <p:nvPr/>
        </p:nvSpPr>
        <p:spPr bwMode="auto">
          <a:xfrm>
            <a:off x="22167754" y="2181080"/>
            <a:ext cx="342834" cy="67720"/>
          </a:xfrm>
          <a:custGeom>
            <a:avLst/>
            <a:gdLst>
              <a:gd name="T0" fmla="*/ 231 w 243"/>
              <a:gd name="T1" fmla="*/ 0 h 49"/>
              <a:gd name="T2" fmla="*/ 12 w 243"/>
              <a:gd name="T3" fmla="*/ 0 h 49"/>
              <a:gd name="T4" fmla="*/ 8 w 243"/>
              <a:gd name="T5" fmla="*/ 1 h 49"/>
              <a:gd name="T6" fmla="*/ 3 w 243"/>
              <a:gd name="T7" fmla="*/ 3 h 49"/>
              <a:gd name="T8" fmla="*/ 1 w 243"/>
              <a:gd name="T9" fmla="*/ 8 h 49"/>
              <a:gd name="T10" fmla="*/ 0 w 243"/>
              <a:gd name="T11" fmla="*/ 12 h 49"/>
              <a:gd name="T12" fmla="*/ 0 w 243"/>
              <a:gd name="T13" fmla="*/ 37 h 49"/>
              <a:gd name="T14" fmla="*/ 1 w 243"/>
              <a:gd name="T15" fmla="*/ 41 h 49"/>
              <a:gd name="T16" fmla="*/ 3 w 243"/>
              <a:gd name="T17" fmla="*/ 45 h 49"/>
              <a:gd name="T18" fmla="*/ 8 w 243"/>
              <a:gd name="T19" fmla="*/ 48 h 49"/>
              <a:gd name="T20" fmla="*/ 12 w 243"/>
              <a:gd name="T21" fmla="*/ 49 h 49"/>
              <a:gd name="T22" fmla="*/ 231 w 243"/>
              <a:gd name="T23" fmla="*/ 49 h 49"/>
              <a:gd name="T24" fmla="*/ 235 w 243"/>
              <a:gd name="T25" fmla="*/ 48 h 49"/>
              <a:gd name="T26" fmla="*/ 240 w 243"/>
              <a:gd name="T27" fmla="*/ 45 h 49"/>
              <a:gd name="T28" fmla="*/ 243 w 243"/>
              <a:gd name="T29" fmla="*/ 41 h 49"/>
              <a:gd name="T30" fmla="*/ 243 w 243"/>
              <a:gd name="T31" fmla="*/ 37 h 49"/>
              <a:gd name="T32" fmla="*/ 243 w 243"/>
              <a:gd name="T33" fmla="*/ 12 h 49"/>
              <a:gd name="T34" fmla="*/ 243 w 243"/>
              <a:gd name="T35" fmla="*/ 8 h 49"/>
              <a:gd name="T36" fmla="*/ 240 w 243"/>
              <a:gd name="T37" fmla="*/ 3 h 49"/>
              <a:gd name="T38" fmla="*/ 235 w 243"/>
              <a:gd name="T39" fmla="*/ 1 h 49"/>
              <a:gd name="T40" fmla="*/ 231 w 243"/>
              <a:gd name="T41" fmla="*/ 0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43" h="49">
                <a:moveTo>
                  <a:pt x="231" y="0"/>
                </a:moveTo>
                <a:lnTo>
                  <a:pt x="12" y="0"/>
                </a:lnTo>
                <a:lnTo>
                  <a:pt x="8" y="1"/>
                </a:lnTo>
                <a:lnTo>
                  <a:pt x="3" y="3"/>
                </a:lnTo>
                <a:lnTo>
                  <a:pt x="1" y="8"/>
                </a:lnTo>
                <a:lnTo>
                  <a:pt x="0" y="12"/>
                </a:lnTo>
                <a:lnTo>
                  <a:pt x="0" y="37"/>
                </a:lnTo>
                <a:lnTo>
                  <a:pt x="1" y="41"/>
                </a:lnTo>
                <a:lnTo>
                  <a:pt x="3" y="45"/>
                </a:lnTo>
                <a:lnTo>
                  <a:pt x="8" y="48"/>
                </a:lnTo>
                <a:lnTo>
                  <a:pt x="12" y="49"/>
                </a:lnTo>
                <a:lnTo>
                  <a:pt x="231" y="49"/>
                </a:lnTo>
                <a:lnTo>
                  <a:pt x="235" y="48"/>
                </a:lnTo>
                <a:lnTo>
                  <a:pt x="240" y="45"/>
                </a:lnTo>
                <a:lnTo>
                  <a:pt x="243" y="41"/>
                </a:lnTo>
                <a:lnTo>
                  <a:pt x="243" y="37"/>
                </a:lnTo>
                <a:lnTo>
                  <a:pt x="243" y="12"/>
                </a:lnTo>
                <a:lnTo>
                  <a:pt x="243" y="8"/>
                </a:lnTo>
                <a:lnTo>
                  <a:pt x="240" y="3"/>
                </a:lnTo>
                <a:lnTo>
                  <a:pt x="235" y="1"/>
                </a:lnTo>
                <a:lnTo>
                  <a:pt x="231" y="0"/>
                </a:lnTo>
                <a:close/>
              </a:path>
            </a:pathLst>
          </a:custGeom>
          <a:solidFill>
            <a:schemeClr val="accent1"/>
          </a:solidFill>
          <a:ln>
            <a:noFill/>
          </a:ln>
        </p:spPr>
        <p:txBody>
          <a:bodyPr vert="horz" wrap="square" lIns="243792" tIns="121896" rIns="243792" bIns="121896" numCol="1" anchor="t" anchorCtr="0" compatLnSpc="1">
            <a:prstTxWarp prst="textNoShape">
              <a:avLst/>
            </a:prstTxWarp>
          </a:bodyPr>
          <a:lstStyle/>
          <a:p>
            <a:endParaRPr lang="ru-RU" sz="2400"/>
          </a:p>
        </p:txBody>
      </p:sp>
      <p:sp>
        <p:nvSpPr>
          <p:cNvPr id="133" name="Freeform 136"/>
          <p:cNvSpPr>
            <a:spLocks noEditPoints="1"/>
          </p:cNvSpPr>
          <p:nvPr/>
        </p:nvSpPr>
        <p:spPr bwMode="auto">
          <a:xfrm>
            <a:off x="5538236" y="1893270"/>
            <a:ext cx="774550" cy="778781"/>
          </a:xfrm>
          <a:custGeom>
            <a:avLst/>
            <a:gdLst>
              <a:gd name="T0" fmla="*/ 511 w 550"/>
              <a:gd name="T1" fmla="*/ 24 h 550"/>
              <a:gd name="T2" fmla="*/ 493 w 550"/>
              <a:gd name="T3" fmla="*/ 12 h 550"/>
              <a:gd name="T4" fmla="*/ 474 w 550"/>
              <a:gd name="T5" fmla="*/ 4 h 550"/>
              <a:gd name="T6" fmla="*/ 453 w 550"/>
              <a:gd name="T7" fmla="*/ 1 h 550"/>
              <a:gd name="T8" fmla="*/ 107 w 550"/>
              <a:gd name="T9" fmla="*/ 0 h 550"/>
              <a:gd name="T10" fmla="*/ 86 w 550"/>
              <a:gd name="T11" fmla="*/ 2 h 550"/>
              <a:gd name="T12" fmla="*/ 66 w 550"/>
              <a:gd name="T13" fmla="*/ 8 h 550"/>
              <a:gd name="T14" fmla="*/ 48 w 550"/>
              <a:gd name="T15" fmla="*/ 17 h 550"/>
              <a:gd name="T16" fmla="*/ 31 w 550"/>
              <a:gd name="T17" fmla="*/ 31 h 550"/>
              <a:gd name="T18" fmla="*/ 18 w 550"/>
              <a:gd name="T19" fmla="*/ 48 h 550"/>
              <a:gd name="T20" fmla="*/ 9 w 550"/>
              <a:gd name="T21" fmla="*/ 66 h 550"/>
              <a:gd name="T22" fmla="*/ 2 w 550"/>
              <a:gd name="T23" fmla="*/ 85 h 550"/>
              <a:gd name="T24" fmla="*/ 0 w 550"/>
              <a:gd name="T25" fmla="*/ 107 h 550"/>
              <a:gd name="T26" fmla="*/ 1 w 550"/>
              <a:gd name="T27" fmla="*/ 454 h 550"/>
              <a:gd name="T28" fmla="*/ 5 w 550"/>
              <a:gd name="T29" fmla="*/ 474 h 550"/>
              <a:gd name="T30" fmla="*/ 13 w 550"/>
              <a:gd name="T31" fmla="*/ 492 h 550"/>
              <a:gd name="T32" fmla="*/ 25 w 550"/>
              <a:gd name="T33" fmla="*/ 510 h 550"/>
              <a:gd name="T34" fmla="*/ 40 w 550"/>
              <a:gd name="T35" fmla="*/ 525 h 550"/>
              <a:gd name="T36" fmla="*/ 57 w 550"/>
              <a:gd name="T37" fmla="*/ 537 h 550"/>
              <a:gd name="T38" fmla="*/ 75 w 550"/>
              <a:gd name="T39" fmla="*/ 545 h 550"/>
              <a:gd name="T40" fmla="*/ 96 w 550"/>
              <a:gd name="T41" fmla="*/ 549 h 550"/>
              <a:gd name="T42" fmla="*/ 443 w 550"/>
              <a:gd name="T43" fmla="*/ 550 h 550"/>
              <a:gd name="T44" fmla="*/ 464 w 550"/>
              <a:gd name="T45" fmla="*/ 548 h 550"/>
              <a:gd name="T46" fmla="*/ 484 w 550"/>
              <a:gd name="T47" fmla="*/ 541 h 550"/>
              <a:gd name="T48" fmla="*/ 502 w 550"/>
              <a:gd name="T49" fmla="*/ 531 h 550"/>
              <a:gd name="T50" fmla="*/ 518 w 550"/>
              <a:gd name="T51" fmla="*/ 518 h 550"/>
              <a:gd name="T52" fmla="*/ 532 w 550"/>
              <a:gd name="T53" fmla="*/ 501 h 550"/>
              <a:gd name="T54" fmla="*/ 542 w 550"/>
              <a:gd name="T55" fmla="*/ 484 h 550"/>
              <a:gd name="T56" fmla="*/ 547 w 550"/>
              <a:gd name="T57" fmla="*/ 463 h 550"/>
              <a:gd name="T58" fmla="*/ 550 w 550"/>
              <a:gd name="T59" fmla="*/ 443 h 550"/>
              <a:gd name="T60" fmla="*/ 550 w 550"/>
              <a:gd name="T61" fmla="*/ 96 h 550"/>
              <a:gd name="T62" fmla="*/ 545 w 550"/>
              <a:gd name="T63" fmla="*/ 76 h 550"/>
              <a:gd name="T64" fmla="*/ 538 w 550"/>
              <a:gd name="T65" fmla="*/ 56 h 550"/>
              <a:gd name="T66" fmla="*/ 526 w 550"/>
              <a:gd name="T67" fmla="*/ 40 h 550"/>
              <a:gd name="T68" fmla="*/ 488 w 550"/>
              <a:gd name="T69" fmla="*/ 443 h 550"/>
              <a:gd name="T70" fmla="*/ 485 w 550"/>
              <a:gd name="T71" fmla="*/ 460 h 550"/>
              <a:gd name="T72" fmla="*/ 475 w 550"/>
              <a:gd name="T73" fmla="*/ 475 h 550"/>
              <a:gd name="T74" fmla="*/ 460 w 550"/>
              <a:gd name="T75" fmla="*/ 485 h 550"/>
              <a:gd name="T76" fmla="*/ 443 w 550"/>
              <a:gd name="T77" fmla="*/ 488 h 550"/>
              <a:gd name="T78" fmla="*/ 98 w 550"/>
              <a:gd name="T79" fmla="*/ 487 h 550"/>
              <a:gd name="T80" fmla="*/ 82 w 550"/>
              <a:gd name="T81" fmla="*/ 481 h 550"/>
              <a:gd name="T82" fmla="*/ 69 w 550"/>
              <a:gd name="T83" fmla="*/ 468 h 550"/>
              <a:gd name="T84" fmla="*/ 63 w 550"/>
              <a:gd name="T85" fmla="*/ 451 h 550"/>
              <a:gd name="T86" fmla="*/ 61 w 550"/>
              <a:gd name="T87" fmla="*/ 107 h 550"/>
              <a:gd name="T88" fmla="*/ 65 w 550"/>
              <a:gd name="T89" fmla="*/ 90 h 550"/>
              <a:gd name="T90" fmla="*/ 74 w 550"/>
              <a:gd name="T91" fmla="*/ 75 h 550"/>
              <a:gd name="T92" fmla="*/ 90 w 550"/>
              <a:gd name="T93" fmla="*/ 65 h 550"/>
              <a:gd name="T94" fmla="*/ 107 w 550"/>
              <a:gd name="T95" fmla="*/ 62 h 550"/>
              <a:gd name="T96" fmla="*/ 452 w 550"/>
              <a:gd name="T97" fmla="*/ 62 h 550"/>
              <a:gd name="T98" fmla="*/ 469 w 550"/>
              <a:gd name="T99" fmla="*/ 69 h 550"/>
              <a:gd name="T100" fmla="*/ 482 w 550"/>
              <a:gd name="T101" fmla="*/ 82 h 550"/>
              <a:gd name="T102" fmla="*/ 488 w 550"/>
              <a:gd name="T103" fmla="*/ 98 h 550"/>
              <a:gd name="T104" fmla="*/ 488 w 550"/>
              <a:gd name="T105" fmla="*/ 443 h 5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550" h="550">
                <a:moveTo>
                  <a:pt x="518" y="31"/>
                </a:moveTo>
                <a:lnTo>
                  <a:pt x="511" y="24"/>
                </a:lnTo>
                <a:lnTo>
                  <a:pt x="502" y="17"/>
                </a:lnTo>
                <a:lnTo>
                  <a:pt x="493" y="12"/>
                </a:lnTo>
                <a:lnTo>
                  <a:pt x="484" y="8"/>
                </a:lnTo>
                <a:lnTo>
                  <a:pt x="474" y="4"/>
                </a:lnTo>
                <a:lnTo>
                  <a:pt x="464" y="2"/>
                </a:lnTo>
                <a:lnTo>
                  <a:pt x="453" y="1"/>
                </a:lnTo>
                <a:lnTo>
                  <a:pt x="443" y="0"/>
                </a:lnTo>
                <a:lnTo>
                  <a:pt x="107" y="0"/>
                </a:lnTo>
                <a:lnTo>
                  <a:pt x="96" y="1"/>
                </a:lnTo>
                <a:lnTo>
                  <a:pt x="86" y="2"/>
                </a:lnTo>
                <a:lnTo>
                  <a:pt x="75" y="4"/>
                </a:lnTo>
                <a:lnTo>
                  <a:pt x="66" y="8"/>
                </a:lnTo>
                <a:lnTo>
                  <a:pt x="57" y="12"/>
                </a:lnTo>
                <a:lnTo>
                  <a:pt x="48" y="17"/>
                </a:lnTo>
                <a:lnTo>
                  <a:pt x="40" y="24"/>
                </a:lnTo>
                <a:lnTo>
                  <a:pt x="31" y="31"/>
                </a:lnTo>
                <a:lnTo>
                  <a:pt x="25" y="40"/>
                </a:lnTo>
                <a:lnTo>
                  <a:pt x="18" y="48"/>
                </a:lnTo>
                <a:lnTo>
                  <a:pt x="13" y="56"/>
                </a:lnTo>
                <a:lnTo>
                  <a:pt x="9" y="66"/>
                </a:lnTo>
                <a:lnTo>
                  <a:pt x="5" y="76"/>
                </a:lnTo>
                <a:lnTo>
                  <a:pt x="2" y="85"/>
                </a:lnTo>
                <a:lnTo>
                  <a:pt x="1" y="96"/>
                </a:lnTo>
                <a:lnTo>
                  <a:pt x="0" y="107"/>
                </a:lnTo>
                <a:lnTo>
                  <a:pt x="0" y="443"/>
                </a:lnTo>
                <a:lnTo>
                  <a:pt x="1" y="454"/>
                </a:lnTo>
                <a:lnTo>
                  <a:pt x="2" y="463"/>
                </a:lnTo>
                <a:lnTo>
                  <a:pt x="5" y="474"/>
                </a:lnTo>
                <a:lnTo>
                  <a:pt x="9" y="484"/>
                </a:lnTo>
                <a:lnTo>
                  <a:pt x="13" y="492"/>
                </a:lnTo>
                <a:lnTo>
                  <a:pt x="18" y="501"/>
                </a:lnTo>
                <a:lnTo>
                  <a:pt x="25" y="510"/>
                </a:lnTo>
                <a:lnTo>
                  <a:pt x="31" y="518"/>
                </a:lnTo>
                <a:lnTo>
                  <a:pt x="40" y="525"/>
                </a:lnTo>
                <a:lnTo>
                  <a:pt x="48" y="531"/>
                </a:lnTo>
                <a:lnTo>
                  <a:pt x="57" y="537"/>
                </a:lnTo>
                <a:lnTo>
                  <a:pt x="66" y="541"/>
                </a:lnTo>
                <a:lnTo>
                  <a:pt x="75" y="545"/>
                </a:lnTo>
                <a:lnTo>
                  <a:pt x="86" y="548"/>
                </a:lnTo>
                <a:lnTo>
                  <a:pt x="96" y="549"/>
                </a:lnTo>
                <a:lnTo>
                  <a:pt x="107" y="550"/>
                </a:lnTo>
                <a:lnTo>
                  <a:pt x="443" y="550"/>
                </a:lnTo>
                <a:lnTo>
                  <a:pt x="453" y="549"/>
                </a:lnTo>
                <a:lnTo>
                  <a:pt x="464" y="548"/>
                </a:lnTo>
                <a:lnTo>
                  <a:pt x="474" y="545"/>
                </a:lnTo>
                <a:lnTo>
                  <a:pt x="484" y="541"/>
                </a:lnTo>
                <a:lnTo>
                  <a:pt x="493" y="537"/>
                </a:lnTo>
                <a:lnTo>
                  <a:pt x="502" y="531"/>
                </a:lnTo>
                <a:lnTo>
                  <a:pt x="511" y="525"/>
                </a:lnTo>
                <a:lnTo>
                  <a:pt x="518" y="518"/>
                </a:lnTo>
                <a:lnTo>
                  <a:pt x="526" y="510"/>
                </a:lnTo>
                <a:lnTo>
                  <a:pt x="532" y="501"/>
                </a:lnTo>
                <a:lnTo>
                  <a:pt x="538" y="492"/>
                </a:lnTo>
                <a:lnTo>
                  <a:pt x="542" y="484"/>
                </a:lnTo>
                <a:lnTo>
                  <a:pt x="545" y="474"/>
                </a:lnTo>
                <a:lnTo>
                  <a:pt x="547" y="463"/>
                </a:lnTo>
                <a:lnTo>
                  <a:pt x="550" y="454"/>
                </a:lnTo>
                <a:lnTo>
                  <a:pt x="550" y="443"/>
                </a:lnTo>
                <a:lnTo>
                  <a:pt x="550" y="107"/>
                </a:lnTo>
                <a:lnTo>
                  <a:pt x="550" y="96"/>
                </a:lnTo>
                <a:lnTo>
                  <a:pt x="547" y="85"/>
                </a:lnTo>
                <a:lnTo>
                  <a:pt x="545" y="76"/>
                </a:lnTo>
                <a:lnTo>
                  <a:pt x="542" y="66"/>
                </a:lnTo>
                <a:lnTo>
                  <a:pt x="538" y="56"/>
                </a:lnTo>
                <a:lnTo>
                  <a:pt x="532" y="48"/>
                </a:lnTo>
                <a:lnTo>
                  <a:pt x="526" y="40"/>
                </a:lnTo>
                <a:lnTo>
                  <a:pt x="518" y="31"/>
                </a:lnTo>
                <a:close/>
                <a:moveTo>
                  <a:pt x="488" y="443"/>
                </a:moveTo>
                <a:lnTo>
                  <a:pt x="488" y="451"/>
                </a:lnTo>
                <a:lnTo>
                  <a:pt x="485" y="460"/>
                </a:lnTo>
                <a:lnTo>
                  <a:pt x="482" y="468"/>
                </a:lnTo>
                <a:lnTo>
                  <a:pt x="475" y="475"/>
                </a:lnTo>
                <a:lnTo>
                  <a:pt x="469" y="481"/>
                </a:lnTo>
                <a:lnTo>
                  <a:pt x="460" y="485"/>
                </a:lnTo>
                <a:lnTo>
                  <a:pt x="452" y="487"/>
                </a:lnTo>
                <a:lnTo>
                  <a:pt x="443" y="488"/>
                </a:lnTo>
                <a:lnTo>
                  <a:pt x="107" y="488"/>
                </a:lnTo>
                <a:lnTo>
                  <a:pt x="98" y="487"/>
                </a:lnTo>
                <a:lnTo>
                  <a:pt x="90" y="485"/>
                </a:lnTo>
                <a:lnTo>
                  <a:pt x="82" y="481"/>
                </a:lnTo>
                <a:lnTo>
                  <a:pt x="74" y="475"/>
                </a:lnTo>
                <a:lnTo>
                  <a:pt x="69" y="468"/>
                </a:lnTo>
                <a:lnTo>
                  <a:pt x="65" y="460"/>
                </a:lnTo>
                <a:lnTo>
                  <a:pt x="63" y="451"/>
                </a:lnTo>
                <a:lnTo>
                  <a:pt x="61" y="443"/>
                </a:lnTo>
                <a:lnTo>
                  <a:pt x="61" y="107"/>
                </a:lnTo>
                <a:lnTo>
                  <a:pt x="63" y="98"/>
                </a:lnTo>
                <a:lnTo>
                  <a:pt x="65" y="90"/>
                </a:lnTo>
                <a:lnTo>
                  <a:pt x="69" y="82"/>
                </a:lnTo>
                <a:lnTo>
                  <a:pt x="74" y="75"/>
                </a:lnTo>
                <a:lnTo>
                  <a:pt x="82" y="69"/>
                </a:lnTo>
                <a:lnTo>
                  <a:pt x="90" y="65"/>
                </a:lnTo>
                <a:lnTo>
                  <a:pt x="98" y="62"/>
                </a:lnTo>
                <a:lnTo>
                  <a:pt x="107" y="62"/>
                </a:lnTo>
                <a:lnTo>
                  <a:pt x="443" y="62"/>
                </a:lnTo>
                <a:lnTo>
                  <a:pt x="452" y="62"/>
                </a:lnTo>
                <a:lnTo>
                  <a:pt x="460" y="65"/>
                </a:lnTo>
                <a:lnTo>
                  <a:pt x="469" y="69"/>
                </a:lnTo>
                <a:lnTo>
                  <a:pt x="475" y="75"/>
                </a:lnTo>
                <a:lnTo>
                  <a:pt x="482" y="82"/>
                </a:lnTo>
                <a:lnTo>
                  <a:pt x="485" y="90"/>
                </a:lnTo>
                <a:lnTo>
                  <a:pt x="488" y="98"/>
                </a:lnTo>
                <a:lnTo>
                  <a:pt x="488" y="107"/>
                </a:lnTo>
                <a:lnTo>
                  <a:pt x="488" y="443"/>
                </a:lnTo>
                <a:close/>
              </a:path>
            </a:pathLst>
          </a:custGeom>
          <a:solidFill>
            <a:schemeClr val="accent1"/>
          </a:solidFill>
          <a:ln>
            <a:noFill/>
          </a:ln>
        </p:spPr>
        <p:txBody>
          <a:bodyPr vert="horz" wrap="square" lIns="243792" tIns="121896" rIns="243792" bIns="121896" numCol="1" anchor="t" anchorCtr="0" compatLnSpc="1">
            <a:prstTxWarp prst="textNoShape">
              <a:avLst/>
            </a:prstTxWarp>
          </a:bodyPr>
          <a:lstStyle/>
          <a:p>
            <a:endParaRPr lang="ru-RU" sz="2400"/>
          </a:p>
        </p:txBody>
      </p:sp>
      <p:sp>
        <p:nvSpPr>
          <p:cNvPr id="134" name="Freeform 137"/>
          <p:cNvSpPr>
            <a:spLocks/>
          </p:cNvSpPr>
          <p:nvPr/>
        </p:nvSpPr>
        <p:spPr bwMode="auto">
          <a:xfrm>
            <a:off x="5711770" y="2066805"/>
            <a:ext cx="431716" cy="431716"/>
          </a:xfrm>
          <a:custGeom>
            <a:avLst/>
            <a:gdLst>
              <a:gd name="T0" fmla="*/ 184 w 306"/>
              <a:gd name="T1" fmla="*/ 122 h 306"/>
              <a:gd name="T2" fmla="*/ 184 w 306"/>
              <a:gd name="T3" fmla="*/ 12 h 306"/>
              <a:gd name="T4" fmla="*/ 181 w 306"/>
              <a:gd name="T5" fmla="*/ 7 h 306"/>
              <a:gd name="T6" fmla="*/ 177 w 306"/>
              <a:gd name="T7" fmla="*/ 2 h 306"/>
              <a:gd name="T8" fmla="*/ 172 w 306"/>
              <a:gd name="T9" fmla="*/ 0 h 306"/>
              <a:gd name="T10" fmla="*/ 138 w 306"/>
              <a:gd name="T11" fmla="*/ 0 h 306"/>
              <a:gd name="T12" fmla="*/ 132 w 306"/>
              <a:gd name="T13" fmla="*/ 1 h 306"/>
              <a:gd name="T14" fmla="*/ 126 w 306"/>
              <a:gd name="T15" fmla="*/ 4 h 306"/>
              <a:gd name="T16" fmla="*/ 123 w 306"/>
              <a:gd name="T17" fmla="*/ 10 h 306"/>
              <a:gd name="T18" fmla="*/ 122 w 306"/>
              <a:gd name="T19" fmla="*/ 15 h 306"/>
              <a:gd name="T20" fmla="*/ 16 w 306"/>
              <a:gd name="T21" fmla="*/ 122 h 306"/>
              <a:gd name="T22" fmla="*/ 10 w 306"/>
              <a:gd name="T23" fmla="*/ 123 h 306"/>
              <a:gd name="T24" fmla="*/ 4 w 306"/>
              <a:gd name="T25" fmla="*/ 126 h 306"/>
              <a:gd name="T26" fmla="*/ 1 w 306"/>
              <a:gd name="T27" fmla="*/ 132 h 306"/>
              <a:gd name="T28" fmla="*/ 0 w 306"/>
              <a:gd name="T29" fmla="*/ 137 h 306"/>
              <a:gd name="T30" fmla="*/ 1 w 306"/>
              <a:gd name="T31" fmla="*/ 172 h 306"/>
              <a:gd name="T32" fmla="*/ 3 w 306"/>
              <a:gd name="T33" fmla="*/ 177 h 306"/>
              <a:gd name="T34" fmla="*/ 7 w 306"/>
              <a:gd name="T35" fmla="*/ 180 h 306"/>
              <a:gd name="T36" fmla="*/ 13 w 306"/>
              <a:gd name="T37" fmla="*/ 183 h 306"/>
              <a:gd name="T38" fmla="*/ 122 w 306"/>
              <a:gd name="T39" fmla="*/ 184 h 306"/>
              <a:gd name="T40" fmla="*/ 123 w 306"/>
              <a:gd name="T41" fmla="*/ 294 h 306"/>
              <a:gd name="T42" fmla="*/ 125 w 306"/>
              <a:gd name="T43" fmla="*/ 299 h 306"/>
              <a:gd name="T44" fmla="*/ 130 w 306"/>
              <a:gd name="T45" fmla="*/ 302 h 306"/>
              <a:gd name="T46" fmla="*/ 135 w 306"/>
              <a:gd name="T47" fmla="*/ 305 h 306"/>
              <a:gd name="T48" fmla="*/ 168 w 306"/>
              <a:gd name="T49" fmla="*/ 306 h 306"/>
              <a:gd name="T50" fmla="*/ 174 w 306"/>
              <a:gd name="T51" fmla="*/ 305 h 306"/>
              <a:gd name="T52" fmla="*/ 179 w 306"/>
              <a:gd name="T53" fmla="*/ 301 h 306"/>
              <a:gd name="T54" fmla="*/ 182 w 306"/>
              <a:gd name="T55" fmla="*/ 296 h 306"/>
              <a:gd name="T56" fmla="*/ 184 w 306"/>
              <a:gd name="T57" fmla="*/ 291 h 306"/>
              <a:gd name="T58" fmla="*/ 290 w 306"/>
              <a:gd name="T59" fmla="*/ 184 h 306"/>
              <a:gd name="T60" fmla="*/ 296 w 306"/>
              <a:gd name="T61" fmla="*/ 183 h 306"/>
              <a:gd name="T62" fmla="*/ 301 w 306"/>
              <a:gd name="T63" fmla="*/ 179 h 306"/>
              <a:gd name="T64" fmla="*/ 304 w 306"/>
              <a:gd name="T65" fmla="*/ 174 h 306"/>
              <a:gd name="T66" fmla="*/ 306 w 306"/>
              <a:gd name="T67" fmla="*/ 169 h 306"/>
              <a:gd name="T68" fmla="*/ 306 w 306"/>
              <a:gd name="T69" fmla="*/ 134 h 306"/>
              <a:gd name="T70" fmla="*/ 303 w 306"/>
              <a:gd name="T71" fmla="*/ 129 h 306"/>
              <a:gd name="T72" fmla="*/ 299 w 306"/>
              <a:gd name="T73" fmla="*/ 124 h 306"/>
              <a:gd name="T74" fmla="*/ 294 w 306"/>
              <a:gd name="T75" fmla="*/ 122 h 3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06" h="306">
                <a:moveTo>
                  <a:pt x="290" y="122"/>
                </a:moveTo>
                <a:lnTo>
                  <a:pt x="184" y="122"/>
                </a:lnTo>
                <a:lnTo>
                  <a:pt x="184" y="15"/>
                </a:lnTo>
                <a:lnTo>
                  <a:pt x="184" y="12"/>
                </a:lnTo>
                <a:lnTo>
                  <a:pt x="182" y="10"/>
                </a:lnTo>
                <a:lnTo>
                  <a:pt x="181" y="7"/>
                </a:lnTo>
                <a:lnTo>
                  <a:pt x="179" y="4"/>
                </a:lnTo>
                <a:lnTo>
                  <a:pt x="177" y="2"/>
                </a:lnTo>
                <a:lnTo>
                  <a:pt x="174" y="1"/>
                </a:lnTo>
                <a:lnTo>
                  <a:pt x="172" y="0"/>
                </a:lnTo>
                <a:lnTo>
                  <a:pt x="168" y="0"/>
                </a:lnTo>
                <a:lnTo>
                  <a:pt x="138" y="0"/>
                </a:lnTo>
                <a:lnTo>
                  <a:pt x="135" y="0"/>
                </a:lnTo>
                <a:lnTo>
                  <a:pt x="132" y="1"/>
                </a:lnTo>
                <a:lnTo>
                  <a:pt x="130" y="2"/>
                </a:lnTo>
                <a:lnTo>
                  <a:pt x="126" y="4"/>
                </a:lnTo>
                <a:lnTo>
                  <a:pt x="125" y="7"/>
                </a:lnTo>
                <a:lnTo>
                  <a:pt x="123" y="10"/>
                </a:lnTo>
                <a:lnTo>
                  <a:pt x="123" y="12"/>
                </a:lnTo>
                <a:lnTo>
                  <a:pt x="122" y="15"/>
                </a:lnTo>
                <a:lnTo>
                  <a:pt x="122" y="122"/>
                </a:lnTo>
                <a:lnTo>
                  <a:pt x="16" y="122"/>
                </a:lnTo>
                <a:lnTo>
                  <a:pt x="13" y="122"/>
                </a:lnTo>
                <a:lnTo>
                  <a:pt x="10" y="123"/>
                </a:lnTo>
                <a:lnTo>
                  <a:pt x="7" y="124"/>
                </a:lnTo>
                <a:lnTo>
                  <a:pt x="4" y="126"/>
                </a:lnTo>
                <a:lnTo>
                  <a:pt x="3" y="129"/>
                </a:lnTo>
                <a:lnTo>
                  <a:pt x="1" y="132"/>
                </a:lnTo>
                <a:lnTo>
                  <a:pt x="1" y="134"/>
                </a:lnTo>
                <a:lnTo>
                  <a:pt x="0" y="137"/>
                </a:lnTo>
                <a:lnTo>
                  <a:pt x="0" y="169"/>
                </a:lnTo>
                <a:lnTo>
                  <a:pt x="1" y="172"/>
                </a:lnTo>
                <a:lnTo>
                  <a:pt x="1" y="174"/>
                </a:lnTo>
                <a:lnTo>
                  <a:pt x="3" y="177"/>
                </a:lnTo>
                <a:lnTo>
                  <a:pt x="4" y="179"/>
                </a:lnTo>
                <a:lnTo>
                  <a:pt x="7" y="180"/>
                </a:lnTo>
                <a:lnTo>
                  <a:pt x="10" y="183"/>
                </a:lnTo>
                <a:lnTo>
                  <a:pt x="13" y="183"/>
                </a:lnTo>
                <a:lnTo>
                  <a:pt x="16" y="184"/>
                </a:lnTo>
                <a:lnTo>
                  <a:pt x="122" y="184"/>
                </a:lnTo>
                <a:lnTo>
                  <a:pt x="122" y="291"/>
                </a:lnTo>
                <a:lnTo>
                  <a:pt x="123" y="294"/>
                </a:lnTo>
                <a:lnTo>
                  <a:pt x="123" y="296"/>
                </a:lnTo>
                <a:lnTo>
                  <a:pt x="125" y="299"/>
                </a:lnTo>
                <a:lnTo>
                  <a:pt x="126" y="301"/>
                </a:lnTo>
                <a:lnTo>
                  <a:pt x="130" y="302"/>
                </a:lnTo>
                <a:lnTo>
                  <a:pt x="132" y="305"/>
                </a:lnTo>
                <a:lnTo>
                  <a:pt x="135" y="305"/>
                </a:lnTo>
                <a:lnTo>
                  <a:pt x="138" y="306"/>
                </a:lnTo>
                <a:lnTo>
                  <a:pt x="168" y="306"/>
                </a:lnTo>
                <a:lnTo>
                  <a:pt x="172" y="305"/>
                </a:lnTo>
                <a:lnTo>
                  <a:pt x="174" y="305"/>
                </a:lnTo>
                <a:lnTo>
                  <a:pt x="177" y="302"/>
                </a:lnTo>
                <a:lnTo>
                  <a:pt x="179" y="301"/>
                </a:lnTo>
                <a:lnTo>
                  <a:pt x="181" y="299"/>
                </a:lnTo>
                <a:lnTo>
                  <a:pt x="182" y="296"/>
                </a:lnTo>
                <a:lnTo>
                  <a:pt x="184" y="294"/>
                </a:lnTo>
                <a:lnTo>
                  <a:pt x="184" y="291"/>
                </a:lnTo>
                <a:lnTo>
                  <a:pt x="184" y="184"/>
                </a:lnTo>
                <a:lnTo>
                  <a:pt x="290" y="184"/>
                </a:lnTo>
                <a:lnTo>
                  <a:pt x="294" y="183"/>
                </a:lnTo>
                <a:lnTo>
                  <a:pt x="296" y="183"/>
                </a:lnTo>
                <a:lnTo>
                  <a:pt x="299" y="180"/>
                </a:lnTo>
                <a:lnTo>
                  <a:pt x="301" y="179"/>
                </a:lnTo>
                <a:lnTo>
                  <a:pt x="303" y="177"/>
                </a:lnTo>
                <a:lnTo>
                  <a:pt x="304" y="174"/>
                </a:lnTo>
                <a:lnTo>
                  <a:pt x="306" y="172"/>
                </a:lnTo>
                <a:lnTo>
                  <a:pt x="306" y="169"/>
                </a:lnTo>
                <a:lnTo>
                  <a:pt x="306" y="137"/>
                </a:lnTo>
                <a:lnTo>
                  <a:pt x="306" y="134"/>
                </a:lnTo>
                <a:lnTo>
                  <a:pt x="304" y="132"/>
                </a:lnTo>
                <a:lnTo>
                  <a:pt x="303" y="129"/>
                </a:lnTo>
                <a:lnTo>
                  <a:pt x="301" y="126"/>
                </a:lnTo>
                <a:lnTo>
                  <a:pt x="299" y="124"/>
                </a:lnTo>
                <a:lnTo>
                  <a:pt x="296" y="123"/>
                </a:lnTo>
                <a:lnTo>
                  <a:pt x="294" y="122"/>
                </a:lnTo>
                <a:lnTo>
                  <a:pt x="290" y="122"/>
                </a:lnTo>
                <a:close/>
              </a:path>
            </a:pathLst>
          </a:custGeom>
          <a:solidFill>
            <a:schemeClr val="accent1"/>
          </a:solidFill>
          <a:ln>
            <a:noFill/>
          </a:ln>
        </p:spPr>
        <p:txBody>
          <a:bodyPr vert="horz" wrap="square" lIns="243792" tIns="121896" rIns="243792" bIns="121896" numCol="1" anchor="t" anchorCtr="0" compatLnSpc="1">
            <a:prstTxWarp prst="textNoShape">
              <a:avLst/>
            </a:prstTxWarp>
          </a:bodyPr>
          <a:lstStyle/>
          <a:p>
            <a:endParaRPr lang="ru-RU" sz="2400"/>
          </a:p>
        </p:txBody>
      </p:sp>
    </p:spTree>
    <p:extLst>
      <p:ext uri="{BB962C8B-B14F-4D97-AF65-F5344CB8AC3E}">
        <p14:creationId xmlns:p14="http://schemas.microsoft.com/office/powerpoint/2010/main" val="3450494499"/>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6"/>
          <p:cNvSpPr>
            <a:spLocks noEditPoints="1"/>
          </p:cNvSpPr>
          <p:nvPr/>
        </p:nvSpPr>
        <p:spPr bwMode="auto">
          <a:xfrm>
            <a:off x="7648141" y="11113787"/>
            <a:ext cx="960780" cy="757620"/>
          </a:xfrm>
          <a:custGeom>
            <a:avLst/>
            <a:gdLst>
              <a:gd name="T0" fmla="*/ 672 w 682"/>
              <a:gd name="T1" fmla="*/ 76 h 539"/>
              <a:gd name="T2" fmla="*/ 657 w 682"/>
              <a:gd name="T3" fmla="*/ 30 h 539"/>
              <a:gd name="T4" fmla="*/ 635 w 682"/>
              <a:gd name="T5" fmla="*/ 7 h 539"/>
              <a:gd name="T6" fmla="*/ 623 w 682"/>
              <a:gd name="T7" fmla="*/ 1 h 539"/>
              <a:gd name="T8" fmla="*/ 608 w 682"/>
              <a:gd name="T9" fmla="*/ 5 h 539"/>
              <a:gd name="T10" fmla="*/ 594 w 682"/>
              <a:gd name="T11" fmla="*/ 11 h 539"/>
              <a:gd name="T12" fmla="*/ 572 w 682"/>
              <a:gd name="T13" fmla="*/ 29 h 539"/>
              <a:gd name="T14" fmla="*/ 531 w 682"/>
              <a:gd name="T15" fmla="*/ 58 h 539"/>
              <a:gd name="T16" fmla="*/ 472 w 682"/>
              <a:gd name="T17" fmla="*/ 70 h 539"/>
              <a:gd name="T18" fmla="*/ 405 w 682"/>
              <a:gd name="T19" fmla="*/ 73 h 539"/>
              <a:gd name="T20" fmla="*/ 337 w 682"/>
              <a:gd name="T21" fmla="*/ 76 h 539"/>
              <a:gd name="T22" fmla="*/ 275 w 682"/>
              <a:gd name="T23" fmla="*/ 83 h 539"/>
              <a:gd name="T24" fmla="*/ 205 w 682"/>
              <a:gd name="T25" fmla="*/ 112 h 539"/>
              <a:gd name="T26" fmla="*/ 137 w 682"/>
              <a:gd name="T27" fmla="*/ 161 h 539"/>
              <a:gd name="T28" fmla="*/ 85 w 682"/>
              <a:gd name="T29" fmla="*/ 227 h 539"/>
              <a:gd name="T30" fmla="*/ 62 w 682"/>
              <a:gd name="T31" fmla="*/ 309 h 539"/>
              <a:gd name="T32" fmla="*/ 62 w 682"/>
              <a:gd name="T33" fmla="*/ 360 h 539"/>
              <a:gd name="T34" fmla="*/ 73 w 682"/>
              <a:gd name="T35" fmla="*/ 396 h 539"/>
              <a:gd name="T36" fmla="*/ 68 w 682"/>
              <a:gd name="T37" fmla="*/ 414 h 539"/>
              <a:gd name="T38" fmla="*/ 30 w 682"/>
              <a:gd name="T39" fmla="*/ 446 h 539"/>
              <a:gd name="T40" fmla="*/ 7 w 682"/>
              <a:gd name="T41" fmla="*/ 473 h 539"/>
              <a:gd name="T42" fmla="*/ 0 w 682"/>
              <a:gd name="T43" fmla="*/ 496 h 539"/>
              <a:gd name="T44" fmla="*/ 2 w 682"/>
              <a:gd name="T45" fmla="*/ 503 h 539"/>
              <a:gd name="T46" fmla="*/ 12 w 682"/>
              <a:gd name="T47" fmla="*/ 519 h 539"/>
              <a:gd name="T48" fmla="*/ 31 w 682"/>
              <a:gd name="T49" fmla="*/ 537 h 539"/>
              <a:gd name="T50" fmla="*/ 53 w 682"/>
              <a:gd name="T51" fmla="*/ 539 h 539"/>
              <a:gd name="T52" fmla="*/ 81 w 682"/>
              <a:gd name="T53" fmla="*/ 514 h 539"/>
              <a:gd name="T54" fmla="*/ 111 w 682"/>
              <a:gd name="T55" fmla="*/ 469 h 539"/>
              <a:gd name="T56" fmla="*/ 127 w 682"/>
              <a:gd name="T57" fmla="*/ 462 h 539"/>
              <a:gd name="T58" fmla="*/ 171 w 682"/>
              <a:gd name="T59" fmla="*/ 482 h 539"/>
              <a:gd name="T60" fmla="*/ 205 w 682"/>
              <a:gd name="T61" fmla="*/ 496 h 539"/>
              <a:gd name="T62" fmla="*/ 259 w 682"/>
              <a:gd name="T63" fmla="*/ 508 h 539"/>
              <a:gd name="T64" fmla="*/ 322 w 682"/>
              <a:gd name="T65" fmla="*/ 509 h 539"/>
              <a:gd name="T66" fmla="*/ 406 w 682"/>
              <a:gd name="T67" fmla="*/ 493 h 539"/>
              <a:gd name="T68" fmla="*/ 488 w 682"/>
              <a:gd name="T69" fmla="*/ 458 h 539"/>
              <a:gd name="T70" fmla="*/ 559 w 682"/>
              <a:gd name="T71" fmla="*/ 409 h 539"/>
              <a:gd name="T72" fmla="*/ 617 w 682"/>
              <a:gd name="T73" fmla="*/ 351 h 539"/>
              <a:gd name="T74" fmla="*/ 656 w 682"/>
              <a:gd name="T75" fmla="*/ 281 h 539"/>
              <a:gd name="T76" fmla="*/ 677 w 682"/>
              <a:gd name="T77" fmla="*/ 202 h 539"/>
              <a:gd name="T78" fmla="*/ 682 w 682"/>
              <a:gd name="T79" fmla="*/ 139 h 539"/>
              <a:gd name="T80" fmla="*/ 480 w 682"/>
              <a:gd name="T81" fmla="*/ 240 h 539"/>
              <a:gd name="T82" fmla="*/ 462 w 682"/>
              <a:gd name="T83" fmla="*/ 247 h 539"/>
              <a:gd name="T84" fmla="*/ 397 w 682"/>
              <a:gd name="T85" fmla="*/ 252 h 539"/>
              <a:gd name="T86" fmla="*/ 342 w 682"/>
              <a:gd name="T87" fmla="*/ 267 h 539"/>
              <a:gd name="T88" fmla="*/ 293 w 682"/>
              <a:gd name="T89" fmla="*/ 294 h 539"/>
              <a:gd name="T90" fmla="*/ 241 w 682"/>
              <a:gd name="T91" fmla="*/ 334 h 539"/>
              <a:gd name="T92" fmla="*/ 187 w 682"/>
              <a:gd name="T93" fmla="*/ 386 h 539"/>
              <a:gd name="T94" fmla="*/ 170 w 682"/>
              <a:gd name="T95" fmla="*/ 393 h 539"/>
              <a:gd name="T96" fmla="*/ 153 w 682"/>
              <a:gd name="T97" fmla="*/ 386 h 539"/>
              <a:gd name="T98" fmla="*/ 146 w 682"/>
              <a:gd name="T99" fmla="*/ 368 h 539"/>
              <a:gd name="T100" fmla="*/ 153 w 682"/>
              <a:gd name="T101" fmla="*/ 352 h 539"/>
              <a:gd name="T102" fmla="*/ 242 w 682"/>
              <a:gd name="T103" fmla="*/ 268 h 539"/>
              <a:gd name="T104" fmla="*/ 288 w 682"/>
              <a:gd name="T105" fmla="*/ 240 h 539"/>
              <a:gd name="T106" fmla="*/ 369 w 682"/>
              <a:gd name="T107" fmla="*/ 208 h 539"/>
              <a:gd name="T108" fmla="*/ 430 w 682"/>
              <a:gd name="T109" fmla="*/ 200 h 539"/>
              <a:gd name="T110" fmla="*/ 471 w 682"/>
              <a:gd name="T111" fmla="*/ 200 h 539"/>
              <a:gd name="T112" fmla="*/ 485 w 682"/>
              <a:gd name="T113" fmla="*/ 214 h 539"/>
              <a:gd name="T114" fmla="*/ 485 w 682"/>
              <a:gd name="T115" fmla="*/ 232 h 5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682" h="539">
                <a:moveTo>
                  <a:pt x="678" y="111"/>
                </a:moveTo>
                <a:lnTo>
                  <a:pt x="676" y="99"/>
                </a:lnTo>
                <a:lnTo>
                  <a:pt x="675" y="88"/>
                </a:lnTo>
                <a:lnTo>
                  <a:pt x="672" y="76"/>
                </a:lnTo>
                <a:lnTo>
                  <a:pt x="670" y="64"/>
                </a:lnTo>
                <a:lnTo>
                  <a:pt x="665" y="52"/>
                </a:lnTo>
                <a:lnTo>
                  <a:pt x="662" y="40"/>
                </a:lnTo>
                <a:lnTo>
                  <a:pt x="657" y="30"/>
                </a:lnTo>
                <a:lnTo>
                  <a:pt x="651" y="21"/>
                </a:lnTo>
                <a:lnTo>
                  <a:pt x="645" y="13"/>
                </a:lnTo>
                <a:lnTo>
                  <a:pt x="638" y="8"/>
                </a:lnTo>
                <a:lnTo>
                  <a:pt x="635" y="7"/>
                </a:lnTo>
                <a:lnTo>
                  <a:pt x="632" y="4"/>
                </a:lnTo>
                <a:lnTo>
                  <a:pt x="628" y="4"/>
                </a:lnTo>
                <a:lnTo>
                  <a:pt x="624" y="3"/>
                </a:lnTo>
                <a:lnTo>
                  <a:pt x="623" y="1"/>
                </a:lnTo>
                <a:lnTo>
                  <a:pt x="620" y="0"/>
                </a:lnTo>
                <a:lnTo>
                  <a:pt x="620" y="0"/>
                </a:lnTo>
                <a:lnTo>
                  <a:pt x="615" y="1"/>
                </a:lnTo>
                <a:lnTo>
                  <a:pt x="608" y="5"/>
                </a:lnTo>
                <a:lnTo>
                  <a:pt x="602" y="9"/>
                </a:lnTo>
                <a:lnTo>
                  <a:pt x="597" y="11"/>
                </a:lnTo>
                <a:lnTo>
                  <a:pt x="594" y="12"/>
                </a:lnTo>
                <a:lnTo>
                  <a:pt x="594" y="11"/>
                </a:lnTo>
                <a:lnTo>
                  <a:pt x="592" y="12"/>
                </a:lnTo>
                <a:lnTo>
                  <a:pt x="583" y="19"/>
                </a:lnTo>
                <a:lnTo>
                  <a:pt x="576" y="27"/>
                </a:lnTo>
                <a:lnTo>
                  <a:pt x="572" y="29"/>
                </a:lnTo>
                <a:lnTo>
                  <a:pt x="562" y="41"/>
                </a:lnTo>
                <a:lnTo>
                  <a:pt x="553" y="48"/>
                </a:lnTo>
                <a:lnTo>
                  <a:pt x="543" y="53"/>
                </a:lnTo>
                <a:lnTo>
                  <a:pt x="531" y="58"/>
                </a:lnTo>
                <a:lnTo>
                  <a:pt x="518" y="63"/>
                </a:lnTo>
                <a:lnTo>
                  <a:pt x="503" y="66"/>
                </a:lnTo>
                <a:lnTo>
                  <a:pt x="488" y="68"/>
                </a:lnTo>
                <a:lnTo>
                  <a:pt x="472" y="70"/>
                </a:lnTo>
                <a:lnTo>
                  <a:pt x="456" y="71"/>
                </a:lnTo>
                <a:lnTo>
                  <a:pt x="439" y="72"/>
                </a:lnTo>
                <a:lnTo>
                  <a:pt x="422" y="72"/>
                </a:lnTo>
                <a:lnTo>
                  <a:pt x="405" y="73"/>
                </a:lnTo>
                <a:lnTo>
                  <a:pt x="388" y="73"/>
                </a:lnTo>
                <a:lnTo>
                  <a:pt x="370" y="75"/>
                </a:lnTo>
                <a:lnTo>
                  <a:pt x="353" y="75"/>
                </a:lnTo>
                <a:lnTo>
                  <a:pt x="337" y="76"/>
                </a:lnTo>
                <a:lnTo>
                  <a:pt x="320" y="77"/>
                </a:lnTo>
                <a:lnTo>
                  <a:pt x="304" y="79"/>
                </a:lnTo>
                <a:lnTo>
                  <a:pt x="288" y="81"/>
                </a:lnTo>
                <a:lnTo>
                  <a:pt x="275" y="83"/>
                </a:lnTo>
                <a:lnTo>
                  <a:pt x="265" y="86"/>
                </a:lnTo>
                <a:lnTo>
                  <a:pt x="244" y="94"/>
                </a:lnTo>
                <a:lnTo>
                  <a:pt x="225" y="103"/>
                </a:lnTo>
                <a:lnTo>
                  <a:pt x="205" y="112"/>
                </a:lnTo>
                <a:lnTo>
                  <a:pt x="187" y="123"/>
                </a:lnTo>
                <a:lnTo>
                  <a:pt x="170" y="135"/>
                </a:lnTo>
                <a:lnTo>
                  <a:pt x="152" y="148"/>
                </a:lnTo>
                <a:lnTo>
                  <a:pt x="137" y="161"/>
                </a:lnTo>
                <a:lnTo>
                  <a:pt x="122" y="176"/>
                </a:lnTo>
                <a:lnTo>
                  <a:pt x="108" y="192"/>
                </a:lnTo>
                <a:lnTo>
                  <a:pt x="96" y="208"/>
                </a:lnTo>
                <a:lnTo>
                  <a:pt x="85" y="227"/>
                </a:lnTo>
                <a:lnTo>
                  <a:pt x="77" y="246"/>
                </a:lnTo>
                <a:lnTo>
                  <a:pt x="69" y="267"/>
                </a:lnTo>
                <a:lnTo>
                  <a:pt x="64" y="287"/>
                </a:lnTo>
                <a:lnTo>
                  <a:pt x="62" y="309"/>
                </a:lnTo>
                <a:lnTo>
                  <a:pt x="61" y="330"/>
                </a:lnTo>
                <a:lnTo>
                  <a:pt x="61" y="340"/>
                </a:lnTo>
                <a:lnTo>
                  <a:pt x="61" y="350"/>
                </a:lnTo>
                <a:lnTo>
                  <a:pt x="62" y="360"/>
                </a:lnTo>
                <a:lnTo>
                  <a:pt x="64" y="369"/>
                </a:lnTo>
                <a:lnTo>
                  <a:pt x="65" y="376"/>
                </a:lnTo>
                <a:lnTo>
                  <a:pt x="69" y="387"/>
                </a:lnTo>
                <a:lnTo>
                  <a:pt x="73" y="396"/>
                </a:lnTo>
                <a:lnTo>
                  <a:pt x="75" y="401"/>
                </a:lnTo>
                <a:lnTo>
                  <a:pt x="75" y="405"/>
                </a:lnTo>
                <a:lnTo>
                  <a:pt x="72" y="409"/>
                </a:lnTo>
                <a:lnTo>
                  <a:pt x="68" y="414"/>
                </a:lnTo>
                <a:lnTo>
                  <a:pt x="63" y="419"/>
                </a:lnTo>
                <a:lnTo>
                  <a:pt x="51" y="430"/>
                </a:lnTo>
                <a:lnTo>
                  <a:pt x="37" y="441"/>
                </a:lnTo>
                <a:lnTo>
                  <a:pt x="30" y="446"/>
                </a:lnTo>
                <a:lnTo>
                  <a:pt x="24" y="451"/>
                </a:lnTo>
                <a:lnTo>
                  <a:pt x="17" y="458"/>
                </a:lnTo>
                <a:lnTo>
                  <a:pt x="11" y="465"/>
                </a:lnTo>
                <a:lnTo>
                  <a:pt x="7" y="473"/>
                </a:lnTo>
                <a:lnTo>
                  <a:pt x="2" y="479"/>
                </a:lnTo>
                <a:lnTo>
                  <a:pt x="0" y="486"/>
                </a:lnTo>
                <a:lnTo>
                  <a:pt x="0" y="493"/>
                </a:lnTo>
                <a:lnTo>
                  <a:pt x="0" y="496"/>
                </a:lnTo>
                <a:lnTo>
                  <a:pt x="0" y="498"/>
                </a:lnTo>
                <a:lnTo>
                  <a:pt x="1" y="500"/>
                </a:lnTo>
                <a:lnTo>
                  <a:pt x="1" y="502"/>
                </a:lnTo>
                <a:lnTo>
                  <a:pt x="2" y="503"/>
                </a:lnTo>
                <a:lnTo>
                  <a:pt x="3" y="505"/>
                </a:lnTo>
                <a:lnTo>
                  <a:pt x="4" y="509"/>
                </a:lnTo>
                <a:lnTo>
                  <a:pt x="5" y="510"/>
                </a:lnTo>
                <a:lnTo>
                  <a:pt x="12" y="519"/>
                </a:lnTo>
                <a:lnTo>
                  <a:pt x="16" y="526"/>
                </a:lnTo>
                <a:lnTo>
                  <a:pt x="21" y="530"/>
                </a:lnTo>
                <a:lnTo>
                  <a:pt x="28" y="535"/>
                </a:lnTo>
                <a:lnTo>
                  <a:pt x="31" y="537"/>
                </a:lnTo>
                <a:lnTo>
                  <a:pt x="37" y="538"/>
                </a:lnTo>
                <a:lnTo>
                  <a:pt x="41" y="539"/>
                </a:lnTo>
                <a:lnTo>
                  <a:pt x="48" y="539"/>
                </a:lnTo>
                <a:lnTo>
                  <a:pt x="53" y="539"/>
                </a:lnTo>
                <a:lnTo>
                  <a:pt x="58" y="537"/>
                </a:lnTo>
                <a:lnTo>
                  <a:pt x="64" y="532"/>
                </a:lnTo>
                <a:lnTo>
                  <a:pt x="70" y="527"/>
                </a:lnTo>
                <a:lnTo>
                  <a:pt x="81" y="514"/>
                </a:lnTo>
                <a:lnTo>
                  <a:pt x="90" y="500"/>
                </a:lnTo>
                <a:lnTo>
                  <a:pt x="98" y="487"/>
                </a:lnTo>
                <a:lnTo>
                  <a:pt x="107" y="474"/>
                </a:lnTo>
                <a:lnTo>
                  <a:pt x="111" y="469"/>
                </a:lnTo>
                <a:lnTo>
                  <a:pt x="116" y="464"/>
                </a:lnTo>
                <a:lnTo>
                  <a:pt x="119" y="462"/>
                </a:lnTo>
                <a:lnTo>
                  <a:pt x="122" y="461"/>
                </a:lnTo>
                <a:lnTo>
                  <a:pt x="127" y="462"/>
                </a:lnTo>
                <a:lnTo>
                  <a:pt x="135" y="465"/>
                </a:lnTo>
                <a:lnTo>
                  <a:pt x="146" y="470"/>
                </a:lnTo>
                <a:lnTo>
                  <a:pt x="159" y="475"/>
                </a:lnTo>
                <a:lnTo>
                  <a:pt x="171" y="482"/>
                </a:lnTo>
                <a:lnTo>
                  <a:pt x="180" y="487"/>
                </a:lnTo>
                <a:lnTo>
                  <a:pt x="188" y="490"/>
                </a:lnTo>
                <a:lnTo>
                  <a:pt x="192" y="491"/>
                </a:lnTo>
                <a:lnTo>
                  <a:pt x="205" y="496"/>
                </a:lnTo>
                <a:lnTo>
                  <a:pt x="218" y="500"/>
                </a:lnTo>
                <a:lnTo>
                  <a:pt x="232" y="502"/>
                </a:lnTo>
                <a:lnTo>
                  <a:pt x="245" y="505"/>
                </a:lnTo>
                <a:lnTo>
                  <a:pt x="259" y="508"/>
                </a:lnTo>
                <a:lnTo>
                  <a:pt x="273" y="509"/>
                </a:lnTo>
                <a:lnTo>
                  <a:pt x="287" y="510"/>
                </a:lnTo>
                <a:lnTo>
                  <a:pt x="301" y="510"/>
                </a:lnTo>
                <a:lnTo>
                  <a:pt x="322" y="509"/>
                </a:lnTo>
                <a:lnTo>
                  <a:pt x="343" y="506"/>
                </a:lnTo>
                <a:lnTo>
                  <a:pt x="364" y="504"/>
                </a:lnTo>
                <a:lnTo>
                  <a:pt x="386" y="499"/>
                </a:lnTo>
                <a:lnTo>
                  <a:pt x="406" y="493"/>
                </a:lnTo>
                <a:lnTo>
                  <a:pt x="427" y="486"/>
                </a:lnTo>
                <a:lnTo>
                  <a:pt x="447" y="478"/>
                </a:lnTo>
                <a:lnTo>
                  <a:pt x="468" y="469"/>
                </a:lnTo>
                <a:lnTo>
                  <a:pt x="488" y="458"/>
                </a:lnTo>
                <a:lnTo>
                  <a:pt x="508" y="446"/>
                </a:lnTo>
                <a:lnTo>
                  <a:pt x="526" y="435"/>
                </a:lnTo>
                <a:lnTo>
                  <a:pt x="543" y="422"/>
                </a:lnTo>
                <a:lnTo>
                  <a:pt x="559" y="409"/>
                </a:lnTo>
                <a:lnTo>
                  <a:pt x="576" y="395"/>
                </a:lnTo>
                <a:lnTo>
                  <a:pt x="590" y="381"/>
                </a:lnTo>
                <a:lnTo>
                  <a:pt x="604" y="366"/>
                </a:lnTo>
                <a:lnTo>
                  <a:pt x="617" y="351"/>
                </a:lnTo>
                <a:lnTo>
                  <a:pt x="628" y="335"/>
                </a:lnTo>
                <a:lnTo>
                  <a:pt x="638" y="317"/>
                </a:lnTo>
                <a:lnTo>
                  <a:pt x="647" y="300"/>
                </a:lnTo>
                <a:lnTo>
                  <a:pt x="656" y="281"/>
                </a:lnTo>
                <a:lnTo>
                  <a:pt x="663" y="261"/>
                </a:lnTo>
                <a:lnTo>
                  <a:pt x="669" y="242"/>
                </a:lnTo>
                <a:lnTo>
                  <a:pt x="674" y="220"/>
                </a:lnTo>
                <a:lnTo>
                  <a:pt x="677" y="202"/>
                </a:lnTo>
                <a:lnTo>
                  <a:pt x="679" y="184"/>
                </a:lnTo>
                <a:lnTo>
                  <a:pt x="680" y="165"/>
                </a:lnTo>
                <a:lnTo>
                  <a:pt x="682" y="147"/>
                </a:lnTo>
                <a:lnTo>
                  <a:pt x="682" y="139"/>
                </a:lnTo>
                <a:lnTo>
                  <a:pt x="680" y="131"/>
                </a:lnTo>
                <a:lnTo>
                  <a:pt x="679" y="121"/>
                </a:lnTo>
                <a:lnTo>
                  <a:pt x="678" y="111"/>
                </a:lnTo>
                <a:close/>
                <a:moveTo>
                  <a:pt x="480" y="240"/>
                </a:moveTo>
                <a:lnTo>
                  <a:pt x="475" y="243"/>
                </a:lnTo>
                <a:lnTo>
                  <a:pt x="471" y="245"/>
                </a:lnTo>
                <a:lnTo>
                  <a:pt x="467" y="246"/>
                </a:lnTo>
                <a:lnTo>
                  <a:pt x="462" y="247"/>
                </a:lnTo>
                <a:lnTo>
                  <a:pt x="445" y="247"/>
                </a:lnTo>
                <a:lnTo>
                  <a:pt x="429" y="248"/>
                </a:lnTo>
                <a:lnTo>
                  <a:pt x="413" y="249"/>
                </a:lnTo>
                <a:lnTo>
                  <a:pt x="397" y="252"/>
                </a:lnTo>
                <a:lnTo>
                  <a:pt x="383" y="255"/>
                </a:lnTo>
                <a:lnTo>
                  <a:pt x="369" y="258"/>
                </a:lnTo>
                <a:lnTo>
                  <a:pt x="355" y="262"/>
                </a:lnTo>
                <a:lnTo>
                  <a:pt x="342" y="267"/>
                </a:lnTo>
                <a:lnTo>
                  <a:pt x="331" y="272"/>
                </a:lnTo>
                <a:lnTo>
                  <a:pt x="318" y="279"/>
                </a:lnTo>
                <a:lnTo>
                  <a:pt x="305" y="285"/>
                </a:lnTo>
                <a:lnTo>
                  <a:pt x="293" y="294"/>
                </a:lnTo>
                <a:lnTo>
                  <a:pt x="280" y="302"/>
                </a:lnTo>
                <a:lnTo>
                  <a:pt x="267" y="312"/>
                </a:lnTo>
                <a:lnTo>
                  <a:pt x="254" y="323"/>
                </a:lnTo>
                <a:lnTo>
                  <a:pt x="241" y="334"/>
                </a:lnTo>
                <a:lnTo>
                  <a:pt x="230" y="343"/>
                </a:lnTo>
                <a:lnTo>
                  <a:pt x="215" y="359"/>
                </a:lnTo>
                <a:lnTo>
                  <a:pt x="199" y="375"/>
                </a:lnTo>
                <a:lnTo>
                  <a:pt x="187" y="386"/>
                </a:lnTo>
                <a:lnTo>
                  <a:pt x="183" y="389"/>
                </a:lnTo>
                <a:lnTo>
                  <a:pt x="179" y="391"/>
                </a:lnTo>
                <a:lnTo>
                  <a:pt x="175" y="393"/>
                </a:lnTo>
                <a:lnTo>
                  <a:pt x="170" y="393"/>
                </a:lnTo>
                <a:lnTo>
                  <a:pt x="165" y="393"/>
                </a:lnTo>
                <a:lnTo>
                  <a:pt x="161" y="391"/>
                </a:lnTo>
                <a:lnTo>
                  <a:pt x="157" y="389"/>
                </a:lnTo>
                <a:lnTo>
                  <a:pt x="153" y="386"/>
                </a:lnTo>
                <a:lnTo>
                  <a:pt x="150" y="382"/>
                </a:lnTo>
                <a:lnTo>
                  <a:pt x="147" y="378"/>
                </a:lnTo>
                <a:lnTo>
                  <a:pt x="146" y="374"/>
                </a:lnTo>
                <a:lnTo>
                  <a:pt x="146" y="368"/>
                </a:lnTo>
                <a:lnTo>
                  <a:pt x="146" y="364"/>
                </a:lnTo>
                <a:lnTo>
                  <a:pt x="147" y="360"/>
                </a:lnTo>
                <a:lnTo>
                  <a:pt x="150" y="355"/>
                </a:lnTo>
                <a:lnTo>
                  <a:pt x="153" y="352"/>
                </a:lnTo>
                <a:lnTo>
                  <a:pt x="176" y="327"/>
                </a:lnTo>
                <a:lnTo>
                  <a:pt x="199" y="306"/>
                </a:lnTo>
                <a:lnTo>
                  <a:pt x="220" y="285"/>
                </a:lnTo>
                <a:lnTo>
                  <a:pt x="242" y="268"/>
                </a:lnTo>
                <a:lnTo>
                  <a:pt x="254" y="260"/>
                </a:lnTo>
                <a:lnTo>
                  <a:pt x="265" y="253"/>
                </a:lnTo>
                <a:lnTo>
                  <a:pt x="277" y="246"/>
                </a:lnTo>
                <a:lnTo>
                  <a:pt x="288" y="240"/>
                </a:lnTo>
                <a:lnTo>
                  <a:pt x="314" y="228"/>
                </a:lnTo>
                <a:lnTo>
                  <a:pt x="341" y="217"/>
                </a:lnTo>
                <a:lnTo>
                  <a:pt x="355" y="213"/>
                </a:lnTo>
                <a:lnTo>
                  <a:pt x="369" y="208"/>
                </a:lnTo>
                <a:lnTo>
                  <a:pt x="385" y="205"/>
                </a:lnTo>
                <a:lnTo>
                  <a:pt x="400" y="203"/>
                </a:lnTo>
                <a:lnTo>
                  <a:pt x="415" y="201"/>
                </a:lnTo>
                <a:lnTo>
                  <a:pt x="430" y="200"/>
                </a:lnTo>
                <a:lnTo>
                  <a:pt x="446" y="199"/>
                </a:lnTo>
                <a:lnTo>
                  <a:pt x="462" y="199"/>
                </a:lnTo>
                <a:lnTo>
                  <a:pt x="467" y="199"/>
                </a:lnTo>
                <a:lnTo>
                  <a:pt x="471" y="200"/>
                </a:lnTo>
                <a:lnTo>
                  <a:pt x="475" y="202"/>
                </a:lnTo>
                <a:lnTo>
                  <a:pt x="480" y="205"/>
                </a:lnTo>
                <a:lnTo>
                  <a:pt x="483" y="210"/>
                </a:lnTo>
                <a:lnTo>
                  <a:pt x="485" y="214"/>
                </a:lnTo>
                <a:lnTo>
                  <a:pt x="486" y="218"/>
                </a:lnTo>
                <a:lnTo>
                  <a:pt x="486" y="222"/>
                </a:lnTo>
                <a:lnTo>
                  <a:pt x="486" y="228"/>
                </a:lnTo>
                <a:lnTo>
                  <a:pt x="485" y="232"/>
                </a:lnTo>
                <a:lnTo>
                  <a:pt x="483" y="237"/>
                </a:lnTo>
                <a:lnTo>
                  <a:pt x="480" y="240"/>
                </a:lnTo>
                <a:close/>
              </a:path>
            </a:pathLst>
          </a:custGeom>
          <a:solidFill>
            <a:schemeClr val="accent1"/>
          </a:solidFill>
          <a:ln>
            <a:noFill/>
          </a:ln>
        </p:spPr>
        <p:txBody>
          <a:bodyPr vert="horz" wrap="square" lIns="243792" tIns="121896" rIns="243792" bIns="121896" numCol="1" anchor="t" anchorCtr="0" compatLnSpc="1">
            <a:prstTxWarp prst="textNoShape">
              <a:avLst/>
            </a:prstTxWarp>
          </a:bodyPr>
          <a:lstStyle/>
          <a:p>
            <a:endParaRPr lang="ru-RU" sz="2400"/>
          </a:p>
        </p:txBody>
      </p:sp>
      <p:sp>
        <p:nvSpPr>
          <p:cNvPr id="3" name="Freeform 7"/>
          <p:cNvSpPr>
            <a:spLocks noEditPoints="1"/>
          </p:cNvSpPr>
          <p:nvPr/>
        </p:nvSpPr>
        <p:spPr bwMode="auto">
          <a:xfrm>
            <a:off x="1587192" y="11079927"/>
            <a:ext cx="825340" cy="825340"/>
          </a:xfrm>
          <a:custGeom>
            <a:avLst/>
            <a:gdLst>
              <a:gd name="T0" fmla="*/ 535 w 584"/>
              <a:gd name="T1" fmla="*/ 130 h 585"/>
              <a:gd name="T2" fmla="*/ 512 w 584"/>
              <a:gd name="T3" fmla="*/ 100 h 585"/>
              <a:gd name="T4" fmla="*/ 485 w 584"/>
              <a:gd name="T5" fmla="*/ 73 h 585"/>
              <a:gd name="T6" fmla="*/ 455 w 584"/>
              <a:gd name="T7" fmla="*/ 50 h 585"/>
              <a:gd name="T8" fmla="*/ 421 w 584"/>
              <a:gd name="T9" fmla="*/ 31 h 585"/>
              <a:gd name="T10" fmla="*/ 387 w 584"/>
              <a:gd name="T11" fmla="*/ 15 h 585"/>
              <a:gd name="T12" fmla="*/ 350 w 584"/>
              <a:gd name="T13" fmla="*/ 6 h 585"/>
              <a:gd name="T14" fmla="*/ 311 w 584"/>
              <a:gd name="T15" fmla="*/ 1 h 585"/>
              <a:gd name="T16" fmla="*/ 272 w 584"/>
              <a:gd name="T17" fmla="*/ 1 h 585"/>
              <a:gd name="T18" fmla="*/ 234 w 584"/>
              <a:gd name="T19" fmla="*/ 6 h 585"/>
              <a:gd name="T20" fmla="*/ 198 w 584"/>
              <a:gd name="T21" fmla="*/ 15 h 585"/>
              <a:gd name="T22" fmla="*/ 162 w 584"/>
              <a:gd name="T23" fmla="*/ 31 h 585"/>
              <a:gd name="T24" fmla="*/ 128 w 584"/>
              <a:gd name="T25" fmla="*/ 50 h 585"/>
              <a:gd name="T26" fmla="*/ 98 w 584"/>
              <a:gd name="T27" fmla="*/ 73 h 585"/>
              <a:gd name="T28" fmla="*/ 72 w 584"/>
              <a:gd name="T29" fmla="*/ 100 h 585"/>
              <a:gd name="T30" fmla="*/ 49 w 584"/>
              <a:gd name="T31" fmla="*/ 130 h 585"/>
              <a:gd name="T32" fmla="*/ 29 w 584"/>
              <a:gd name="T33" fmla="*/ 163 h 585"/>
              <a:gd name="T34" fmla="*/ 15 w 584"/>
              <a:gd name="T35" fmla="*/ 198 h 585"/>
              <a:gd name="T36" fmla="*/ 5 w 584"/>
              <a:gd name="T37" fmla="*/ 235 h 585"/>
              <a:gd name="T38" fmla="*/ 0 w 584"/>
              <a:gd name="T39" fmla="*/ 274 h 585"/>
              <a:gd name="T40" fmla="*/ 0 w 584"/>
              <a:gd name="T41" fmla="*/ 312 h 585"/>
              <a:gd name="T42" fmla="*/ 5 w 584"/>
              <a:gd name="T43" fmla="*/ 350 h 585"/>
              <a:gd name="T44" fmla="*/ 15 w 584"/>
              <a:gd name="T45" fmla="*/ 387 h 585"/>
              <a:gd name="T46" fmla="*/ 29 w 584"/>
              <a:gd name="T47" fmla="*/ 423 h 585"/>
              <a:gd name="T48" fmla="*/ 49 w 584"/>
              <a:gd name="T49" fmla="*/ 456 h 585"/>
              <a:gd name="T50" fmla="*/ 72 w 584"/>
              <a:gd name="T51" fmla="*/ 486 h 585"/>
              <a:gd name="T52" fmla="*/ 98 w 584"/>
              <a:gd name="T53" fmla="*/ 512 h 585"/>
              <a:gd name="T54" fmla="*/ 128 w 584"/>
              <a:gd name="T55" fmla="*/ 536 h 585"/>
              <a:gd name="T56" fmla="*/ 162 w 584"/>
              <a:gd name="T57" fmla="*/ 555 h 585"/>
              <a:gd name="T58" fmla="*/ 198 w 584"/>
              <a:gd name="T59" fmla="*/ 569 h 585"/>
              <a:gd name="T60" fmla="*/ 234 w 584"/>
              <a:gd name="T61" fmla="*/ 579 h 585"/>
              <a:gd name="T62" fmla="*/ 272 w 584"/>
              <a:gd name="T63" fmla="*/ 585 h 585"/>
              <a:gd name="T64" fmla="*/ 311 w 584"/>
              <a:gd name="T65" fmla="*/ 585 h 585"/>
              <a:gd name="T66" fmla="*/ 350 w 584"/>
              <a:gd name="T67" fmla="*/ 579 h 585"/>
              <a:gd name="T68" fmla="*/ 387 w 584"/>
              <a:gd name="T69" fmla="*/ 569 h 585"/>
              <a:gd name="T70" fmla="*/ 421 w 584"/>
              <a:gd name="T71" fmla="*/ 555 h 585"/>
              <a:gd name="T72" fmla="*/ 455 w 584"/>
              <a:gd name="T73" fmla="*/ 536 h 585"/>
              <a:gd name="T74" fmla="*/ 485 w 584"/>
              <a:gd name="T75" fmla="*/ 512 h 585"/>
              <a:gd name="T76" fmla="*/ 512 w 584"/>
              <a:gd name="T77" fmla="*/ 486 h 585"/>
              <a:gd name="T78" fmla="*/ 535 w 584"/>
              <a:gd name="T79" fmla="*/ 456 h 585"/>
              <a:gd name="T80" fmla="*/ 554 w 584"/>
              <a:gd name="T81" fmla="*/ 423 h 585"/>
              <a:gd name="T82" fmla="*/ 569 w 584"/>
              <a:gd name="T83" fmla="*/ 387 h 585"/>
              <a:gd name="T84" fmla="*/ 579 w 584"/>
              <a:gd name="T85" fmla="*/ 350 h 585"/>
              <a:gd name="T86" fmla="*/ 583 w 584"/>
              <a:gd name="T87" fmla="*/ 312 h 585"/>
              <a:gd name="T88" fmla="*/ 583 w 584"/>
              <a:gd name="T89" fmla="*/ 274 h 585"/>
              <a:gd name="T90" fmla="*/ 579 w 584"/>
              <a:gd name="T91" fmla="*/ 235 h 585"/>
              <a:gd name="T92" fmla="*/ 569 w 584"/>
              <a:gd name="T93" fmla="*/ 198 h 585"/>
              <a:gd name="T94" fmla="*/ 554 w 584"/>
              <a:gd name="T95" fmla="*/ 163 h 585"/>
              <a:gd name="T96" fmla="*/ 437 w 584"/>
              <a:gd name="T97" fmla="*/ 313 h 585"/>
              <a:gd name="T98" fmla="*/ 225 w 584"/>
              <a:gd name="T99" fmla="*/ 438 h 585"/>
              <a:gd name="T100" fmla="*/ 213 w 584"/>
              <a:gd name="T101" fmla="*/ 438 h 585"/>
              <a:gd name="T102" fmla="*/ 201 w 584"/>
              <a:gd name="T103" fmla="*/ 431 h 585"/>
              <a:gd name="T104" fmla="*/ 195 w 584"/>
              <a:gd name="T105" fmla="*/ 421 h 585"/>
              <a:gd name="T106" fmla="*/ 194 w 584"/>
              <a:gd name="T107" fmla="*/ 171 h 585"/>
              <a:gd name="T108" fmla="*/ 198 w 584"/>
              <a:gd name="T109" fmla="*/ 159 h 585"/>
              <a:gd name="T110" fmla="*/ 206 w 584"/>
              <a:gd name="T111" fmla="*/ 149 h 585"/>
              <a:gd name="T112" fmla="*/ 219 w 584"/>
              <a:gd name="T113" fmla="*/ 146 h 585"/>
              <a:gd name="T114" fmla="*/ 231 w 584"/>
              <a:gd name="T115" fmla="*/ 150 h 585"/>
              <a:gd name="T116" fmla="*/ 443 w 584"/>
              <a:gd name="T117" fmla="*/ 276 h 585"/>
              <a:gd name="T118" fmla="*/ 449 w 584"/>
              <a:gd name="T119" fmla="*/ 287 h 585"/>
              <a:gd name="T120" fmla="*/ 449 w 584"/>
              <a:gd name="T121" fmla="*/ 299 h 585"/>
              <a:gd name="T122" fmla="*/ 443 w 584"/>
              <a:gd name="T123" fmla="*/ 310 h 5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584" h="585">
                <a:moveTo>
                  <a:pt x="544" y="146"/>
                </a:moveTo>
                <a:lnTo>
                  <a:pt x="535" y="130"/>
                </a:lnTo>
                <a:lnTo>
                  <a:pt x="524" y="114"/>
                </a:lnTo>
                <a:lnTo>
                  <a:pt x="512" y="100"/>
                </a:lnTo>
                <a:lnTo>
                  <a:pt x="499" y="86"/>
                </a:lnTo>
                <a:lnTo>
                  <a:pt x="485" y="73"/>
                </a:lnTo>
                <a:lnTo>
                  <a:pt x="470" y="61"/>
                </a:lnTo>
                <a:lnTo>
                  <a:pt x="455" y="50"/>
                </a:lnTo>
                <a:lnTo>
                  <a:pt x="438" y="39"/>
                </a:lnTo>
                <a:lnTo>
                  <a:pt x="421" y="31"/>
                </a:lnTo>
                <a:lnTo>
                  <a:pt x="404" y="23"/>
                </a:lnTo>
                <a:lnTo>
                  <a:pt x="387" y="15"/>
                </a:lnTo>
                <a:lnTo>
                  <a:pt x="368" y="10"/>
                </a:lnTo>
                <a:lnTo>
                  <a:pt x="350" y="6"/>
                </a:lnTo>
                <a:lnTo>
                  <a:pt x="330" y="3"/>
                </a:lnTo>
                <a:lnTo>
                  <a:pt x="311" y="1"/>
                </a:lnTo>
                <a:lnTo>
                  <a:pt x="292" y="0"/>
                </a:lnTo>
                <a:lnTo>
                  <a:pt x="272" y="1"/>
                </a:lnTo>
                <a:lnTo>
                  <a:pt x="253" y="3"/>
                </a:lnTo>
                <a:lnTo>
                  <a:pt x="234" y="6"/>
                </a:lnTo>
                <a:lnTo>
                  <a:pt x="215" y="10"/>
                </a:lnTo>
                <a:lnTo>
                  <a:pt x="198" y="15"/>
                </a:lnTo>
                <a:lnTo>
                  <a:pt x="179" y="23"/>
                </a:lnTo>
                <a:lnTo>
                  <a:pt x="162" y="31"/>
                </a:lnTo>
                <a:lnTo>
                  <a:pt x="145" y="39"/>
                </a:lnTo>
                <a:lnTo>
                  <a:pt x="128" y="50"/>
                </a:lnTo>
                <a:lnTo>
                  <a:pt x="113" y="61"/>
                </a:lnTo>
                <a:lnTo>
                  <a:pt x="98" y="73"/>
                </a:lnTo>
                <a:lnTo>
                  <a:pt x="85" y="86"/>
                </a:lnTo>
                <a:lnTo>
                  <a:pt x="72" y="100"/>
                </a:lnTo>
                <a:lnTo>
                  <a:pt x="60" y="114"/>
                </a:lnTo>
                <a:lnTo>
                  <a:pt x="49" y="130"/>
                </a:lnTo>
                <a:lnTo>
                  <a:pt x="39" y="146"/>
                </a:lnTo>
                <a:lnTo>
                  <a:pt x="29" y="163"/>
                </a:lnTo>
                <a:lnTo>
                  <a:pt x="22" y="181"/>
                </a:lnTo>
                <a:lnTo>
                  <a:pt x="15" y="198"/>
                </a:lnTo>
                <a:lnTo>
                  <a:pt x="10" y="216"/>
                </a:lnTo>
                <a:lnTo>
                  <a:pt x="5" y="235"/>
                </a:lnTo>
                <a:lnTo>
                  <a:pt x="2" y="254"/>
                </a:lnTo>
                <a:lnTo>
                  <a:pt x="0" y="274"/>
                </a:lnTo>
                <a:lnTo>
                  <a:pt x="0" y="293"/>
                </a:lnTo>
                <a:lnTo>
                  <a:pt x="0" y="312"/>
                </a:lnTo>
                <a:lnTo>
                  <a:pt x="2" y="332"/>
                </a:lnTo>
                <a:lnTo>
                  <a:pt x="5" y="350"/>
                </a:lnTo>
                <a:lnTo>
                  <a:pt x="10" y="370"/>
                </a:lnTo>
                <a:lnTo>
                  <a:pt x="15" y="387"/>
                </a:lnTo>
                <a:lnTo>
                  <a:pt x="22" y="405"/>
                </a:lnTo>
                <a:lnTo>
                  <a:pt x="29" y="423"/>
                </a:lnTo>
                <a:lnTo>
                  <a:pt x="39" y="440"/>
                </a:lnTo>
                <a:lnTo>
                  <a:pt x="49" y="456"/>
                </a:lnTo>
                <a:lnTo>
                  <a:pt x="60" y="471"/>
                </a:lnTo>
                <a:lnTo>
                  <a:pt x="72" y="486"/>
                </a:lnTo>
                <a:lnTo>
                  <a:pt x="85" y="499"/>
                </a:lnTo>
                <a:lnTo>
                  <a:pt x="98" y="512"/>
                </a:lnTo>
                <a:lnTo>
                  <a:pt x="113" y="524"/>
                </a:lnTo>
                <a:lnTo>
                  <a:pt x="128" y="536"/>
                </a:lnTo>
                <a:lnTo>
                  <a:pt x="145" y="546"/>
                </a:lnTo>
                <a:lnTo>
                  <a:pt x="162" y="555"/>
                </a:lnTo>
                <a:lnTo>
                  <a:pt x="179" y="563"/>
                </a:lnTo>
                <a:lnTo>
                  <a:pt x="198" y="569"/>
                </a:lnTo>
                <a:lnTo>
                  <a:pt x="215" y="575"/>
                </a:lnTo>
                <a:lnTo>
                  <a:pt x="234" y="579"/>
                </a:lnTo>
                <a:lnTo>
                  <a:pt x="253" y="582"/>
                </a:lnTo>
                <a:lnTo>
                  <a:pt x="272" y="585"/>
                </a:lnTo>
                <a:lnTo>
                  <a:pt x="292" y="585"/>
                </a:lnTo>
                <a:lnTo>
                  <a:pt x="311" y="585"/>
                </a:lnTo>
                <a:lnTo>
                  <a:pt x="330" y="582"/>
                </a:lnTo>
                <a:lnTo>
                  <a:pt x="350" y="579"/>
                </a:lnTo>
                <a:lnTo>
                  <a:pt x="368" y="575"/>
                </a:lnTo>
                <a:lnTo>
                  <a:pt x="387" y="569"/>
                </a:lnTo>
                <a:lnTo>
                  <a:pt x="404" y="563"/>
                </a:lnTo>
                <a:lnTo>
                  <a:pt x="421" y="555"/>
                </a:lnTo>
                <a:lnTo>
                  <a:pt x="438" y="546"/>
                </a:lnTo>
                <a:lnTo>
                  <a:pt x="455" y="536"/>
                </a:lnTo>
                <a:lnTo>
                  <a:pt x="470" y="524"/>
                </a:lnTo>
                <a:lnTo>
                  <a:pt x="485" y="512"/>
                </a:lnTo>
                <a:lnTo>
                  <a:pt x="499" y="499"/>
                </a:lnTo>
                <a:lnTo>
                  <a:pt x="512" y="486"/>
                </a:lnTo>
                <a:lnTo>
                  <a:pt x="524" y="471"/>
                </a:lnTo>
                <a:lnTo>
                  <a:pt x="535" y="456"/>
                </a:lnTo>
                <a:lnTo>
                  <a:pt x="544" y="440"/>
                </a:lnTo>
                <a:lnTo>
                  <a:pt x="554" y="423"/>
                </a:lnTo>
                <a:lnTo>
                  <a:pt x="562" y="405"/>
                </a:lnTo>
                <a:lnTo>
                  <a:pt x="569" y="387"/>
                </a:lnTo>
                <a:lnTo>
                  <a:pt x="575" y="370"/>
                </a:lnTo>
                <a:lnTo>
                  <a:pt x="579" y="350"/>
                </a:lnTo>
                <a:lnTo>
                  <a:pt x="581" y="332"/>
                </a:lnTo>
                <a:lnTo>
                  <a:pt x="583" y="312"/>
                </a:lnTo>
                <a:lnTo>
                  <a:pt x="584" y="293"/>
                </a:lnTo>
                <a:lnTo>
                  <a:pt x="583" y="274"/>
                </a:lnTo>
                <a:lnTo>
                  <a:pt x="581" y="254"/>
                </a:lnTo>
                <a:lnTo>
                  <a:pt x="579" y="235"/>
                </a:lnTo>
                <a:lnTo>
                  <a:pt x="575" y="216"/>
                </a:lnTo>
                <a:lnTo>
                  <a:pt x="569" y="198"/>
                </a:lnTo>
                <a:lnTo>
                  <a:pt x="562" y="181"/>
                </a:lnTo>
                <a:lnTo>
                  <a:pt x="554" y="163"/>
                </a:lnTo>
                <a:lnTo>
                  <a:pt x="544" y="146"/>
                </a:lnTo>
                <a:close/>
                <a:moveTo>
                  <a:pt x="437" y="313"/>
                </a:moveTo>
                <a:lnTo>
                  <a:pt x="231" y="436"/>
                </a:lnTo>
                <a:lnTo>
                  <a:pt x="225" y="438"/>
                </a:lnTo>
                <a:lnTo>
                  <a:pt x="218" y="439"/>
                </a:lnTo>
                <a:lnTo>
                  <a:pt x="213" y="438"/>
                </a:lnTo>
                <a:lnTo>
                  <a:pt x="206" y="436"/>
                </a:lnTo>
                <a:lnTo>
                  <a:pt x="201" y="431"/>
                </a:lnTo>
                <a:lnTo>
                  <a:pt x="198" y="427"/>
                </a:lnTo>
                <a:lnTo>
                  <a:pt x="195" y="421"/>
                </a:lnTo>
                <a:lnTo>
                  <a:pt x="194" y="414"/>
                </a:lnTo>
                <a:lnTo>
                  <a:pt x="194" y="171"/>
                </a:lnTo>
                <a:lnTo>
                  <a:pt x="195" y="164"/>
                </a:lnTo>
                <a:lnTo>
                  <a:pt x="198" y="159"/>
                </a:lnTo>
                <a:lnTo>
                  <a:pt x="201" y="154"/>
                </a:lnTo>
                <a:lnTo>
                  <a:pt x="206" y="149"/>
                </a:lnTo>
                <a:lnTo>
                  <a:pt x="213" y="147"/>
                </a:lnTo>
                <a:lnTo>
                  <a:pt x="219" y="146"/>
                </a:lnTo>
                <a:lnTo>
                  <a:pt x="225" y="147"/>
                </a:lnTo>
                <a:lnTo>
                  <a:pt x="231" y="150"/>
                </a:lnTo>
                <a:lnTo>
                  <a:pt x="437" y="271"/>
                </a:lnTo>
                <a:lnTo>
                  <a:pt x="443" y="276"/>
                </a:lnTo>
                <a:lnTo>
                  <a:pt x="447" y="280"/>
                </a:lnTo>
                <a:lnTo>
                  <a:pt x="449" y="287"/>
                </a:lnTo>
                <a:lnTo>
                  <a:pt x="450" y="293"/>
                </a:lnTo>
                <a:lnTo>
                  <a:pt x="449" y="299"/>
                </a:lnTo>
                <a:lnTo>
                  <a:pt x="447" y="305"/>
                </a:lnTo>
                <a:lnTo>
                  <a:pt x="443" y="310"/>
                </a:lnTo>
                <a:lnTo>
                  <a:pt x="437" y="313"/>
                </a:lnTo>
                <a:close/>
              </a:path>
            </a:pathLst>
          </a:custGeom>
          <a:solidFill>
            <a:schemeClr val="accent1"/>
          </a:solidFill>
          <a:ln>
            <a:noFill/>
          </a:ln>
        </p:spPr>
        <p:txBody>
          <a:bodyPr vert="horz" wrap="square" lIns="243792" tIns="121896" rIns="243792" bIns="121896" numCol="1" anchor="t" anchorCtr="0" compatLnSpc="1">
            <a:prstTxWarp prst="textNoShape">
              <a:avLst/>
            </a:prstTxWarp>
          </a:bodyPr>
          <a:lstStyle/>
          <a:p>
            <a:endParaRPr lang="ru-RU" sz="2400"/>
          </a:p>
        </p:txBody>
      </p:sp>
      <p:sp>
        <p:nvSpPr>
          <p:cNvPr id="4" name="Freeform 8"/>
          <p:cNvSpPr>
            <a:spLocks noEditPoints="1"/>
          </p:cNvSpPr>
          <p:nvPr/>
        </p:nvSpPr>
        <p:spPr bwMode="auto">
          <a:xfrm>
            <a:off x="3576470" y="11079927"/>
            <a:ext cx="825340" cy="825340"/>
          </a:xfrm>
          <a:custGeom>
            <a:avLst/>
            <a:gdLst>
              <a:gd name="T0" fmla="*/ 545 w 585"/>
              <a:gd name="T1" fmla="*/ 25 h 585"/>
              <a:gd name="T2" fmla="*/ 526 w 585"/>
              <a:gd name="T3" fmla="*/ 13 h 585"/>
              <a:gd name="T4" fmla="*/ 508 w 585"/>
              <a:gd name="T5" fmla="*/ 5 h 585"/>
              <a:gd name="T6" fmla="*/ 486 w 585"/>
              <a:gd name="T7" fmla="*/ 1 h 585"/>
              <a:gd name="T8" fmla="*/ 111 w 585"/>
              <a:gd name="T9" fmla="*/ 0 h 585"/>
              <a:gd name="T10" fmla="*/ 88 w 585"/>
              <a:gd name="T11" fmla="*/ 3 h 585"/>
              <a:gd name="T12" fmla="*/ 68 w 585"/>
              <a:gd name="T13" fmla="*/ 9 h 585"/>
              <a:gd name="T14" fmla="*/ 50 w 585"/>
              <a:gd name="T15" fmla="*/ 19 h 585"/>
              <a:gd name="T16" fmla="*/ 33 w 585"/>
              <a:gd name="T17" fmla="*/ 33 h 585"/>
              <a:gd name="T18" fmla="*/ 19 w 585"/>
              <a:gd name="T19" fmla="*/ 50 h 585"/>
              <a:gd name="T20" fmla="*/ 9 w 585"/>
              <a:gd name="T21" fmla="*/ 68 h 585"/>
              <a:gd name="T22" fmla="*/ 3 w 585"/>
              <a:gd name="T23" fmla="*/ 88 h 585"/>
              <a:gd name="T24" fmla="*/ 0 w 585"/>
              <a:gd name="T25" fmla="*/ 111 h 585"/>
              <a:gd name="T26" fmla="*/ 2 w 585"/>
              <a:gd name="T27" fmla="*/ 486 h 585"/>
              <a:gd name="T28" fmla="*/ 5 w 585"/>
              <a:gd name="T29" fmla="*/ 508 h 585"/>
              <a:gd name="T30" fmla="*/ 13 w 585"/>
              <a:gd name="T31" fmla="*/ 527 h 585"/>
              <a:gd name="T32" fmla="*/ 25 w 585"/>
              <a:gd name="T33" fmla="*/ 545 h 585"/>
              <a:gd name="T34" fmla="*/ 41 w 585"/>
              <a:gd name="T35" fmla="*/ 561 h 585"/>
              <a:gd name="T36" fmla="*/ 59 w 585"/>
              <a:gd name="T37" fmla="*/ 573 h 585"/>
              <a:gd name="T38" fmla="*/ 78 w 585"/>
              <a:gd name="T39" fmla="*/ 580 h 585"/>
              <a:gd name="T40" fmla="*/ 99 w 585"/>
              <a:gd name="T41" fmla="*/ 585 h 585"/>
              <a:gd name="T42" fmla="*/ 476 w 585"/>
              <a:gd name="T43" fmla="*/ 585 h 585"/>
              <a:gd name="T44" fmla="*/ 497 w 585"/>
              <a:gd name="T45" fmla="*/ 582 h 585"/>
              <a:gd name="T46" fmla="*/ 518 w 585"/>
              <a:gd name="T47" fmla="*/ 577 h 585"/>
              <a:gd name="T48" fmla="*/ 536 w 585"/>
              <a:gd name="T49" fmla="*/ 567 h 585"/>
              <a:gd name="T50" fmla="*/ 553 w 585"/>
              <a:gd name="T51" fmla="*/ 553 h 585"/>
              <a:gd name="T52" fmla="*/ 567 w 585"/>
              <a:gd name="T53" fmla="*/ 536 h 585"/>
              <a:gd name="T54" fmla="*/ 577 w 585"/>
              <a:gd name="T55" fmla="*/ 518 h 585"/>
              <a:gd name="T56" fmla="*/ 583 w 585"/>
              <a:gd name="T57" fmla="*/ 497 h 585"/>
              <a:gd name="T58" fmla="*/ 585 w 585"/>
              <a:gd name="T59" fmla="*/ 475 h 585"/>
              <a:gd name="T60" fmla="*/ 585 w 585"/>
              <a:gd name="T61" fmla="*/ 99 h 585"/>
              <a:gd name="T62" fmla="*/ 580 w 585"/>
              <a:gd name="T63" fmla="*/ 78 h 585"/>
              <a:gd name="T64" fmla="*/ 573 w 585"/>
              <a:gd name="T65" fmla="*/ 59 h 585"/>
              <a:gd name="T66" fmla="*/ 560 w 585"/>
              <a:gd name="T67" fmla="*/ 41 h 585"/>
              <a:gd name="T68" fmla="*/ 488 w 585"/>
              <a:gd name="T69" fmla="*/ 475 h 585"/>
              <a:gd name="T70" fmla="*/ 484 w 585"/>
              <a:gd name="T71" fmla="*/ 484 h 585"/>
              <a:gd name="T72" fmla="*/ 476 w 585"/>
              <a:gd name="T73" fmla="*/ 487 h 585"/>
              <a:gd name="T74" fmla="*/ 105 w 585"/>
              <a:gd name="T75" fmla="*/ 486 h 585"/>
              <a:gd name="T76" fmla="*/ 99 w 585"/>
              <a:gd name="T77" fmla="*/ 480 h 585"/>
              <a:gd name="T78" fmla="*/ 98 w 585"/>
              <a:gd name="T79" fmla="*/ 111 h 585"/>
              <a:gd name="T80" fmla="*/ 102 w 585"/>
              <a:gd name="T81" fmla="*/ 102 h 585"/>
              <a:gd name="T82" fmla="*/ 111 w 585"/>
              <a:gd name="T83" fmla="*/ 98 h 585"/>
              <a:gd name="T84" fmla="*/ 480 w 585"/>
              <a:gd name="T85" fmla="*/ 99 h 585"/>
              <a:gd name="T86" fmla="*/ 486 w 585"/>
              <a:gd name="T87" fmla="*/ 105 h 585"/>
              <a:gd name="T88" fmla="*/ 488 w 585"/>
              <a:gd name="T89" fmla="*/ 475 h 5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585" h="585">
                <a:moveTo>
                  <a:pt x="553" y="33"/>
                </a:moveTo>
                <a:lnTo>
                  <a:pt x="545" y="25"/>
                </a:lnTo>
                <a:lnTo>
                  <a:pt x="536" y="19"/>
                </a:lnTo>
                <a:lnTo>
                  <a:pt x="526" y="13"/>
                </a:lnTo>
                <a:lnTo>
                  <a:pt x="518" y="9"/>
                </a:lnTo>
                <a:lnTo>
                  <a:pt x="508" y="5"/>
                </a:lnTo>
                <a:lnTo>
                  <a:pt x="497" y="3"/>
                </a:lnTo>
                <a:lnTo>
                  <a:pt x="486" y="1"/>
                </a:lnTo>
                <a:lnTo>
                  <a:pt x="476" y="0"/>
                </a:lnTo>
                <a:lnTo>
                  <a:pt x="111" y="0"/>
                </a:lnTo>
                <a:lnTo>
                  <a:pt x="99" y="1"/>
                </a:lnTo>
                <a:lnTo>
                  <a:pt x="88" y="3"/>
                </a:lnTo>
                <a:lnTo>
                  <a:pt x="78" y="5"/>
                </a:lnTo>
                <a:lnTo>
                  <a:pt x="68" y="9"/>
                </a:lnTo>
                <a:lnTo>
                  <a:pt x="59" y="13"/>
                </a:lnTo>
                <a:lnTo>
                  <a:pt x="50" y="19"/>
                </a:lnTo>
                <a:lnTo>
                  <a:pt x="41" y="25"/>
                </a:lnTo>
                <a:lnTo>
                  <a:pt x="33" y="33"/>
                </a:lnTo>
                <a:lnTo>
                  <a:pt x="25" y="41"/>
                </a:lnTo>
                <a:lnTo>
                  <a:pt x="19" y="50"/>
                </a:lnTo>
                <a:lnTo>
                  <a:pt x="13" y="59"/>
                </a:lnTo>
                <a:lnTo>
                  <a:pt x="9" y="68"/>
                </a:lnTo>
                <a:lnTo>
                  <a:pt x="5" y="78"/>
                </a:lnTo>
                <a:lnTo>
                  <a:pt x="3" y="88"/>
                </a:lnTo>
                <a:lnTo>
                  <a:pt x="2" y="99"/>
                </a:lnTo>
                <a:lnTo>
                  <a:pt x="0" y="111"/>
                </a:lnTo>
                <a:lnTo>
                  <a:pt x="0" y="475"/>
                </a:lnTo>
                <a:lnTo>
                  <a:pt x="2" y="486"/>
                </a:lnTo>
                <a:lnTo>
                  <a:pt x="3" y="497"/>
                </a:lnTo>
                <a:lnTo>
                  <a:pt x="5" y="508"/>
                </a:lnTo>
                <a:lnTo>
                  <a:pt x="9" y="518"/>
                </a:lnTo>
                <a:lnTo>
                  <a:pt x="13" y="527"/>
                </a:lnTo>
                <a:lnTo>
                  <a:pt x="19" y="536"/>
                </a:lnTo>
                <a:lnTo>
                  <a:pt x="25" y="545"/>
                </a:lnTo>
                <a:lnTo>
                  <a:pt x="33" y="553"/>
                </a:lnTo>
                <a:lnTo>
                  <a:pt x="41" y="561"/>
                </a:lnTo>
                <a:lnTo>
                  <a:pt x="50" y="567"/>
                </a:lnTo>
                <a:lnTo>
                  <a:pt x="59" y="573"/>
                </a:lnTo>
                <a:lnTo>
                  <a:pt x="68" y="577"/>
                </a:lnTo>
                <a:lnTo>
                  <a:pt x="78" y="580"/>
                </a:lnTo>
                <a:lnTo>
                  <a:pt x="88" y="582"/>
                </a:lnTo>
                <a:lnTo>
                  <a:pt x="99" y="585"/>
                </a:lnTo>
                <a:lnTo>
                  <a:pt x="111" y="585"/>
                </a:lnTo>
                <a:lnTo>
                  <a:pt x="476" y="585"/>
                </a:lnTo>
                <a:lnTo>
                  <a:pt x="486" y="585"/>
                </a:lnTo>
                <a:lnTo>
                  <a:pt x="497" y="582"/>
                </a:lnTo>
                <a:lnTo>
                  <a:pt x="508" y="580"/>
                </a:lnTo>
                <a:lnTo>
                  <a:pt x="518" y="577"/>
                </a:lnTo>
                <a:lnTo>
                  <a:pt x="526" y="573"/>
                </a:lnTo>
                <a:lnTo>
                  <a:pt x="536" y="567"/>
                </a:lnTo>
                <a:lnTo>
                  <a:pt x="545" y="561"/>
                </a:lnTo>
                <a:lnTo>
                  <a:pt x="553" y="553"/>
                </a:lnTo>
                <a:lnTo>
                  <a:pt x="560" y="545"/>
                </a:lnTo>
                <a:lnTo>
                  <a:pt x="567" y="536"/>
                </a:lnTo>
                <a:lnTo>
                  <a:pt x="573" y="527"/>
                </a:lnTo>
                <a:lnTo>
                  <a:pt x="577" y="518"/>
                </a:lnTo>
                <a:lnTo>
                  <a:pt x="580" y="508"/>
                </a:lnTo>
                <a:lnTo>
                  <a:pt x="583" y="497"/>
                </a:lnTo>
                <a:lnTo>
                  <a:pt x="585" y="486"/>
                </a:lnTo>
                <a:lnTo>
                  <a:pt x="585" y="475"/>
                </a:lnTo>
                <a:lnTo>
                  <a:pt x="585" y="111"/>
                </a:lnTo>
                <a:lnTo>
                  <a:pt x="585" y="99"/>
                </a:lnTo>
                <a:lnTo>
                  <a:pt x="583" y="88"/>
                </a:lnTo>
                <a:lnTo>
                  <a:pt x="580" y="78"/>
                </a:lnTo>
                <a:lnTo>
                  <a:pt x="577" y="68"/>
                </a:lnTo>
                <a:lnTo>
                  <a:pt x="573" y="59"/>
                </a:lnTo>
                <a:lnTo>
                  <a:pt x="567" y="50"/>
                </a:lnTo>
                <a:lnTo>
                  <a:pt x="560" y="41"/>
                </a:lnTo>
                <a:lnTo>
                  <a:pt x="553" y="33"/>
                </a:lnTo>
                <a:close/>
                <a:moveTo>
                  <a:pt x="488" y="475"/>
                </a:moveTo>
                <a:lnTo>
                  <a:pt x="486" y="480"/>
                </a:lnTo>
                <a:lnTo>
                  <a:pt x="484" y="484"/>
                </a:lnTo>
                <a:lnTo>
                  <a:pt x="480" y="486"/>
                </a:lnTo>
                <a:lnTo>
                  <a:pt x="476" y="487"/>
                </a:lnTo>
                <a:lnTo>
                  <a:pt x="111" y="487"/>
                </a:lnTo>
                <a:lnTo>
                  <a:pt x="105" y="486"/>
                </a:lnTo>
                <a:lnTo>
                  <a:pt x="102" y="484"/>
                </a:lnTo>
                <a:lnTo>
                  <a:pt x="99" y="480"/>
                </a:lnTo>
                <a:lnTo>
                  <a:pt x="98" y="475"/>
                </a:lnTo>
                <a:lnTo>
                  <a:pt x="98" y="111"/>
                </a:lnTo>
                <a:lnTo>
                  <a:pt x="99" y="105"/>
                </a:lnTo>
                <a:lnTo>
                  <a:pt x="102" y="102"/>
                </a:lnTo>
                <a:lnTo>
                  <a:pt x="105" y="99"/>
                </a:lnTo>
                <a:lnTo>
                  <a:pt x="111" y="98"/>
                </a:lnTo>
                <a:lnTo>
                  <a:pt x="476" y="98"/>
                </a:lnTo>
                <a:lnTo>
                  <a:pt x="480" y="99"/>
                </a:lnTo>
                <a:lnTo>
                  <a:pt x="484" y="102"/>
                </a:lnTo>
                <a:lnTo>
                  <a:pt x="486" y="105"/>
                </a:lnTo>
                <a:lnTo>
                  <a:pt x="488" y="111"/>
                </a:lnTo>
                <a:lnTo>
                  <a:pt x="488" y="475"/>
                </a:lnTo>
                <a:close/>
              </a:path>
            </a:pathLst>
          </a:custGeom>
          <a:solidFill>
            <a:schemeClr val="accent1"/>
          </a:solidFill>
          <a:ln>
            <a:noFill/>
          </a:ln>
        </p:spPr>
        <p:txBody>
          <a:bodyPr vert="horz" wrap="square" lIns="243792" tIns="121896" rIns="243792" bIns="121896" numCol="1" anchor="t" anchorCtr="0" compatLnSpc="1">
            <a:prstTxWarp prst="textNoShape">
              <a:avLst/>
            </a:prstTxWarp>
          </a:bodyPr>
          <a:lstStyle/>
          <a:p>
            <a:endParaRPr lang="ru-RU" sz="2400"/>
          </a:p>
        </p:txBody>
      </p:sp>
      <p:sp>
        <p:nvSpPr>
          <p:cNvPr id="5" name="Freeform 9"/>
          <p:cNvSpPr>
            <a:spLocks/>
          </p:cNvSpPr>
          <p:nvPr/>
        </p:nvSpPr>
        <p:spPr bwMode="auto">
          <a:xfrm>
            <a:off x="3855814" y="11287318"/>
            <a:ext cx="304740" cy="410554"/>
          </a:xfrm>
          <a:custGeom>
            <a:avLst/>
            <a:gdLst>
              <a:gd name="T0" fmla="*/ 208 w 218"/>
              <a:gd name="T1" fmla="*/ 126 h 293"/>
              <a:gd name="T2" fmla="*/ 38 w 218"/>
              <a:gd name="T3" fmla="*/ 6 h 293"/>
              <a:gd name="T4" fmla="*/ 32 w 218"/>
              <a:gd name="T5" fmla="*/ 2 h 293"/>
              <a:gd name="T6" fmla="*/ 26 w 218"/>
              <a:gd name="T7" fmla="*/ 0 h 293"/>
              <a:gd name="T8" fmla="*/ 19 w 218"/>
              <a:gd name="T9" fmla="*/ 1 h 293"/>
              <a:gd name="T10" fmla="*/ 13 w 218"/>
              <a:gd name="T11" fmla="*/ 3 h 293"/>
              <a:gd name="T12" fmla="*/ 6 w 218"/>
              <a:gd name="T13" fmla="*/ 7 h 293"/>
              <a:gd name="T14" fmla="*/ 3 w 218"/>
              <a:gd name="T15" fmla="*/ 12 h 293"/>
              <a:gd name="T16" fmla="*/ 0 w 218"/>
              <a:gd name="T17" fmla="*/ 17 h 293"/>
              <a:gd name="T18" fmla="*/ 0 w 218"/>
              <a:gd name="T19" fmla="*/ 25 h 293"/>
              <a:gd name="T20" fmla="*/ 0 w 218"/>
              <a:gd name="T21" fmla="*/ 268 h 293"/>
              <a:gd name="T22" fmla="*/ 0 w 218"/>
              <a:gd name="T23" fmla="*/ 275 h 293"/>
              <a:gd name="T24" fmla="*/ 3 w 218"/>
              <a:gd name="T25" fmla="*/ 282 h 293"/>
              <a:gd name="T26" fmla="*/ 6 w 218"/>
              <a:gd name="T27" fmla="*/ 286 h 293"/>
              <a:gd name="T28" fmla="*/ 13 w 218"/>
              <a:gd name="T29" fmla="*/ 291 h 293"/>
              <a:gd name="T30" fmla="*/ 19 w 218"/>
              <a:gd name="T31" fmla="*/ 293 h 293"/>
              <a:gd name="T32" fmla="*/ 26 w 218"/>
              <a:gd name="T33" fmla="*/ 293 h 293"/>
              <a:gd name="T34" fmla="*/ 32 w 218"/>
              <a:gd name="T35" fmla="*/ 292 h 293"/>
              <a:gd name="T36" fmla="*/ 38 w 218"/>
              <a:gd name="T37" fmla="*/ 288 h 293"/>
              <a:gd name="T38" fmla="*/ 208 w 218"/>
              <a:gd name="T39" fmla="*/ 166 h 293"/>
              <a:gd name="T40" fmla="*/ 213 w 218"/>
              <a:gd name="T41" fmla="*/ 162 h 293"/>
              <a:gd name="T42" fmla="*/ 216 w 218"/>
              <a:gd name="T43" fmla="*/ 158 h 293"/>
              <a:gd name="T44" fmla="*/ 218 w 218"/>
              <a:gd name="T45" fmla="*/ 152 h 293"/>
              <a:gd name="T46" fmla="*/ 218 w 218"/>
              <a:gd name="T47" fmla="*/ 147 h 293"/>
              <a:gd name="T48" fmla="*/ 218 w 218"/>
              <a:gd name="T49" fmla="*/ 141 h 293"/>
              <a:gd name="T50" fmla="*/ 216 w 218"/>
              <a:gd name="T51" fmla="*/ 135 h 293"/>
              <a:gd name="T52" fmla="*/ 213 w 218"/>
              <a:gd name="T53" fmla="*/ 131 h 293"/>
              <a:gd name="T54" fmla="*/ 208 w 218"/>
              <a:gd name="T55" fmla="*/ 126 h 2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218" h="293">
                <a:moveTo>
                  <a:pt x="208" y="126"/>
                </a:moveTo>
                <a:lnTo>
                  <a:pt x="38" y="6"/>
                </a:lnTo>
                <a:lnTo>
                  <a:pt x="32" y="2"/>
                </a:lnTo>
                <a:lnTo>
                  <a:pt x="26" y="0"/>
                </a:lnTo>
                <a:lnTo>
                  <a:pt x="19" y="1"/>
                </a:lnTo>
                <a:lnTo>
                  <a:pt x="13" y="3"/>
                </a:lnTo>
                <a:lnTo>
                  <a:pt x="6" y="7"/>
                </a:lnTo>
                <a:lnTo>
                  <a:pt x="3" y="12"/>
                </a:lnTo>
                <a:lnTo>
                  <a:pt x="0" y="17"/>
                </a:lnTo>
                <a:lnTo>
                  <a:pt x="0" y="25"/>
                </a:lnTo>
                <a:lnTo>
                  <a:pt x="0" y="268"/>
                </a:lnTo>
                <a:lnTo>
                  <a:pt x="0" y="275"/>
                </a:lnTo>
                <a:lnTo>
                  <a:pt x="3" y="282"/>
                </a:lnTo>
                <a:lnTo>
                  <a:pt x="6" y="286"/>
                </a:lnTo>
                <a:lnTo>
                  <a:pt x="13" y="291"/>
                </a:lnTo>
                <a:lnTo>
                  <a:pt x="19" y="293"/>
                </a:lnTo>
                <a:lnTo>
                  <a:pt x="26" y="293"/>
                </a:lnTo>
                <a:lnTo>
                  <a:pt x="32" y="292"/>
                </a:lnTo>
                <a:lnTo>
                  <a:pt x="38" y="288"/>
                </a:lnTo>
                <a:lnTo>
                  <a:pt x="208" y="166"/>
                </a:lnTo>
                <a:lnTo>
                  <a:pt x="213" y="162"/>
                </a:lnTo>
                <a:lnTo>
                  <a:pt x="216" y="158"/>
                </a:lnTo>
                <a:lnTo>
                  <a:pt x="218" y="152"/>
                </a:lnTo>
                <a:lnTo>
                  <a:pt x="218" y="147"/>
                </a:lnTo>
                <a:lnTo>
                  <a:pt x="218" y="141"/>
                </a:lnTo>
                <a:lnTo>
                  <a:pt x="216" y="135"/>
                </a:lnTo>
                <a:lnTo>
                  <a:pt x="213" y="131"/>
                </a:lnTo>
                <a:lnTo>
                  <a:pt x="208" y="126"/>
                </a:lnTo>
                <a:close/>
              </a:path>
            </a:pathLst>
          </a:custGeom>
          <a:solidFill>
            <a:schemeClr val="accent1"/>
          </a:solidFill>
          <a:ln>
            <a:noFill/>
          </a:ln>
        </p:spPr>
        <p:txBody>
          <a:bodyPr vert="horz" wrap="square" lIns="243792" tIns="121896" rIns="243792" bIns="121896" numCol="1" anchor="t" anchorCtr="0" compatLnSpc="1">
            <a:prstTxWarp prst="textNoShape">
              <a:avLst/>
            </a:prstTxWarp>
          </a:bodyPr>
          <a:lstStyle/>
          <a:p>
            <a:endParaRPr lang="ru-RU" sz="2400"/>
          </a:p>
        </p:txBody>
      </p:sp>
      <p:sp>
        <p:nvSpPr>
          <p:cNvPr id="6" name="Freeform 10"/>
          <p:cNvSpPr>
            <a:spLocks/>
          </p:cNvSpPr>
          <p:nvPr/>
        </p:nvSpPr>
        <p:spPr bwMode="auto">
          <a:xfrm>
            <a:off x="9815184" y="11113787"/>
            <a:ext cx="757620" cy="757620"/>
          </a:xfrm>
          <a:custGeom>
            <a:avLst/>
            <a:gdLst>
              <a:gd name="T0" fmla="*/ 519 w 536"/>
              <a:gd name="T1" fmla="*/ 201 h 536"/>
              <a:gd name="T2" fmla="*/ 506 w 536"/>
              <a:gd name="T3" fmla="*/ 196 h 536"/>
              <a:gd name="T4" fmla="*/ 340 w 536"/>
              <a:gd name="T5" fmla="*/ 195 h 536"/>
              <a:gd name="T6" fmla="*/ 340 w 536"/>
              <a:gd name="T7" fmla="*/ 29 h 536"/>
              <a:gd name="T8" fmla="*/ 335 w 536"/>
              <a:gd name="T9" fmla="*/ 16 h 536"/>
              <a:gd name="T10" fmla="*/ 324 w 536"/>
              <a:gd name="T11" fmla="*/ 6 h 536"/>
              <a:gd name="T12" fmla="*/ 311 w 536"/>
              <a:gd name="T13" fmla="*/ 0 h 536"/>
              <a:gd name="T14" fmla="*/ 231 w 536"/>
              <a:gd name="T15" fmla="*/ 0 h 536"/>
              <a:gd name="T16" fmla="*/ 217 w 536"/>
              <a:gd name="T17" fmla="*/ 2 h 536"/>
              <a:gd name="T18" fmla="*/ 205 w 536"/>
              <a:gd name="T19" fmla="*/ 11 h 536"/>
              <a:gd name="T20" fmla="*/ 198 w 536"/>
              <a:gd name="T21" fmla="*/ 22 h 536"/>
              <a:gd name="T22" fmla="*/ 194 w 536"/>
              <a:gd name="T23" fmla="*/ 37 h 536"/>
              <a:gd name="T24" fmla="*/ 37 w 536"/>
              <a:gd name="T25" fmla="*/ 195 h 536"/>
              <a:gd name="T26" fmla="*/ 23 w 536"/>
              <a:gd name="T27" fmla="*/ 198 h 536"/>
              <a:gd name="T28" fmla="*/ 11 w 536"/>
              <a:gd name="T29" fmla="*/ 205 h 536"/>
              <a:gd name="T30" fmla="*/ 2 w 536"/>
              <a:gd name="T31" fmla="*/ 217 h 536"/>
              <a:gd name="T32" fmla="*/ 0 w 536"/>
              <a:gd name="T33" fmla="*/ 231 h 536"/>
              <a:gd name="T34" fmla="*/ 0 w 536"/>
              <a:gd name="T35" fmla="*/ 311 h 536"/>
              <a:gd name="T36" fmla="*/ 5 w 536"/>
              <a:gd name="T37" fmla="*/ 324 h 536"/>
              <a:gd name="T38" fmla="*/ 16 w 536"/>
              <a:gd name="T39" fmla="*/ 335 h 536"/>
              <a:gd name="T40" fmla="*/ 29 w 536"/>
              <a:gd name="T41" fmla="*/ 340 h 536"/>
              <a:gd name="T42" fmla="*/ 194 w 536"/>
              <a:gd name="T43" fmla="*/ 340 h 536"/>
              <a:gd name="T44" fmla="*/ 195 w 536"/>
              <a:gd name="T45" fmla="*/ 507 h 536"/>
              <a:gd name="T46" fmla="*/ 201 w 536"/>
              <a:gd name="T47" fmla="*/ 520 h 536"/>
              <a:gd name="T48" fmla="*/ 211 w 536"/>
              <a:gd name="T49" fmla="*/ 529 h 536"/>
              <a:gd name="T50" fmla="*/ 224 w 536"/>
              <a:gd name="T51" fmla="*/ 535 h 536"/>
              <a:gd name="T52" fmla="*/ 305 w 536"/>
              <a:gd name="T53" fmla="*/ 536 h 536"/>
              <a:gd name="T54" fmla="*/ 319 w 536"/>
              <a:gd name="T55" fmla="*/ 533 h 536"/>
              <a:gd name="T56" fmla="*/ 330 w 536"/>
              <a:gd name="T57" fmla="*/ 525 h 536"/>
              <a:gd name="T58" fmla="*/ 338 w 536"/>
              <a:gd name="T59" fmla="*/ 513 h 536"/>
              <a:gd name="T60" fmla="*/ 340 w 536"/>
              <a:gd name="T61" fmla="*/ 499 h 536"/>
              <a:gd name="T62" fmla="*/ 499 w 536"/>
              <a:gd name="T63" fmla="*/ 340 h 536"/>
              <a:gd name="T64" fmla="*/ 513 w 536"/>
              <a:gd name="T65" fmla="*/ 338 h 536"/>
              <a:gd name="T66" fmla="*/ 525 w 536"/>
              <a:gd name="T67" fmla="*/ 331 h 536"/>
              <a:gd name="T68" fmla="*/ 532 w 536"/>
              <a:gd name="T69" fmla="*/ 319 h 536"/>
              <a:gd name="T70" fmla="*/ 536 w 536"/>
              <a:gd name="T71" fmla="*/ 305 h 536"/>
              <a:gd name="T72" fmla="*/ 535 w 536"/>
              <a:gd name="T73" fmla="*/ 224 h 536"/>
              <a:gd name="T74" fmla="*/ 529 w 536"/>
              <a:gd name="T75" fmla="*/ 211 h 5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536" h="536">
                <a:moveTo>
                  <a:pt x="525" y="205"/>
                </a:moveTo>
                <a:lnTo>
                  <a:pt x="519" y="201"/>
                </a:lnTo>
                <a:lnTo>
                  <a:pt x="513" y="198"/>
                </a:lnTo>
                <a:lnTo>
                  <a:pt x="506" y="196"/>
                </a:lnTo>
                <a:lnTo>
                  <a:pt x="499" y="195"/>
                </a:lnTo>
                <a:lnTo>
                  <a:pt x="340" y="195"/>
                </a:lnTo>
                <a:lnTo>
                  <a:pt x="340" y="37"/>
                </a:lnTo>
                <a:lnTo>
                  <a:pt x="340" y="29"/>
                </a:lnTo>
                <a:lnTo>
                  <a:pt x="338" y="22"/>
                </a:lnTo>
                <a:lnTo>
                  <a:pt x="335" y="16"/>
                </a:lnTo>
                <a:lnTo>
                  <a:pt x="330" y="11"/>
                </a:lnTo>
                <a:lnTo>
                  <a:pt x="324" y="6"/>
                </a:lnTo>
                <a:lnTo>
                  <a:pt x="319" y="2"/>
                </a:lnTo>
                <a:lnTo>
                  <a:pt x="311" y="0"/>
                </a:lnTo>
                <a:lnTo>
                  <a:pt x="305" y="0"/>
                </a:lnTo>
                <a:lnTo>
                  <a:pt x="231" y="0"/>
                </a:lnTo>
                <a:lnTo>
                  <a:pt x="224" y="0"/>
                </a:lnTo>
                <a:lnTo>
                  <a:pt x="217" y="2"/>
                </a:lnTo>
                <a:lnTo>
                  <a:pt x="211" y="6"/>
                </a:lnTo>
                <a:lnTo>
                  <a:pt x="205" y="11"/>
                </a:lnTo>
                <a:lnTo>
                  <a:pt x="201" y="16"/>
                </a:lnTo>
                <a:lnTo>
                  <a:pt x="198" y="22"/>
                </a:lnTo>
                <a:lnTo>
                  <a:pt x="195" y="29"/>
                </a:lnTo>
                <a:lnTo>
                  <a:pt x="194" y="37"/>
                </a:lnTo>
                <a:lnTo>
                  <a:pt x="194" y="195"/>
                </a:lnTo>
                <a:lnTo>
                  <a:pt x="37" y="195"/>
                </a:lnTo>
                <a:lnTo>
                  <a:pt x="29" y="196"/>
                </a:lnTo>
                <a:lnTo>
                  <a:pt x="23" y="198"/>
                </a:lnTo>
                <a:lnTo>
                  <a:pt x="16" y="201"/>
                </a:lnTo>
                <a:lnTo>
                  <a:pt x="11" y="205"/>
                </a:lnTo>
                <a:lnTo>
                  <a:pt x="5" y="211"/>
                </a:lnTo>
                <a:lnTo>
                  <a:pt x="2" y="217"/>
                </a:lnTo>
                <a:lnTo>
                  <a:pt x="0" y="224"/>
                </a:lnTo>
                <a:lnTo>
                  <a:pt x="0" y="231"/>
                </a:lnTo>
                <a:lnTo>
                  <a:pt x="0" y="305"/>
                </a:lnTo>
                <a:lnTo>
                  <a:pt x="0" y="311"/>
                </a:lnTo>
                <a:lnTo>
                  <a:pt x="2" y="319"/>
                </a:lnTo>
                <a:lnTo>
                  <a:pt x="5" y="324"/>
                </a:lnTo>
                <a:lnTo>
                  <a:pt x="11" y="331"/>
                </a:lnTo>
                <a:lnTo>
                  <a:pt x="16" y="335"/>
                </a:lnTo>
                <a:lnTo>
                  <a:pt x="23" y="338"/>
                </a:lnTo>
                <a:lnTo>
                  <a:pt x="29" y="340"/>
                </a:lnTo>
                <a:lnTo>
                  <a:pt x="37" y="340"/>
                </a:lnTo>
                <a:lnTo>
                  <a:pt x="194" y="340"/>
                </a:lnTo>
                <a:lnTo>
                  <a:pt x="194" y="499"/>
                </a:lnTo>
                <a:lnTo>
                  <a:pt x="195" y="507"/>
                </a:lnTo>
                <a:lnTo>
                  <a:pt x="198" y="513"/>
                </a:lnTo>
                <a:lnTo>
                  <a:pt x="201" y="520"/>
                </a:lnTo>
                <a:lnTo>
                  <a:pt x="205" y="525"/>
                </a:lnTo>
                <a:lnTo>
                  <a:pt x="211" y="529"/>
                </a:lnTo>
                <a:lnTo>
                  <a:pt x="217" y="533"/>
                </a:lnTo>
                <a:lnTo>
                  <a:pt x="224" y="535"/>
                </a:lnTo>
                <a:lnTo>
                  <a:pt x="231" y="536"/>
                </a:lnTo>
                <a:lnTo>
                  <a:pt x="305" y="536"/>
                </a:lnTo>
                <a:lnTo>
                  <a:pt x="311" y="535"/>
                </a:lnTo>
                <a:lnTo>
                  <a:pt x="319" y="533"/>
                </a:lnTo>
                <a:lnTo>
                  <a:pt x="324" y="529"/>
                </a:lnTo>
                <a:lnTo>
                  <a:pt x="330" y="525"/>
                </a:lnTo>
                <a:lnTo>
                  <a:pt x="335" y="520"/>
                </a:lnTo>
                <a:lnTo>
                  <a:pt x="338" y="513"/>
                </a:lnTo>
                <a:lnTo>
                  <a:pt x="340" y="507"/>
                </a:lnTo>
                <a:lnTo>
                  <a:pt x="340" y="499"/>
                </a:lnTo>
                <a:lnTo>
                  <a:pt x="340" y="340"/>
                </a:lnTo>
                <a:lnTo>
                  <a:pt x="499" y="340"/>
                </a:lnTo>
                <a:lnTo>
                  <a:pt x="506" y="340"/>
                </a:lnTo>
                <a:lnTo>
                  <a:pt x="513" y="338"/>
                </a:lnTo>
                <a:lnTo>
                  <a:pt x="519" y="335"/>
                </a:lnTo>
                <a:lnTo>
                  <a:pt x="525" y="331"/>
                </a:lnTo>
                <a:lnTo>
                  <a:pt x="529" y="324"/>
                </a:lnTo>
                <a:lnTo>
                  <a:pt x="532" y="319"/>
                </a:lnTo>
                <a:lnTo>
                  <a:pt x="535" y="311"/>
                </a:lnTo>
                <a:lnTo>
                  <a:pt x="536" y="305"/>
                </a:lnTo>
                <a:lnTo>
                  <a:pt x="536" y="231"/>
                </a:lnTo>
                <a:lnTo>
                  <a:pt x="535" y="224"/>
                </a:lnTo>
                <a:lnTo>
                  <a:pt x="532" y="217"/>
                </a:lnTo>
                <a:lnTo>
                  <a:pt x="529" y="211"/>
                </a:lnTo>
                <a:lnTo>
                  <a:pt x="525" y="205"/>
                </a:lnTo>
                <a:close/>
              </a:path>
            </a:pathLst>
          </a:custGeom>
          <a:solidFill>
            <a:schemeClr val="accent1"/>
          </a:solidFill>
          <a:ln>
            <a:noFill/>
          </a:ln>
        </p:spPr>
        <p:txBody>
          <a:bodyPr vert="horz" wrap="square" lIns="243792" tIns="121896" rIns="243792" bIns="121896" numCol="1" anchor="t" anchorCtr="0" compatLnSpc="1">
            <a:prstTxWarp prst="textNoShape">
              <a:avLst/>
            </a:prstTxWarp>
          </a:bodyPr>
          <a:lstStyle/>
          <a:p>
            <a:endParaRPr lang="ru-RU" sz="2400"/>
          </a:p>
        </p:txBody>
      </p:sp>
      <p:sp>
        <p:nvSpPr>
          <p:cNvPr id="7" name="Freeform 11"/>
          <p:cNvSpPr>
            <a:spLocks noEditPoints="1"/>
          </p:cNvSpPr>
          <p:nvPr/>
        </p:nvSpPr>
        <p:spPr bwMode="auto">
          <a:xfrm>
            <a:off x="11804462" y="11079927"/>
            <a:ext cx="825340" cy="825340"/>
          </a:xfrm>
          <a:custGeom>
            <a:avLst/>
            <a:gdLst>
              <a:gd name="T0" fmla="*/ 524 w 585"/>
              <a:gd name="T1" fmla="*/ 114 h 585"/>
              <a:gd name="T2" fmla="*/ 485 w 585"/>
              <a:gd name="T3" fmla="*/ 73 h 585"/>
              <a:gd name="T4" fmla="*/ 439 w 585"/>
              <a:gd name="T5" fmla="*/ 39 h 585"/>
              <a:gd name="T6" fmla="*/ 387 w 585"/>
              <a:gd name="T7" fmla="*/ 15 h 585"/>
              <a:gd name="T8" fmla="*/ 332 w 585"/>
              <a:gd name="T9" fmla="*/ 3 h 585"/>
              <a:gd name="T10" fmla="*/ 273 w 585"/>
              <a:gd name="T11" fmla="*/ 1 h 585"/>
              <a:gd name="T12" fmla="*/ 216 w 585"/>
              <a:gd name="T13" fmla="*/ 10 h 585"/>
              <a:gd name="T14" fmla="*/ 162 w 585"/>
              <a:gd name="T15" fmla="*/ 31 h 585"/>
              <a:gd name="T16" fmla="*/ 114 w 585"/>
              <a:gd name="T17" fmla="*/ 61 h 585"/>
              <a:gd name="T18" fmla="*/ 73 w 585"/>
              <a:gd name="T19" fmla="*/ 100 h 585"/>
              <a:gd name="T20" fmla="*/ 39 w 585"/>
              <a:gd name="T21" fmla="*/ 146 h 585"/>
              <a:gd name="T22" fmla="*/ 16 w 585"/>
              <a:gd name="T23" fmla="*/ 198 h 585"/>
              <a:gd name="T24" fmla="*/ 3 w 585"/>
              <a:gd name="T25" fmla="*/ 254 h 585"/>
              <a:gd name="T26" fmla="*/ 0 w 585"/>
              <a:gd name="T27" fmla="*/ 312 h 585"/>
              <a:gd name="T28" fmla="*/ 10 w 585"/>
              <a:gd name="T29" fmla="*/ 370 h 585"/>
              <a:gd name="T30" fmla="*/ 31 w 585"/>
              <a:gd name="T31" fmla="*/ 423 h 585"/>
              <a:gd name="T32" fmla="*/ 61 w 585"/>
              <a:gd name="T33" fmla="*/ 471 h 585"/>
              <a:gd name="T34" fmla="*/ 100 w 585"/>
              <a:gd name="T35" fmla="*/ 512 h 585"/>
              <a:gd name="T36" fmla="*/ 146 w 585"/>
              <a:gd name="T37" fmla="*/ 546 h 585"/>
              <a:gd name="T38" fmla="*/ 198 w 585"/>
              <a:gd name="T39" fmla="*/ 569 h 585"/>
              <a:gd name="T40" fmla="*/ 253 w 585"/>
              <a:gd name="T41" fmla="*/ 582 h 585"/>
              <a:gd name="T42" fmla="*/ 313 w 585"/>
              <a:gd name="T43" fmla="*/ 585 h 585"/>
              <a:gd name="T44" fmla="*/ 369 w 585"/>
              <a:gd name="T45" fmla="*/ 575 h 585"/>
              <a:gd name="T46" fmla="*/ 422 w 585"/>
              <a:gd name="T47" fmla="*/ 555 h 585"/>
              <a:gd name="T48" fmla="*/ 471 w 585"/>
              <a:gd name="T49" fmla="*/ 524 h 585"/>
              <a:gd name="T50" fmla="*/ 512 w 585"/>
              <a:gd name="T51" fmla="*/ 486 h 585"/>
              <a:gd name="T52" fmla="*/ 546 w 585"/>
              <a:gd name="T53" fmla="*/ 440 h 585"/>
              <a:gd name="T54" fmla="*/ 570 w 585"/>
              <a:gd name="T55" fmla="*/ 387 h 585"/>
              <a:gd name="T56" fmla="*/ 583 w 585"/>
              <a:gd name="T57" fmla="*/ 332 h 585"/>
              <a:gd name="T58" fmla="*/ 584 w 585"/>
              <a:gd name="T59" fmla="*/ 274 h 585"/>
              <a:gd name="T60" fmla="*/ 575 w 585"/>
              <a:gd name="T61" fmla="*/ 216 h 585"/>
              <a:gd name="T62" fmla="*/ 554 w 585"/>
              <a:gd name="T63" fmla="*/ 163 h 585"/>
              <a:gd name="T64" fmla="*/ 463 w 585"/>
              <a:gd name="T65" fmla="*/ 322 h 585"/>
              <a:gd name="T66" fmla="*/ 456 w 585"/>
              <a:gd name="T67" fmla="*/ 334 h 585"/>
              <a:gd name="T68" fmla="*/ 443 w 585"/>
              <a:gd name="T69" fmla="*/ 340 h 585"/>
              <a:gd name="T70" fmla="*/ 341 w 585"/>
              <a:gd name="T71" fmla="*/ 439 h 585"/>
              <a:gd name="T72" fmla="*/ 337 w 585"/>
              <a:gd name="T73" fmla="*/ 452 h 585"/>
              <a:gd name="T74" fmla="*/ 326 w 585"/>
              <a:gd name="T75" fmla="*/ 461 h 585"/>
              <a:gd name="T76" fmla="*/ 268 w 585"/>
              <a:gd name="T77" fmla="*/ 464 h 585"/>
              <a:gd name="T78" fmla="*/ 254 w 585"/>
              <a:gd name="T79" fmla="*/ 459 h 585"/>
              <a:gd name="T80" fmla="*/ 246 w 585"/>
              <a:gd name="T81" fmla="*/ 448 h 585"/>
              <a:gd name="T82" fmla="*/ 243 w 585"/>
              <a:gd name="T83" fmla="*/ 342 h 585"/>
              <a:gd name="T84" fmla="*/ 138 w 585"/>
              <a:gd name="T85" fmla="*/ 339 h 585"/>
              <a:gd name="T86" fmla="*/ 126 w 585"/>
              <a:gd name="T87" fmla="*/ 331 h 585"/>
              <a:gd name="T88" fmla="*/ 122 w 585"/>
              <a:gd name="T89" fmla="*/ 317 h 585"/>
              <a:gd name="T90" fmla="*/ 124 w 585"/>
              <a:gd name="T91" fmla="*/ 260 h 585"/>
              <a:gd name="T92" fmla="*/ 133 w 585"/>
              <a:gd name="T93" fmla="*/ 248 h 585"/>
              <a:gd name="T94" fmla="*/ 146 w 585"/>
              <a:gd name="T95" fmla="*/ 244 h 585"/>
              <a:gd name="T96" fmla="*/ 245 w 585"/>
              <a:gd name="T97" fmla="*/ 142 h 585"/>
              <a:gd name="T98" fmla="*/ 251 w 585"/>
              <a:gd name="T99" fmla="*/ 130 h 585"/>
              <a:gd name="T100" fmla="*/ 263 w 585"/>
              <a:gd name="T101" fmla="*/ 122 h 585"/>
              <a:gd name="T102" fmla="*/ 321 w 585"/>
              <a:gd name="T103" fmla="*/ 122 h 585"/>
              <a:gd name="T104" fmla="*/ 334 w 585"/>
              <a:gd name="T105" fmla="*/ 130 h 585"/>
              <a:gd name="T106" fmla="*/ 341 w 585"/>
              <a:gd name="T107" fmla="*/ 142 h 585"/>
              <a:gd name="T108" fmla="*/ 439 w 585"/>
              <a:gd name="T109" fmla="*/ 244 h 585"/>
              <a:gd name="T110" fmla="*/ 452 w 585"/>
              <a:gd name="T111" fmla="*/ 248 h 585"/>
              <a:gd name="T112" fmla="*/ 462 w 585"/>
              <a:gd name="T113" fmla="*/ 260 h 585"/>
              <a:gd name="T114" fmla="*/ 463 w 585"/>
              <a:gd name="T115" fmla="*/ 317 h 5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585" h="585">
                <a:moveTo>
                  <a:pt x="546" y="146"/>
                </a:moveTo>
                <a:lnTo>
                  <a:pt x="535" y="130"/>
                </a:lnTo>
                <a:lnTo>
                  <a:pt x="524" y="114"/>
                </a:lnTo>
                <a:lnTo>
                  <a:pt x="512" y="100"/>
                </a:lnTo>
                <a:lnTo>
                  <a:pt x="499" y="86"/>
                </a:lnTo>
                <a:lnTo>
                  <a:pt x="485" y="73"/>
                </a:lnTo>
                <a:lnTo>
                  <a:pt x="471" y="61"/>
                </a:lnTo>
                <a:lnTo>
                  <a:pt x="455" y="50"/>
                </a:lnTo>
                <a:lnTo>
                  <a:pt x="439" y="39"/>
                </a:lnTo>
                <a:lnTo>
                  <a:pt x="422" y="31"/>
                </a:lnTo>
                <a:lnTo>
                  <a:pt x="404" y="23"/>
                </a:lnTo>
                <a:lnTo>
                  <a:pt x="387" y="15"/>
                </a:lnTo>
                <a:lnTo>
                  <a:pt x="369" y="10"/>
                </a:lnTo>
                <a:lnTo>
                  <a:pt x="350" y="6"/>
                </a:lnTo>
                <a:lnTo>
                  <a:pt x="332" y="3"/>
                </a:lnTo>
                <a:lnTo>
                  <a:pt x="313" y="1"/>
                </a:lnTo>
                <a:lnTo>
                  <a:pt x="292" y="0"/>
                </a:lnTo>
                <a:lnTo>
                  <a:pt x="273" y="1"/>
                </a:lnTo>
                <a:lnTo>
                  <a:pt x="253" y="3"/>
                </a:lnTo>
                <a:lnTo>
                  <a:pt x="235" y="6"/>
                </a:lnTo>
                <a:lnTo>
                  <a:pt x="216" y="10"/>
                </a:lnTo>
                <a:lnTo>
                  <a:pt x="198" y="15"/>
                </a:lnTo>
                <a:lnTo>
                  <a:pt x="180" y="23"/>
                </a:lnTo>
                <a:lnTo>
                  <a:pt x="162" y="31"/>
                </a:lnTo>
                <a:lnTo>
                  <a:pt x="146" y="39"/>
                </a:lnTo>
                <a:lnTo>
                  <a:pt x="129" y="50"/>
                </a:lnTo>
                <a:lnTo>
                  <a:pt x="114" y="61"/>
                </a:lnTo>
                <a:lnTo>
                  <a:pt x="100" y="73"/>
                </a:lnTo>
                <a:lnTo>
                  <a:pt x="86" y="86"/>
                </a:lnTo>
                <a:lnTo>
                  <a:pt x="73" y="100"/>
                </a:lnTo>
                <a:lnTo>
                  <a:pt x="61" y="114"/>
                </a:lnTo>
                <a:lnTo>
                  <a:pt x="50" y="130"/>
                </a:lnTo>
                <a:lnTo>
                  <a:pt x="39" y="146"/>
                </a:lnTo>
                <a:lnTo>
                  <a:pt x="31" y="163"/>
                </a:lnTo>
                <a:lnTo>
                  <a:pt x="22" y="181"/>
                </a:lnTo>
                <a:lnTo>
                  <a:pt x="16" y="198"/>
                </a:lnTo>
                <a:lnTo>
                  <a:pt x="10" y="216"/>
                </a:lnTo>
                <a:lnTo>
                  <a:pt x="6" y="235"/>
                </a:lnTo>
                <a:lnTo>
                  <a:pt x="3" y="254"/>
                </a:lnTo>
                <a:lnTo>
                  <a:pt x="0" y="274"/>
                </a:lnTo>
                <a:lnTo>
                  <a:pt x="0" y="293"/>
                </a:lnTo>
                <a:lnTo>
                  <a:pt x="0" y="312"/>
                </a:lnTo>
                <a:lnTo>
                  <a:pt x="3" y="332"/>
                </a:lnTo>
                <a:lnTo>
                  <a:pt x="6" y="350"/>
                </a:lnTo>
                <a:lnTo>
                  <a:pt x="10" y="370"/>
                </a:lnTo>
                <a:lnTo>
                  <a:pt x="16" y="387"/>
                </a:lnTo>
                <a:lnTo>
                  <a:pt x="22" y="405"/>
                </a:lnTo>
                <a:lnTo>
                  <a:pt x="31" y="423"/>
                </a:lnTo>
                <a:lnTo>
                  <a:pt x="39" y="440"/>
                </a:lnTo>
                <a:lnTo>
                  <a:pt x="50" y="456"/>
                </a:lnTo>
                <a:lnTo>
                  <a:pt x="61" y="471"/>
                </a:lnTo>
                <a:lnTo>
                  <a:pt x="73" y="486"/>
                </a:lnTo>
                <a:lnTo>
                  <a:pt x="86" y="499"/>
                </a:lnTo>
                <a:lnTo>
                  <a:pt x="100" y="512"/>
                </a:lnTo>
                <a:lnTo>
                  <a:pt x="114" y="524"/>
                </a:lnTo>
                <a:lnTo>
                  <a:pt x="129" y="536"/>
                </a:lnTo>
                <a:lnTo>
                  <a:pt x="146" y="546"/>
                </a:lnTo>
                <a:lnTo>
                  <a:pt x="162" y="555"/>
                </a:lnTo>
                <a:lnTo>
                  <a:pt x="180" y="563"/>
                </a:lnTo>
                <a:lnTo>
                  <a:pt x="198" y="569"/>
                </a:lnTo>
                <a:lnTo>
                  <a:pt x="216" y="575"/>
                </a:lnTo>
                <a:lnTo>
                  <a:pt x="235" y="579"/>
                </a:lnTo>
                <a:lnTo>
                  <a:pt x="253" y="582"/>
                </a:lnTo>
                <a:lnTo>
                  <a:pt x="273" y="585"/>
                </a:lnTo>
                <a:lnTo>
                  <a:pt x="292" y="585"/>
                </a:lnTo>
                <a:lnTo>
                  <a:pt x="313" y="585"/>
                </a:lnTo>
                <a:lnTo>
                  <a:pt x="332" y="582"/>
                </a:lnTo>
                <a:lnTo>
                  <a:pt x="350" y="579"/>
                </a:lnTo>
                <a:lnTo>
                  <a:pt x="369" y="575"/>
                </a:lnTo>
                <a:lnTo>
                  <a:pt x="387" y="569"/>
                </a:lnTo>
                <a:lnTo>
                  <a:pt x="404" y="563"/>
                </a:lnTo>
                <a:lnTo>
                  <a:pt x="422" y="555"/>
                </a:lnTo>
                <a:lnTo>
                  <a:pt x="439" y="546"/>
                </a:lnTo>
                <a:lnTo>
                  <a:pt x="455" y="536"/>
                </a:lnTo>
                <a:lnTo>
                  <a:pt x="471" y="524"/>
                </a:lnTo>
                <a:lnTo>
                  <a:pt x="485" y="512"/>
                </a:lnTo>
                <a:lnTo>
                  <a:pt x="499" y="499"/>
                </a:lnTo>
                <a:lnTo>
                  <a:pt x="512" y="486"/>
                </a:lnTo>
                <a:lnTo>
                  <a:pt x="524" y="471"/>
                </a:lnTo>
                <a:lnTo>
                  <a:pt x="535" y="456"/>
                </a:lnTo>
                <a:lnTo>
                  <a:pt x="546" y="440"/>
                </a:lnTo>
                <a:lnTo>
                  <a:pt x="554" y="423"/>
                </a:lnTo>
                <a:lnTo>
                  <a:pt x="563" y="405"/>
                </a:lnTo>
                <a:lnTo>
                  <a:pt x="570" y="387"/>
                </a:lnTo>
                <a:lnTo>
                  <a:pt x="575" y="370"/>
                </a:lnTo>
                <a:lnTo>
                  <a:pt x="579" y="350"/>
                </a:lnTo>
                <a:lnTo>
                  <a:pt x="583" y="332"/>
                </a:lnTo>
                <a:lnTo>
                  <a:pt x="584" y="312"/>
                </a:lnTo>
                <a:lnTo>
                  <a:pt x="585" y="293"/>
                </a:lnTo>
                <a:lnTo>
                  <a:pt x="584" y="274"/>
                </a:lnTo>
                <a:lnTo>
                  <a:pt x="583" y="254"/>
                </a:lnTo>
                <a:lnTo>
                  <a:pt x="579" y="235"/>
                </a:lnTo>
                <a:lnTo>
                  <a:pt x="575" y="216"/>
                </a:lnTo>
                <a:lnTo>
                  <a:pt x="570" y="198"/>
                </a:lnTo>
                <a:lnTo>
                  <a:pt x="563" y="181"/>
                </a:lnTo>
                <a:lnTo>
                  <a:pt x="554" y="163"/>
                </a:lnTo>
                <a:lnTo>
                  <a:pt x="546" y="146"/>
                </a:lnTo>
                <a:close/>
                <a:moveTo>
                  <a:pt x="463" y="317"/>
                </a:moveTo>
                <a:lnTo>
                  <a:pt x="463" y="322"/>
                </a:lnTo>
                <a:lnTo>
                  <a:pt x="462" y="326"/>
                </a:lnTo>
                <a:lnTo>
                  <a:pt x="458" y="331"/>
                </a:lnTo>
                <a:lnTo>
                  <a:pt x="456" y="334"/>
                </a:lnTo>
                <a:lnTo>
                  <a:pt x="452" y="337"/>
                </a:lnTo>
                <a:lnTo>
                  <a:pt x="448" y="339"/>
                </a:lnTo>
                <a:lnTo>
                  <a:pt x="443" y="340"/>
                </a:lnTo>
                <a:lnTo>
                  <a:pt x="439" y="342"/>
                </a:lnTo>
                <a:lnTo>
                  <a:pt x="341" y="342"/>
                </a:lnTo>
                <a:lnTo>
                  <a:pt x="341" y="439"/>
                </a:lnTo>
                <a:lnTo>
                  <a:pt x="341" y="443"/>
                </a:lnTo>
                <a:lnTo>
                  <a:pt x="340" y="448"/>
                </a:lnTo>
                <a:lnTo>
                  <a:pt x="337" y="452"/>
                </a:lnTo>
                <a:lnTo>
                  <a:pt x="334" y="456"/>
                </a:lnTo>
                <a:lnTo>
                  <a:pt x="330" y="459"/>
                </a:lnTo>
                <a:lnTo>
                  <a:pt x="326" y="461"/>
                </a:lnTo>
                <a:lnTo>
                  <a:pt x="321" y="463"/>
                </a:lnTo>
                <a:lnTo>
                  <a:pt x="317" y="464"/>
                </a:lnTo>
                <a:lnTo>
                  <a:pt x="268" y="464"/>
                </a:lnTo>
                <a:lnTo>
                  <a:pt x="263" y="463"/>
                </a:lnTo>
                <a:lnTo>
                  <a:pt x="259" y="461"/>
                </a:lnTo>
                <a:lnTo>
                  <a:pt x="254" y="459"/>
                </a:lnTo>
                <a:lnTo>
                  <a:pt x="251" y="456"/>
                </a:lnTo>
                <a:lnTo>
                  <a:pt x="248" y="452"/>
                </a:lnTo>
                <a:lnTo>
                  <a:pt x="246" y="448"/>
                </a:lnTo>
                <a:lnTo>
                  <a:pt x="245" y="443"/>
                </a:lnTo>
                <a:lnTo>
                  <a:pt x="243" y="439"/>
                </a:lnTo>
                <a:lnTo>
                  <a:pt x="243" y="342"/>
                </a:lnTo>
                <a:lnTo>
                  <a:pt x="146" y="342"/>
                </a:lnTo>
                <a:lnTo>
                  <a:pt x="142" y="340"/>
                </a:lnTo>
                <a:lnTo>
                  <a:pt x="138" y="339"/>
                </a:lnTo>
                <a:lnTo>
                  <a:pt x="133" y="337"/>
                </a:lnTo>
                <a:lnTo>
                  <a:pt x="129" y="334"/>
                </a:lnTo>
                <a:lnTo>
                  <a:pt x="126" y="331"/>
                </a:lnTo>
                <a:lnTo>
                  <a:pt x="124" y="326"/>
                </a:lnTo>
                <a:lnTo>
                  <a:pt x="122" y="322"/>
                </a:lnTo>
                <a:lnTo>
                  <a:pt x="122" y="317"/>
                </a:lnTo>
                <a:lnTo>
                  <a:pt x="122" y="268"/>
                </a:lnTo>
                <a:lnTo>
                  <a:pt x="122" y="264"/>
                </a:lnTo>
                <a:lnTo>
                  <a:pt x="124" y="260"/>
                </a:lnTo>
                <a:lnTo>
                  <a:pt x="126" y="255"/>
                </a:lnTo>
                <a:lnTo>
                  <a:pt x="129" y="251"/>
                </a:lnTo>
                <a:lnTo>
                  <a:pt x="133" y="248"/>
                </a:lnTo>
                <a:lnTo>
                  <a:pt x="138" y="245"/>
                </a:lnTo>
                <a:lnTo>
                  <a:pt x="142" y="244"/>
                </a:lnTo>
                <a:lnTo>
                  <a:pt x="146" y="244"/>
                </a:lnTo>
                <a:lnTo>
                  <a:pt x="243" y="244"/>
                </a:lnTo>
                <a:lnTo>
                  <a:pt x="243" y="146"/>
                </a:lnTo>
                <a:lnTo>
                  <a:pt x="245" y="142"/>
                </a:lnTo>
                <a:lnTo>
                  <a:pt x="246" y="137"/>
                </a:lnTo>
                <a:lnTo>
                  <a:pt x="248" y="133"/>
                </a:lnTo>
                <a:lnTo>
                  <a:pt x="251" y="130"/>
                </a:lnTo>
                <a:lnTo>
                  <a:pt x="254" y="127"/>
                </a:lnTo>
                <a:lnTo>
                  <a:pt x="259" y="125"/>
                </a:lnTo>
                <a:lnTo>
                  <a:pt x="263" y="122"/>
                </a:lnTo>
                <a:lnTo>
                  <a:pt x="268" y="122"/>
                </a:lnTo>
                <a:lnTo>
                  <a:pt x="317" y="122"/>
                </a:lnTo>
                <a:lnTo>
                  <a:pt x="321" y="122"/>
                </a:lnTo>
                <a:lnTo>
                  <a:pt x="326" y="125"/>
                </a:lnTo>
                <a:lnTo>
                  <a:pt x="330" y="127"/>
                </a:lnTo>
                <a:lnTo>
                  <a:pt x="334" y="130"/>
                </a:lnTo>
                <a:lnTo>
                  <a:pt x="337" y="133"/>
                </a:lnTo>
                <a:lnTo>
                  <a:pt x="340" y="137"/>
                </a:lnTo>
                <a:lnTo>
                  <a:pt x="341" y="142"/>
                </a:lnTo>
                <a:lnTo>
                  <a:pt x="342" y="146"/>
                </a:lnTo>
                <a:lnTo>
                  <a:pt x="342" y="244"/>
                </a:lnTo>
                <a:lnTo>
                  <a:pt x="439" y="244"/>
                </a:lnTo>
                <a:lnTo>
                  <a:pt x="443" y="244"/>
                </a:lnTo>
                <a:lnTo>
                  <a:pt x="448" y="245"/>
                </a:lnTo>
                <a:lnTo>
                  <a:pt x="452" y="248"/>
                </a:lnTo>
                <a:lnTo>
                  <a:pt x="456" y="251"/>
                </a:lnTo>
                <a:lnTo>
                  <a:pt x="458" y="255"/>
                </a:lnTo>
                <a:lnTo>
                  <a:pt x="462" y="260"/>
                </a:lnTo>
                <a:lnTo>
                  <a:pt x="463" y="264"/>
                </a:lnTo>
                <a:lnTo>
                  <a:pt x="463" y="268"/>
                </a:lnTo>
                <a:lnTo>
                  <a:pt x="463" y="317"/>
                </a:lnTo>
                <a:close/>
              </a:path>
            </a:pathLst>
          </a:custGeom>
          <a:solidFill>
            <a:schemeClr val="accent1"/>
          </a:solidFill>
          <a:ln>
            <a:noFill/>
          </a:ln>
        </p:spPr>
        <p:txBody>
          <a:bodyPr vert="horz" wrap="square" lIns="243792" tIns="121896" rIns="243792" bIns="121896" numCol="1" anchor="t" anchorCtr="0" compatLnSpc="1">
            <a:prstTxWarp prst="textNoShape">
              <a:avLst/>
            </a:prstTxWarp>
          </a:bodyPr>
          <a:lstStyle/>
          <a:p>
            <a:endParaRPr lang="ru-RU" sz="2400"/>
          </a:p>
        </p:txBody>
      </p:sp>
      <p:sp>
        <p:nvSpPr>
          <p:cNvPr id="8" name="Freeform 12"/>
          <p:cNvSpPr>
            <a:spLocks noEditPoints="1"/>
          </p:cNvSpPr>
          <p:nvPr/>
        </p:nvSpPr>
        <p:spPr bwMode="auto">
          <a:xfrm>
            <a:off x="15948085" y="11079927"/>
            <a:ext cx="825340" cy="825340"/>
          </a:xfrm>
          <a:custGeom>
            <a:avLst/>
            <a:gdLst>
              <a:gd name="T0" fmla="*/ 536 w 584"/>
              <a:gd name="T1" fmla="*/ 19 h 585"/>
              <a:gd name="T2" fmla="*/ 506 w 584"/>
              <a:gd name="T3" fmla="*/ 5 h 585"/>
              <a:gd name="T4" fmla="*/ 475 w 584"/>
              <a:gd name="T5" fmla="*/ 0 h 585"/>
              <a:gd name="T6" fmla="*/ 87 w 584"/>
              <a:gd name="T7" fmla="*/ 3 h 585"/>
              <a:gd name="T8" fmla="*/ 58 w 584"/>
              <a:gd name="T9" fmla="*/ 13 h 585"/>
              <a:gd name="T10" fmla="*/ 32 w 584"/>
              <a:gd name="T11" fmla="*/ 33 h 585"/>
              <a:gd name="T12" fmla="*/ 13 w 584"/>
              <a:gd name="T13" fmla="*/ 59 h 585"/>
              <a:gd name="T14" fmla="*/ 2 w 584"/>
              <a:gd name="T15" fmla="*/ 88 h 585"/>
              <a:gd name="T16" fmla="*/ 0 w 584"/>
              <a:gd name="T17" fmla="*/ 475 h 585"/>
              <a:gd name="T18" fmla="*/ 4 w 584"/>
              <a:gd name="T19" fmla="*/ 508 h 585"/>
              <a:gd name="T20" fmla="*/ 18 w 584"/>
              <a:gd name="T21" fmla="*/ 536 h 585"/>
              <a:gd name="T22" fmla="*/ 40 w 584"/>
              <a:gd name="T23" fmla="*/ 561 h 585"/>
              <a:gd name="T24" fmla="*/ 68 w 584"/>
              <a:gd name="T25" fmla="*/ 577 h 585"/>
              <a:gd name="T26" fmla="*/ 98 w 584"/>
              <a:gd name="T27" fmla="*/ 585 h 585"/>
              <a:gd name="T28" fmla="*/ 486 w 584"/>
              <a:gd name="T29" fmla="*/ 585 h 585"/>
              <a:gd name="T30" fmla="*/ 517 w 584"/>
              <a:gd name="T31" fmla="*/ 577 h 585"/>
              <a:gd name="T32" fmla="*/ 544 w 584"/>
              <a:gd name="T33" fmla="*/ 561 h 585"/>
              <a:gd name="T34" fmla="*/ 566 w 584"/>
              <a:gd name="T35" fmla="*/ 536 h 585"/>
              <a:gd name="T36" fmla="*/ 580 w 584"/>
              <a:gd name="T37" fmla="*/ 508 h 585"/>
              <a:gd name="T38" fmla="*/ 584 w 584"/>
              <a:gd name="T39" fmla="*/ 475 h 585"/>
              <a:gd name="T40" fmla="*/ 582 w 584"/>
              <a:gd name="T41" fmla="*/ 88 h 585"/>
              <a:gd name="T42" fmla="*/ 571 w 584"/>
              <a:gd name="T43" fmla="*/ 59 h 585"/>
              <a:gd name="T44" fmla="*/ 552 w 584"/>
              <a:gd name="T45" fmla="*/ 33 h 585"/>
              <a:gd name="T46" fmla="*/ 485 w 584"/>
              <a:gd name="T47" fmla="*/ 326 h 585"/>
              <a:gd name="T48" fmla="*/ 476 w 584"/>
              <a:gd name="T49" fmla="*/ 337 h 585"/>
              <a:gd name="T50" fmla="*/ 462 w 584"/>
              <a:gd name="T51" fmla="*/ 342 h 585"/>
              <a:gd name="T52" fmla="*/ 340 w 584"/>
              <a:gd name="T53" fmla="*/ 468 h 585"/>
              <a:gd name="T54" fmla="*/ 334 w 584"/>
              <a:gd name="T55" fmla="*/ 480 h 585"/>
              <a:gd name="T56" fmla="*/ 321 w 584"/>
              <a:gd name="T57" fmla="*/ 487 h 585"/>
              <a:gd name="T58" fmla="*/ 263 w 584"/>
              <a:gd name="T59" fmla="*/ 487 h 585"/>
              <a:gd name="T60" fmla="*/ 250 w 584"/>
              <a:gd name="T61" fmla="*/ 480 h 585"/>
              <a:gd name="T62" fmla="*/ 244 w 584"/>
              <a:gd name="T63" fmla="*/ 468 h 585"/>
              <a:gd name="T64" fmla="*/ 122 w 584"/>
              <a:gd name="T65" fmla="*/ 342 h 585"/>
              <a:gd name="T66" fmla="*/ 108 w 584"/>
              <a:gd name="T67" fmla="*/ 337 h 585"/>
              <a:gd name="T68" fmla="*/ 99 w 584"/>
              <a:gd name="T69" fmla="*/ 326 h 585"/>
              <a:gd name="T70" fmla="*/ 97 w 584"/>
              <a:gd name="T71" fmla="*/ 268 h 585"/>
              <a:gd name="T72" fmla="*/ 101 w 584"/>
              <a:gd name="T73" fmla="*/ 255 h 585"/>
              <a:gd name="T74" fmla="*/ 112 w 584"/>
              <a:gd name="T75" fmla="*/ 245 h 585"/>
              <a:gd name="T76" fmla="*/ 243 w 584"/>
              <a:gd name="T77" fmla="*/ 244 h 585"/>
              <a:gd name="T78" fmla="*/ 245 w 584"/>
              <a:gd name="T79" fmla="*/ 113 h 585"/>
              <a:gd name="T80" fmla="*/ 255 w 584"/>
              <a:gd name="T81" fmla="*/ 102 h 585"/>
              <a:gd name="T82" fmla="*/ 268 w 584"/>
              <a:gd name="T83" fmla="*/ 98 h 585"/>
              <a:gd name="T84" fmla="*/ 326 w 584"/>
              <a:gd name="T85" fmla="*/ 100 h 585"/>
              <a:gd name="T86" fmla="*/ 337 w 584"/>
              <a:gd name="T87" fmla="*/ 109 h 585"/>
              <a:gd name="T88" fmla="*/ 341 w 584"/>
              <a:gd name="T89" fmla="*/ 122 h 585"/>
              <a:gd name="T90" fmla="*/ 468 w 584"/>
              <a:gd name="T91" fmla="*/ 244 h 585"/>
              <a:gd name="T92" fmla="*/ 479 w 584"/>
              <a:gd name="T93" fmla="*/ 251 h 585"/>
              <a:gd name="T94" fmla="*/ 486 w 584"/>
              <a:gd name="T95" fmla="*/ 264 h 5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584" h="585">
                <a:moveTo>
                  <a:pt x="552" y="33"/>
                </a:moveTo>
                <a:lnTo>
                  <a:pt x="544" y="25"/>
                </a:lnTo>
                <a:lnTo>
                  <a:pt x="536" y="19"/>
                </a:lnTo>
                <a:lnTo>
                  <a:pt x="526" y="13"/>
                </a:lnTo>
                <a:lnTo>
                  <a:pt x="517" y="9"/>
                </a:lnTo>
                <a:lnTo>
                  <a:pt x="506" y="5"/>
                </a:lnTo>
                <a:lnTo>
                  <a:pt x="497" y="3"/>
                </a:lnTo>
                <a:lnTo>
                  <a:pt x="486" y="1"/>
                </a:lnTo>
                <a:lnTo>
                  <a:pt x="475" y="0"/>
                </a:lnTo>
                <a:lnTo>
                  <a:pt x="109" y="0"/>
                </a:lnTo>
                <a:lnTo>
                  <a:pt x="98" y="1"/>
                </a:lnTo>
                <a:lnTo>
                  <a:pt x="87" y="3"/>
                </a:lnTo>
                <a:lnTo>
                  <a:pt x="78" y="5"/>
                </a:lnTo>
                <a:lnTo>
                  <a:pt x="68" y="9"/>
                </a:lnTo>
                <a:lnTo>
                  <a:pt x="58" y="13"/>
                </a:lnTo>
                <a:lnTo>
                  <a:pt x="48" y="19"/>
                </a:lnTo>
                <a:lnTo>
                  <a:pt x="40" y="25"/>
                </a:lnTo>
                <a:lnTo>
                  <a:pt x="32" y="33"/>
                </a:lnTo>
                <a:lnTo>
                  <a:pt x="25" y="41"/>
                </a:lnTo>
                <a:lnTo>
                  <a:pt x="18" y="50"/>
                </a:lnTo>
                <a:lnTo>
                  <a:pt x="13" y="59"/>
                </a:lnTo>
                <a:lnTo>
                  <a:pt x="7" y="68"/>
                </a:lnTo>
                <a:lnTo>
                  <a:pt x="4" y="78"/>
                </a:lnTo>
                <a:lnTo>
                  <a:pt x="2" y="88"/>
                </a:lnTo>
                <a:lnTo>
                  <a:pt x="0" y="99"/>
                </a:lnTo>
                <a:lnTo>
                  <a:pt x="0" y="111"/>
                </a:lnTo>
                <a:lnTo>
                  <a:pt x="0" y="475"/>
                </a:lnTo>
                <a:lnTo>
                  <a:pt x="0" y="486"/>
                </a:lnTo>
                <a:lnTo>
                  <a:pt x="2" y="497"/>
                </a:lnTo>
                <a:lnTo>
                  <a:pt x="4" y="508"/>
                </a:lnTo>
                <a:lnTo>
                  <a:pt x="7" y="518"/>
                </a:lnTo>
                <a:lnTo>
                  <a:pt x="13" y="527"/>
                </a:lnTo>
                <a:lnTo>
                  <a:pt x="18" y="536"/>
                </a:lnTo>
                <a:lnTo>
                  <a:pt x="25" y="545"/>
                </a:lnTo>
                <a:lnTo>
                  <a:pt x="32" y="553"/>
                </a:lnTo>
                <a:lnTo>
                  <a:pt x="40" y="561"/>
                </a:lnTo>
                <a:lnTo>
                  <a:pt x="48" y="567"/>
                </a:lnTo>
                <a:lnTo>
                  <a:pt x="58" y="573"/>
                </a:lnTo>
                <a:lnTo>
                  <a:pt x="68" y="577"/>
                </a:lnTo>
                <a:lnTo>
                  <a:pt x="78" y="580"/>
                </a:lnTo>
                <a:lnTo>
                  <a:pt x="87" y="582"/>
                </a:lnTo>
                <a:lnTo>
                  <a:pt x="98" y="585"/>
                </a:lnTo>
                <a:lnTo>
                  <a:pt x="109" y="585"/>
                </a:lnTo>
                <a:lnTo>
                  <a:pt x="475" y="585"/>
                </a:lnTo>
                <a:lnTo>
                  <a:pt x="486" y="585"/>
                </a:lnTo>
                <a:lnTo>
                  <a:pt x="497" y="582"/>
                </a:lnTo>
                <a:lnTo>
                  <a:pt x="506" y="580"/>
                </a:lnTo>
                <a:lnTo>
                  <a:pt x="517" y="577"/>
                </a:lnTo>
                <a:lnTo>
                  <a:pt x="526" y="573"/>
                </a:lnTo>
                <a:lnTo>
                  <a:pt x="536" y="567"/>
                </a:lnTo>
                <a:lnTo>
                  <a:pt x="544" y="561"/>
                </a:lnTo>
                <a:lnTo>
                  <a:pt x="552" y="553"/>
                </a:lnTo>
                <a:lnTo>
                  <a:pt x="559" y="545"/>
                </a:lnTo>
                <a:lnTo>
                  <a:pt x="566" y="536"/>
                </a:lnTo>
                <a:lnTo>
                  <a:pt x="571" y="527"/>
                </a:lnTo>
                <a:lnTo>
                  <a:pt x="577" y="518"/>
                </a:lnTo>
                <a:lnTo>
                  <a:pt x="580" y="508"/>
                </a:lnTo>
                <a:lnTo>
                  <a:pt x="582" y="497"/>
                </a:lnTo>
                <a:lnTo>
                  <a:pt x="584" y="486"/>
                </a:lnTo>
                <a:lnTo>
                  <a:pt x="584" y="475"/>
                </a:lnTo>
                <a:lnTo>
                  <a:pt x="584" y="111"/>
                </a:lnTo>
                <a:lnTo>
                  <a:pt x="584" y="99"/>
                </a:lnTo>
                <a:lnTo>
                  <a:pt x="582" y="88"/>
                </a:lnTo>
                <a:lnTo>
                  <a:pt x="580" y="78"/>
                </a:lnTo>
                <a:lnTo>
                  <a:pt x="577" y="68"/>
                </a:lnTo>
                <a:lnTo>
                  <a:pt x="571" y="59"/>
                </a:lnTo>
                <a:lnTo>
                  <a:pt x="566" y="50"/>
                </a:lnTo>
                <a:lnTo>
                  <a:pt x="559" y="41"/>
                </a:lnTo>
                <a:lnTo>
                  <a:pt x="552" y="33"/>
                </a:lnTo>
                <a:close/>
                <a:moveTo>
                  <a:pt x="487" y="317"/>
                </a:moveTo>
                <a:lnTo>
                  <a:pt x="486" y="322"/>
                </a:lnTo>
                <a:lnTo>
                  <a:pt x="485" y="326"/>
                </a:lnTo>
                <a:lnTo>
                  <a:pt x="483" y="331"/>
                </a:lnTo>
                <a:lnTo>
                  <a:pt x="479" y="334"/>
                </a:lnTo>
                <a:lnTo>
                  <a:pt x="476" y="337"/>
                </a:lnTo>
                <a:lnTo>
                  <a:pt x="472" y="339"/>
                </a:lnTo>
                <a:lnTo>
                  <a:pt x="468" y="340"/>
                </a:lnTo>
                <a:lnTo>
                  <a:pt x="462" y="342"/>
                </a:lnTo>
                <a:lnTo>
                  <a:pt x="341" y="342"/>
                </a:lnTo>
                <a:lnTo>
                  <a:pt x="341" y="464"/>
                </a:lnTo>
                <a:lnTo>
                  <a:pt x="340" y="468"/>
                </a:lnTo>
                <a:lnTo>
                  <a:pt x="339" y="472"/>
                </a:lnTo>
                <a:lnTo>
                  <a:pt x="337" y="477"/>
                </a:lnTo>
                <a:lnTo>
                  <a:pt x="334" y="480"/>
                </a:lnTo>
                <a:lnTo>
                  <a:pt x="329" y="483"/>
                </a:lnTo>
                <a:lnTo>
                  <a:pt x="326" y="485"/>
                </a:lnTo>
                <a:lnTo>
                  <a:pt x="321" y="487"/>
                </a:lnTo>
                <a:lnTo>
                  <a:pt x="316" y="487"/>
                </a:lnTo>
                <a:lnTo>
                  <a:pt x="268" y="487"/>
                </a:lnTo>
                <a:lnTo>
                  <a:pt x="263" y="487"/>
                </a:lnTo>
                <a:lnTo>
                  <a:pt x="258" y="485"/>
                </a:lnTo>
                <a:lnTo>
                  <a:pt x="255" y="483"/>
                </a:lnTo>
                <a:lnTo>
                  <a:pt x="250" y="480"/>
                </a:lnTo>
                <a:lnTo>
                  <a:pt x="247" y="477"/>
                </a:lnTo>
                <a:lnTo>
                  <a:pt x="245" y="472"/>
                </a:lnTo>
                <a:lnTo>
                  <a:pt x="244" y="468"/>
                </a:lnTo>
                <a:lnTo>
                  <a:pt x="243" y="464"/>
                </a:lnTo>
                <a:lnTo>
                  <a:pt x="243" y="342"/>
                </a:lnTo>
                <a:lnTo>
                  <a:pt x="122" y="342"/>
                </a:lnTo>
                <a:lnTo>
                  <a:pt x="117" y="340"/>
                </a:lnTo>
                <a:lnTo>
                  <a:pt x="112" y="339"/>
                </a:lnTo>
                <a:lnTo>
                  <a:pt x="108" y="337"/>
                </a:lnTo>
                <a:lnTo>
                  <a:pt x="105" y="334"/>
                </a:lnTo>
                <a:lnTo>
                  <a:pt x="101" y="331"/>
                </a:lnTo>
                <a:lnTo>
                  <a:pt x="99" y="326"/>
                </a:lnTo>
                <a:lnTo>
                  <a:pt x="98" y="322"/>
                </a:lnTo>
                <a:lnTo>
                  <a:pt x="97" y="317"/>
                </a:lnTo>
                <a:lnTo>
                  <a:pt x="97" y="268"/>
                </a:lnTo>
                <a:lnTo>
                  <a:pt x="98" y="264"/>
                </a:lnTo>
                <a:lnTo>
                  <a:pt x="99" y="260"/>
                </a:lnTo>
                <a:lnTo>
                  <a:pt x="101" y="255"/>
                </a:lnTo>
                <a:lnTo>
                  <a:pt x="105" y="251"/>
                </a:lnTo>
                <a:lnTo>
                  <a:pt x="108" y="248"/>
                </a:lnTo>
                <a:lnTo>
                  <a:pt x="112" y="245"/>
                </a:lnTo>
                <a:lnTo>
                  <a:pt x="117" y="244"/>
                </a:lnTo>
                <a:lnTo>
                  <a:pt x="122" y="244"/>
                </a:lnTo>
                <a:lnTo>
                  <a:pt x="243" y="244"/>
                </a:lnTo>
                <a:lnTo>
                  <a:pt x="243" y="122"/>
                </a:lnTo>
                <a:lnTo>
                  <a:pt x="244" y="117"/>
                </a:lnTo>
                <a:lnTo>
                  <a:pt x="245" y="113"/>
                </a:lnTo>
                <a:lnTo>
                  <a:pt x="247" y="109"/>
                </a:lnTo>
                <a:lnTo>
                  <a:pt x="250" y="105"/>
                </a:lnTo>
                <a:lnTo>
                  <a:pt x="255" y="102"/>
                </a:lnTo>
                <a:lnTo>
                  <a:pt x="258" y="100"/>
                </a:lnTo>
                <a:lnTo>
                  <a:pt x="263" y="99"/>
                </a:lnTo>
                <a:lnTo>
                  <a:pt x="268" y="98"/>
                </a:lnTo>
                <a:lnTo>
                  <a:pt x="316" y="98"/>
                </a:lnTo>
                <a:lnTo>
                  <a:pt x="321" y="99"/>
                </a:lnTo>
                <a:lnTo>
                  <a:pt x="326" y="100"/>
                </a:lnTo>
                <a:lnTo>
                  <a:pt x="329" y="102"/>
                </a:lnTo>
                <a:lnTo>
                  <a:pt x="334" y="105"/>
                </a:lnTo>
                <a:lnTo>
                  <a:pt x="337" y="109"/>
                </a:lnTo>
                <a:lnTo>
                  <a:pt x="339" y="113"/>
                </a:lnTo>
                <a:lnTo>
                  <a:pt x="340" y="117"/>
                </a:lnTo>
                <a:lnTo>
                  <a:pt x="341" y="122"/>
                </a:lnTo>
                <a:lnTo>
                  <a:pt x="341" y="244"/>
                </a:lnTo>
                <a:lnTo>
                  <a:pt x="462" y="244"/>
                </a:lnTo>
                <a:lnTo>
                  <a:pt x="468" y="244"/>
                </a:lnTo>
                <a:lnTo>
                  <a:pt x="472" y="245"/>
                </a:lnTo>
                <a:lnTo>
                  <a:pt x="476" y="248"/>
                </a:lnTo>
                <a:lnTo>
                  <a:pt x="479" y="251"/>
                </a:lnTo>
                <a:lnTo>
                  <a:pt x="483" y="255"/>
                </a:lnTo>
                <a:lnTo>
                  <a:pt x="485" y="260"/>
                </a:lnTo>
                <a:lnTo>
                  <a:pt x="486" y="264"/>
                </a:lnTo>
                <a:lnTo>
                  <a:pt x="487" y="268"/>
                </a:lnTo>
                <a:lnTo>
                  <a:pt x="487" y="317"/>
                </a:lnTo>
                <a:close/>
              </a:path>
            </a:pathLst>
          </a:custGeom>
          <a:solidFill>
            <a:schemeClr val="accent1"/>
          </a:solidFill>
          <a:ln>
            <a:noFill/>
          </a:ln>
        </p:spPr>
        <p:txBody>
          <a:bodyPr vert="horz" wrap="square" lIns="243792" tIns="121896" rIns="243792" bIns="121896" numCol="1" anchor="t" anchorCtr="0" compatLnSpc="1">
            <a:prstTxWarp prst="textNoShape">
              <a:avLst/>
            </a:prstTxWarp>
          </a:bodyPr>
          <a:lstStyle/>
          <a:p>
            <a:endParaRPr lang="ru-RU" sz="2400"/>
          </a:p>
        </p:txBody>
      </p:sp>
      <p:sp>
        <p:nvSpPr>
          <p:cNvPr id="9" name="Freeform 13"/>
          <p:cNvSpPr>
            <a:spLocks/>
          </p:cNvSpPr>
          <p:nvPr/>
        </p:nvSpPr>
        <p:spPr bwMode="auto">
          <a:xfrm>
            <a:off x="5908578" y="11046067"/>
            <a:ext cx="135440" cy="482506"/>
          </a:xfrm>
          <a:custGeom>
            <a:avLst/>
            <a:gdLst>
              <a:gd name="T0" fmla="*/ 48 w 97"/>
              <a:gd name="T1" fmla="*/ 340 h 340"/>
              <a:gd name="T2" fmla="*/ 58 w 97"/>
              <a:gd name="T3" fmla="*/ 339 h 340"/>
              <a:gd name="T4" fmla="*/ 67 w 97"/>
              <a:gd name="T5" fmla="*/ 336 h 340"/>
              <a:gd name="T6" fmla="*/ 74 w 97"/>
              <a:gd name="T7" fmla="*/ 332 h 340"/>
              <a:gd name="T8" fmla="*/ 82 w 97"/>
              <a:gd name="T9" fmla="*/ 326 h 340"/>
              <a:gd name="T10" fmla="*/ 88 w 97"/>
              <a:gd name="T11" fmla="*/ 318 h 340"/>
              <a:gd name="T12" fmla="*/ 93 w 97"/>
              <a:gd name="T13" fmla="*/ 310 h 340"/>
              <a:gd name="T14" fmla="*/ 96 w 97"/>
              <a:gd name="T15" fmla="*/ 301 h 340"/>
              <a:gd name="T16" fmla="*/ 97 w 97"/>
              <a:gd name="T17" fmla="*/ 291 h 340"/>
              <a:gd name="T18" fmla="*/ 97 w 97"/>
              <a:gd name="T19" fmla="*/ 48 h 340"/>
              <a:gd name="T20" fmla="*/ 96 w 97"/>
              <a:gd name="T21" fmla="*/ 38 h 340"/>
              <a:gd name="T22" fmla="*/ 93 w 97"/>
              <a:gd name="T23" fmla="*/ 30 h 340"/>
              <a:gd name="T24" fmla="*/ 88 w 97"/>
              <a:gd name="T25" fmla="*/ 21 h 340"/>
              <a:gd name="T26" fmla="*/ 82 w 97"/>
              <a:gd name="T27" fmla="*/ 14 h 340"/>
              <a:gd name="T28" fmla="*/ 74 w 97"/>
              <a:gd name="T29" fmla="*/ 7 h 340"/>
              <a:gd name="T30" fmla="*/ 67 w 97"/>
              <a:gd name="T31" fmla="*/ 3 h 340"/>
              <a:gd name="T32" fmla="*/ 58 w 97"/>
              <a:gd name="T33" fmla="*/ 0 h 340"/>
              <a:gd name="T34" fmla="*/ 48 w 97"/>
              <a:gd name="T35" fmla="*/ 0 h 340"/>
              <a:gd name="T36" fmla="*/ 39 w 97"/>
              <a:gd name="T37" fmla="*/ 0 h 340"/>
              <a:gd name="T38" fmla="*/ 30 w 97"/>
              <a:gd name="T39" fmla="*/ 3 h 340"/>
              <a:gd name="T40" fmla="*/ 21 w 97"/>
              <a:gd name="T41" fmla="*/ 7 h 340"/>
              <a:gd name="T42" fmla="*/ 14 w 97"/>
              <a:gd name="T43" fmla="*/ 14 h 340"/>
              <a:gd name="T44" fmla="*/ 7 w 97"/>
              <a:gd name="T45" fmla="*/ 21 h 340"/>
              <a:gd name="T46" fmla="*/ 3 w 97"/>
              <a:gd name="T47" fmla="*/ 30 h 340"/>
              <a:gd name="T48" fmla="*/ 0 w 97"/>
              <a:gd name="T49" fmla="*/ 38 h 340"/>
              <a:gd name="T50" fmla="*/ 0 w 97"/>
              <a:gd name="T51" fmla="*/ 48 h 340"/>
              <a:gd name="T52" fmla="*/ 0 w 97"/>
              <a:gd name="T53" fmla="*/ 291 h 340"/>
              <a:gd name="T54" fmla="*/ 0 w 97"/>
              <a:gd name="T55" fmla="*/ 301 h 340"/>
              <a:gd name="T56" fmla="*/ 3 w 97"/>
              <a:gd name="T57" fmla="*/ 310 h 340"/>
              <a:gd name="T58" fmla="*/ 7 w 97"/>
              <a:gd name="T59" fmla="*/ 318 h 340"/>
              <a:gd name="T60" fmla="*/ 14 w 97"/>
              <a:gd name="T61" fmla="*/ 326 h 340"/>
              <a:gd name="T62" fmla="*/ 21 w 97"/>
              <a:gd name="T63" fmla="*/ 332 h 340"/>
              <a:gd name="T64" fmla="*/ 30 w 97"/>
              <a:gd name="T65" fmla="*/ 336 h 340"/>
              <a:gd name="T66" fmla="*/ 39 w 97"/>
              <a:gd name="T67" fmla="*/ 339 h 340"/>
              <a:gd name="T68" fmla="*/ 48 w 97"/>
              <a:gd name="T69" fmla="*/ 340 h 3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97" h="340">
                <a:moveTo>
                  <a:pt x="48" y="340"/>
                </a:moveTo>
                <a:lnTo>
                  <a:pt x="58" y="339"/>
                </a:lnTo>
                <a:lnTo>
                  <a:pt x="67" y="336"/>
                </a:lnTo>
                <a:lnTo>
                  <a:pt x="74" y="332"/>
                </a:lnTo>
                <a:lnTo>
                  <a:pt x="82" y="326"/>
                </a:lnTo>
                <a:lnTo>
                  <a:pt x="88" y="318"/>
                </a:lnTo>
                <a:lnTo>
                  <a:pt x="93" y="310"/>
                </a:lnTo>
                <a:lnTo>
                  <a:pt x="96" y="301"/>
                </a:lnTo>
                <a:lnTo>
                  <a:pt x="97" y="291"/>
                </a:lnTo>
                <a:lnTo>
                  <a:pt x="97" y="48"/>
                </a:lnTo>
                <a:lnTo>
                  <a:pt x="96" y="38"/>
                </a:lnTo>
                <a:lnTo>
                  <a:pt x="93" y="30"/>
                </a:lnTo>
                <a:lnTo>
                  <a:pt x="88" y="21"/>
                </a:lnTo>
                <a:lnTo>
                  <a:pt x="82" y="14"/>
                </a:lnTo>
                <a:lnTo>
                  <a:pt x="74" y="7"/>
                </a:lnTo>
                <a:lnTo>
                  <a:pt x="67" y="3"/>
                </a:lnTo>
                <a:lnTo>
                  <a:pt x="58" y="0"/>
                </a:lnTo>
                <a:lnTo>
                  <a:pt x="48" y="0"/>
                </a:lnTo>
                <a:lnTo>
                  <a:pt x="39" y="0"/>
                </a:lnTo>
                <a:lnTo>
                  <a:pt x="30" y="3"/>
                </a:lnTo>
                <a:lnTo>
                  <a:pt x="21" y="7"/>
                </a:lnTo>
                <a:lnTo>
                  <a:pt x="14" y="14"/>
                </a:lnTo>
                <a:lnTo>
                  <a:pt x="7" y="21"/>
                </a:lnTo>
                <a:lnTo>
                  <a:pt x="3" y="30"/>
                </a:lnTo>
                <a:lnTo>
                  <a:pt x="0" y="38"/>
                </a:lnTo>
                <a:lnTo>
                  <a:pt x="0" y="48"/>
                </a:lnTo>
                <a:lnTo>
                  <a:pt x="0" y="291"/>
                </a:lnTo>
                <a:lnTo>
                  <a:pt x="0" y="301"/>
                </a:lnTo>
                <a:lnTo>
                  <a:pt x="3" y="310"/>
                </a:lnTo>
                <a:lnTo>
                  <a:pt x="7" y="318"/>
                </a:lnTo>
                <a:lnTo>
                  <a:pt x="14" y="326"/>
                </a:lnTo>
                <a:lnTo>
                  <a:pt x="21" y="332"/>
                </a:lnTo>
                <a:lnTo>
                  <a:pt x="30" y="336"/>
                </a:lnTo>
                <a:lnTo>
                  <a:pt x="39" y="339"/>
                </a:lnTo>
                <a:lnTo>
                  <a:pt x="48" y="340"/>
                </a:lnTo>
                <a:close/>
              </a:path>
            </a:pathLst>
          </a:custGeom>
          <a:solidFill>
            <a:schemeClr val="accent1"/>
          </a:solidFill>
          <a:ln>
            <a:noFill/>
          </a:ln>
        </p:spPr>
        <p:txBody>
          <a:bodyPr vert="horz" wrap="square" lIns="243792" tIns="121896" rIns="243792" bIns="121896" numCol="1" anchor="t" anchorCtr="0" compatLnSpc="1">
            <a:prstTxWarp prst="textNoShape">
              <a:avLst/>
            </a:prstTxWarp>
          </a:bodyPr>
          <a:lstStyle/>
          <a:p>
            <a:endParaRPr lang="ru-RU" sz="2400"/>
          </a:p>
        </p:txBody>
      </p:sp>
      <p:sp>
        <p:nvSpPr>
          <p:cNvPr id="10" name="Freeform 14"/>
          <p:cNvSpPr>
            <a:spLocks/>
          </p:cNvSpPr>
          <p:nvPr/>
        </p:nvSpPr>
        <p:spPr bwMode="auto">
          <a:xfrm>
            <a:off x="5561514" y="11185739"/>
            <a:ext cx="825340" cy="753386"/>
          </a:xfrm>
          <a:custGeom>
            <a:avLst/>
            <a:gdLst>
              <a:gd name="T0" fmla="*/ 527 w 584"/>
              <a:gd name="T1" fmla="*/ 69 h 535"/>
              <a:gd name="T2" fmla="*/ 481 w 584"/>
              <a:gd name="T3" fmla="*/ 20 h 535"/>
              <a:gd name="T4" fmla="*/ 441 w 584"/>
              <a:gd name="T5" fmla="*/ 0 h 535"/>
              <a:gd name="T6" fmla="*/ 406 w 584"/>
              <a:gd name="T7" fmla="*/ 12 h 535"/>
              <a:gd name="T8" fmla="*/ 389 w 584"/>
              <a:gd name="T9" fmla="*/ 45 h 535"/>
              <a:gd name="T10" fmla="*/ 401 w 584"/>
              <a:gd name="T11" fmla="*/ 81 h 535"/>
              <a:gd name="T12" fmla="*/ 435 w 584"/>
              <a:gd name="T13" fmla="*/ 110 h 535"/>
              <a:gd name="T14" fmla="*/ 461 w 584"/>
              <a:gd name="T15" fmla="*/ 147 h 535"/>
              <a:gd name="T16" fmla="*/ 479 w 584"/>
              <a:gd name="T17" fmla="*/ 188 h 535"/>
              <a:gd name="T18" fmla="*/ 487 w 584"/>
              <a:gd name="T19" fmla="*/ 232 h 535"/>
              <a:gd name="T20" fmla="*/ 478 w 584"/>
              <a:gd name="T21" fmla="*/ 300 h 535"/>
              <a:gd name="T22" fmla="*/ 442 w 584"/>
              <a:gd name="T23" fmla="*/ 367 h 535"/>
              <a:gd name="T24" fmla="*/ 385 w 584"/>
              <a:gd name="T25" fmla="*/ 414 h 535"/>
              <a:gd name="T26" fmla="*/ 312 w 584"/>
              <a:gd name="T27" fmla="*/ 437 h 535"/>
              <a:gd name="T28" fmla="*/ 235 w 584"/>
              <a:gd name="T29" fmla="*/ 430 h 535"/>
              <a:gd name="T30" fmla="*/ 168 w 584"/>
              <a:gd name="T31" fmla="*/ 393 h 535"/>
              <a:gd name="T32" fmla="*/ 121 w 584"/>
              <a:gd name="T33" fmla="*/ 336 h 535"/>
              <a:gd name="T34" fmla="*/ 98 w 584"/>
              <a:gd name="T35" fmla="*/ 262 h 535"/>
              <a:gd name="T36" fmla="*/ 100 w 584"/>
              <a:gd name="T37" fmla="*/ 209 h 535"/>
              <a:gd name="T38" fmla="*/ 113 w 584"/>
              <a:gd name="T39" fmla="*/ 166 h 535"/>
              <a:gd name="T40" fmla="*/ 136 w 584"/>
              <a:gd name="T41" fmla="*/ 127 h 535"/>
              <a:gd name="T42" fmla="*/ 166 w 584"/>
              <a:gd name="T43" fmla="*/ 95 h 535"/>
              <a:gd name="T44" fmla="*/ 192 w 584"/>
              <a:gd name="T45" fmla="*/ 65 h 535"/>
              <a:gd name="T46" fmla="*/ 190 w 584"/>
              <a:gd name="T47" fmla="*/ 28 h 535"/>
              <a:gd name="T48" fmla="*/ 163 w 584"/>
              <a:gd name="T49" fmla="*/ 3 h 535"/>
              <a:gd name="T50" fmla="*/ 125 w 584"/>
              <a:gd name="T51" fmla="*/ 5 h 535"/>
              <a:gd name="T52" fmla="*/ 78 w 584"/>
              <a:gd name="T53" fmla="*/ 44 h 535"/>
              <a:gd name="T54" fmla="*/ 38 w 584"/>
              <a:gd name="T55" fmla="*/ 98 h 535"/>
              <a:gd name="T56" fmla="*/ 11 w 584"/>
              <a:gd name="T57" fmla="*/ 160 h 535"/>
              <a:gd name="T58" fmla="*/ 1 w 584"/>
              <a:gd name="T59" fmla="*/ 225 h 535"/>
              <a:gd name="T60" fmla="*/ 3 w 584"/>
              <a:gd name="T61" fmla="*/ 287 h 535"/>
              <a:gd name="T62" fmla="*/ 18 w 584"/>
              <a:gd name="T63" fmla="*/ 343 h 535"/>
              <a:gd name="T64" fmla="*/ 43 w 584"/>
              <a:gd name="T65" fmla="*/ 395 h 535"/>
              <a:gd name="T66" fmla="*/ 76 w 584"/>
              <a:gd name="T67" fmla="*/ 439 h 535"/>
              <a:gd name="T68" fmla="*/ 117 w 584"/>
              <a:gd name="T69" fmla="*/ 477 h 535"/>
              <a:gd name="T70" fmla="*/ 165 w 584"/>
              <a:gd name="T71" fmla="*/ 506 h 535"/>
              <a:gd name="T72" fmla="*/ 220 w 584"/>
              <a:gd name="T73" fmla="*/ 526 h 535"/>
              <a:gd name="T74" fmla="*/ 277 w 584"/>
              <a:gd name="T75" fmla="*/ 535 h 535"/>
              <a:gd name="T76" fmla="*/ 335 w 584"/>
              <a:gd name="T77" fmla="*/ 532 h 535"/>
              <a:gd name="T78" fmla="*/ 392 w 584"/>
              <a:gd name="T79" fmla="*/ 517 h 535"/>
              <a:gd name="T80" fmla="*/ 443 w 584"/>
              <a:gd name="T81" fmla="*/ 492 h 535"/>
              <a:gd name="T82" fmla="*/ 489 w 584"/>
              <a:gd name="T83" fmla="*/ 459 h 535"/>
              <a:gd name="T84" fmla="*/ 526 w 584"/>
              <a:gd name="T85" fmla="*/ 418 h 535"/>
              <a:gd name="T86" fmla="*/ 555 w 584"/>
              <a:gd name="T87" fmla="*/ 370 h 535"/>
              <a:gd name="T88" fmla="*/ 575 w 584"/>
              <a:gd name="T89" fmla="*/ 315 h 535"/>
              <a:gd name="T90" fmla="*/ 584 w 584"/>
              <a:gd name="T91" fmla="*/ 258 h 535"/>
              <a:gd name="T92" fmla="*/ 580 w 584"/>
              <a:gd name="T93" fmla="*/ 192 h 535"/>
              <a:gd name="T94" fmla="*/ 561 w 584"/>
              <a:gd name="T95" fmla="*/ 128 h 5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584" h="535">
                <a:moveTo>
                  <a:pt x="554" y="112"/>
                </a:moveTo>
                <a:lnTo>
                  <a:pt x="546" y="98"/>
                </a:lnTo>
                <a:lnTo>
                  <a:pt x="536" y="83"/>
                </a:lnTo>
                <a:lnTo>
                  <a:pt x="527" y="69"/>
                </a:lnTo>
                <a:lnTo>
                  <a:pt x="517" y="56"/>
                </a:lnTo>
                <a:lnTo>
                  <a:pt x="505" y="44"/>
                </a:lnTo>
                <a:lnTo>
                  <a:pt x="493" y="32"/>
                </a:lnTo>
                <a:lnTo>
                  <a:pt x="481" y="20"/>
                </a:lnTo>
                <a:lnTo>
                  <a:pt x="467" y="10"/>
                </a:lnTo>
                <a:lnTo>
                  <a:pt x="460" y="5"/>
                </a:lnTo>
                <a:lnTo>
                  <a:pt x="450" y="1"/>
                </a:lnTo>
                <a:lnTo>
                  <a:pt x="441" y="0"/>
                </a:lnTo>
                <a:lnTo>
                  <a:pt x="432" y="1"/>
                </a:lnTo>
                <a:lnTo>
                  <a:pt x="422" y="3"/>
                </a:lnTo>
                <a:lnTo>
                  <a:pt x="413" y="6"/>
                </a:lnTo>
                <a:lnTo>
                  <a:pt x="406" y="12"/>
                </a:lnTo>
                <a:lnTo>
                  <a:pt x="399" y="19"/>
                </a:lnTo>
                <a:lnTo>
                  <a:pt x="394" y="28"/>
                </a:lnTo>
                <a:lnTo>
                  <a:pt x="391" y="37"/>
                </a:lnTo>
                <a:lnTo>
                  <a:pt x="389" y="45"/>
                </a:lnTo>
                <a:lnTo>
                  <a:pt x="389" y="55"/>
                </a:lnTo>
                <a:lnTo>
                  <a:pt x="393" y="65"/>
                </a:lnTo>
                <a:lnTo>
                  <a:pt x="396" y="73"/>
                </a:lnTo>
                <a:lnTo>
                  <a:pt x="401" y="81"/>
                </a:lnTo>
                <a:lnTo>
                  <a:pt x="409" y="87"/>
                </a:lnTo>
                <a:lnTo>
                  <a:pt x="418" y="95"/>
                </a:lnTo>
                <a:lnTo>
                  <a:pt x="426" y="102"/>
                </a:lnTo>
                <a:lnTo>
                  <a:pt x="435" y="110"/>
                </a:lnTo>
                <a:lnTo>
                  <a:pt x="442" y="119"/>
                </a:lnTo>
                <a:lnTo>
                  <a:pt x="449" y="127"/>
                </a:lnTo>
                <a:lnTo>
                  <a:pt x="455" y="137"/>
                </a:lnTo>
                <a:lnTo>
                  <a:pt x="461" y="147"/>
                </a:lnTo>
                <a:lnTo>
                  <a:pt x="466" y="156"/>
                </a:lnTo>
                <a:lnTo>
                  <a:pt x="472" y="166"/>
                </a:lnTo>
                <a:lnTo>
                  <a:pt x="476" y="177"/>
                </a:lnTo>
                <a:lnTo>
                  <a:pt x="479" y="188"/>
                </a:lnTo>
                <a:lnTo>
                  <a:pt x="481" y="198"/>
                </a:lnTo>
                <a:lnTo>
                  <a:pt x="483" y="209"/>
                </a:lnTo>
                <a:lnTo>
                  <a:pt x="486" y="220"/>
                </a:lnTo>
                <a:lnTo>
                  <a:pt x="487" y="232"/>
                </a:lnTo>
                <a:lnTo>
                  <a:pt x="487" y="243"/>
                </a:lnTo>
                <a:lnTo>
                  <a:pt x="486" y="262"/>
                </a:lnTo>
                <a:lnTo>
                  <a:pt x="483" y="282"/>
                </a:lnTo>
                <a:lnTo>
                  <a:pt x="478" y="300"/>
                </a:lnTo>
                <a:lnTo>
                  <a:pt x="472" y="318"/>
                </a:lnTo>
                <a:lnTo>
                  <a:pt x="463" y="336"/>
                </a:lnTo>
                <a:lnTo>
                  <a:pt x="453" y="352"/>
                </a:lnTo>
                <a:lnTo>
                  <a:pt x="442" y="367"/>
                </a:lnTo>
                <a:lnTo>
                  <a:pt x="429" y="381"/>
                </a:lnTo>
                <a:lnTo>
                  <a:pt x="416" y="393"/>
                </a:lnTo>
                <a:lnTo>
                  <a:pt x="401" y="405"/>
                </a:lnTo>
                <a:lnTo>
                  <a:pt x="385" y="414"/>
                </a:lnTo>
                <a:lnTo>
                  <a:pt x="368" y="422"/>
                </a:lnTo>
                <a:lnTo>
                  <a:pt x="350" y="430"/>
                </a:lnTo>
                <a:lnTo>
                  <a:pt x="331" y="434"/>
                </a:lnTo>
                <a:lnTo>
                  <a:pt x="312" y="437"/>
                </a:lnTo>
                <a:lnTo>
                  <a:pt x="292" y="438"/>
                </a:lnTo>
                <a:lnTo>
                  <a:pt x="273" y="437"/>
                </a:lnTo>
                <a:lnTo>
                  <a:pt x="253" y="434"/>
                </a:lnTo>
                <a:lnTo>
                  <a:pt x="235" y="430"/>
                </a:lnTo>
                <a:lnTo>
                  <a:pt x="217" y="422"/>
                </a:lnTo>
                <a:lnTo>
                  <a:pt x="199" y="414"/>
                </a:lnTo>
                <a:lnTo>
                  <a:pt x="183" y="405"/>
                </a:lnTo>
                <a:lnTo>
                  <a:pt x="168" y="393"/>
                </a:lnTo>
                <a:lnTo>
                  <a:pt x="154" y="381"/>
                </a:lnTo>
                <a:lnTo>
                  <a:pt x="142" y="367"/>
                </a:lnTo>
                <a:lnTo>
                  <a:pt x="130" y="352"/>
                </a:lnTo>
                <a:lnTo>
                  <a:pt x="121" y="336"/>
                </a:lnTo>
                <a:lnTo>
                  <a:pt x="113" y="318"/>
                </a:lnTo>
                <a:lnTo>
                  <a:pt x="105" y="300"/>
                </a:lnTo>
                <a:lnTo>
                  <a:pt x="101" y="282"/>
                </a:lnTo>
                <a:lnTo>
                  <a:pt x="98" y="262"/>
                </a:lnTo>
                <a:lnTo>
                  <a:pt x="97" y="243"/>
                </a:lnTo>
                <a:lnTo>
                  <a:pt x="98" y="232"/>
                </a:lnTo>
                <a:lnTo>
                  <a:pt x="99" y="220"/>
                </a:lnTo>
                <a:lnTo>
                  <a:pt x="100" y="209"/>
                </a:lnTo>
                <a:lnTo>
                  <a:pt x="102" y="198"/>
                </a:lnTo>
                <a:lnTo>
                  <a:pt x="105" y="188"/>
                </a:lnTo>
                <a:lnTo>
                  <a:pt x="109" y="177"/>
                </a:lnTo>
                <a:lnTo>
                  <a:pt x="113" y="166"/>
                </a:lnTo>
                <a:lnTo>
                  <a:pt x="117" y="156"/>
                </a:lnTo>
                <a:lnTo>
                  <a:pt x="123" y="147"/>
                </a:lnTo>
                <a:lnTo>
                  <a:pt x="129" y="137"/>
                </a:lnTo>
                <a:lnTo>
                  <a:pt x="136" y="127"/>
                </a:lnTo>
                <a:lnTo>
                  <a:pt x="142" y="119"/>
                </a:lnTo>
                <a:lnTo>
                  <a:pt x="150" y="110"/>
                </a:lnTo>
                <a:lnTo>
                  <a:pt x="157" y="102"/>
                </a:lnTo>
                <a:lnTo>
                  <a:pt x="166" y="95"/>
                </a:lnTo>
                <a:lnTo>
                  <a:pt x="176" y="87"/>
                </a:lnTo>
                <a:lnTo>
                  <a:pt x="182" y="81"/>
                </a:lnTo>
                <a:lnTo>
                  <a:pt x="188" y="73"/>
                </a:lnTo>
                <a:lnTo>
                  <a:pt x="192" y="65"/>
                </a:lnTo>
                <a:lnTo>
                  <a:pt x="194" y="55"/>
                </a:lnTo>
                <a:lnTo>
                  <a:pt x="194" y="45"/>
                </a:lnTo>
                <a:lnTo>
                  <a:pt x="193" y="37"/>
                </a:lnTo>
                <a:lnTo>
                  <a:pt x="190" y="28"/>
                </a:lnTo>
                <a:lnTo>
                  <a:pt x="184" y="19"/>
                </a:lnTo>
                <a:lnTo>
                  <a:pt x="178" y="12"/>
                </a:lnTo>
                <a:lnTo>
                  <a:pt x="171" y="6"/>
                </a:lnTo>
                <a:lnTo>
                  <a:pt x="163" y="3"/>
                </a:lnTo>
                <a:lnTo>
                  <a:pt x="153" y="1"/>
                </a:lnTo>
                <a:lnTo>
                  <a:pt x="143" y="0"/>
                </a:lnTo>
                <a:lnTo>
                  <a:pt x="134" y="1"/>
                </a:lnTo>
                <a:lnTo>
                  <a:pt x="125" y="5"/>
                </a:lnTo>
                <a:lnTo>
                  <a:pt x="116" y="10"/>
                </a:lnTo>
                <a:lnTo>
                  <a:pt x="103" y="20"/>
                </a:lnTo>
                <a:lnTo>
                  <a:pt x="90" y="32"/>
                </a:lnTo>
                <a:lnTo>
                  <a:pt x="78" y="44"/>
                </a:lnTo>
                <a:lnTo>
                  <a:pt x="68" y="56"/>
                </a:lnTo>
                <a:lnTo>
                  <a:pt x="57" y="69"/>
                </a:lnTo>
                <a:lnTo>
                  <a:pt x="47" y="83"/>
                </a:lnTo>
                <a:lnTo>
                  <a:pt x="38" y="98"/>
                </a:lnTo>
                <a:lnTo>
                  <a:pt x="31" y="112"/>
                </a:lnTo>
                <a:lnTo>
                  <a:pt x="23" y="128"/>
                </a:lnTo>
                <a:lnTo>
                  <a:pt x="17" y="143"/>
                </a:lnTo>
                <a:lnTo>
                  <a:pt x="11" y="160"/>
                </a:lnTo>
                <a:lnTo>
                  <a:pt x="7" y="176"/>
                </a:lnTo>
                <a:lnTo>
                  <a:pt x="4" y="192"/>
                </a:lnTo>
                <a:lnTo>
                  <a:pt x="2" y="209"/>
                </a:lnTo>
                <a:lnTo>
                  <a:pt x="1" y="225"/>
                </a:lnTo>
                <a:lnTo>
                  <a:pt x="0" y="243"/>
                </a:lnTo>
                <a:lnTo>
                  <a:pt x="0" y="258"/>
                </a:lnTo>
                <a:lnTo>
                  <a:pt x="1" y="272"/>
                </a:lnTo>
                <a:lnTo>
                  <a:pt x="3" y="287"/>
                </a:lnTo>
                <a:lnTo>
                  <a:pt x="6" y="301"/>
                </a:lnTo>
                <a:lnTo>
                  <a:pt x="9" y="315"/>
                </a:lnTo>
                <a:lnTo>
                  <a:pt x="13" y="329"/>
                </a:lnTo>
                <a:lnTo>
                  <a:pt x="18" y="343"/>
                </a:lnTo>
                <a:lnTo>
                  <a:pt x="23" y="356"/>
                </a:lnTo>
                <a:lnTo>
                  <a:pt x="29" y="370"/>
                </a:lnTo>
                <a:lnTo>
                  <a:pt x="35" y="382"/>
                </a:lnTo>
                <a:lnTo>
                  <a:pt x="43" y="395"/>
                </a:lnTo>
                <a:lnTo>
                  <a:pt x="50" y="407"/>
                </a:lnTo>
                <a:lnTo>
                  <a:pt x="58" y="418"/>
                </a:lnTo>
                <a:lnTo>
                  <a:pt x="67" y="430"/>
                </a:lnTo>
                <a:lnTo>
                  <a:pt x="76" y="439"/>
                </a:lnTo>
                <a:lnTo>
                  <a:pt x="85" y="450"/>
                </a:lnTo>
                <a:lnTo>
                  <a:pt x="96" y="459"/>
                </a:lnTo>
                <a:lnTo>
                  <a:pt x="105" y="468"/>
                </a:lnTo>
                <a:lnTo>
                  <a:pt x="117" y="477"/>
                </a:lnTo>
                <a:lnTo>
                  <a:pt x="128" y="485"/>
                </a:lnTo>
                <a:lnTo>
                  <a:pt x="140" y="492"/>
                </a:lnTo>
                <a:lnTo>
                  <a:pt x="153" y="500"/>
                </a:lnTo>
                <a:lnTo>
                  <a:pt x="165" y="506"/>
                </a:lnTo>
                <a:lnTo>
                  <a:pt x="179" y="512"/>
                </a:lnTo>
                <a:lnTo>
                  <a:pt x="192" y="517"/>
                </a:lnTo>
                <a:lnTo>
                  <a:pt x="206" y="522"/>
                </a:lnTo>
                <a:lnTo>
                  <a:pt x="220" y="526"/>
                </a:lnTo>
                <a:lnTo>
                  <a:pt x="234" y="530"/>
                </a:lnTo>
                <a:lnTo>
                  <a:pt x="248" y="532"/>
                </a:lnTo>
                <a:lnTo>
                  <a:pt x="263" y="534"/>
                </a:lnTo>
                <a:lnTo>
                  <a:pt x="277" y="535"/>
                </a:lnTo>
                <a:lnTo>
                  <a:pt x="292" y="535"/>
                </a:lnTo>
                <a:lnTo>
                  <a:pt x="306" y="535"/>
                </a:lnTo>
                <a:lnTo>
                  <a:pt x="321" y="534"/>
                </a:lnTo>
                <a:lnTo>
                  <a:pt x="335" y="532"/>
                </a:lnTo>
                <a:lnTo>
                  <a:pt x="350" y="530"/>
                </a:lnTo>
                <a:lnTo>
                  <a:pt x="365" y="526"/>
                </a:lnTo>
                <a:lnTo>
                  <a:pt x="378" y="522"/>
                </a:lnTo>
                <a:lnTo>
                  <a:pt x="392" y="517"/>
                </a:lnTo>
                <a:lnTo>
                  <a:pt x="406" y="512"/>
                </a:lnTo>
                <a:lnTo>
                  <a:pt x="419" y="506"/>
                </a:lnTo>
                <a:lnTo>
                  <a:pt x="432" y="500"/>
                </a:lnTo>
                <a:lnTo>
                  <a:pt x="443" y="492"/>
                </a:lnTo>
                <a:lnTo>
                  <a:pt x="455" y="485"/>
                </a:lnTo>
                <a:lnTo>
                  <a:pt x="467" y="477"/>
                </a:lnTo>
                <a:lnTo>
                  <a:pt x="478" y="468"/>
                </a:lnTo>
                <a:lnTo>
                  <a:pt x="489" y="459"/>
                </a:lnTo>
                <a:lnTo>
                  <a:pt x="499" y="450"/>
                </a:lnTo>
                <a:lnTo>
                  <a:pt x="508" y="439"/>
                </a:lnTo>
                <a:lnTo>
                  <a:pt x="517" y="430"/>
                </a:lnTo>
                <a:lnTo>
                  <a:pt x="526" y="418"/>
                </a:lnTo>
                <a:lnTo>
                  <a:pt x="534" y="407"/>
                </a:lnTo>
                <a:lnTo>
                  <a:pt x="542" y="395"/>
                </a:lnTo>
                <a:lnTo>
                  <a:pt x="548" y="382"/>
                </a:lnTo>
                <a:lnTo>
                  <a:pt x="555" y="370"/>
                </a:lnTo>
                <a:lnTo>
                  <a:pt x="561" y="356"/>
                </a:lnTo>
                <a:lnTo>
                  <a:pt x="567" y="343"/>
                </a:lnTo>
                <a:lnTo>
                  <a:pt x="571" y="329"/>
                </a:lnTo>
                <a:lnTo>
                  <a:pt x="575" y="315"/>
                </a:lnTo>
                <a:lnTo>
                  <a:pt x="578" y="301"/>
                </a:lnTo>
                <a:lnTo>
                  <a:pt x="581" y="287"/>
                </a:lnTo>
                <a:lnTo>
                  <a:pt x="583" y="272"/>
                </a:lnTo>
                <a:lnTo>
                  <a:pt x="584" y="258"/>
                </a:lnTo>
                <a:lnTo>
                  <a:pt x="584" y="243"/>
                </a:lnTo>
                <a:lnTo>
                  <a:pt x="584" y="225"/>
                </a:lnTo>
                <a:lnTo>
                  <a:pt x="583" y="209"/>
                </a:lnTo>
                <a:lnTo>
                  <a:pt x="580" y="192"/>
                </a:lnTo>
                <a:lnTo>
                  <a:pt x="576" y="176"/>
                </a:lnTo>
                <a:lnTo>
                  <a:pt x="572" y="160"/>
                </a:lnTo>
                <a:lnTo>
                  <a:pt x="567" y="143"/>
                </a:lnTo>
                <a:lnTo>
                  <a:pt x="561" y="128"/>
                </a:lnTo>
                <a:lnTo>
                  <a:pt x="554" y="112"/>
                </a:lnTo>
                <a:close/>
              </a:path>
            </a:pathLst>
          </a:custGeom>
          <a:solidFill>
            <a:schemeClr val="accent1"/>
          </a:solidFill>
          <a:ln>
            <a:noFill/>
          </a:ln>
        </p:spPr>
        <p:txBody>
          <a:bodyPr vert="horz" wrap="square" lIns="243792" tIns="121896" rIns="243792" bIns="121896" numCol="1" anchor="t" anchorCtr="0" compatLnSpc="1">
            <a:prstTxWarp prst="textNoShape">
              <a:avLst/>
            </a:prstTxWarp>
          </a:bodyPr>
          <a:lstStyle/>
          <a:p>
            <a:endParaRPr lang="ru-RU" sz="2400"/>
          </a:p>
        </p:txBody>
      </p:sp>
      <p:sp>
        <p:nvSpPr>
          <p:cNvPr id="11" name="Freeform 15"/>
          <p:cNvSpPr>
            <a:spLocks noEditPoints="1"/>
          </p:cNvSpPr>
          <p:nvPr/>
        </p:nvSpPr>
        <p:spPr bwMode="auto">
          <a:xfrm>
            <a:off x="13836065" y="11079927"/>
            <a:ext cx="893060" cy="825340"/>
          </a:xfrm>
          <a:custGeom>
            <a:avLst/>
            <a:gdLst>
              <a:gd name="T0" fmla="*/ 600 w 633"/>
              <a:gd name="T1" fmla="*/ 256 h 585"/>
              <a:gd name="T2" fmla="*/ 581 w 633"/>
              <a:gd name="T3" fmla="*/ 247 h 585"/>
              <a:gd name="T4" fmla="*/ 559 w 633"/>
              <a:gd name="T5" fmla="*/ 244 h 585"/>
              <a:gd name="T6" fmla="*/ 535 w 633"/>
              <a:gd name="T7" fmla="*/ 139 h 585"/>
              <a:gd name="T8" fmla="*/ 528 w 633"/>
              <a:gd name="T9" fmla="*/ 113 h 585"/>
              <a:gd name="T10" fmla="*/ 515 w 633"/>
              <a:gd name="T11" fmla="*/ 90 h 585"/>
              <a:gd name="T12" fmla="*/ 446 w 633"/>
              <a:gd name="T13" fmla="*/ 21 h 585"/>
              <a:gd name="T14" fmla="*/ 423 w 633"/>
              <a:gd name="T15" fmla="*/ 8 h 585"/>
              <a:gd name="T16" fmla="*/ 397 w 633"/>
              <a:gd name="T17" fmla="*/ 1 h 585"/>
              <a:gd name="T18" fmla="*/ 126 w 633"/>
              <a:gd name="T19" fmla="*/ 1 h 585"/>
              <a:gd name="T20" fmla="*/ 108 w 633"/>
              <a:gd name="T21" fmla="*/ 11 h 585"/>
              <a:gd name="T22" fmla="*/ 98 w 633"/>
              <a:gd name="T23" fmla="*/ 30 h 585"/>
              <a:gd name="T24" fmla="*/ 72 w 633"/>
              <a:gd name="T25" fmla="*/ 244 h 585"/>
              <a:gd name="T26" fmla="*/ 52 w 633"/>
              <a:gd name="T27" fmla="*/ 247 h 585"/>
              <a:gd name="T28" fmla="*/ 32 w 633"/>
              <a:gd name="T29" fmla="*/ 256 h 585"/>
              <a:gd name="T30" fmla="*/ 16 w 633"/>
              <a:gd name="T31" fmla="*/ 271 h 585"/>
              <a:gd name="T32" fmla="*/ 5 w 633"/>
              <a:gd name="T33" fmla="*/ 289 h 585"/>
              <a:gd name="T34" fmla="*/ 0 w 633"/>
              <a:gd name="T35" fmla="*/ 309 h 585"/>
              <a:gd name="T36" fmla="*/ 1 w 633"/>
              <a:gd name="T37" fmla="*/ 480 h 585"/>
              <a:gd name="T38" fmla="*/ 12 w 633"/>
              <a:gd name="T39" fmla="*/ 487 h 585"/>
              <a:gd name="T40" fmla="*/ 98 w 633"/>
              <a:gd name="T41" fmla="*/ 555 h 585"/>
              <a:gd name="T42" fmla="*/ 108 w 633"/>
              <a:gd name="T43" fmla="*/ 574 h 585"/>
              <a:gd name="T44" fmla="*/ 126 w 633"/>
              <a:gd name="T45" fmla="*/ 585 h 585"/>
              <a:gd name="T46" fmla="*/ 506 w 633"/>
              <a:gd name="T47" fmla="*/ 585 h 585"/>
              <a:gd name="T48" fmla="*/ 525 w 633"/>
              <a:gd name="T49" fmla="*/ 574 h 585"/>
              <a:gd name="T50" fmla="*/ 535 w 633"/>
              <a:gd name="T51" fmla="*/ 555 h 585"/>
              <a:gd name="T52" fmla="*/ 621 w 633"/>
              <a:gd name="T53" fmla="*/ 487 h 585"/>
              <a:gd name="T54" fmla="*/ 632 w 633"/>
              <a:gd name="T55" fmla="*/ 480 h 585"/>
              <a:gd name="T56" fmla="*/ 633 w 633"/>
              <a:gd name="T57" fmla="*/ 309 h 585"/>
              <a:gd name="T58" fmla="*/ 627 w 633"/>
              <a:gd name="T59" fmla="*/ 289 h 585"/>
              <a:gd name="T60" fmla="*/ 617 w 633"/>
              <a:gd name="T61" fmla="*/ 271 h 585"/>
              <a:gd name="T62" fmla="*/ 146 w 633"/>
              <a:gd name="T63" fmla="*/ 536 h 585"/>
              <a:gd name="T64" fmla="*/ 487 w 633"/>
              <a:gd name="T65" fmla="*/ 536 h 585"/>
              <a:gd name="T66" fmla="*/ 146 w 633"/>
              <a:gd name="T67" fmla="*/ 49 h 585"/>
              <a:gd name="T68" fmla="*/ 390 w 633"/>
              <a:gd name="T69" fmla="*/ 117 h 585"/>
              <a:gd name="T70" fmla="*/ 400 w 633"/>
              <a:gd name="T71" fmla="*/ 136 h 585"/>
              <a:gd name="T72" fmla="*/ 419 w 633"/>
              <a:gd name="T73" fmla="*/ 146 h 585"/>
              <a:gd name="T74" fmla="*/ 487 w 633"/>
              <a:gd name="T75" fmla="*/ 293 h 585"/>
              <a:gd name="T76" fmla="*/ 569 w 633"/>
              <a:gd name="T77" fmla="*/ 339 h 585"/>
              <a:gd name="T78" fmla="*/ 555 w 633"/>
              <a:gd name="T79" fmla="*/ 340 h 585"/>
              <a:gd name="T80" fmla="*/ 543 w 633"/>
              <a:gd name="T81" fmla="*/ 334 h 585"/>
              <a:gd name="T82" fmla="*/ 536 w 633"/>
              <a:gd name="T83" fmla="*/ 322 h 585"/>
              <a:gd name="T84" fmla="*/ 537 w 633"/>
              <a:gd name="T85" fmla="*/ 308 h 585"/>
              <a:gd name="T86" fmla="*/ 546 w 633"/>
              <a:gd name="T87" fmla="*/ 297 h 585"/>
              <a:gd name="T88" fmla="*/ 559 w 633"/>
              <a:gd name="T89" fmla="*/ 293 h 585"/>
              <a:gd name="T90" fmla="*/ 573 w 633"/>
              <a:gd name="T91" fmla="*/ 297 h 585"/>
              <a:gd name="T92" fmla="*/ 582 w 633"/>
              <a:gd name="T93" fmla="*/ 308 h 585"/>
              <a:gd name="T94" fmla="*/ 583 w 633"/>
              <a:gd name="T95" fmla="*/ 322 h 585"/>
              <a:gd name="T96" fmla="*/ 577 w 633"/>
              <a:gd name="T97" fmla="*/ 334 h 5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633" h="585">
                <a:moveTo>
                  <a:pt x="611" y="266"/>
                </a:moveTo>
                <a:lnTo>
                  <a:pt x="606" y="261"/>
                </a:lnTo>
                <a:lnTo>
                  <a:pt x="600" y="256"/>
                </a:lnTo>
                <a:lnTo>
                  <a:pt x="594" y="252"/>
                </a:lnTo>
                <a:lnTo>
                  <a:pt x="587" y="250"/>
                </a:lnTo>
                <a:lnTo>
                  <a:pt x="581" y="247"/>
                </a:lnTo>
                <a:lnTo>
                  <a:pt x="574" y="245"/>
                </a:lnTo>
                <a:lnTo>
                  <a:pt x="567" y="244"/>
                </a:lnTo>
                <a:lnTo>
                  <a:pt x="559" y="244"/>
                </a:lnTo>
                <a:lnTo>
                  <a:pt x="536" y="244"/>
                </a:lnTo>
                <a:lnTo>
                  <a:pt x="536" y="146"/>
                </a:lnTo>
                <a:lnTo>
                  <a:pt x="535" y="139"/>
                </a:lnTo>
                <a:lnTo>
                  <a:pt x="533" y="131"/>
                </a:lnTo>
                <a:lnTo>
                  <a:pt x="531" y="122"/>
                </a:lnTo>
                <a:lnTo>
                  <a:pt x="528" y="113"/>
                </a:lnTo>
                <a:lnTo>
                  <a:pt x="524" y="104"/>
                </a:lnTo>
                <a:lnTo>
                  <a:pt x="519" y="96"/>
                </a:lnTo>
                <a:lnTo>
                  <a:pt x="515" y="90"/>
                </a:lnTo>
                <a:lnTo>
                  <a:pt x="510" y="85"/>
                </a:lnTo>
                <a:lnTo>
                  <a:pt x="451" y="26"/>
                </a:lnTo>
                <a:lnTo>
                  <a:pt x="446" y="21"/>
                </a:lnTo>
                <a:lnTo>
                  <a:pt x="439" y="17"/>
                </a:lnTo>
                <a:lnTo>
                  <a:pt x="432" y="12"/>
                </a:lnTo>
                <a:lnTo>
                  <a:pt x="423" y="8"/>
                </a:lnTo>
                <a:lnTo>
                  <a:pt x="414" y="5"/>
                </a:lnTo>
                <a:lnTo>
                  <a:pt x="405" y="3"/>
                </a:lnTo>
                <a:lnTo>
                  <a:pt x="397" y="1"/>
                </a:lnTo>
                <a:lnTo>
                  <a:pt x="390" y="0"/>
                </a:lnTo>
                <a:lnTo>
                  <a:pt x="134" y="0"/>
                </a:lnTo>
                <a:lnTo>
                  <a:pt x="126" y="1"/>
                </a:lnTo>
                <a:lnTo>
                  <a:pt x="120" y="4"/>
                </a:lnTo>
                <a:lnTo>
                  <a:pt x="113" y="7"/>
                </a:lnTo>
                <a:lnTo>
                  <a:pt x="108" y="11"/>
                </a:lnTo>
                <a:lnTo>
                  <a:pt x="103" y="17"/>
                </a:lnTo>
                <a:lnTo>
                  <a:pt x="99" y="23"/>
                </a:lnTo>
                <a:lnTo>
                  <a:pt x="98" y="30"/>
                </a:lnTo>
                <a:lnTo>
                  <a:pt x="97" y="37"/>
                </a:lnTo>
                <a:lnTo>
                  <a:pt x="97" y="244"/>
                </a:lnTo>
                <a:lnTo>
                  <a:pt x="72" y="244"/>
                </a:lnTo>
                <a:lnTo>
                  <a:pt x="66" y="244"/>
                </a:lnTo>
                <a:lnTo>
                  <a:pt x="58" y="245"/>
                </a:lnTo>
                <a:lnTo>
                  <a:pt x="52" y="247"/>
                </a:lnTo>
                <a:lnTo>
                  <a:pt x="45" y="250"/>
                </a:lnTo>
                <a:lnTo>
                  <a:pt x="39" y="252"/>
                </a:lnTo>
                <a:lnTo>
                  <a:pt x="32" y="256"/>
                </a:lnTo>
                <a:lnTo>
                  <a:pt x="27" y="261"/>
                </a:lnTo>
                <a:lnTo>
                  <a:pt x="22" y="266"/>
                </a:lnTo>
                <a:lnTo>
                  <a:pt x="16" y="271"/>
                </a:lnTo>
                <a:lnTo>
                  <a:pt x="12" y="277"/>
                </a:lnTo>
                <a:lnTo>
                  <a:pt x="9" y="283"/>
                </a:lnTo>
                <a:lnTo>
                  <a:pt x="5" y="289"/>
                </a:lnTo>
                <a:lnTo>
                  <a:pt x="3" y="296"/>
                </a:lnTo>
                <a:lnTo>
                  <a:pt x="1" y="303"/>
                </a:lnTo>
                <a:lnTo>
                  <a:pt x="0" y="309"/>
                </a:lnTo>
                <a:lnTo>
                  <a:pt x="0" y="317"/>
                </a:lnTo>
                <a:lnTo>
                  <a:pt x="0" y="475"/>
                </a:lnTo>
                <a:lnTo>
                  <a:pt x="1" y="480"/>
                </a:lnTo>
                <a:lnTo>
                  <a:pt x="3" y="484"/>
                </a:lnTo>
                <a:lnTo>
                  <a:pt x="7" y="486"/>
                </a:lnTo>
                <a:lnTo>
                  <a:pt x="12" y="487"/>
                </a:lnTo>
                <a:lnTo>
                  <a:pt x="97" y="487"/>
                </a:lnTo>
                <a:lnTo>
                  <a:pt x="97" y="549"/>
                </a:lnTo>
                <a:lnTo>
                  <a:pt x="98" y="555"/>
                </a:lnTo>
                <a:lnTo>
                  <a:pt x="99" y="563"/>
                </a:lnTo>
                <a:lnTo>
                  <a:pt x="103" y="568"/>
                </a:lnTo>
                <a:lnTo>
                  <a:pt x="108" y="574"/>
                </a:lnTo>
                <a:lnTo>
                  <a:pt x="113" y="579"/>
                </a:lnTo>
                <a:lnTo>
                  <a:pt x="120" y="582"/>
                </a:lnTo>
                <a:lnTo>
                  <a:pt x="126" y="585"/>
                </a:lnTo>
                <a:lnTo>
                  <a:pt x="134" y="585"/>
                </a:lnTo>
                <a:lnTo>
                  <a:pt x="499" y="585"/>
                </a:lnTo>
                <a:lnTo>
                  <a:pt x="506" y="585"/>
                </a:lnTo>
                <a:lnTo>
                  <a:pt x="513" y="582"/>
                </a:lnTo>
                <a:lnTo>
                  <a:pt x="519" y="579"/>
                </a:lnTo>
                <a:lnTo>
                  <a:pt x="525" y="574"/>
                </a:lnTo>
                <a:lnTo>
                  <a:pt x="529" y="568"/>
                </a:lnTo>
                <a:lnTo>
                  <a:pt x="532" y="563"/>
                </a:lnTo>
                <a:lnTo>
                  <a:pt x="535" y="555"/>
                </a:lnTo>
                <a:lnTo>
                  <a:pt x="536" y="549"/>
                </a:lnTo>
                <a:lnTo>
                  <a:pt x="536" y="487"/>
                </a:lnTo>
                <a:lnTo>
                  <a:pt x="621" y="487"/>
                </a:lnTo>
                <a:lnTo>
                  <a:pt x="625" y="486"/>
                </a:lnTo>
                <a:lnTo>
                  <a:pt x="630" y="484"/>
                </a:lnTo>
                <a:lnTo>
                  <a:pt x="632" y="480"/>
                </a:lnTo>
                <a:lnTo>
                  <a:pt x="633" y="475"/>
                </a:lnTo>
                <a:lnTo>
                  <a:pt x="633" y="317"/>
                </a:lnTo>
                <a:lnTo>
                  <a:pt x="633" y="309"/>
                </a:lnTo>
                <a:lnTo>
                  <a:pt x="632" y="303"/>
                </a:lnTo>
                <a:lnTo>
                  <a:pt x="630" y="296"/>
                </a:lnTo>
                <a:lnTo>
                  <a:pt x="627" y="289"/>
                </a:lnTo>
                <a:lnTo>
                  <a:pt x="624" y="283"/>
                </a:lnTo>
                <a:lnTo>
                  <a:pt x="621" y="277"/>
                </a:lnTo>
                <a:lnTo>
                  <a:pt x="617" y="271"/>
                </a:lnTo>
                <a:lnTo>
                  <a:pt x="611" y="266"/>
                </a:lnTo>
                <a:close/>
                <a:moveTo>
                  <a:pt x="487" y="536"/>
                </a:moveTo>
                <a:lnTo>
                  <a:pt x="146" y="536"/>
                </a:lnTo>
                <a:lnTo>
                  <a:pt x="146" y="439"/>
                </a:lnTo>
                <a:lnTo>
                  <a:pt x="487" y="439"/>
                </a:lnTo>
                <a:lnTo>
                  <a:pt x="487" y="536"/>
                </a:lnTo>
                <a:close/>
                <a:moveTo>
                  <a:pt x="487" y="293"/>
                </a:moveTo>
                <a:lnTo>
                  <a:pt x="146" y="293"/>
                </a:lnTo>
                <a:lnTo>
                  <a:pt x="146" y="49"/>
                </a:lnTo>
                <a:lnTo>
                  <a:pt x="390" y="49"/>
                </a:lnTo>
                <a:lnTo>
                  <a:pt x="390" y="111"/>
                </a:lnTo>
                <a:lnTo>
                  <a:pt x="390" y="117"/>
                </a:lnTo>
                <a:lnTo>
                  <a:pt x="392" y="125"/>
                </a:lnTo>
                <a:lnTo>
                  <a:pt x="395" y="130"/>
                </a:lnTo>
                <a:lnTo>
                  <a:pt x="400" y="136"/>
                </a:lnTo>
                <a:lnTo>
                  <a:pt x="406" y="141"/>
                </a:lnTo>
                <a:lnTo>
                  <a:pt x="411" y="144"/>
                </a:lnTo>
                <a:lnTo>
                  <a:pt x="419" y="146"/>
                </a:lnTo>
                <a:lnTo>
                  <a:pt x="425" y="146"/>
                </a:lnTo>
                <a:lnTo>
                  <a:pt x="487" y="146"/>
                </a:lnTo>
                <a:lnTo>
                  <a:pt x="487" y="293"/>
                </a:lnTo>
                <a:close/>
                <a:moveTo>
                  <a:pt x="577" y="334"/>
                </a:moveTo>
                <a:lnTo>
                  <a:pt x="573" y="337"/>
                </a:lnTo>
                <a:lnTo>
                  <a:pt x="569" y="339"/>
                </a:lnTo>
                <a:lnTo>
                  <a:pt x="565" y="340"/>
                </a:lnTo>
                <a:lnTo>
                  <a:pt x="559" y="342"/>
                </a:lnTo>
                <a:lnTo>
                  <a:pt x="555" y="340"/>
                </a:lnTo>
                <a:lnTo>
                  <a:pt x="551" y="339"/>
                </a:lnTo>
                <a:lnTo>
                  <a:pt x="546" y="337"/>
                </a:lnTo>
                <a:lnTo>
                  <a:pt x="543" y="334"/>
                </a:lnTo>
                <a:lnTo>
                  <a:pt x="540" y="331"/>
                </a:lnTo>
                <a:lnTo>
                  <a:pt x="537" y="326"/>
                </a:lnTo>
                <a:lnTo>
                  <a:pt x="536" y="322"/>
                </a:lnTo>
                <a:lnTo>
                  <a:pt x="536" y="317"/>
                </a:lnTo>
                <a:lnTo>
                  <a:pt x="536" y="312"/>
                </a:lnTo>
                <a:lnTo>
                  <a:pt x="537" y="308"/>
                </a:lnTo>
                <a:lnTo>
                  <a:pt x="540" y="304"/>
                </a:lnTo>
                <a:lnTo>
                  <a:pt x="543" y="299"/>
                </a:lnTo>
                <a:lnTo>
                  <a:pt x="546" y="297"/>
                </a:lnTo>
                <a:lnTo>
                  <a:pt x="551" y="294"/>
                </a:lnTo>
                <a:lnTo>
                  <a:pt x="555" y="293"/>
                </a:lnTo>
                <a:lnTo>
                  <a:pt x="559" y="293"/>
                </a:lnTo>
                <a:lnTo>
                  <a:pt x="565" y="293"/>
                </a:lnTo>
                <a:lnTo>
                  <a:pt x="569" y="294"/>
                </a:lnTo>
                <a:lnTo>
                  <a:pt x="573" y="297"/>
                </a:lnTo>
                <a:lnTo>
                  <a:pt x="577" y="299"/>
                </a:lnTo>
                <a:lnTo>
                  <a:pt x="580" y="304"/>
                </a:lnTo>
                <a:lnTo>
                  <a:pt x="582" y="308"/>
                </a:lnTo>
                <a:lnTo>
                  <a:pt x="583" y="312"/>
                </a:lnTo>
                <a:lnTo>
                  <a:pt x="584" y="317"/>
                </a:lnTo>
                <a:lnTo>
                  <a:pt x="583" y="322"/>
                </a:lnTo>
                <a:lnTo>
                  <a:pt x="582" y="326"/>
                </a:lnTo>
                <a:lnTo>
                  <a:pt x="580" y="331"/>
                </a:lnTo>
                <a:lnTo>
                  <a:pt x="577" y="334"/>
                </a:lnTo>
                <a:close/>
              </a:path>
            </a:pathLst>
          </a:custGeom>
          <a:solidFill>
            <a:schemeClr val="accent1"/>
          </a:solidFill>
          <a:ln>
            <a:noFill/>
          </a:ln>
        </p:spPr>
        <p:txBody>
          <a:bodyPr vert="horz" wrap="square" lIns="243792" tIns="121896" rIns="243792" bIns="121896" numCol="1" anchor="t" anchorCtr="0" compatLnSpc="1">
            <a:prstTxWarp prst="textNoShape">
              <a:avLst/>
            </a:prstTxWarp>
          </a:bodyPr>
          <a:lstStyle/>
          <a:p>
            <a:endParaRPr lang="ru-RU" sz="2400"/>
          </a:p>
        </p:txBody>
      </p:sp>
      <p:sp>
        <p:nvSpPr>
          <p:cNvPr id="12" name="Freeform 16"/>
          <p:cNvSpPr>
            <a:spLocks/>
          </p:cNvSpPr>
          <p:nvPr/>
        </p:nvSpPr>
        <p:spPr bwMode="auto">
          <a:xfrm>
            <a:off x="17865412" y="11071462"/>
            <a:ext cx="893060" cy="842270"/>
          </a:xfrm>
          <a:custGeom>
            <a:avLst/>
            <a:gdLst>
              <a:gd name="T0" fmla="*/ 595 w 632"/>
              <a:gd name="T1" fmla="*/ 346 h 598"/>
              <a:gd name="T2" fmla="*/ 559 w 632"/>
              <a:gd name="T3" fmla="*/ 341 h 598"/>
              <a:gd name="T4" fmla="*/ 510 w 632"/>
              <a:gd name="T5" fmla="*/ 359 h 598"/>
              <a:gd name="T6" fmla="*/ 476 w 632"/>
              <a:gd name="T7" fmla="*/ 377 h 598"/>
              <a:gd name="T8" fmla="*/ 438 w 632"/>
              <a:gd name="T9" fmla="*/ 359 h 598"/>
              <a:gd name="T10" fmla="*/ 425 w 632"/>
              <a:gd name="T11" fmla="*/ 329 h 598"/>
              <a:gd name="T12" fmla="*/ 434 w 632"/>
              <a:gd name="T13" fmla="*/ 222 h 598"/>
              <a:gd name="T14" fmla="*/ 438 w 632"/>
              <a:gd name="T15" fmla="*/ 196 h 598"/>
              <a:gd name="T16" fmla="*/ 397 w 632"/>
              <a:gd name="T17" fmla="*/ 197 h 598"/>
              <a:gd name="T18" fmla="*/ 307 w 632"/>
              <a:gd name="T19" fmla="*/ 206 h 598"/>
              <a:gd name="T20" fmla="*/ 264 w 632"/>
              <a:gd name="T21" fmla="*/ 193 h 598"/>
              <a:gd name="T22" fmla="*/ 253 w 632"/>
              <a:gd name="T23" fmla="*/ 174 h 598"/>
              <a:gd name="T24" fmla="*/ 257 w 632"/>
              <a:gd name="T25" fmla="*/ 143 h 598"/>
              <a:gd name="T26" fmla="*/ 288 w 632"/>
              <a:gd name="T27" fmla="*/ 93 h 598"/>
              <a:gd name="T28" fmla="*/ 294 w 632"/>
              <a:gd name="T29" fmla="*/ 56 h 598"/>
              <a:gd name="T30" fmla="*/ 282 w 632"/>
              <a:gd name="T31" fmla="*/ 26 h 598"/>
              <a:gd name="T32" fmla="*/ 258 w 632"/>
              <a:gd name="T33" fmla="*/ 6 h 598"/>
              <a:gd name="T34" fmla="*/ 223 w 632"/>
              <a:gd name="T35" fmla="*/ 0 h 598"/>
              <a:gd name="T36" fmla="*/ 186 w 632"/>
              <a:gd name="T37" fmla="*/ 6 h 598"/>
              <a:gd name="T38" fmla="*/ 158 w 632"/>
              <a:gd name="T39" fmla="*/ 27 h 598"/>
              <a:gd name="T40" fmla="*/ 146 w 632"/>
              <a:gd name="T41" fmla="*/ 58 h 598"/>
              <a:gd name="T42" fmla="*/ 152 w 632"/>
              <a:gd name="T43" fmla="*/ 97 h 598"/>
              <a:gd name="T44" fmla="*/ 180 w 632"/>
              <a:gd name="T45" fmla="*/ 147 h 598"/>
              <a:gd name="T46" fmla="*/ 179 w 632"/>
              <a:gd name="T47" fmla="*/ 178 h 598"/>
              <a:gd name="T48" fmla="*/ 153 w 632"/>
              <a:gd name="T49" fmla="*/ 203 h 598"/>
              <a:gd name="T50" fmla="*/ 79 w 632"/>
              <a:gd name="T51" fmla="*/ 206 h 598"/>
              <a:gd name="T52" fmla="*/ 12 w 632"/>
              <a:gd name="T53" fmla="*/ 196 h 598"/>
              <a:gd name="T54" fmla="*/ 0 w 632"/>
              <a:gd name="T55" fmla="*/ 584 h 598"/>
              <a:gd name="T56" fmla="*/ 11 w 632"/>
              <a:gd name="T57" fmla="*/ 586 h 598"/>
              <a:gd name="T58" fmla="*/ 79 w 632"/>
              <a:gd name="T59" fmla="*/ 596 h 598"/>
              <a:gd name="T60" fmla="*/ 153 w 632"/>
              <a:gd name="T61" fmla="*/ 593 h 598"/>
              <a:gd name="T62" fmla="*/ 179 w 632"/>
              <a:gd name="T63" fmla="*/ 568 h 598"/>
              <a:gd name="T64" fmla="*/ 180 w 632"/>
              <a:gd name="T65" fmla="*/ 537 h 598"/>
              <a:gd name="T66" fmla="*/ 152 w 632"/>
              <a:gd name="T67" fmla="*/ 487 h 598"/>
              <a:gd name="T68" fmla="*/ 146 w 632"/>
              <a:gd name="T69" fmla="*/ 448 h 598"/>
              <a:gd name="T70" fmla="*/ 158 w 632"/>
              <a:gd name="T71" fmla="*/ 416 h 598"/>
              <a:gd name="T72" fmla="*/ 186 w 632"/>
              <a:gd name="T73" fmla="*/ 396 h 598"/>
              <a:gd name="T74" fmla="*/ 223 w 632"/>
              <a:gd name="T75" fmla="*/ 390 h 598"/>
              <a:gd name="T76" fmla="*/ 258 w 632"/>
              <a:gd name="T77" fmla="*/ 396 h 598"/>
              <a:gd name="T78" fmla="*/ 284 w 632"/>
              <a:gd name="T79" fmla="*/ 416 h 598"/>
              <a:gd name="T80" fmla="*/ 294 w 632"/>
              <a:gd name="T81" fmla="*/ 446 h 598"/>
              <a:gd name="T82" fmla="*/ 288 w 632"/>
              <a:gd name="T83" fmla="*/ 483 h 598"/>
              <a:gd name="T84" fmla="*/ 257 w 632"/>
              <a:gd name="T85" fmla="*/ 533 h 598"/>
              <a:gd name="T86" fmla="*/ 253 w 632"/>
              <a:gd name="T87" fmla="*/ 564 h 598"/>
              <a:gd name="T88" fmla="*/ 264 w 632"/>
              <a:gd name="T89" fmla="*/ 583 h 598"/>
              <a:gd name="T90" fmla="*/ 307 w 632"/>
              <a:gd name="T91" fmla="*/ 596 h 598"/>
              <a:gd name="T92" fmla="*/ 355 w 632"/>
              <a:gd name="T93" fmla="*/ 593 h 598"/>
              <a:gd name="T94" fmla="*/ 410 w 632"/>
              <a:gd name="T95" fmla="*/ 586 h 598"/>
              <a:gd name="T96" fmla="*/ 438 w 632"/>
              <a:gd name="T97" fmla="*/ 582 h 598"/>
              <a:gd name="T98" fmla="*/ 430 w 632"/>
              <a:gd name="T99" fmla="*/ 525 h 598"/>
              <a:gd name="T100" fmla="*/ 429 w 632"/>
              <a:gd name="T101" fmla="*/ 474 h 598"/>
              <a:gd name="T102" fmla="*/ 459 w 632"/>
              <a:gd name="T103" fmla="*/ 448 h 598"/>
              <a:gd name="T104" fmla="*/ 495 w 632"/>
              <a:gd name="T105" fmla="*/ 453 h 598"/>
              <a:gd name="T106" fmla="*/ 546 w 632"/>
              <a:gd name="T107" fmla="*/ 486 h 598"/>
              <a:gd name="T108" fmla="*/ 583 w 632"/>
              <a:gd name="T109" fmla="*/ 488 h 598"/>
              <a:gd name="T110" fmla="*/ 612 w 632"/>
              <a:gd name="T111" fmla="*/ 474 h 598"/>
              <a:gd name="T112" fmla="*/ 629 w 632"/>
              <a:gd name="T113" fmla="*/ 446 h 598"/>
              <a:gd name="T114" fmla="*/ 632 w 632"/>
              <a:gd name="T115" fmla="*/ 409 h 598"/>
              <a:gd name="T116" fmla="*/ 623 w 632"/>
              <a:gd name="T117" fmla="*/ 375 h 5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632" h="598">
                <a:moveTo>
                  <a:pt x="615" y="363"/>
                </a:moveTo>
                <a:lnTo>
                  <a:pt x="611" y="357"/>
                </a:lnTo>
                <a:lnTo>
                  <a:pt x="606" y="353"/>
                </a:lnTo>
                <a:lnTo>
                  <a:pt x="601" y="350"/>
                </a:lnTo>
                <a:lnTo>
                  <a:pt x="595" y="346"/>
                </a:lnTo>
                <a:lnTo>
                  <a:pt x="588" y="343"/>
                </a:lnTo>
                <a:lnTo>
                  <a:pt x="582" y="342"/>
                </a:lnTo>
                <a:lnTo>
                  <a:pt x="574" y="341"/>
                </a:lnTo>
                <a:lnTo>
                  <a:pt x="567" y="340"/>
                </a:lnTo>
                <a:lnTo>
                  <a:pt x="559" y="341"/>
                </a:lnTo>
                <a:lnTo>
                  <a:pt x="551" y="342"/>
                </a:lnTo>
                <a:lnTo>
                  <a:pt x="543" y="343"/>
                </a:lnTo>
                <a:lnTo>
                  <a:pt x="535" y="346"/>
                </a:lnTo>
                <a:lnTo>
                  <a:pt x="521" y="352"/>
                </a:lnTo>
                <a:lnTo>
                  <a:pt x="510" y="359"/>
                </a:lnTo>
                <a:lnTo>
                  <a:pt x="502" y="366"/>
                </a:lnTo>
                <a:lnTo>
                  <a:pt x="491" y="371"/>
                </a:lnTo>
                <a:lnTo>
                  <a:pt x="486" y="375"/>
                </a:lnTo>
                <a:lnTo>
                  <a:pt x="480" y="376"/>
                </a:lnTo>
                <a:lnTo>
                  <a:pt x="476" y="377"/>
                </a:lnTo>
                <a:lnTo>
                  <a:pt x="471" y="378"/>
                </a:lnTo>
                <a:lnTo>
                  <a:pt x="463" y="377"/>
                </a:lnTo>
                <a:lnTo>
                  <a:pt x="454" y="373"/>
                </a:lnTo>
                <a:lnTo>
                  <a:pt x="446" y="368"/>
                </a:lnTo>
                <a:lnTo>
                  <a:pt x="438" y="359"/>
                </a:lnTo>
                <a:lnTo>
                  <a:pt x="435" y="356"/>
                </a:lnTo>
                <a:lnTo>
                  <a:pt x="432" y="352"/>
                </a:lnTo>
                <a:lnTo>
                  <a:pt x="429" y="348"/>
                </a:lnTo>
                <a:lnTo>
                  <a:pt x="427" y="342"/>
                </a:lnTo>
                <a:lnTo>
                  <a:pt x="425" y="329"/>
                </a:lnTo>
                <a:lnTo>
                  <a:pt x="424" y="315"/>
                </a:lnTo>
                <a:lnTo>
                  <a:pt x="425" y="296"/>
                </a:lnTo>
                <a:lnTo>
                  <a:pt x="426" y="274"/>
                </a:lnTo>
                <a:lnTo>
                  <a:pt x="429" y="249"/>
                </a:lnTo>
                <a:lnTo>
                  <a:pt x="434" y="222"/>
                </a:lnTo>
                <a:lnTo>
                  <a:pt x="434" y="220"/>
                </a:lnTo>
                <a:lnTo>
                  <a:pt x="435" y="214"/>
                </a:lnTo>
                <a:lnTo>
                  <a:pt x="436" y="207"/>
                </a:lnTo>
                <a:lnTo>
                  <a:pt x="437" y="201"/>
                </a:lnTo>
                <a:lnTo>
                  <a:pt x="438" y="196"/>
                </a:lnTo>
                <a:lnTo>
                  <a:pt x="438" y="194"/>
                </a:lnTo>
                <a:lnTo>
                  <a:pt x="438" y="194"/>
                </a:lnTo>
                <a:lnTo>
                  <a:pt x="427" y="194"/>
                </a:lnTo>
                <a:lnTo>
                  <a:pt x="413" y="195"/>
                </a:lnTo>
                <a:lnTo>
                  <a:pt x="397" y="197"/>
                </a:lnTo>
                <a:lnTo>
                  <a:pt x="376" y="200"/>
                </a:lnTo>
                <a:lnTo>
                  <a:pt x="355" y="203"/>
                </a:lnTo>
                <a:lnTo>
                  <a:pt x="336" y="204"/>
                </a:lnTo>
                <a:lnTo>
                  <a:pt x="321" y="205"/>
                </a:lnTo>
                <a:lnTo>
                  <a:pt x="307" y="206"/>
                </a:lnTo>
                <a:lnTo>
                  <a:pt x="297" y="205"/>
                </a:lnTo>
                <a:lnTo>
                  <a:pt x="286" y="203"/>
                </a:lnTo>
                <a:lnTo>
                  <a:pt x="277" y="201"/>
                </a:lnTo>
                <a:lnTo>
                  <a:pt x="268" y="195"/>
                </a:lnTo>
                <a:lnTo>
                  <a:pt x="264" y="193"/>
                </a:lnTo>
                <a:lnTo>
                  <a:pt x="261" y="190"/>
                </a:lnTo>
                <a:lnTo>
                  <a:pt x="259" y="187"/>
                </a:lnTo>
                <a:lnTo>
                  <a:pt x="257" y="182"/>
                </a:lnTo>
                <a:lnTo>
                  <a:pt x="254" y="179"/>
                </a:lnTo>
                <a:lnTo>
                  <a:pt x="253" y="174"/>
                </a:lnTo>
                <a:lnTo>
                  <a:pt x="252" y="169"/>
                </a:lnTo>
                <a:lnTo>
                  <a:pt x="252" y="164"/>
                </a:lnTo>
                <a:lnTo>
                  <a:pt x="252" y="158"/>
                </a:lnTo>
                <a:lnTo>
                  <a:pt x="254" y="150"/>
                </a:lnTo>
                <a:lnTo>
                  <a:pt x="257" y="143"/>
                </a:lnTo>
                <a:lnTo>
                  <a:pt x="259" y="137"/>
                </a:lnTo>
                <a:lnTo>
                  <a:pt x="266" y="125"/>
                </a:lnTo>
                <a:lnTo>
                  <a:pt x="274" y="115"/>
                </a:lnTo>
                <a:lnTo>
                  <a:pt x="281" y="106"/>
                </a:lnTo>
                <a:lnTo>
                  <a:pt x="288" y="93"/>
                </a:lnTo>
                <a:lnTo>
                  <a:pt x="291" y="86"/>
                </a:lnTo>
                <a:lnTo>
                  <a:pt x="293" y="79"/>
                </a:lnTo>
                <a:lnTo>
                  <a:pt x="294" y="71"/>
                </a:lnTo>
                <a:lnTo>
                  <a:pt x="294" y="64"/>
                </a:lnTo>
                <a:lnTo>
                  <a:pt x="294" y="56"/>
                </a:lnTo>
                <a:lnTo>
                  <a:pt x="293" y="50"/>
                </a:lnTo>
                <a:lnTo>
                  <a:pt x="292" y="43"/>
                </a:lnTo>
                <a:lnTo>
                  <a:pt x="289" y="37"/>
                </a:lnTo>
                <a:lnTo>
                  <a:pt x="287" y="31"/>
                </a:lnTo>
                <a:lnTo>
                  <a:pt x="282" y="26"/>
                </a:lnTo>
                <a:lnTo>
                  <a:pt x="279" y="21"/>
                </a:lnTo>
                <a:lnTo>
                  <a:pt x="274" y="16"/>
                </a:lnTo>
                <a:lnTo>
                  <a:pt x="268" y="13"/>
                </a:lnTo>
                <a:lnTo>
                  <a:pt x="263" y="10"/>
                </a:lnTo>
                <a:lnTo>
                  <a:pt x="258" y="6"/>
                </a:lnTo>
                <a:lnTo>
                  <a:pt x="251" y="4"/>
                </a:lnTo>
                <a:lnTo>
                  <a:pt x="245" y="2"/>
                </a:lnTo>
                <a:lnTo>
                  <a:pt x="237" y="1"/>
                </a:lnTo>
                <a:lnTo>
                  <a:pt x="231" y="0"/>
                </a:lnTo>
                <a:lnTo>
                  <a:pt x="223" y="0"/>
                </a:lnTo>
                <a:lnTo>
                  <a:pt x="216" y="0"/>
                </a:lnTo>
                <a:lnTo>
                  <a:pt x="208" y="1"/>
                </a:lnTo>
                <a:lnTo>
                  <a:pt x="200" y="2"/>
                </a:lnTo>
                <a:lnTo>
                  <a:pt x="193" y="4"/>
                </a:lnTo>
                <a:lnTo>
                  <a:pt x="186" y="6"/>
                </a:lnTo>
                <a:lnTo>
                  <a:pt x="180" y="10"/>
                </a:lnTo>
                <a:lnTo>
                  <a:pt x="174" y="13"/>
                </a:lnTo>
                <a:lnTo>
                  <a:pt x="168" y="17"/>
                </a:lnTo>
                <a:lnTo>
                  <a:pt x="163" y="21"/>
                </a:lnTo>
                <a:lnTo>
                  <a:pt x="158" y="27"/>
                </a:lnTo>
                <a:lnTo>
                  <a:pt x="155" y="32"/>
                </a:lnTo>
                <a:lnTo>
                  <a:pt x="152" y="38"/>
                </a:lnTo>
                <a:lnTo>
                  <a:pt x="149" y="44"/>
                </a:lnTo>
                <a:lnTo>
                  <a:pt x="147" y="51"/>
                </a:lnTo>
                <a:lnTo>
                  <a:pt x="146" y="58"/>
                </a:lnTo>
                <a:lnTo>
                  <a:pt x="145" y="66"/>
                </a:lnTo>
                <a:lnTo>
                  <a:pt x="146" y="73"/>
                </a:lnTo>
                <a:lnTo>
                  <a:pt x="147" y="82"/>
                </a:lnTo>
                <a:lnTo>
                  <a:pt x="149" y="90"/>
                </a:lnTo>
                <a:lnTo>
                  <a:pt x="152" y="97"/>
                </a:lnTo>
                <a:lnTo>
                  <a:pt x="157" y="111"/>
                </a:lnTo>
                <a:lnTo>
                  <a:pt x="165" y="122"/>
                </a:lnTo>
                <a:lnTo>
                  <a:pt x="171" y="132"/>
                </a:lnTo>
                <a:lnTo>
                  <a:pt x="177" y="141"/>
                </a:lnTo>
                <a:lnTo>
                  <a:pt x="180" y="147"/>
                </a:lnTo>
                <a:lnTo>
                  <a:pt x="181" y="152"/>
                </a:lnTo>
                <a:lnTo>
                  <a:pt x="182" y="156"/>
                </a:lnTo>
                <a:lnTo>
                  <a:pt x="183" y="161"/>
                </a:lnTo>
                <a:lnTo>
                  <a:pt x="182" y="169"/>
                </a:lnTo>
                <a:lnTo>
                  <a:pt x="179" y="178"/>
                </a:lnTo>
                <a:lnTo>
                  <a:pt x="173" y="187"/>
                </a:lnTo>
                <a:lnTo>
                  <a:pt x="165" y="195"/>
                </a:lnTo>
                <a:lnTo>
                  <a:pt x="162" y="197"/>
                </a:lnTo>
                <a:lnTo>
                  <a:pt x="157" y="201"/>
                </a:lnTo>
                <a:lnTo>
                  <a:pt x="153" y="203"/>
                </a:lnTo>
                <a:lnTo>
                  <a:pt x="147" y="205"/>
                </a:lnTo>
                <a:lnTo>
                  <a:pt x="135" y="207"/>
                </a:lnTo>
                <a:lnTo>
                  <a:pt x="120" y="208"/>
                </a:lnTo>
                <a:lnTo>
                  <a:pt x="101" y="207"/>
                </a:lnTo>
                <a:lnTo>
                  <a:pt x="79" y="206"/>
                </a:lnTo>
                <a:lnTo>
                  <a:pt x="55" y="203"/>
                </a:lnTo>
                <a:lnTo>
                  <a:pt x="28" y="199"/>
                </a:lnTo>
                <a:lnTo>
                  <a:pt x="24" y="199"/>
                </a:lnTo>
                <a:lnTo>
                  <a:pt x="19" y="197"/>
                </a:lnTo>
                <a:lnTo>
                  <a:pt x="12" y="196"/>
                </a:lnTo>
                <a:lnTo>
                  <a:pt x="6" y="195"/>
                </a:lnTo>
                <a:lnTo>
                  <a:pt x="2" y="195"/>
                </a:lnTo>
                <a:lnTo>
                  <a:pt x="0" y="194"/>
                </a:lnTo>
                <a:lnTo>
                  <a:pt x="0" y="584"/>
                </a:lnTo>
                <a:lnTo>
                  <a:pt x="0" y="584"/>
                </a:lnTo>
                <a:lnTo>
                  <a:pt x="1" y="584"/>
                </a:lnTo>
                <a:lnTo>
                  <a:pt x="1" y="585"/>
                </a:lnTo>
                <a:lnTo>
                  <a:pt x="2" y="585"/>
                </a:lnTo>
                <a:lnTo>
                  <a:pt x="7" y="585"/>
                </a:lnTo>
                <a:lnTo>
                  <a:pt x="11" y="586"/>
                </a:lnTo>
                <a:lnTo>
                  <a:pt x="17" y="587"/>
                </a:lnTo>
                <a:lnTo>
                  <a:pt x="23" y="588"/>
                </a:lnTo>
                <a:lnTo>
                  <a:pt x="28" y="588"/>
                </a:lnTo>
                <a:lnTo>
                  <a:pt x="55" y="593"/>
                </a:lnTo>
                <a:lnTo>
                  <a:pt x="79" y="596"/>
                </a:lnTo>
                <a:lnTo>
                  <a:pt x="101" y="597"/>
                </a:lnTo>
                <a:lnTo>
                  <a:pt x="120" y="598"/>
                </a:lnTo>
                <a:lnTo>
                  <a:pt x="135" y="597"/>
                </a:lnTo>
                <a:lnTo>
                  <a:pt x="147" y="595"/>
                </a:lnTo>
                <a:lnTo>
                  <a:pt x="153" y="593"/>
                </a:lnTo>
                <a:lnTo>
                  <a:pt x="157" y="591"/>
                </a:lnTo>
                <a:lnTo>
                  <a:pt x="162" y="587"/>
                </a:lnTo>
                <a:lnTo>
                  <a:pt x="165" y="584"/>
                </a:lnTo>
                <a:lnTo>
                  <a:pt x="173" y="576"/>
                </a:lnTo>
                <a:lnTo>
                  <a:pt x="179" y="568"/>
                </a:lnTo>
                <a:lnTo>
                  <a:pt x="182" y="559"/>
                </a:lnTo>
                <a:lnTo>
                  <a:pt x="183" y="551"/>
                </a:lnTo>
                <a:lnTo>
                  <a:pt x="182" y="546"/>
                </a:lnTo>
                <a:lnTo>
                  <a:pt x="181" y="542"/>
                </a:lnTo>
                <a:lnTo>
                  <a:pt x="180" y="537"/>
                </a:lnTo>
                <a:lnTo>
                  <a:pt x="177" y="531"/>
                </a:lnTo>
                <a:lnTo>
                  <a:pt x="171" y="521"/>
                </a:lnTo>
                <a:lnTo>
                  <a:pt x="165" y="512"/>
                </a:lnTo>
                <a:lnTo>
                  <a:pt x="157" y="501"/>
                </a:lnTo>
                <a:lnTo>
                  <a:pt x="152" y="487"/>
                </a:lnTo>
                <a:lnTo>
                  <a:pt x="149" y="479"/>
                </a:lnTo>
                <a:lnTo>
                  <a:pt x="147" y="471"/>
                </a:lnTo>
                <a:lnTo>
                  <a:pt x="146" y="463"/>
                </a:lnTo>
                <a:lnTo>
                  <a:pt x="145" y="456"/>
                </a:lnTo>
                <a:lnTo>
                  <a:pt x="146" y="448"/>
                </a:lnTo>
                <a:lnTo>
                  <a:pt x="147" y="440"/>
                </a:lnTo>
                <a:lnTo>
                  <a:pt x="149" y="434"/>
                </a:lnTo>
                <a:lnTo>
                  <a:pt x="152" y="427"/>
                </a:lnTo>
                <a:lnTo>
                  <a:pt x="155" y="421"/>
                </a:lnTo>
                <a:lnTo>
                  <a:pt x="158" y="416"/>
                </a:lnTo>
                <a:lnTo>
                  <a:pt x="163" y="411"/>
                </a:lnTo>
                <a:lnTo>
                  <a:pt x="168" y="407"/>
                </a:lnTo>
                <a:lnTo>
                  <a:pt x="174" y="403"/>
                </a:lnTo>
                <a:lnTo>
                  <a:pt x="180" y="399"/>
                </a:lnTo>
                <a:lnTo>
                  <a:pt x="186" y="396"/>
                </a:lnTo>
                <a:lnTo>
                  <a:pt x="193" y="394"/>
                </a:lnTo>
                <a:lnTo>
                  <a:pt x="200" y="392"/>
                </a:lnTo>
                <a:lnTo>
                  <a:pt x="207" y="391"/>
                </a:lnTo>
                <a:lnTo>
                  <a:pt x="214" y="390"/>
                </a:lnTo>
                <a:lnTo>
                  <a:pt x="223" y="390"/>
                </a:lnTo>
                <a:lnTo>
                  <a:pt x="231" y="390"/>
                </a:lnTo>
                <a:lnTo>
                  <a:pt x="237" y="391"/>
                </a:lnTo>
                <a:lnTo>
                  <a:pt x="245" y="392"/>
                </a:lnTo>
                <a:lnTo>
                  <a:pt x="251" y="394"/>
                </a:lnTo>
                <a:lnTo>
                  <a:pt x="258" y="396"/>
                </a:lnTo>
                <a:lnTo>
                  <a:pt x="263" y="398"/>
                </a:lnTo>
                <a:lnTo>
                  <a:pt x="268" y="403"/>
                </a:lnTo>
                <a:lnTo>
                  <a:pt x="274" y="406"/>
                </a:lnTo>
                <a:lnTo>
                  <a:pt x="279" y="410"/>
                </a:lnTo>
                <a:lnTo>
                  <a:pt x="284" y="416"/>
                </a:lnTo>
                <a:lnTo>
                  <a:pt x="287" y="421"/>
                </a:lnTo>
                <a:lnTo>
                  <a:pt x="289" y="426"/>
                </a:lnTo>
                <a:lnTo>
                  <a:pt x="292" y="433"/>
                </a:lnTo>
                <a:lnTo>
                  <a:pt x="293" y="439"/>
                </a:lnTo>
                <a:lnTo>
                  <a:pt x="294" y="446"/>
                </a:lnTo>
                <a:lnTo>
                  <a:pt x="294" y="453"/>
                </a:lnTo>
                <a:lnTo>
                  <a:pt x="294" y="461"/>
                </a:lnTo>
                <a:lnTo>
                  <a:pt x="293" y="469"/>
                </a:lnTo>
                <a:lnTo>
                  <a:pt x="291" y="476"/>
                </a:lnTo>
                <a:lnTo>
                  <a:pt x="288" y="483"/>
                </a:lnTo>
                <a:lnTo>
                  <a:pt x="281" y="495"/>
                </a:lnTo>
                <a:lnTo>
                  <a:pt x="274" y="505"/>
                </a:lnTo>
                <a:lnTo>
                  <a:pt x="266" y="515"/>
                </a:lnTo>
                <a:lnTo>
                  <a:pt x="259" y="527"/>
                </a:lnTo>
                <a:lnTo>
                  <a:pt x="257" y="533"/>
                </a:lnTo>
                <a:lnTo>
                  <a:pt x="254" y="540"/>
                </a:lnTo>
                <a:lnTo>
                  <a:pt x="252" y="546"/>
                </a:lnTo>
                <a:lnTo>
                  <a:pt x="252" y="554"/>
                </a:lnTo>
                <a:lnTo>
                  <a:pt x="252" y="559"/>
                </a:lnTo>
                <a:lnTo>
                  <a:pt x="253" y="564"/>
                </a:lnTo>
                <a:lnTo>
                  <a:pt x="254" y="568"/>
                </a:lnTo>
                <a:lnTo>
                  <a:pt x="257" y="572"/>
                </a:lnTo>
                <a:lnTo>
                  <a:pt x="259" y="576"/>
                </a:lnTo>
                <a:lnTo>
                  <a:pt x="261" y="580"/>
                </a:lnTo>
                <a:lnTo>
                  <a:pt x="264" y="583"/>
                </a:lnTo>
                <a:lnTo>
                  <a:pt x="268" y="585"/>
                </a:lnTo>
                <a:lnTo>
                  <a:pt x="277" y="589"/>
                </a:lnTo>
                <a:lnTo>
                  <a:pt x="286" y="593"/>
                </a:lnTo>
                <a:lnTo>
                  <a:pt x="297" y="595"/>
                </a:lnTo>
                <a:lnTo>
                  <a:pt x="307" y="596"/>
                </a:lnTo>
                <a:lnTo>
                  <a:pt x="316" y="595"/>
                </a:lnTo>
                <a:lnTo>
                  <a:pt x="326" y="595"/>
                </a:lnTo>
                <a:lnTo>
                  <a:pt x="335" y="595"/>
                </a:lnTo>
                <a:lnTo>
                  <a:pt x="345" y="594"/>
                </a:lnTo>
                <a:lnTo>
                  <a:pt x="355" y="593"/>
                </a:lnTo>
                <a:lnTo>
                  <a:pt x="366" y="592"/>
                </a:lnTo>
                <a:lnTo>
                  <a:pt x="376" y="589"/>
                </a:lnTo>
                <a:lnTo>
                  <a:pt x="388" y="588"/>
                </a:lnTo>
                <a:lnTo>
                  <a:pt x="400" y="587"/>
                </a:lnTo>
                <a:lnTo>
                  <a:pt x="410" y="586"/>
                </a:lnTo>
                <a:lnTo>
                  <a:pt x="419" y="585"/>
                </a:lnTo>
                <a:lnTo>
                  <a:pt x="426" y="584"/>
                </a:lnTo>
                <a:lnTo>
                  <a:pt x="432" y="584"/>
                </a:lnTo>
                <a:lnTo>
                  <a:pt x="438" y="584"/>
                </a:lnTo>
                <a:lnTo>
                  <a:pt x="438" y="582"/>
                </a:lnTo>
                <a:lnTo>
                  <a:pt x="438" y="573"/>
                </a:lnTo>
                <a:lnTo>
                  <a:pt x="437" y="564"/>
                </a:lnTo>
                <a:lnTo>
                  <a:pt x="436" y="552"/>
                </a:lnTo>
                <a:lnTo>
                  <a:pt x="433" y="538"/>
                </a:lnTo>
                <a:lnTo>
                  <a:pt x="430" y="525"/>
                </a:lnTo>
                <a:lnTo>
                  <a:pt x="428" y="513"/>
                </a:lnTo>
                <a:lnTo>
                  <a:pt x="427" y="503"/>
                </a:lnTo>
                <a:lnTo>
                  <a:pt x="426" y="494"/>
                </a:lnTo>
                <a:lnTo>
                  <a:pt x="427" y="484"/>
                </a:lnTo>
                <a:lnTo>
                  <a:pt x="429" y="474"/>
                </a:lnTo>
                <a:lnTo>
                  <a:pt x="433" y="465"/>
                </a:lnTo>
                <a:lnTo>
                  <a:pt x="437" y="459"/>
                </a:lnTo>
                <a:lnTo>
                  <a:pt x="443" y="453"/>
                </a:lnTo>
                <a:lnTo>
                  <a:pt x="450" y="450"/>
                </a:lnTo>
                <a:lnTo>
                  <a:pt x="459" y="448"/>
                </a:lnTo>
                <a:lnTo>
                  <a:pt x="468" y="447"/>
                </a:lnTo>
                <a:lnTo>
                  <a:pt x="476" y="448"/>
                </a:lnTo>
                <a:lnTo>
                  <a:pt x="482" y="449"/>
                </a:lnTo>
                <a:lnTo>
                  <a:pt x="489" y="451"/>
                </a:lnTo>
                <a:lnTo>
                  <a:pt x="495" y="453"/>
                </a:lnTo>
                <a:lnTo>
                  <a:pt x="507" y="461"/>
                </a:lnTo>
                <a:lnTo>
                  <a:pt x="517" y="469"/>
                </a:lnTo>
                <a:lnTo>
                  <a:pt x="527" y="476"/>
                </a:lnTo>
                <a:lnTo>
                  <a:pt x="540" y="483"/>
                </a:lnTo>
                <a:lnTo>
                  <a:pt x="546" y="486"/>
                </a:lnTo>
                <a:lnTo>
                  <a:pt x="554" y="488"/>
                </a:lnTo>
                <a:lnTo>
                  <a:pt x="561" y="489"/>
                </a:lnTo>
                <a:lnTo>
                  <a:pt x="569" y="489"/>
                </a:lnTo>
                <a:lnTo>
                  <a:pt x="576" y="489"/>
                </a:lnTo>
                <a:lnTo>
                  <a:pt x="583" y="488"/>
                </a:lnTo>
                <a:lnTo>
                  <a:pt x="589" y="487"/>
                </a:lnTo>
                <a:lnTo>
                  <a:pt x="596" y="485"/>
                </a:lnTo>
                <a:lnTo>
                  <a:pt x="601" y="481"/>
                </a:lnTo>
                <a:lnTo>
                  <a:pt x="606" y="478"/>
                </a:lnTo>
                <a:lnTo>
                  <a:pt x="612" y="474"/>
                </a:lnTo>
                <a:lnTo>
                  <a:pt x="616" y="469"/>
                </a:lnTo>
                <a:lnTo>
                  <a:pt x="619" y="463"/>
                </a:lnTo>
                <a:lnTo>
                  <a:pt x="624" y="458"/>
                </a:lnTo>
                <a:lnTo>
                  <a:pt x="626" y="452"/>
                </a:lnTo>
                <a:lnTo>
                  <a:pt x="629" y="446"/>
                </a:lnTo>
                <a:lnTo>
                  <a:pt x="630" y="439"/>
                </a:lnTo>
                <a:lnTo>
                  <a:pt x="631" y="432"/>
                </a:lnTo>
                <a:lnTo>
                  <a:pt x="632" y="425"/>
                </a:lnTo>
                <a:lnTo>
                  <a:pt x="632" y="418"/>
                </a:lnTo>
                <a:lnTo>
                  <a:pt x="632" y="409"/>
                </a:lnTo>
                <a:lnTo>
                  <a:pt x="631" y="402"/>
                </a:lnTo>
                <a:lnTo>
                  <a:pt x="630" y="395"/>
                </a:lnTo>
                <a:lnTo>
                  <a:pt x="628" y="388"/>
                </a:lnTo>
                <a:lnTo>
                  <a:pt x="626" y="381"/>
                </a:lnTo>
                <a:lnTo>
                  <a:pt x="623" y="375"/>
                </a:lnTo>
                <a:lnTo>
                  <a:pt x="619" y="369"/>
                </a:lnTo>
                <a:lnTo>
                  <a:pt x="615" y="363"/>
                </a:lnTo>
                <a:close/>
              </a:path>
            </a:pathLst>
          </a:custGeom>
          <a:solidFill>
            <a:schemeClr val="accent1"/>
          </a:solidFill>
          <a:ln>
            <a:noFill/>
          </a:ln>
        </p:spPr>
        <p:txBody>
          <a:bodyPr vert="horz" wrap="square" lIns="243792" tIns="121896" rIns="243792" bIns="121896" numCol="1" anchor="t" anchorCtr="0" compatLnSpc="1">
            <a:prstTxWarp prst="textNoShape">
              <a:avLst/>
            </a:prstTxWarp>
          </a:bodyPr>
          <a:lstStyle/>
          <a:p>
            <a:endParaRPr lang="ru-RU" sz="2400"/>
          </a:p>
        </p:txBody>
      </p:sp>
      <p:sp>
        <p:nvSpPr>
          <p:cNvPr id="13" name="Freeform 17"/>
          <p:cNvSpPr>
            <a:spLocks noEditPoints="1"/>
          </p:cNvSpPr>
          <p:nvPr/>
        </p:nvSpPr>
        <p:spPr bwMode="auto">
          <a:xfrm>
            <a:off x="20070545" y="11528572"/>
            <a:ext cx="342834" cy="342834"/>
          </a:xfrm>
          <a:custGeom>
            <a:avLst/>
            <a:gdLst>
              <a:gd name="T0" fmla="*/ 0 w 244"/>
              <a:gd name="T1" fmla="*/ 244 h 244"/>
              <a:gd name="T2" fmla="*/ 244 w 244"/>
              <a:gd name="T3" fmla="*/ 244 h 244"/>
              <a:gd name="T4" fmla="*/ 244 w 244"/>
              <a:gd name="T5" fmla="*/ 0 h 244"/>
              <a:gd name="T6" fmla="*/ 0 w 244"/>
              <a:gd name="T7" fmla="*/ 0 h 244"/>
              <a:gd name="T8" fmla="*/ 0 w 244"/>
              <a:gd name="T9" fmla="*/ 244 h 244"/>
              <a:gd name="T10" fmla="*/ 49 w 244"/>
              <a:gd name="T11" fmla="*/ 48 h 244"/>
              <a:gd name="T12" fmla="*/ 196 w 244"/>
              <a:gd name="T13" fmla="*/ 48 h 244"/>
              <a:gd name="T14" fmla="*/ 196 w 244"/>
              <a:gd name="T15" fmla="*/ 194 h 244"/>
              <a:gd name="T16" fmla="*/ 49 w 244"/>
              <a:gd name="T17" fmla="*/ 194 h 244"/>
              <a:gd name="T18" fmla="*/ 49 w 244"/>
              <a:gd name="T19" fmla="*/ 48 h 2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4" h="244">
                <a:moveTo>
                  <a:pt x="0" y="244"/>
                </a:moveTo>
                <a:lnTo>
                  <a:pt x="244" y="244"/>
                </a:lnTo>
                <a:lnTo>
                  <a:pt x="244" y="0"/>
                </a:lnTo>
                <a:lnTo>
                  <a:pt x="0" y="0"/>
                </a:lnTo>
                <a:lnTo>
                  <a:pt x="0" y="244"/>
                </a:lnTo>
                <a:close/>
                <a:moveTo>
                  <a:pt x="49" y="48"/>
                </a:moveTo>
                <a:lnTo>
                  <a:pt x="196" y="48"/>
                </a:lnTo>
                <a:lnTo>
                  <a:pt x="196" y="194"/>
                </a:lnTo>
                <a:lnTo>
                  <a:pt x="49" y="194"/>
                </a:lnTo>
                <a:lnTo>
                  <a:pt x="49" y="48"/>
                </a:lnTo>
                <a:close/>
              </a:path>
            </a:pathLst>
          </a:custGeom>
          <a:solidFill>
            <a:schemeClr val="accent1"/>
          </a:solidFill>
          <a:ln>
            <a:noFill/>
          </a:ln>
        </p:spPr>
        <p:txBody>
          <a:bodyPr vert="horz" wrap="square" lIns="243792" tIns="121896" rIns="243792" bIns="121896" numCol="1" anchor="t" anchorCtr="0" compatLnSpc="1">
            <a:prstTxWarp prst="textNoShape">
              <a:avLst/>
            </a:prstTxWarp>
          </a:bodyPr>
          <a:lstStyle/>
          <a:p>
            <a:endParaRPr lang="ru-RU" sz="2400"/>
          </a:p>
        </p:txBody>
      </p:sp>
      <p:sp>
        <p:nvSpPr>
          <p:cNvPr id="14" name="Rectangle 18"/>
          <p:cNvSpPr>
            <a:spLocks noChangeArrowheads="1"/>
          </p:cNvSpPr>
          <p:nvPr/>
        </p:nvSpPr>
        <p:spPr bwMode="auto">
          <a:xfrm>
            <a:off x="20210219" y="11664012"/>
            <a:ext cx="67720" cy="71954"/>
          </a:xfrm>
          <a:prstGeom prst="rect">
            <a:avLst/>
          </a:prstGeom>
          <a:solidFill>
            <a:schemeClr val="accent1"/>
          </a:solidFill>
          <a:ln>
            <a:noFill/>
          </a:ln>
        </p:spPr>
        <p:txBody>
          <a:bodyPr vert="horz" wrap="square" lIns="243792" tIns="121896" rIns="243792" bIns="121896" numCol="1" anchor="t" anchorCtr="0" compatLnSpc="1">
            <a:prstTxWarp prst="textNoShape">
              <a:avLst/>
            </a:prstTxWarp>
          </a:bodyPr>
          <a:lstStyle/>
          <a:p>
            <a:endParaRPr lang="ru-RU" sz="2400"/>
          </a:p>
        </p:txBody>
      </p:sp>
      <p:sp>
        <p:nvSpPr>
          <p:cNvPr id="15" name="Rectangle 19"/>
          <p:cNvSpPr>
            <a:spLocks noChangeArrowheads="1"/>
          </p:cNvSpPr>
          <p:nvPr/>
        </p:nvSpPr>
        <p:spPr bwMode="auto">
          <a:xfrm>
            <a:off x="20620771" y="11803683"/>
            <a:ext cx="67720" cy="67720"/>
          </a:xfrm>
          <a:prstGeom prst="rect">
            <a:avLst/>
          </a:prstGeom>
          <a:solidFill>
            <a:schemeClr val="accent1"/>
          </a:solidFill>
          <a:ln>
            <a:noFill/>
          </a:ln>
        </p:spPr>
        <p:txBody>
          <a:bodyPr vert="horz" wrap="square" lIns="243792" tIns="121896" rIns="243792" bIns="121896" numCol="1" anchor="t" anchorCtr="0" compatLnSpc="1">
            <a:prstTxWarp prst="textNoShape">
              <a:avLst/>
            </a:prstTxWarp>
          </a:bodyPr>
          <a:lstStyle/>
          <a:p>
            <a:endParaRPr lang="ru-RU" sz="2400"/>
          </a:p>
        </p:txBody>
      </p:sp>
      <p:sp>
        <p:nvSpPr>
          <p:cNvPr id="16" name="Rectangle 20"/>
          <p:cNvSpPr>
            <a:spLocks noChangeArrowheads="1"/>
          </p:cNvSpPr>
          <p:nvPr/>
        </p:nvSpPr>
        <p:spPr bwMode="auto">
          <a:xfrm>
            <a:off x="20756211" y="11803683"/>
            <a:ext cx="67720" cy="67720"/>
          </a:xfrm>
          <a:prstGeom prst="rect">
            <a:avLst/>
          </a:prstGeom>
          <a:solidFill>
            <a:schemeClr val="accent1"/>
          </a:solidFill>
          <a:ln>
            <a:noFill/>
          </a:ln>
        </p:spPr>
        <p:txBody>
          <a:bodyPr vert="horz" wrap="square" lIns="243792" tIns="121896" rIns="243792" bIns="121896" numCol="1" anchor="t" anchorCtr="0" compatLnSpc="1">
            <a:prstTxWarp prst="textNoShape">
              <a:avLst/>
            </a:prstTxWarp>
          </a:bodyPr>
          <a:lstStyle/>
          <a:p>
            <a:endParaRPr lang="ru-RU" sz="2400"/>
          </a:p>
        </p:txBody>
      </p:sp>
      <p:sp>
        <p:nvSpPr>
          <p:cNvPr id="17" name="Freeform 21"/>
          <p:cNvSpPr>
            <a:spLocks/>
          </p:cNvSpPr>
          <p:nvPr/>
        </p:nvSpPr>
        <p:spPr bwMode="auto">
          <a:xfrm>
            <a:off x="20481099" y="11528572"/>
            <a:ext cx="342834" cy="342834"/>
          </a:xfrm>
          <a:custGeom>
            <a:avLst/>
            <a:gdLst>
              <a:gd name="T0" fmla="*/ 194 w 243"/>
              <a:gd name="T1" fmla="*/ 48 h 244"/>
              <a:gd name="T2" fmla="*/ 146 w 243"/>
              <a:gd name="T3" fmla="*/ 48 h 244"/>
              <a:gd name="T4" fmla="*/ 146 w 243"/>
              <a:gd name="T5" fmla="*/ 0 h 244"/>
              <a:gd name="T6" fmla="*/ 0 w 243"/>
              <a:gd name="T7" fmla="*/ 0 h 244"/>
              <a:gd name="T8" fmla="*/ 0 w 243"/>
              <a:gd name="T9" fmla="*/ 244 h 244"/>
              <a:gd name="T10" fmla="*/ 49 w 243"/>
              <a:gd name="T11" fmla="*/ 244 h 244"/>
              <a:gd name="T12" fmla="*/ 49 w 243"/>
              <a:gd name="T13" fmla="*/ 97 h 244"/>
              <a:gd name="T14" fmla="*/ 97 w 243"/>
              <a:gd name="T15" fmla="*/ 97 h 244"/>
              <a:gd name="T16" fmla="*/ 97 w 243"/>
              <a:gd name="T17" fmla="*/ 147 h 244"/>
              <a:gd name="T18" fmla="*/ 243 w 243"/>
              <a:gd name="T19" fmla="*/ 147 h 244"/>
              <a:gd name="T20" fmla="*/ 243 w 243"/>
              <a:gd name="T21" fmla="*/ 0 h 244"/>
              <a:gd name="T22" fmla="*/ 194 w 243"/>
              <a:gd name="T23" fmla="*/ 0 h 244"/>
              <a:gd name="T24" fmla="*/ 194 w 243"/>
              <a:gd name="T25" fmla="*/ 48 h 2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43" h="244">
                <a:moveTo>
                  <a:pt x="194" y="48"/>
                </a:moveTo>
                <a:lnTo>
                  <a:pt x="146" y="48"/>
                </a:lnTo>
                <a:lnTo>
                  <a:pt x="146" y="0"/>
                </a:lnTo>
                <a:lnTo>
                  <a:pt x="0" y="0"/>
                </a:lnTo>
                <a:lnTo>
                  <a:pt x="0" y="244"/>
                </a:lnTo>
                <a:lnTo>
                  <a:pt x="49" y="244"/>
                </a:lnTo>
                <a:lnTo>
                  <a:pt x="49" y="97"/>
                </a:lnTo>
                <a:lnTo>
                  <a:pt x="97" y="97"/>
                </a:lnTo>
                <a:lnTo>
                  <a:pt x="97" y="147"/>
                </a:lnTo>
                <a:lnTo>
                  <a:pt x="243" y="147"/>
                </a:lnTo>
                <a:lnTo>
                  <a:pt x="243" y="0"/>
                </a:lnTo>
                <a:lnTo>
                  <a:pt x="194" y="0"/>
                </a:lnTo>
                <a:lnTo>
                  <a:pt x="194" y="48"/>
                </a:lnTo>
                <a:close/>
              </a:path>
            </a:pathLst>
          </a:custGeom>
          <a:solidFill>
            <a:schemeClr val="accent1"/>
          </a:solidFill>
          <a:ln>
            <a:noFill/>
          </a:ln>
        </p:spPr>
        <p:txBody>
          <a:bodyPr vert="horz" wrap="square" lIns="243792" tIns="121896" rIns="243792" bIns="121896" numCol="1" anchor="t" anchorCtr="0" compatLnSpc="1">
            <a:prstTxWarp prst="textNoShape">
              <a:avLst/>
            </a:prstTxWarp>
          </a:bodyPr>
          <a:lstStyle/>
          <a:p>
            <a:endParaRPr lang="ru-RU" sz="2400"/>
          </a:p>
        </p:txBody>
      </p:sp>
      <p:sp>
        <p:nvSpPr>
          <p:cNvPr id="18" name="Freeform 22"/>
          <p:cNvSpPr>
            <a:spLocks noEditPoints="1"/>
          </p:cNvSpPr>
          <p:nvPr/>
        </p:nvSpPr>
        <p:spPr bwMode="auto">
          <a:xfrm>
            <a:off x="20070545" y="11113786"/>
            <a:ext cx="342834" cy="342834"/>
          </a:xfrm>
          <a:custGeom>
            <a:avLst/>
            <a:gdLst>
              <a:gd name="T0" fmla="*/ 0 w 244"/>
              <a:gd name="T1" fmla="*/ 243 h 243"/>
              <a:gd name="T2" fmla="*/ 244 w 244"/>
              <a:gd name="T3" fmla="*/ 243 h 243"/>
              <a:gd name="T4" fmla="*/ 244 w 244"/>
              <a:gd name="T5" fmla="*/ 0 h 243"/>
              <a:gd name="T6" fmla="*/ 0 w 244"/>
              <a:gd name="T7" fmla="*/ 0 h 243"/>
              <a:gd name="T8" fmla="*/ 0 w 244"/>
              <a:gd name="T9" fmla="*/ 243 h 243"/>
              <a:gd name="T10" fmla="*/ 49 w 244"/>
              <a:gd name="T11" fmla="*/ 49 h 243"/>
              <a:gd name="T12" fmla="*/ 196 w 244"/>
              <a:gd name="T13" fmla="*/ 49 h 243"/>
              <a:gd name="T14" fmla="*/ 196 w 244"/>
              <a:gd name="T15" fmla="*/ 195 h 243"/>
              <a:gd name="T16" fmla="*/ 49 w 244"/>
              <a:gd name="T17" fmla="*/ 195 h 243"/>
              <a:gd name="T18" fmla="*/ 49 w 244"/>
              <a:gd name="T19" fmla="*/ 49 h 2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4" h="243">
                <a:moveTo>
                  <a:pt x="0" y="243"/>
                </a:moveTo>
                <a:lnTo>
                  <a:pt x="244" y="243"/>
                </a:lnTo>
                <a:lnTo>
                  <a:pt x="244" y="0"/>
                </a:lnTo>
                <a:lnTo>
                  <a:pt x="0" y="0"/>
                </a:lnTo>
                <a:lnTo>
                  <a:pt x="0" y="243"/>
                </a:lnTo>
                <a:close/>
                <a:moveTo>
                  <a:pt x="49" y="49"/>
                </a:moveTo>
                <a:lnTo>
                  <a:pt x="196" y="49"/>
                </a:lnTo>
                <a:lnTo>
                  <a:pt x="196" y="195"/>
                </a:lnTo>
                <a:lnTo>
                  <a:pt x="49" y="195"/>
                </a:lnTo>
                <a:lnTo>
                  <a:pt x="49" y="49"/>
                </a:lnTo>
                <a:close/>
              </a:path>
            </a:pathLst>
          </a:custGeom>
          <a:solidFill>
            <a:schemeClr val="accent1"/>
          </a:solidFill>
          <a:ln>
            <a:noFill/>
          </a:ln>
        </p:spPr>
        <p:txBody>
          <a:bodyPr vert="horz" wrap="square" lIns="243792" tIns="121896" rIns="243792" bIns="121896" numCol="1" anchor="t" anchorCtr="0" compatLnSpc="1">
            <a:prstTxWarp prst="textNoShape">
              <a:avLst/>
            </a:prstTxWarp>
          </a:bodyPr>
          <a:lstStyle/>
          <a:p>
            <a:endParaRPr lang="ru-RU" sz="2400"/>
          </a:p>
        </p:txBody>
      </p:sp>
      <p:sp>
        <p:nvSpPr>
          <p:cNvPr id="19" name="Rectangle 23"/>
          <p:cNvSpPr>
            <a:spLocks noChangeArrowheads="1"/>
          </p:cNvSpPr>
          <p:nvPr/>
        </p:nvSpPr>
        <p:spPr bwMode="auto">
          <a:xfrm>
            <a:off x="20210219" y="11253457"/>
            <a:ext cx="67720" cy="67720"/>
          </a:xfrm>
          <a:prstGeom prst="rect">
            <a:avLst/>
          </a:prstGeom>
          <a:solidFill>
            <a:schemeClr val="accent1"/>
          </a:solidFill>
          <a:ln>
            <a:noFill/>
          </a:ln>
        </p:spPr>
        <p:txBody>
          <a:bodyPr vert="horz" wrap="square" lIns="243792" tIns="121896" rIns="243792" bIns="121896" numCol="1" anchor="t" anchorCtr="0" compatLnSpc="1">
            <a:prstTxWarp prst="textNoShape">
              <a:avLst/>
            </a:prstTxWarp>
          </a:bodyPr>
          <a:lstStyle/>
          <a:p>
            <a:endParaRPr lang="ru-RU" sz="2400"/>
          </a:p>
        </p:txBody>
      </p:sp>
      <p:sp>
        <p:nvSpPr>
          <p:cNvPr id="20" name="Freeform 24"/>
          <p:cNvSpPr>
            <a:spLocks noEditPoints="1"/>
          </p:cNvSpPr>
          <p:nvPr/>
        </p:nvSpPr>
        <p:spPr bwMode="auto">
          <a:xfrm>
            <a:off x="20481099" y="11113786"/>
            <a:ext cx="342834" cy="342834"/>
          </a:xfrm>
          <a:custGeom>
            <a:avLst/>
            <a:gdLst>
              <a:gd name="T0" fmla="*/ 0 w 243"/>
              <a:gd name="T1" fmla="*/ 0 h 243"/>
              <a:gd name="T2" fmla="*/ 0 w 243"/>
              <a:gd name="T3" fmla="*/ 243 h 243"/>
              <a:gd name="T4" fmla="*/ 243 w 243"/>
              <a:gd name="T5" fmla="*/ 243 h 243"/>
              <a:gd name="T6" fmla="*/ 243 w 243"/>
              <a:gd name="T7" fmla="*/ 0 h 243"/>
              <a:gd name="T8" fmla="*/ 0 w 243"/>
              <a:gd name="T9" fmla="*/ 0 h 243"/>
              <a:gd name="T10" fmla="*/ 194 w 243"/>
              <a:gd name="T11" fmla="*/ 195 h 243"/>
              <a:gd name="T12" fmla="*/ 49 w 243"/>
              <a:gd name="T13" fmla="*/ 195 h 243"/>
              <a:gd name="T14" fmla="*/ 49 w 243"/>
              <a:gd name="T15" fmla="*/ 49 h 243"/>
              <a:gd name="T16" fmla="*/ 194 w 243"/>
              <a:gd name="T17" fmla="*/ 49 h 243"/>
              <a:gd name="T18" fmla="*/ 194 w 243"/>
              <a:gd name="T19" fmla="*/ 195 h 2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3" h="243">
                <a:moveTo>
                  <a:pt x="0" y="0"/>
                </a:moveTo>
                <a:lnTo>
                  <a:pt x="0" y="243"/>
                </a:lnTo>
                <a:lnTo>
                  <a:pt x="243" y="243"/>
                </a:lnTo>
                <a:lnTo>
                  <a:pt x="243" y="0"/>
                </a:lnTo>
                <a:lnTo>
                  <a:pt x="0" y="0"/>
                </a:lnTo>
                <a:close/>
                <a:moveTo>
                  <a:pt x="194" y="195"/>
                </a:moveTo>
                <a:lnTo>
                  <a:pt x="49" y="195"/>
                </a:lnTo>
                <a:lnTo>
                  <a:pt x="49" y="49"/>
                </a:lnTo>
                <a:lnTo>
                  <a:pt x="194" y="49"/>
                </a:lnTo>
                <a:lnTo>
                  <a:pt x="194" y="195"/>
                </a:lnTo>
                <a:close/>
              </a:path>
            </a:pathLst>
          </a:custGeom>
          <a:solidFill>
            <a:schemeClr val="accent1"/>
          </a:solidFill>
          <a:ln>
            <a:noFill/>
          </a:ln>
        </p:spPr>
        <p:txBody>
          <a:bodyPr vert="horz" wrap="square" lIns="243792" tIns="121896" rIns="243792" bIns="121896" numCol="1" anchor="t" anchorCtr="0" compatLnSpc="1">
            <a:prstTxWarp prst="textNoShape">
              <a:avLst/>
            </a:prstTxWarp>
          </a:bodyPr>
          <a:lstStyle/>
          <a:p>
            <a:endParaRPr lang="ru-RU" sz="2400"/>
          </a:p>
        </p:txBody>
      </p:sp>
      <p:sp>
        <p:nvSpPr>
          <p:cNvPr id="21" name="Rectangle 25"/>
          <p:cNvSpPr>
            <a:spLocks noChangeArrowheads="1"/>
          </p:cNvSpPr>
          <p:nvPr/>
        </p:nvSpPr>
        <p:spPr bwMode="auto">
          <a:xfrm>
            <a:off x="20620771" y="11253457"/>
            <a:ext cx="67720" cy="67720"/>
          </a:xfrm>
          <a:prstGeom prst="rect">
            <a:avLst/>
          </a:prstGeom>
          <a:solidFill>
            <a:schemeClr val="accent1"/>
          </a:solidFill>
          <a:ln>
            <a:noFill/>
          </a:ln>
        </p:spPr>
        <p:txBody>
          <a:bodyPr vert="horz" wrap="square" lIns="243792" tIns="121896" rIns="243792" bIns="121896" numCol="1" anchor="t" anchorCtr="0" compatLnSpc="1">
            <a:prstTxWarp prst="textNoShape">
              <a:avLst/>
            </a:prstTxWarp>
          </a:bodyPr>
          <a:lstStyle/>
          <a:p>
            <a:endParaRPr lang="ru-RU" sz="2400"/>
          </a:p>
        </p:txBody>
      </p:sp>
      <p:sp>
        <p:nvSpPr>
          <p:cNvPr id="22" name="Freeform 26"/>
          <p:cNvSpPr>
            <a:spLocks noEditPoints="1"/>
          </p:cNvSpPr>
          <p:nvPr/>
        </p:nvSpPr>
        <p:spPr bwMode="auto">
          <a:xfrm>
            <a:off x="1587192" y="9217625"/>
            <a:ext cx="825340" cy="821106"/>
          </a:xfrm>
          <a:custGeom>
            <a:avLst/>
            <a:gdLst>
              <a:gd name="T0" fmla="*/ 512 w 584"/>
              <a:gd name="T1" fmla="*/ 99 h 584"/>
              <a:gd name="T2" fmla="*/ 455 w 584"/>
              <a:gd name="T3" fmla="*/ 49 h 584"/>
              <a:gd name="T4" fmla="*/ 387 w 584"/>
              <a:gd name="T5" fmla="*/ 15 h 584"/>
              <a:gd name="T6" fmla="*/ 311 w 584"/>
              <a:gd name="T7" fmla="*/ 1 h 584"/>
              <a:gd name="T8" fmla="*/ 234 w 584"/>
              <a:gd name="T9" fmla="*/ 5 h 584"/>
              <a:gd name="T10" fmla="*/ 162 w 584"/>
              <a:gd name="T11" fmla="*/ 30 h 584"/>
              <a:gd name="T12" fmla="*/ 98 w 584"/>
              <a:gd name="T13" fmla="*/ 72 h 584"/>
              <a:gd name="T14" fmla="*/ 49 w 584"/>
              <a:gd name="T15" fmla="*/ 129 h 584"/>
              <a:gd name="T16" fmla="*/ 15 w 584"/>
              <a:gd name="T17" fmla="*/ 197 h 584"/>
              <a:gd name="T18" fmla="*/ 0 w 584"/>
              <a:gd name="T19" fmla="*/ 273 h 584"/>
              <a:gd name="T20" fmla="*/ 5 w 584"/>
              <a:gd name="T21" fmla="*/ 350 h 584"/>
              <a:gd name="T22" fmla="*/ 29 w 584"/>
              <a:gd name="T23" fmla="*/ 422 h 584"/>
              <a:gd name="T24" fmla="*/ 72 w 584"/>
              <a:gd name="T25" fmla="*/ 486 h 584"/>
              <a:gd name="T26" fmla="*/ 128 w 584"/>
              <a:gd name="T27" fmla="*/ 535 h 584"/>
              <a:gd name="T28" fmla="*/ 198 w 584"/>
              <a:gd name="T29" fmla="*/ 569 h 584"/>
              <a:gd name="T30" fmla="*/ 272 w 584"/>
              <a:gd name="T31" fmla="*/ 584 h 584"/>
              <a:gd name="T32" fmla="*/ 350 w 584"/>
              <a:gd name="T33" fmla="*/ 578 h 584"/>
              <a:gd name="T34" fmla="*/ 421 w 584"/>
              <a:gd name="T35" fmla="*/ 555 h 584"/>
              <a:gd name="T36" fmla="*/ 485 w 584"/>
              <a:gd name="T37" fmla="*/ 512 h 584"/>
              <a:gd name="T38" fmla="*/ 535 w 584"/>
              <a:gd name="T39" fmla="*/ 455 h 584"/>
              <a:gd name="T40" fmla="*/ 569 w 584"/>
              <a:gd name="T41" fmla="*/ 386 h 584"/>
              <a:gd name="T42" fmla="*/ 583 w 584"/>
              <a:gd name="T43" fmla="*/ 312 h 584"/>
              <a:gd name="T44" fmla="*/ 579 w 584"/>
              <a:gd name="T45" fmla="*/ 234 h 584"/>
              <a:gd name="T46" fmla="*/ 554 w 584"/>
              <a:gd name="T47" fmla="*/ 163 h 584"/>
              <a:gd name="T48" fmla="*/ 337 w 584"/>
              <a:gd name="T49" fmla="*/ 483 h 584"/>
              <a:gd name="T50" fmla="*/ 251 w 584"/>
              <a:gd name="T51" fmla="*/ 486 h 584"/>
              <a:gd name="T52" fmla="*/ 243 w 584"/>
              <a:gd name="T53" fmla="*/ 401 h 584"/>
              <a:gd name="T54" fmla="*/ 255 w 584"/>
              <a:gd name="T55" fmla="*/ 390 h 584"/>
              <a:gd name="T56" fmla="*/ 339 w 584"/>
              <a:gd name="T57" fmla="*/ 397 h 584"/>
              <a:gd name="T58" fmla="*/ 428 w 584"/>
              <a:gd name="T59" fmla="*/ 263 h 584"/>
              <a:gd name="T60" fmla="*/ 395 w 584"/>
              <a:gd name="T61" fmla="*/ 299 h 584"/>
              <a:gd name="T62" fmla="*/ 363 w 584"/>
              <a:gd name="T63" fmla="*/ 319 h 584"/>
              <a:gd name="T64" fmla="*/ 344 w 584"/>
              <a:gd name="T65" fmla="*/ 340 h 584"/>
              <a:gd name="T66" fmla="*/ 339 w 584"/>
              <a:gd name="T67" fmla="*/ 358 h 584"/>
              <a:gd name="T68" fmla="*/ 255 w 584"/>
              <a:gd name="T69" fmla="*/ 365 h 584"/>
              <a:gd name="T70" fmla="*/ 243 w 584"/>
              <a:gd name="T71" fmla="*/ 353 h 584"/>
              <a:gd name="T72" fmla="*/ 246 w 584"/>
              <a:gd name="T73" fmla="*/ 320 h 584"/>
              <a:gd name="T74" fmla="*/ 258 w 584"/>
              <a:gd name="T75" fmla="*/ 297 h 584"/>
              <a:gd name="T76" fmla="*/ 295 w 584"/>
              <a:gd name="T77" fmla="*/ 264 h 584"/>
              <a:gd name="T78" fmla="*/ 328 w 584"/>
              <a:gd name="T79" fmla="*/ 246 h 584"/>
              <a:gd name="T80" fmla="*/ 340 w 584"/>
              <a:gd name="T81" fmla="*/ 225 h 584"/>
              <a:gd name="T82" fmla="*/ 333 w 584"/>
              <a:gd name="T83" fmla="*/ 201 h 584"/>
              <a:gd name="T84" fmla="*/ 302 w 584"/>
              <a:gd name="T85" fmla="*/ 187 h 584"/>
              <a:gd name="T86" fmla="*/ 268 w 584"/>
              <a:gd name="T87" fmla="*/ 191 h 584"/>
              <a:gd name="T88" fmla="*/ 238 w 584"/>
              <a:gd name="T89" fmla="*/ 218 h 584"/>
              <a:gd name="T90" fmla="*/ 221 w 584"/>
              <a:gd name="T91" fmla="*/ 234 h 584"/>
              <a:gd name="T92" fmla="*/ 161 w 584"/>
              <a:gd name="T93" fmla="*/ 194 h 584"/>
              <a:gd name="T94" fmla="*/ 158 w 584"/>
              <a:gd name="T95" fmla="*/ 178 h 584"/>
              <a:gd name="T96" fmla="*/ 186 w 584"/>
              <a:gd name="T97" fmla="*/ 143 h 584"/>
              <a:gd name="T98" fmla="*/ 218 w 584"/>
              <a:gd name="T99" fmla="*/ 117 h 584"/>
              <a:gd name="T100" fmla="*/ 256 w 584"/>
              <a:gd name="T101" fmla="*/ 102 h 584"/>
              <a:gd name="T102" fmla="*/ 299 w 584"/>
              <a:gd name="T103" fmla="*/ 97 h 584"/>
              <a:gd name="T104" fmla="*/ 364 w 584"/>
              <a:gd name="T105" fmla="*/ 113 h 584"/>
              <a:gd name="T106" fmla="*/ 417 w 584"/>
              <a:gd name="T107" fmla="*/ 157 h 584"/>
              <a:gd name="T108" fmla="*/ 433 w 584"/>
              <a:gd name="T109" fmla="*/ 187 h 584"/>
              <a:gd name="T110" fmla="*/ 437 w 584"/>
              <a:gd name="T111" fmla="*/ 219 h 584"/>
              <a:gd name="T112" fmla="*/ 433 w 584"/>
              <a:gd name="T113" fmla="*/ 250 h 5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584" h="584">
                <a:moveTo>
                  <a:pt x="544" y="146"/>
                </a:moveTo>
                <a:lnTo>
                  <a:pt x="535" y="129"/>
                </a:lnTo>
                <a:lnTo>
                  <a:pt x="524" y="113"/>
                </a:lnTo>
                <a:lnTo>
                  <a:pt x="512" y="99"/>
                </a:lnTo>
                <a:lnTo>
                  <a:pt x="499" y="85"/>
                </a:lnTo>
                <a:lnTo>
                  <a:pt x="485" y="72"/>
                </a:lnTo>
                <a:lnTo>
                  <a:pt x="470" y="60"/>
                </a:lnTo>
                <a:lnTo>
                  <a:pt x="455" y="49"/>
                </a:lnTo>
                <a:lnTo>
                  <a:pt x="438" y="39"/>
                </a:lnTo>
                <a:lnTo>
                  <a:pt x="421" y="30"/>
                </a:lnTo>
                <a:lnTo>
                  <a:pt x="404" y="22"/>
                </a:lnTo>
                <a:lnTo>
                  <a:pt x="387" y="15"/>
                </a:lnTo>
                <a:lnTo>
                  <a:pt x="368" y="9"/>
                </a:lnTo>
                <a:lnTo>
                  <a:pt x="350" y="5"/>
                </a:lnTo>
                <a:lnTo>
                  <a:pt x="330" y="2"/>
                </a:lnTo>
                <a:lnTo>
                  <a:pt x="311" y="1"/>
                </a:lnTo>
                <a:lnTo>
                  <a:pt x="292" y="0"/>
                </a:lnTo>
                <a:lnTo>
                  <a:pt x="272" y="1"/>
                </a:lnTo>
                <a:lnTo>
                  <a:pt x="253" y="2"/>
                </a:lnTo>
                <a:lnTo>
                  <a:pt x="234" y="5"/>
                </a:lnTo>
                <a:lnTo>
                  <a:pt x="215" y="9"/>
                </a:lnTo>
                <a:lnTo>
                  <a:pt x="198" y="15"/>
                </a:lnTo>
                <a:lnTo>
                  <a:pt x="179" y="22"/>
                </a:lnTo>
                <a:lnTo>
                  <a:pt x="162" y="30"/>
                </a:lnTo>
                <a:lnTo>
                  <a:pt x="145" y="39"/>
                </a:lnTo>
                <a:lnTo>
                  <a:pt x="128" y="49"/>
                </a:lnTo>
                <a:lnTo>
                  <a:pt x="113" y="60"/>
                </a:lnTo>
                <a:lnTo>
                  <a:pt x="98" y="72"/>
                </a:lnTo>
                <a:lnTo>
                  <a:pt x="85" y="85"/>
                </a:lnTo>
                <a:lnTo>
                  <a:pt x="72" y="99"/>
                </a:lnTo>
                <a:lnTo>
                  <a:pt x="60" y="113"/>
                </a:lnTo>
                <a:lnTo>
                  <a:pt x="49" y="129"/>
                </a:lnTo>
                <a:lnTo>
                  <a:pt x="39" y="146"/>
                </a:lnTo>
                <a:lnTo>
                  <a:pt x="29" y="163"/>
                </a:lnTo>
                <a:lnTo>
                  <a:pt x="22" y="180"/>
                </a:lnTo>
                <a:lnTo>
                  <a:pt x="15" y="197"/>
                </a:lnTo>
                <a:lnTo>
                  <a:pt x="10" y="216"/>
                </a:lnTo>
                <a:lnTo>
                  <a:pt x="5" y="234"/>
                </a:lnTo>
                <a:lnTo>
                  <a:pt x="2" y="253"/>
                </a:lnTo>
                <a:lnTo>
                  <a:pt x="0" y="273"/>
                </a:lnTo>
                <a:lnTo>
                  <a:pt x="0" y="292"/>
                </a:lnTo>
                <a:lnTo>
                  <a:pt x="0" y="312"/>
                </a:lnTo>
                <a:lnTo>
                  <a:pt x="2" y="331"/>
                </a:lnTo>
                <a:lnTo>
                  <a:pt x="5" y="350"/>
                </a:lnTo>
                <a:lnTo>
                  <a:pt x="10" y="369"/>
                </a:lnTo>
                <a:lnTo>
                  <a:pt x="15" y="386"/>
                </a:lnTo>
                <a:lnTo>
                  <a:pt x="22" y="405"/>
                </a:lnTo>
                <a:lnTo>
                  <a:pt x="29" y="422"/>
                </a:lnTo>
                <a:lnTo>
                  <a:pt x="39" y="439"/>
                </a:lnTo>
                <a:lnTo>
                  <a:pt x="49" y="455"/>
                </a:lnTo>
                <a:lnTo>
                  <a:pt x="60" y="471"/>
                </a:lnTo>
                <a:lnTo>
                  <a:pt x="72" y="486"/>
                </a:lnTo>
                <a:lnTo>
                  <a:pt x="85" y="499"/>
                </a:lnTo>
                <a:lnTo>
                  <a:pt x="98" y="512"/>
                </a:lnTo>
                <a:lnTo>
                  <a:pt x="113" y="523"/>
                </a:lnTo>
                <a:lnTo>
                  <a:pt x="128" y="535"/>
                </a:lnTo>
                <a:lnTo>
                  <a:pt x="145" y="545"/>
                </a:lnTo>
                <a:lnTo>
                  <a:pt x="162" y="555"/>
                </a:lnTo>
                <a:lnTo>
                  <a:pt x="179" y="562"/>
                </a:lnTo>
                <a:lnTo>
                  <a:pt x="198" y="569"/>
                </a:lnTo>
                <a:lnTo>
                  <a:pt x="215" y="574"/>
                </a:lnTo>
                <a:lnTo>
                  <a:pt x="234" y="578"/>
                </a:lnTo>
                <a:lnTo>
                  <a:pt x="253" y="582"/>
                </a:lnTo>
                <a:lnTo>
                  <a:pt x="272" y="584"/>
                </a:lnTo>
                <a:lnTo>
                  <a:pt x="292" y="584"/>
                </a:lnTo>
                <a:lnTo>
                  <a:pt x="311" y="584"/>
                </a:lnTo>
                <a:lnTo>
                  <a:pt x="330" y="582"/>
                </a:lnTo>
                <a:lnTo>
                  <a:pt x="350" y="578"/>
                </a:lnTo>
                <a:lnTo>
                  <a:pt x="368" y="574"/>
                </a:lnTo>
                <a:lnTo>
                  <a:pt x="387" y="569"/>
                </a:lnTo>
                <a:lnTo>
                  <a:pt x="404" y="562"/>
                </a:lnTo>
                <a:lnTo>
                  <a:pt x="421" y="555"/>
                </a:lnTo>
                <a:lnTo>
                  <a:pt x="438" y="545"/>
                </a:lnTo>
                <a:lnTo>
                  <a:pt x="455" y="535"/>
                </a:lnTo>
                <a:lnTo>
                  <a:pt x="470" y="523"/>
                </a:lnTo>
                <a:lnTo>
                  <a:pt x="485" y="512"/>
                </a:lnTo>
                <a:lnTo>
                  <a:pt x="499" y="499"/>
                </a:lnTo>
                <a:lnTo>
                  <a:pt x="512" y="486"/>
                </a:lnTo>
                <a:lnTo>
                  <a:pt x="524" y="471"/>
                </a:lnTo>
                <a:lnTo>
                  <a:pt x="535" y="455"/>
                </a:lnTo>
                <a:lnTo>
                  <a:pt x="544" y="439"/>
                </a:lnTo>
                <a:lnTo>
                  <a:pt x="554" y="422"/>
                </a:lnTo>
                <a:lnTo>
                  <a:pt x="562" y="405"/>
                </a:lnTo>
                <a:lnTo>
                  <a:pt x="569" y="386"/>
                </a:lnTo>
                <a:lnTo>
                  <a:pt x="575" y="369"/>
                </a:lnTo>
                <a:lnTo>
                  <a:pt x="579" y="350"/>
                </a:lnTo>
                <a:lnTo>
                  <a:pt x="581" y="331"/>
                </a:lnTo>
                <a:lnTo>
                  <a:pt x="583" y="312"/>
                </a:lnTo>
                <a:lnTo>
                  <a:pt x="584" y="292"/>
                </a:lnTo>
                <a:lnTo>
                  <a:pt x="583" y="273"/>
                </a:lnTo>
                <a:lnTo>
                  <a:pt x="581" y="253"/>
                </a:lnTo>
                <a:lnTo>
                  <a:pt x="579" y="234"/>
                </a:lnTo>
                <a:lnTo>
                  <a:pt x="575" y="216"/>
                </a:lnTo>
                <a:lnTo>
                  <a:pt x="569" y="197"/>
                </a:lnTo>
                <a:lnTo>
                  <a:pt x="562" y="180"/>
                </a:lnTo>
                <a:lnTo>
                  <a:pt x="554" y="163"/>
                </a:lnTo>
                <a:lnTo>
                  <a:pt x="544" y="146"/>
                </a:lnTo>
                <a:close/>
                <a:moveTo>
                  <a:pt x="340" y="475"/>
                </a:moveTo>
                <a:lnTo>
                  <a:pt x="339" y="479"/>
                </a:lnTo>
                <a:lnTo>
                  <a:pt x="337" y="483"/>
                </a:lnTo>
                <a:lnTo>
                  <a:pt x="333" y="486"/>
                </a:lnTo>
                <a:lnTo>
                  <a:pt x="328" y="487"/>
                </a:lnTo>
                <a:lnTo>
                  <a:pt x="255" y="487"/>
                </a:lnTo>
                <a:lnTo>
                  <a:pt x="251" y="486"/>
                </a:lnTo>
                <a:lnTo>
                  <a:pt x="246" y="483"/>
                </a:lnTo>
                <a:lnTo>
                  <a:pt x="244" y="479"/>
                </a:lnTo>
                <a:lnTo>
                  <a:pt x="243" y="475"/>
                </a:lnTo>
                <a:lnTo>
                  <a:pt x="243" y="401"/>
                </a:lnTo>
                <a:lnTo>
                  <a:pt x="244" y="397"/>
                </a:lnTo>
                <a:lnTo>
                  <a:pt x="246" y="393"/>
                </a:lnTo>
                <a:lnTo>
                  <a:pt x="251" y="391"/>
                </a:lnTo>
                <a:lnTo>
                  <a:pt x="255" y="390"/>
                </a:lnTo>
                <a:lnTo>
                  <a:pt x="328" y="390"/>
                </a:lnTo>
                <a:lnTo>
                  <a:pt x="333" y="391"/>
                </a:lnTo>
                <a:lnTo>
                  <a:pt x="337" y="393"/>
                </a:lnTo>
                <a:lnTo>
                  <a:pt x="339" y="397"/>
                </a:lnTo>
                <a:lnTo>
                  <a:pt x="340" y="401"/>
                </a:lnTo>
                <a:lnTo>
                  <a:pt x="340" y="475"/>
                </a:lnTo>
                <a:close/>
                <a:moveTo>
                  <a:pt x="433" y="250"/>
                </a:moveTo>
                <a:lnTo>
                  <a:pt x="428" y="263"/>
                </a:lnTo>
                <a:lnTo>
                  <a:pt x="422" y="273"/>
                </a:lnTo>
                <a:lnTo>
                  <a:pt x="415" y="282"/>
                </a:lnTo>
                <a:lnTo>
                  <a:pt x="405" y="291"/>
                </a:lnTo>
                <a:lnTo>
                  <a:pt x="395" y="299"/>
                </a:lnTo>
                <a:lnTo>
                  <a:pt x="388" y="304"/>
                </a:lnTo>
                <a:lnTo>
                  <a:pt x="380" y="310"/>
                </a:lnTo>
                <a:lnTo>
                  <a:pt x="369" y="315"/>
                </a:lnTo>
                <a:lnTo>
                  <a:pt x="363" y="319"/>
                </a:lnTo>
                <a:lnTo>
                  <a:pt x="357" y="324"/>
                </a:lnTo>
                <a:lnTo>
                  <a:pt x="353" y="329"/>
                </a:lnTo>
                <a:lnTo>
                  <a:pt x="349" y="334"/>
                </a:lnTo>
                <a:lnTo>
                  <a:pt x="344" y="340"/>
                </a:lnTo>
                <a:lnTo>
                  <a:pt x="342" y="344"/>
                </a:lnTo>
                <a:lnTo>
                  <a:pt x="341" y="350"/>
                </a:lnTo>
                <a:lnTo>
                  <a:pt x="340" y="353"/>
                </a:lnTo>
                <a:lnTo>
                  <a:pt x="339" y="358"/>
                </a:lnTo>
                <a:lnTo>
                  <a:pt x="337" y="361"/>
                </a:lnTo>
                <a:lnTo>
                  <a:pt x="333" y="365"/>
                </a:lnTo>
                <a:lnTo>
                  <a:pt x="328" y="365"/>
                </a:lnTo>
                <a:lnTo>
                  <a:pt x="255" y="365"/>
                </a:lnTo>
                <a:lnTo>
                  <a:pt x="251" y="365"/>
                </a:lnTo>
                <a:lnTo>
                  <a:pt x="246" y="361"/>
                </a:lnTo>
                <a:lnTo>
                  <a:pt x="244" y="358"/>
                </a:lnTo>
                <a:lnTo>
                  <a:pt x="243" y="353"/>
                </a:lnTo>
                <a:lnTo>
                  <a:pt x="243" y="339"/>
                </a:lnTo>
                <a:lnTo>
                  <a:pt x="243" y="333"/>
                </a:lnTo>
                <a:lnTo>
                  <a:pt x="244" y="327"/>
                </a:lnTo>
                <a:lnTo>
                  <a:pt x="246" y="320"/>
                </a:lnTo>
                <a:lnTo>
                  <a:pt x="248" y="315"/>
                </a:lnTo>
                <a:lnTo>
                  <a:pt x="251" y="309"/>
                </a:lnTo>
                <a:lnTo>
                  <a:pt x="254" y="303"/>
                </a:lnTo>
                <a:lnTo>
                  <a:pt x="258" y="297"/>
                </a:lnTo>
                <a:lnTo>
                  <a:pt x="263" y="291"/>
                </a:lnTo>
                <a:lnTo>
                  <a:pt x="273" y="282"/>
                </a:lnTo>
                <a:lnTo>
                  <a:pt x="284" y="272"/>
                </a:lnTo>
                <a:lnTo>
                  <a:pt x="295" y="264"/>
                </a:lnTo>
                <a:lnTo>
                  <a:pt x="307" y="259"/>
                </a:lnTo>
                <a:lnTo>
                  <a:pt x="315" y="255"/>
                </a:lnTo>
                <a:lnTo>
                  <a:pt x="323" y="250"/>
                </a:lnTo>
                <a:lnTo>
                  <a:pt x="328" y="246"/>
                </a:lnTo>
                <a:lnTo>
                  <a:pt x="333" y="242"/>
                </a:lnTo>
                <a:lnTo>
                  <a:pt x="336" y="237"/>
                </a:lnTo>
                <a:lnTo>
                  <a:pt x="338" y="231"/>
                </a:lnTo>
                <a:lnTo>
                  <a:pt x="340" y="225"/>
                </a:lnTo>
                <a:lnTo>
                  <a:pt x="340" y="218"/>
                </a:lnTo>
                <a:lnTo>
                  <a:pt x="339" y="212"/>
                </a:lnTo>
                <a:lnTo>
                  <a:pt x="337" y="206"/>
                </a:lnTo>
                <a:lnTo>
                  <a:pt x="333" y="201"/>
                </a:lnTo>
                <a:lnTo>
                  <a:pt x="326" y="196"/>
                </a:lnTo>
                <a:lnTo>
                  <a:pt x="319" y="192"/>
                </a:lnTo>
                <a:lnTo>
                  <a:pt x="311" y="189"/>
                </a:lnTo>
                <a:lnTo>
                  <a:pt x="302" y="187"/>
                </a:lnTo>
                <a:lnTo>
                  <a:pt x="294" y="185"/>
                </a:lnTo>
                <a:lnTo>
                  <a:pt x="284" y="187"/>
                </a:lnTo>
                <a:lnTo>
                  <a:pt x="275" y="189"/>
                </a:lnTo>
                <a:lnTo>
                  <a:pt x="268" y="191"/>
                </a:lnTo>
                <a:lnTo>
                  <a:pt x="261" y="195"/>
                </a:lnTo>
                <a:lnTo>
                  <a:pt x="254" y="201"/>
                </a:lnTo>
                <a:lnTo>
                  <a:pt x="246" y="208"/>
                </a:lnTo>
                <a:lnTo>
                  <a:pt x="238" y="218"/>
                </a:lnTo>
                <a:lnTo>
                  <a:pt x="228" y="230"/>
                </a:lnTo>
                <a:lnTo>
                  <a:pt x="227" y="232"/>
                </a:lnTo>
                <a:lnTo>
                  <a:pt x="224" y="234"/>
                </a:lnTo>
                <a:lnTo>
                  <a:pt x="221" y="234"/>
                </a:lnTo>
                <a:lnTo>
                  <a:pt x="218" y="235"/>
                </a:lnTo>
                <a:lnTo>
                  <a:pt x="215" y="234"/>
                </a:lnTo>
                <a:lnTo>
                  <a:pt x="212" y="232"/>
                </a:lnTo>
                <a:lnTo>
                  <a:pt x="161" y="194"/>
                </a:lnTo>
                <a:lnTo>
                  <a:pt x="158" y="191"/>
                </a:lnTo>
                <a:lnTo>
                  <a:pt x="157" y="187"/>
                </a:lnTo>
                <a:lnTo>
                  <a:pt x="157" y="183"/>
                </a:lnTo>
                <a:lnTo>
                  <a:pt x="158" y="178"/>
                </a:lnTo>
                <a:lnTo>
                  <a:pt x="164" y="168"/>
                </a:lnTo>
                <a:lnTo>
                  <a:pt x="171" y="160"/>
                </a:lnTo>
                <a:lnTo>
                  <a:pt x="178" y="151"/>
                </a:lnTo>
                <a:lnTo>
                  <a:pt x="186" y="143"/>
                </a:lnTo>
                <a:lnTo>
                  <a:pt x="193" y="136"/>
                </a:lnTo>
                <a:lnTo>
                  <a:pt x="201" y="129"/>
                </a:lnTo>
                <a:lnTo>
                  <a:pt x="209" y="123"/>
                </a:lnTo>
                <a:lnTo>
                  <a:pt x="218" y="117"/>
                </a:lnTo>
                <a:lnTo>
                  <a:pt x="227" y="113"/>
                </a:lnTo>
                <a:lnTo>
                  <a:pt x="236" y="109"/>
                </a:lnTo>
                <a:lnTo>
                  <a:pt x="246" y="106"/>
                </a:lnTo>
                <a:lnTo>
                  <a:pt x="256" y="102"/>
                </a:lnTo>
                <a:lnTo>
                  <a:pt x="266" y="100"/>
                </a:lnTo>
                <a:lnTo>
                  <a:pt x="276" y="99"/>
                </a:lnTo>
                <a:lnTo>
                  <a:pt x="288" y="98"/>
                </a:lnTo>
                <a:lnTo>
                  <a:pt x="299" y="97"/>
                </a:lnTo>
                <a:lnTo>
                  <a:pt x="315" y="98"/>
                </a:lnTo>
                <a:lnTo>
                  <a:pt x="332" y="101"/>
                </a:lnTo>
                <a:lnTo>
                  <a:pt x="348" y="107"/>
                </a:lnTo>
                <a:lnTo>
                  <a:pt x="364" y="113"/>
                </a:lnTo>
                <a:lnTo>
                  <a:pt x="379" y="122"/>
                </a:lnTo>
                <a:lnTo>
                  <a:pt x="393" y="131"/>
                </a:lnTo>
                <a:lnTo>
                  <a:pt x="405" y="143"/>
                </a:lnTo>
                <a:lnTo>
                  <a:pt x="417" y="157"/>
                </a:lnTo>
                <a:lnTo>
                  <a:pt x="421" y="164"/>
                </a:lnTo>
                <a:lnTo>
                  <a:pt x="425" y="171"/>
                </a:lnTo>
                <a:lnTo>
                  <a:pt x="430" y="179"/>
                </a:lnTo>
                <a:lnTo>
                  <a:pt x="433" y="187"/>
                </a:lnTo>
                <a:lnTo>
                  <a:pt x="435" y="195"/>
                </a:lnTo>
                <a:lnTo>
                  <a:pt x="436" y="203"/>
                </a:lnTo>
                <a:lnTo>
                  <a:pt x="437" y="210"/>
                </a:lnTo>
                <a:lnTo>
                  <a:pt x="437" y="219"/>
                </a:lnTo>
                <a:lnTo>
                  <a:pt x="437" y="228"/>
                </a:lnTo>
                <a:lnTo>
                  <a:pt x="436" y="235"/>
                </a:lnTo>
                <a:lnTo>
                  <a:pt x="435" y="243"/>
                </a:lnTo>
                <a:lnTo>
                  <a:pt x="433" y="250"/>
                </a:lnTo>
                <a:close/>
              </a:path>
            </a:pathLst>
          </a:custGeom>
          <a:solidFill>
            <a:schemeClr val="accent1"/>
          </a:solidFill>
          <a:ln>
            <a:noFill/>
          </a:ln>
        </p:spPr>
        <p:txBody>
          <a:bodyPr vert="horz" wrap="square" lIns="243792" tIns="121896" rIns="243792" bIns="121896" numCol="1" anchor="t" anchorCtr="0" compatLnSpc="1">
            <a:prstTxWarp prst="textNoShape">
              <a:avLst/>
            </a:prstTxWarp>
          </a:bodyPr>
          <a:lstStyle/>
          <a:p>
            <a:endParaRPr lang="ru-RU" sz="2400"/>
          </a:p>
        </p:txBody>
      </p:sp>
      <p:sp>
        <p:nvSpPr>
          <p:cNvPr id="23" name="Freeform 27"/>
          <p:cNvSpPr>
            <a:spLocks/>
          </p:cNvSpPr>
          <p:nvPr/>
        </p:nvSpPr>
        <p:spPr bwMode="auto">
          <a:xfrm>
            <a:off x="22364563" y="11664012"/>
            <a:ext cx="169300" cy="173534"/>
          </a:xfrm>
          <a:custGeom>
            <a:avLst/>
            <a:gdLst>
              <a:gd name="T0" fmla="*/ 107 w 122"/>
              <a:gd name="T1" fmla="*/ 0 h 122"/>
              <a:gd name="T2" fmla="*/ 16 w 122"/>
              <a:gd name="T3" fmla="*/ 0 h 122"/>
              <a:gd name="T4" fmla="*/ 13 w 122"/>
              <a:gd name="T5" fmla="*/ 1 h 122"/>
              <a:gd name="T6" fmla="*/ 9 w 122"/>
              <a:gd name="T7" fmla="*/ 2 h 122"/>
              <a:gd name="T8" fmla="*/ 7 w 122"/>
              <a:gd name="T9" fmla="*/ 3 h 122"/>
              <a:gd name="T10" fmla="*/ 5 w 122"/>
              <a:gd name="T11" fmla="*/ 5 h 122"/>
              <a:gd name="T12" fmla="*/ 3 w 122"/>
              <a:gd name="T13" fmla="*/ 7 h 122"/>
              <a:gd name="T14" fmla="*/ 1 w 122"/>
              <a:gd name="T15" fmla="*/ 10 h 122"/>
              <a:gd name="T16" fmla="*/ 1 w 122"/>
              <a:gd name="T17" fmla="*/ 13 h 122"/>
              <a:gd name="T18" fmla="*/ 0 w 122"/>
              <a:gd name="T19" fmla="*/ 16 h 122"/>
              <a:gd name="T20" fmla="*/ 0 w 122"/>
              <a:gd name="T21" fmla="*/ 107 h 122"/>
              <a:gd name="T22" fmla="*/ 1 w 122"/>
              <a:gd name="T23" fmla="*/ 110 h 122"/>
              <a:gd name="T24" fmla="*/ 1 w 122"/>
              <a:gd name="T25" fmla="*/ 112 h 122"/>
              <a:gd name="T26" fmla="*/ 3 w 122"/>
              <a:gd name="T27" fmla="*/ 115 h 122"/>
              <a:gd name="T28" fmla="*/ 5 w 122"/>
              <a:gd name="T29" fmla="*/ 118 h 122"/>
              <a:gd name="T30" fmla="*/ 7 w 122"/>
              <a:gd name="T31" fmla="*/ 120 h 122"/>
              <a:gd name="T32" fmla="*/ 9 w 122"/>
              <a:gd name="T33" fmla="*/ 121 h 122"/>
              <a:gd name="T34" fmla="*/ 13 w 122"/>
              <a:gd name="T35" fmla="*/ 122 h 122"/>
              <a:gd name="T36" fmla="*/ 16 w 122"/>
              <a:gd name="T37" fmla="*/ 122 h 122"/>
              <a:gd name="T38" fmla="*/ 107 w 122"/>
              <a:gd name="T39" fmla="*/ 122 h 122"/>
              <a:gd name="T40" fmla="*/ 110 w 122"/>
              <a:gd name="T41" fmla="*/ 122 h 122"/>
              <a:gd name="T42" fmla="*/ 112 w 122"/>
              <a:gd name="T43" fmla="*/ 121 h 122"/>
              <a:gd name="T44" fmla="*/ 115 w 122"/>
              <a:gd name="T45" fmla="*/ 120 h 122"/>
              <a:gd name="T46" fmla="*/ 117 w 122"/>
              <a:gd name="T47" fmla="*/ 118 h 122"/>
              <a:gd name="T48" fmla="*/ 120 w 122"/>
              <a:gd name="T49" fmla="*/ 115 h 122"/>
              <a:gd name="T50" fmla="*/ 121 w 122"/>
              <a:gd name="T51" fmla="*/ 112 h 122"/>
              <a:gd name="T52" fmla="*/ 122 w 122"/>
              <a:gd name="T53" fmla="*/ 110 h 122"/>
              <a:gd name="T54" fmla="*/ 122 w 122"/>
              <a:gd name="T55" fmla="*/ 107 h 122"/>
              <a:gd name="T56" fmla="*/ 122 w 122"/>
              <a:gd name="T57" fmla="*/ 16 h 122"/>
              <a:gd name="T58" fmla="*/ 122 w 122"/>
              <a:gd name="T59" fmla="*/ 13 h 122"/>
              <a:gd name="T60" fmla="*/ 121 w 122"/>
              <a:gd name="T61" fmla="*/ 10 h 122"/>
              <a:gd name="T62" fmla="*/ 120 w 122"/>
              <a:gd name="T63" fmla="*/ 7 h 122"/>
              <a:gd name="T64" fmla="*/ 117 w 122"/>
              <a:gd name="T65" fmla="*/ 5 h 122"/>
              <a:gd name="T66" fmla="*/ 115 w 122"/>
              <a:gd name="T67" fmla="*/ 3 h 122"/>
              <a:gd name="T68" fmla="*/ 112 w 122"/>
              <a:gd name="T69" fmla="*/ 2 h 122"/>
              <a:gd name="T70" fmla="*/ 110 w 122"/>
              <a:gd name="T71" fmla="*/ 1 h 122"/>
              <a:gd name="T72" fmla="*/ 107 w 122"/>
              <a:gd name="T73" fmla="*/ 0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22" h="122">
                <a:moveTo>
                  <a:pt x="107" y="0"/>
                </a:moveTo>
                <a:lnTo>
                  <a:pt x="16" y="0"/>
                </a:lnTo>
                <a:lnTo>
                  <a:pt x="13" y="1"/>
                </a:lnTo>
                <a:lnTo>
                  <a:pt x="9" y="2"/>
                </a:lnTo>
                <a:lnTo>
                  <a:pt x="7" y="3"/>
                </a:lnTo>
                <a:lnTo>
                  <a:pt x="5" y="5"/>
                </a:lnTo>
                <a:lnTo>
                  <a:pt x="3" y="7"/>
                </a:lnTo>
                <a:lnTo>
                  <a:pt x="1" y="10"/>
                </a:lnTo>
                <a:lnTo>
                  <a:pt x="1" y="13"/>
                </a:lnTo>
                <a:lnTo>
                  <a:pt x="0" y="16"/>
                </a:lnTo>
                <a:lnTo>
                  <a:pt x="0" y="107"/>
                </a:lnTo>
                <a:lnTo>
                  <a:pt x="1" y="110"/>
                </a:lnTo>
                <a:lnTo>
                  <a:pt x="1" y="112"/>
                </a:lnTo>
                <a:lnTo>
                  <a:pt x="3" y="115"/>
                </a:lnTo>
                <a:lnTo>
                  <a:pt x="5" y="118"/>
                </a:lnTo>
                <a:lnTo>
                  <a:pt x="7" y="120"/>
                </a:lnTo>
                <a:lnTo>
                  <a:pt x="9" y="121"/>
                </a:lnTo>
                <a:lnTo>
                  <a:pt x="13" y="122"/>
                </a:lnTo>
                <a:lnTo>
                  <a:pt x="16" y="122"/>
                </a:lnTo>
                <a:lnTo>
                  <a:pt x="107" y="122"/>
                </a:lnTo>
                <a:lnTo>
                  <a:pt x="110" y="122"/>
                </a:lnTo>
                <a:lnTo>
                  <a:pt x="112" y="121"/>
                </a:lnTo>
                <a:lnTo>
                  <a:pt x="115" y="120"/>
                </a:lnTo>
                <a:lnTo>
                  <a:pt x="117" y="118"/>
                </a:lnTo>
                <a:lnTo>
                  <a:pt x="120" y="115"/>
                </a:lnTo>
                <a:lnTo>
                  <a:pt x="121" y="112"/>
                </a:lnTo>
                <a:lnTo>
                  <a:pt x="122" y="110"/>
                </a:lnTo>
                <a:lnTo>
                  <a:pt x="122" y="107"/>
                </a:lnTo>
                <a:lnTo>
                  <a:pt x="122" y="16"/>
                </a:lnTo>
                <a:lnTo>
                  <a:pt x="122" y="13"/>
                </a:lnTo>
                <a:lnTo>
                  <a:pt x="121" y="10"/>
                </a:lnTo>
                <a:lnTo>
                  <a:pt x="120" y="7"/>
                </a:lnTo>
                <a:lnTo>
                  <a:pt x="117" y="5"/>
                </a:lnTo>
                <a:lnTo>
                  <a:pt x="115" y="3"/>
                </a:lnTo>
                <a:lnTo>
                  <a:pt x="112" y="2"/>
                </a:lnTo>
                <a:lnTo>
                  <a:pt x="110" y="1"/>
                </a:lnTo>
                <a:lnTo>
                  <a:pt x="107" y="0"/>
                </a:lnTo>
                <a:close/>
              </a:path>
            </a:pathLst>
          </a:custGeom>
          <a:solidFill>
            <a:schemeClr val="accent1"/>
          </a:solidFill>
          <a:ln>
            <a:noFill/>
          </a:ln>
        </p:spPr>
        <p:txBody>
          <a:bodyPr vert="horz" wrap="square" lIns="243792" tIns="121896" rIns="243792" bIns="121896" numCol="1" anchor="t" anchorCtr="0" compatLnSpc="1">
            <a:prstTxWarp prst="textNoShape">
              <a:avLst/>
            </a:prstTxWarp>
          </a:bodyPr>
          <a:lstStyle/>
          <a:p>
            <a:endParaRPr lang="ru-RU" sz="2400"/>
          </a:p>
        </p:txBody>
      </p:sp>
      <p:sp>
        <p:nvSpPr>
          <p:cNvPr id="24" name="Freeform 28"/>
          <p:cNvSpPr>
            <a:spLocks/>
          </p:cNvSpPr>
          <p:nvPr/>
        </p:nvSpPr>
        <p:spPr bwMode="auto">
          <a:xfrm>
            <a:off x="22207962" y="11147647"/>
            <a:ext cx="495205" cy="482506"/>
          </a:xfrm>
          <a:custGeom>
            <a:avLst/>
            <a:gdLst>
              <a:gd name="T0" fmla="*/ 327 w 351"/>
              <a:gd name="T1" fmla="*/ 79 h 341"/>
              <a:gd name="T2" fmla="*/ 307 w 351"/>
              <a:gd name="T3" fmla="*/ 54 h 341"/>
              <a:gd name="T4" fmla="*/ 283 w 351"/>
              <a:gd name="T5" fmla="*/ 35 h 341"/>
              <a:gd name="T6" fmla="*/ 254 w 351"/>
              <a:gd name="T7" fmla="*/ 18 h 341"/>
              <a:gd name="T8" fmla="*/ 224 w 351"/>
              <a:gd name="T9" fmla="*/ 6 h 341"/>
              <a:gd name="T10" fmla="*/ 194 w 351"/>
              <a:gd name="T11" fmla="*/ 1 h 341"/>
              <a:gd name="T12" fmla="*/ 164 w 351"/>
              <a:gd name="T13" fmla="*/ 1 h 341"/>
              <a:gd name="T14" fmla="*/ 137 w 351"/>
              <a:gd name="T15" fmla="*/ 4 h 341"/>
              <a:gd name="T16" fmla="*/ 112 w 351"/>
              <a:gd name="T17" fmla="*/ 10 h 341"/>
              <a:gd name="T18" fmla="*/ 88 w 351"/>
              <a:gd name="T19" fmla="*/ 19 h 341"/>
              <a:gd name="T20" fmla="*/ 65 w 351"/>
              <a:gd name="T21" fmla="*/ 32 h 341"/>
              <a:gd name="T22" fmla="*/ 45 w 351"/>
              <a:gd name="T23" fmla="*/ 49 h 341"/>
              <a:gd name="T24" fmla="*/ 27 w 351"/>
              <a:gd name="T25" fmla="*/ 67 h 341"/>
              <a:gd name="T26" fmla="*/ 9 w 351"/>
              <a:gd name="T27" fmla="*/ 90 h 341"/>
              <a:gd name="T28" fmla="*/ 0 w 351"/>
              <a:gd name="T29" fmla="*/ 107 h 341"/>
              <a:gd name="T30" fmla="*/ 1 w 351"/>
              <a:gd name="T31" fmla="*/ 114 h 341"/>
              <a:gd name="T32" fmla="*/ 4 w 351"/>
              <a:gd name="T33" fmla="*/ 120 h 341"/>
              <a:gd name="T34" fmla="*/ 68 w 351"/>
              <a:gd name="T35" fmla="*/ 169 h 341"/>
              <a:gd name="T36" fmla="*/ 77 w 351"/>
              <a:gd name="T37" fmla="*/ 173 h 341"/>
              <a:gd name="T38" fmla="*/ 84 w 351"/>
              <a:gd name="T39" fmla="*/ 171 h 341"/>
              <a:gd name="T40" fmla="*/ 89 w 351"/>
              <a:gd name="T41" fmla="*/ 166 h 341"/>
              <a:gd name="T42" fmla="*/ 113 w 351"/>
              <a:gd name="T43" fmla="*/ 138 h 341"/>
              <a:gd name="T44" fmla="*/ 130 w 351"/>
              <a:gd name="T45" fmla="*/ 122 h 341"/>
              <a:gd name="T46" fmla="*/ 149 w 351"/>
              <a:gd name="T47" fmla="*/ 114 h 341"/>
              <a:gd name="T48" fmla="*/ 171 w 351"/>
              <a:gd name="T49" fmla="*/ 111 h 341"/>
              <a:gd name="T50" fmla="*/ 193 w 351"/>
              <a:gd name="T51" fmla="*/ 114 h 341"/>
              <a:gd name="T52" fmla="*/ 212 w 351"/>
              <a:gd name="T53" fmla="*/ 123 h 341"/>
              <a:gd name="T54" fmla="*/ 225 w 351"/>
              <a:gd name="T55" fmla="*/ 137 h 341"/>
              <a:gd name="T56" fmla="*/ 229 w 351"/>
              <a:gd name="T57" fmla="*/ 144 h 341"/>
              <a:gd name="T58" fmla="*/ 230 w 351"/>
              <a:gd name="T59" fmla="*/ 151 h 341"/>
              <a:gd name="T60" fmla="*/ 227 w 351"/>
              <a:gd name="T61" fmla="*/ 167 h 341"/>
              <a:gd name="T62" fmla="*/ 220 w 351"/>
              <a:gd name="T63" fmla="*/ 180 h 341"/>
              <a:gd name="T64" fmla="*/ 207 w 351"/>
              <a:gd name="T65" fmla="*/ 191 h 341"/>
              <a:gd name="T66" fmla="*/ 189 w 351"/>
              <a:gd name="T67" fmla="*/ 202 h 341"/>
              <a:gd name="T68" fmla="*/ 159 w 351"/>
              <a:gd name="T69" fmla="*/ 219 h 341"/>
              <a:gd name="T70" fmla="*/ 134 w 351"/>
              <a:gd name="T71" fmla="*/ 243 h 341"/>
              <a:gd name="T72" fmla="*/ 123 w 351"/>
              <a:gd name="T73" fmla="*/ 257 h 341"/>
              <a:gd name="T74" fmla="*/ 115 w 351"/>
              <a:gd name="T75" fmla="*/ 272 h 341"/>
              <a:gd name="T76" fmla="*/ 111 w 351"/>
              <a:gd name="T77" fmla="*/ 287 h 341"/>
              <a:gd name="T78" fmla="*/ 109 w 351"/>
              <a:gd name="T79" fmla="*/ 302 h 341"/>
              <a:gd name="T80" fmla="*/ 110 w 351"/>
              <a:gd name="T81" fmla="*/ 327 h 341"/>
              <a:gd name="T82" fmla="*/ 115 w 351"/>
              <a:gd name="T83" fmla="*/ 337 h 341"/>
              <a:gd name="T84" fmla="*/ 121 w 351"/>
              <a:gd name="T85" fmla="*/ 341 h 341"/>
              <a:gd name="T86" fmla="*/ 215 w 351"/>
              <a:gd name="T87" fmla="*/ 341 h 341"/>
              <a:gd name="T88" fmla="*/ 220 w 351"/>
              <a:gd name="T89" fmla="*/ 340 h 341"/>
              <a:gd name="T90" fmla="*/ 225 w 351"/>
              <a:gd name="T91" fmla="*/ 335 h 341"/>
              <a:gd name="T92" fmla="*/ 229 w 351"/>
              <a:gd name="T93" fmla="*/ 329 h 341"/>
              <a:gd name="T94" fmla="*/ 230 w 351"/>
              <a:gd name="T95" fmla="*/ 323 h 341"/>
              <a:gd name="T96" fmla="*/ 232 w 351"/>
              <a:gd name="T97" fmla="*/ 312 h 341"/>
              <a:gd name="T98" fmla="*/ 239 w 351"/>
              <a:gd name="T99" fmla="*/ 297 h 341"/>
              <a:gd name="T100" fmla="*/ 251 w 351"/>
              <a:gd name="T101" fmla="*/ 283 h 341"/>
              <a:gd name="T102" fmla="*/ 266 w 351"/>
              <a:gd name="T103" fmla="*/ 273 h 341"/>
              <a:gd name="T104" fmla="*/ 289 w 351"/>
              <a:gd name="T105" fmla="*/ 259 h 341"/>
              <a:gd name="T106" fmla="*/ 311 w 351"/>
              <a:gd name="T107" fmla="*/ 243 h 341"/>
              <a:gd name="T108" fmla="*/ 332 w 351"/>
              <a:gd name="T109" fmla="*/ 220 h 341"/>
              <a:gd name="T110" fmla="*/ 345 w 351"/>
              <a:gd name="T111" fmla="*/ 191 h 341"/>
              <a:gd name="T112" fmla="*/ 350 w 351"/>
              <a:gd name="T113" fmla="*/ 173 h 341"/>
              <a:gd name="T114" fmla="*/ 351 w 351"/>
              <a:gd name="T115" fmla="*/ 152 h 341"/>
              <a:gd name="T116" fmla="*/ 347 w 351"/>
              <a:gd name="T117" fmla="*/ 122 h 341"/>
              <a:gd name="T118" fmla="*/ 335 w 351"/>
              <a:gd name="T119" fmla="*/ 92 h 3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351" h="341">
                <a:moveTo>
                  <a:pt x="335" y="92"/>
                </a:moveTo>
                <a:lnTo>
                  <a:pt x="327" y="79"/>
                </a:lnTo>
                <a:lnTo>
                  <a:pt x="317" y="66"/>
                </a:lnTo>
                <a:lnTo>
                  <a:pt x="307" y="54"/>
                </a:lnTo>
                <a:lnTo>
                  <a:pt x="296" y="43"/>
                </a:lnTo>
                <a:lnTo>
                  <a:pt x="283" y="35"/>
                </a:lnTo>
                <a:lnTo>
                  <a:pt x="269" y="26"/>
                </a:lnTo>
                <a:lnTo>
                  <a:pt x="254" y="18"/>
                </a:lnTo>
                <a:lnTo>
                  <a:pt x="239" y="12"/>
                </a:lnTo>
                <a:lnTo>
                  <a:pt x="224" y="6"/>
                </a:lnTo>
                <a:lnTo>
                  <a:pt x="209" y="3"/>
                </a:lnTo>
                <a:lnTo>
                  <a:pt x="194" y="1"/>
                </a:lnTo>
                <a:lnTo>
                  <a:pt x="179" y="0"/>
                </a:lnTo>
                <a:lnTo>
                  <a:pt x="164" y="1"/>
                </a:lnTo>
                <a:lnTo>
                  <a:pt x="151" y="2"/>
                </a:lnTo>
                <a:lnTo>
                  <a:pt x="137" y="4"/>
                </a:lnTo>
                <a:lnTo>
                  <a:pt x="124" y="6"/>
                </a:lnTo>
                <a:lnTo>
                  <a:pt x="112" y="10"/>
                </a:lnTo>
                <a:lnTo>
                  <a:pt x="99" y="14"/>
                </a:lnTo>
                <a:lnTo>
                  <a:pt x="88" y="19"/>
                </a:lnTo>
                <a:lnTo>
                  <a:pt x="76" y="26"/>
                </a:lnTo>
                <a:lnTo>
                  <a:pt x="65" y="32"/>
                </a:lnTo>
                <a:lnTo>
                  <a:pt x="55" y="40"/>
                </a:lnTo>
                <a:lnTo>
                  <a:pt x="45" y="49"/>
                </a:lnTo>
                <a:lnTo>
                  <a:pt x="35" y="57"/>
                </a:lnTo>
                <a:lnTo>
                  <a:pt x="27" y="67"/>
                </a:lnTo>
                <a:lnTo>
                  <a:pt x="18" y="78"/>
                </a:lnTo>
                <a:lnTo>
                  <a:pt x="9" y="90"/>
                </a:lnTo>
                <a:lnTo>
                  <a:pt x="2" y="101"/>
                </a:lnTo>
                <a:lnTo>
                  <a:pt x="0" y="107"/>
                </a:lnTo>
                <a:lnTo>
                  <a:pt x="0" y="112"/>
                </a:lnTo>
                <a:lnTo>
                  <a:pt x="1" y="114"/>
                </a:lnTo>
                <a:lnTo>
                  <a:pt x="2" y="118"/>
                </a:lnTo>
                <a:lnTo>
                  <a:pt x="4" y="120"/>
                </a:lnTo>
                <a:lnTo>
                  <a:pt x="6" y="122"/>
                </a:lnTo>
                <a:lnTo>
                  <a:pt x="68" y="169"/>
                </a:lnTo>
                <a:lnTo>
                  <a:pt x="73" y="172"/>
                </a:lnTo>
                <a:lnTo>
                  <a:pt x="77" y="173"/>
                </a:lnTo>
                <a:lnTo>
                  <a:pt x="81" y="172"/>
                </a:lnTo>
                <a:lnTo>
                  <a:pt x="84" y="171"/>
                </a:lnTo>
                <a:lnTo>
                  <a:pt x="87" y="168"/>
                </a:lnTo>
                <a:lnTo>
                  <a:pt x="89" y="166"/>
                </a:lnTo>
                <a:lnTo>
                  <a:pt x="102" y="150"/>
                </a:lnTo>
                <a:lnTo>
                  <a:pt x="113" y="138"/>
                </a:lnTo>
                <a:lnTo>
                  <a:pt x="123" y="128"/>
                </a:lnTo>
                <a:lnTo>
                  <a:pt x="130" y="122"/>
                </a:lnTo>
                <a:lnTo>
                  <a:pt x="139" y="118"/>
                </a:lnTo>
                <a:lnTo>
                  <a:pt x="149" y="114"/>
                </a:lnTo>
                <a:lnTo>
                  <a:pt x="159" y="112"/>
                </a:lnTo>
                <a:lnTo>
                  <a:pt x="171" y="111"/>
                </a:lnTo>
                <a:lnTo>
                  <a:pt x="182" y="112"/>
                </a:lnTo>
                <a:lnTo>
                  <a:pt x="193" y="114"/>
                </a:lnTo>
                <a:lnTo>
                  <a:pt x="203" y="118"/>
                </a:lnTo>
                <a:lnTo>
                  <a:pt x="212" y="123"/>
                </a:lnTo>
                <a:lnTo>
                  <a:pt x="220" y="130"/>
                </a:lnTo>
                <a:lnTo>
                  <a:pt x="225" y="137"/>
                </a:lnTo>
                <a:lnTo>
                  <a:pt x="227" y="140"/>
                </a:lnTo>
                <a:lnTo>
                  <a:pt x="229" y="144"/>
                </a:lnTo>
                <a:lnTo>
                  <a:pt x="230" y="148"/>
                </a:lnTo>
                <a:lnTo>
                  <a:pt x="230" y="151"/>
                </a:lnTo>
                <a:lnTo>
                  <a:pt x="230" y="160"/>
                </a:lnTo>
                <a:lnTo>
                  <a:pt x="227" y="167"/>
                </a:lnTo>
                <a:lnTo>
                  <a:pt x="224" y="175"/>
                </a:lnTo>
                <a:lnTo>
                  <a:pt x="220" y="180"/>
                </a:lnTo>
                <a:lnTo>
                  <a:pt x="215" y="186"/>
                </a:lnTo>
                <a:lnTo>
                  <a:pt x="207" y="191"/>
                </a:lnTo>
                <a:lnTo>
                  <a:pt x="198" y="196"/>
                </a:lnTo>
                <a:lnTo>
                  <a:pt x="189" y="202"/>
                </a:lnTo>
                <a:lnTo>
                  <a:pt x="173" y="209"/>
                </a:lnTo>
                <a:lnTo>
                  <a:pt x="159" y="219"/>
                </a:lnTo>
                <a:lnTo>
                  <a:pt x="146" y="230"/>
                </a:lnTo>
                <a:lnTo>
                  <a:pt x="134" y="243"/>
                </a:lnTo>
                <a:lnTo>
                  <a:pt x="128" y="250"/>
                </a:lnTo>
                <a:lnTo>
                  <a:pt x="123" y="257"/>
                </a:lnTo>
                <a:lnTo>
                  <a:pt x="118" y="264"/>
                </a:lnTo>
                <a:lnTo>
                  <a:pt x="115" y="272"/>
                </a:lnTo>
                <a:lnTo>
                  <a:pt x="113" y="280"/>
                </a:lnTo>
                <a:lnTo>
                  <a:pt x="111" y="287"/>
                </a:lnTo>
                <a:lnTo>
                  <a:pt x="110" y="295"/>
                </a:lnTo>
                <a:lnTo>
                  <a:pt x="109" y="302"/>
                </a:lnTo>
                <a:lnTo>
                  <a:pt x="109" y="320"/>
                </a:lnTo>
                <a:lnTo>
                  <a:pt x="110" y="327"/>
                </a:lnTo>
                <a:lnTo>
                  <a:pt x="113" y="334"/>
                </a:lnTo>
                <a:lnTo>
                  <a:pt x="115" y="337"/>
                </a:lnTo>
                <a:lnTo>
                  <a:pt x="117" y="339"/>
                </a:lnTo>
                <a:lnTo>
                  <a:pt x="121" y="341"/>
                </a:lnTo>
                <a:lnTo>
                  <a:pt x="123" y="341"/>
                </a:lnTo>
                <a:lnTo>
                  <a:pt x="215" y="341"/>
                </a:lnTo>
                <a:lnTo>
                  <a:pt x="217" y="341"/>
                </a:lnTo>
                <a:lnTo>
                  <a:pt x="220" y="340"/>
                </a:lnTo>
                <a:lnTo>
                  <a:pt x="222" y="338"/>
                </a:lnTo>
                <a:lnTo>
                  <a:pt x="225" y="335"/>
                </a:lnTo>
                <a:lnTo>
                  <a:pt x="226" y="333"/>
                </a:lnTo>
                <a:lnTo>
                  <a:pt x="229" y="329"/>
                </a:lnTo>
                <a:lnTo>
                  <a:pt x="229" y="326"/>
                </a:lnTo>
                <a:lnTo>
                  <a:pt x="230" y="323"/>
                </a:lnTo>
                <a:lnTo>
                  <a:pt x="230" y="317"/>
                </a:lnTo>
                <a:lnTo>
                  <a:pt x="232" y="312"/>
                </a:lnTo>
                <a:lnTo>
                  <a:pt x="235" y="304"/>
                </a:lnTo>
                <a:lnTo>
                  <a:pt x="239" y="297"/>
                </a:lnTo>
                <a:lnTo>
                  <a:pt x="246" y="289"/>
                </a:lnTo>
                <a:lnTo>
                  <a:pt x="251" y="283"/>
                </a:lnTo>
                <a:lnTo>
                  <a:pt x="259" y="277"/>
                </a:lnTo>
                <a:lnTo>
                  <a:pt x="266" y="273"/>
                </a:lnTo>
                <a:lnTo>
                  <a:pt x="279" y="266"/>
                </a:lnTo>
                <a:lnTo>
                  <a:pt x="289" y="259"/>
                </a:lnTo>
                <a:lnTo>
                  <a:pt x="299" y="253"/>
                </a:lnTo>
                <a:lnTo>
                  <a:pt x="311" y="243"/>
                </a:lnTo>
                <a:lnTo>
                  <a:pt x="323" y="231"/>
                </a:lnTo>
                <a:lnTo>
                  <a:pt x="332" y="220"/>
                </a:lnTo>
                <a:lnTo>
                  <a:pt x="339" y="207"/>
                </a:lnTo>
                <a:lnTo>
                  <a:pt x="345" y="191"/>
                </a:lnTo>
                <a:lnTo>
                  <a:pt x="347" y="181"/>
                </a:lnTo>
                <a:lnTo>
                  <a:pt x="350" y="173"/>
                </a:lnTo>
                <a:lnTo>
                  <a:pt x="351" y="163"/>
                </a:lnTo>
                <a:lnTo>
                  <a:pt x="351" y="152"/>
                </a:lnTo>
                <a:lnTo>
                  <a:pt x="351" y="137"/>
                </a:lnTo>
                <a:lnTo>
                  <a:pt x="347" y="122"/>
                </a:lnTo>
                <a:lnTo>
                  <a:pt x="342" y="107"/>
                </a:lnTo>
                <a:lnTo>
                  <a:pt x="335" y="92"/>
                </a:lnTo>
                <a:close/>
              </a:path>
            </a:pathLst>
          </a:custGeom>
          <a:solidFill>
            <a:schemeClr val="accent1"/>
          </a:solidFill>
          <a:ln>
            <a:noFill/>
          </a:ln>
        </p:spPr>
        <p:txBody>
          <a:bodyPr vert="horz" wrap="square" lIns="243792" tIns="121896" rIns="243792" bIns="121896" numCol="1" anchor="t" anchorCtr="0" compatLnSpc="1">
            <a:prstTxWarp prst="textNoShape">
              <a:avLst/>
            </a:prstTxWarp>
          </a:bodyPr>
          <a:lstStyle/>
          <a:p>
            <a:endParaRPr lang="ru-RU" sz="2400"/>
          </a:p>
        </p:txBody>
      </p:sp>
      <p:sp>
        <p:nvSpPr>
          <p:cNvPr id="25" name="Freeform 29"/>
          <p:cNvSpPr>
            <a:spLocks/>
          </p:cNvSpPr>
          <p:nvPr/>
        </p:nvSpPr>
        <p:spPr bwMode="auto">
          <a:xfrm>
            <a:off x="9747463" y="1878458"/>
            <a:ext cx="410554" cy="757620"/>
          </a:xfrm>
          <a:custGeom>
            <a:avLst/>
            <a:gdLst>
              <a:gd name="T0" fmla="*/ 134 w 292"/>
              <a:gd name="T1" fmla="*/ 244 h 535"/>
              <a:gd name="T2" fmla="*/ 120 w 292"/>
              <a:gd name="T3" fmla="*/ 240 h 535"/>
              <a:gd name="T4" fmla="*/ 108 w 292"/>
              <a:gd name="T5" fmla="*/ 233 h 535"/>
              <a:gd name="T6" fmla="*/ 100 w 292"/>
              <a:gd name="T7" fmla="*/ 221 h 535"/>
              <a:gd name="T8" fmla="*/ 98 w 292"/>
              <a:gd name="T9" fmla="*/ 207 h 535"/>
              <a:gd name="T10" fmla="*/ 98 w 292"/>
              <a:gd name="T11" fmla="*/ 185 h 535"/>
              <a:gd name="T12" fmla="*/ 102 w 292"/>
              <a:gd name="T13" fmla="*/ 166 h 535"/>
              <a:gd name="T14" fmla="*/ 108 w 292"/>
              <a:gd name="T15" fmla="*/ 149 h 535"/>
              <a:gd name="T16" fmla="*/ 119 w 292"/>
              <a:gd name="T17" fmla="*/ 134 h 535"/>
              <a:gd name="T18" fmla="*/ 133 w 292"/>
              <a:gd name="T19" fmla="*/ 119 h 535"/>
              <a:gd name="T20" fmla="*/ 149 w 292"/>
              <a:gd name="T21" fmla="*/ 109 h 535"/>
              <a:gd name="T22" fmla="*/ 167 w 292"/>
              <a:gd name="T23" fmla="*/ 101 h 535"/>
              <a:gd name="T24" fmla="*/ 185 w 292"/>
              <a:gd name="T25" fmla="*/ 98 h 535"/>
              <a:gd name="T26" fmla="*/ 220 w 292"/>
              <a:gd name="T27" fmla="*/ 98 h 535"/>
              <a:gd name="T28" fmla="*/ 228 w 292"/>
              <a:gd name="T29" fmla="*/ 96 h 535"/>
              <a:gd name="T30" fmla="*/ 236 w 292"/>
              <a:gd name="T31" fmla="*/ 90 h 535"/>
              <a:gd name="T32" fmla="*/ 242 w 292"/>
              <a:gd name="T33" fmla="*/ 83 h 535"/>
              <a:gd name="T34" fmla="*/ 243 w 292"/>
              <a:gd name="T35" fmla="*/ 73 h 535"/>
              <a:gd name="T36" fmla="*/ 243 w 292"/>
              <a:gd name="T37" fmla="*/ 19 h 535"/>
              <a:gd name="T38" fmla="*/ 239 w 292"/>
              <a:gd name="T39" fmla="*/ 11 h 535"/>
              <a:gd name="T40" fmla="*/ 233 w 292"/>
              <a:gd name="T41" fmla="*/ 4 h 535"/>
              <a:gd name="T42" fmla="*/ 224 w 292"/>
              <a:gd name="T43" fmla="*/ 1 h 535"/>
              <a:gd name="T44" fmla="*/ 195 w 292"/>
              <a:gd name="T45" fmla="*/ 0 h 535"/>
              <a:gd name="T46" fmla="*/ 156 w 292"/>
              <a:gd name="T47" fmla="*/ 4 h 535"/>
              <a:gd name="T48" fmla="*/ 119 w 292"/>
              <a:gd name="T49" fmla="*/ 16 h 535"/>
              <a:gd name="T50" fmla="*/ 86 w 292"/>
              <a:gd name="T51" fmla="*/ 33 h 535"/>
              <a:gd name="T52" fmla="*/ 58 w 292"/>
              <a:gd name="T53" fmla="*/ 57 h 535"/>
              <a:gd name="T54" fmla="*/ 34 w 292"/>
              <a:gd name="T55" fmla="*/ 86 h 535"/>
              <a:gd name="T56" fmla="*/ 15 w 292"/>
              <a:gd name="T57" fmla="*/ 119 h 535"/>
              <a:gd name="T58" fmla="*/ 4 w 292"/>
              <a:gd name="T59" fmla="*/ 156 h 535"/>
              <a:gd name="T60" fmla="*/ 0 w 292"/>
              <a:gd name="T61" fmla="*/ 195 h 535"/>
              <a:gd name="T62" fmla="*/ 0 w 292"/>
              <a:gd name="T63" fmla="*/ 470 h 535"/>
              <a:gd name="T64" fmla="*/ 3 w 292"/>
              <a:gd name="T65" fmla="*/ 484 h 535"/>
              <a:gd name="T66" fmla="*/ 8 w 292"/>
              <a:gd name="T67" fmla="*/ 497 h 535"/>
              <a:gd name="T68" fmla="*/ 17 w 292"/>
              <a:gd name="T69" fmla="*/ 509 h 535"/>
              <a:gd name="T70" fmla="*/ 26 w 292"/>
              <a:gd name="T71" fmla="*/ 519 h 535"/>
              <a:gd name="T72" fmla="*/ 38 w 292"/>
              <a:gd name="T73" fmla="*/ 528 h 535"/>
              <a:gd name="T74" fmla="*/ 51 w 292"/>
              <a:gd name="T75" fmla="*/ 533 h 535"/>
              <a:gd name="T76" fmla="*/ 65 w 292"/>
              <a:gd name="T77" fmla="*/ 535 h 535"/>
              <a:gd name="T78" fmla="*/ 220 w 292"/>
              <a:gd name="T79" fmla="*/ 535 h 535"/>
              <a:gd name="T80" fmla="*/ 234 w 292"/>
              <a:gd name="T81" fmla="*/ 534 h 535"/>
              <a:gd name="T82" fmla="*/ 248 w 292"/>
              <a:gd name="T83" fmla="*/ 531 h 535"/>
              <a:gd name="T84" fmla="*/ 260 w 292"/>
              <a:gd name="T85" fmla="*/ 523 h 535"/>
              <a:gd name="T86" fmla="*/ 271 w 292"/>
              <a:gd name="T87" fmla="*/ 515 h 535"/>
              <a:gd name="T88" fmla="*/ 280 w 292"/>
              <a:gd name="T89" fmla="*/ 503 h 535"/>
              <a:gd name="T90" fmla="*/ 287 w 292"/>
              <a:gd name="T91" fmla="*/ 491 h 535"/>
              <a:gd name="T92" fmla="*/ 291 w 292"/>
              <a:gd name="T93" fmla="*/ 477 h 535"/>
              <a:gd name="T94" fmla="*/ 292 w 292"/>
              <a:gd name="T95" fmla="*/ 463 h 535"/>
              <a:gd name="T96" fmla="*/ 292 w 292"/>
              <a:gd name="T97" fmla="*/ 310 h 535"/>
              <a:gd name="T98" fmla="*/ 290 w 292"/>
              <a:gd name="T99" fmla="*/ 295 h 535"/>
              <a:gd name="T100" fmla="*/ 284 w 292"/>
              <a:gd name="T101" fmla="*/ 283 h 535"/>
              <a:gd name="T102" fmla="*/ 276 w 292"/>
              <a:gd name="T103" fmla="*/ 271 h 535"/>
              <a:gd name="T104" fmla="*/ 265 w 292"/>
              <a:gd name="T105" fmla="*/ 260 h 535"/>
              <a:gd name="T106" fmla="*/ 254 w 292"/>
              <a:gd name="T107" fmla="*/ 252 h 535"/>
              <a:gd name="T108" fmla="*/ 241 w 292"/>
              <a:gd name="T109" fmla="*/ 247 h 535"/>
              <a:gd name="T110" fmla="*/ 227 w 292"/>
              <a:gd name="T111" fmla="*/ 244 h 5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92" h="535">
                <a:moveTo>
                  <a:pt x="220" y="244"/>
                </a:moveTo>
                <a:lnTo>
                  <a:pt x="134" y="244"/>
                </a:lnTo>
                <a:lnTo>
                  <a:pt x="127" y="243"/>
                </a:lnTo>
                <a:lnTo>
                  <a:pt x="120" y="240"/>
                </a:lnTo>
                <a:lnTo>
                  <a:pt x="114" y="237"/>
                </a:lnTo>
                <a:lnTo>
                  <a:pt x="108" y="233"/>
                </a:lnTo>
                <a:lnTo>
                  <a:pt x="103" y="227"/>
                </a:lnTo>
                <a:lnTo>
                  <a:pt x="100" y="221"/>
                </a:lnTo>
                <a:lnTo>
                  <a:pt x="99" y="214"/>
                </a:lnTo>
                <a:lnTo>
                  <a:pt x="98" y="207"/>
                </a:lnTo>
                <a:lnTo>
                  <a:pt x="98" y="195"/>
                </a:lnTo>
                <a:lnTo>
                  <a:pt x="98" y="185"/>
                </a:lnTo>
                <a:lnTo>
                  <a:pt x="100" y="176"/>
                </a:lnTo>
                <a:lnTo>
                  <a:pt x="102" y="166"/>
                </a:lnTo>
                <a:lnTo>
                  <a:pt x="104" y="157"/>
                </a:lnTo>
                <a:lnTo>
                  <a:pt x="108" y="149"/>
                </a:lnTo>
                <a:lnTo>
                  <a:pt x="114" y="141"/>
                </a:lnTo>
                <a:lnTo>
                  <a:pt x="119" y="134"/>
                </a:lnTo>
                <a:lnTo>
                  <a:pt x="126" y="126"/>
                </a:lnTo>
                <a:lnTo>
                  <a:pt x="133" y="119"/>
                </a:lnTo>
                <a:lnTo>
                  <a:pt x="141" y="113"/>
                </a:lnTo>
                <a:lnTo>
                  <a:pt x="149" y="109"/>
                </a:lnTo>
                <a:lnTo>
                  <a:pt x="157" y="104"/>
                </a:lnTo>
                <a:lnTo>
                  <a:pt x="167" y="101"/>
                </a:lnTo>
                <a:lnTo>
                  <a:pt x="175" y="99"/>
                </a:lnTo>
                <a:lnTo>
                  <a:pt x="185" y="98"/>
                </a:lnTo>
                <a:lnTo>
                  <a:pt x="195" y="98"/>
                </a:lnTo>
                <a:lnTo>
                  <a:pt x="220" y="98"/>
                </a:lnTo>
                <a:lnTo>
                  <a:pt x="224" y="97"/>
                </a:lnTo>
                <a:lnTo>
                  <a:pt x="228" y="96"/>
                </a:lnTo>
                <a:lnTo>
                  <a:pt x="233" y="94"/>
                </a:lnTo>
                <a:lnTo>
                  <a:pt x="236" y="90"/>
                </a:lnTo>
                <a:lnTo>
                  <a:pt x="239" y="86"/>
                </a:lnTo>
                <a:lnTo>
                  <a:pt x="242" y="83"/>
                </a:lnTo>
                <a:lnTo>
                  <a:pt x="243" y="77"/>
                </a:lnTo>
                <a:lnTo>
                  <a:pt x="243" y="73"/>
                </a:lnTo>
                <a:lnTo>
                  <a:pt x="243" y="24"/>
                </a:lnTo>
                <a:lnTo>
                  <a:pt x="243" y="19"/>
                </a:lnTo>
                <a:lnTo>
                  <a:pt x="242" y="15"/>
                </a:lnTo>
                <a:lnTo>
                  <a:pt x="239" y="11"/>
                </a:lnTo>
                <a:lnTo>
                  <a:pt x="236" y="7"/>
                </a:lnTo>
                <a:lnTo>
                  <a:pt x="233" y="4"/>
                </a:lnTo>
                <a:lnTo>
                  <a:pt x="228" y="2"/>
                </a:lnTo>
                <a:lnTo>
                  <a:pt x="224" y="1"/>
                </a:lnTo>
                <a:lnTo>
                  <a:pt x="220" y="0"/>
                </a:lnTo>
                <a:lnTo>
                  <a:pt x="195" y="0"/>
                </a:lnTo>
                <a:lnTo>
                  <a:pt x="175" y="1"/>
                </a:lnTo>
                <a:lnTo>
                  <a:pt x="156" y="4"/>
                </a:lnTo>
                <a:lnTo>
                  <a:pt x="138" y="8"/>
                </a:lnTo>
                <a:lnTo>
                  <a:pt x="119" y="16"/>
                </a:lnTo>
                <a:lnTo>
                  <a:pt x="102" y="23"/>
                </a:lnTo>
                <a:lnTo>
                  <a:pt x="86" y="33"/>
                </a:lnTo>
                <a:lnTo>
                  <a:pt x="71" y="45"/>
                </a:lnTo>
                <a:lnTo>
                  <a:pt x="58" y="57"/>
                </a:lnTo>
                <a:lnTo>
                  <a:pt x="45" y="71"/>
                </a:lnTo>
                <a:lnTo>
                  <a:pt x="34" y="86"/>
                </a:lnTo>
                <a:lnTo>
                  <a:pt x="24" y="102"/>
                </a:lnTo>
                <a:lnTo>
                  <a:pt x="15" y="119"/>
                </a:lnTo>
                <a:lnTo>
                  <a:pt x="9" y="138"/>
                </a:lnTo>
                <a:lnTo>
                  <a:pt x="4" y="156"/>
                </a:lnTo>
                <a:lnTo>
                  <a:pt x="1" y="176"/>
                </a:lnTo>
                <a:lnTo>
                  <a:pt x="0" y="195"/>
                </a:lnTo>
                <a:lnTo>
                  <a:pt x="0" y="463"/>
                </a:lnTo>
                <a:lnTo>
                  <a:pt x="0" y="470"/>
                </a:lnTo>
                <a:lnTo>
                  <a:pt x="1" y="477"/>
                </a:lnTo>
                <a:lnTo>
                  <a:pt x="3" y="484"/>
                </a:lnTo>
                <a:lnTo>
                  <a:pt x="6" y="491"/>
                </a:lnTo>
                <a:lnTo>
                  <a:pt x="8" y="497"/>
                </a:lnTo>
                <a:lnTo>
                  <a:pt x="12" y="503"/>
                </a:lnTo>
                <a:lnTo>
                  <a:pt x="17" y="509"/>
                </a:lnTo>
                <a:lnTo>
                  <a:pt x="21" y="515"/>
                </a:lnTo>
                <a:lnTo>
                  <a:pt x="26" y="519"/>
                </a:lnTo>
                <a:lnTo>
                  <a:pt x="33" y="523"/>
                </a:lnTo>
                <a:lnTo>
                  <a:pt x="38" y="528"/>
                </a:lnTo>
                <a:lnTo>
                  <a:pt x="45" y="531"/>
                </a:lnTo>
                <a:lnTo>
                  <a:pt x="51" y="533"/>
                </a:lnTo>
                <a:lnTo>
                  <a:pt x="59" y="534"/>
                </a:lnTo>
                <a:lnTo>
                  <a:pt x="65" y="535"/>
                </a:lnTo>
                <a:lnTo>
                  <a:pt x="73" y="535"/>
                </a:lnTo>
                <a:lnTo>
                  <a:pt x="220" y="535"/>
                </a:lnTo>
                <a:lnTo>
                  <a:pt x="227" y="535"/>
                </a:lnTo>
                <a:lnTo>
                  <a:pt x="234" y="534"/>
                </a:lnTo>
                <a:lnTo>
                  <a:pt x="241" y="533"/>
                </a:lnTo>
                <a:lnTo>
                  <a:pt x="248" y="531"/>
                </a:lnTo>
                <a:lnTo>
                  <a:pt x="254" y="528"/>
                </a:lnTo>
                <a:lnTo>
                  <a:pt x="260" y="523"/>
                </a:lnTo>
                <a:lnTo>
                  <a:pt x="265" y="519"/>
                </a:lnTo>
                <a:lnTo>
                  <a:pt x="271" y="515"/>
                </a:lnTo>
                <a:lnTo>
                  <a:pt x="276" y="509"/>
                </a:lnTo>
                <a:lnTo>
                  <a:pt x="280" y="503"/>
                </a:lnTo>
                <a:lnTo>
                  <a:pt x="284" y="497"/>
                </a:lnTo>
                <a:lnTo>
                  <a:pt x="287" y="491"/>
                </a:lnTo>
                <a:lnTo>
                  <a:pt x="290" y="484"/>
                </a:lnTo>
                <a:lnTo>
                  <a:pt x="291" y="477"/>
                </a:lnTo>
                <a:lnTo>
                  <a:pt x="292" y="470"/>
                </a:lnTo>
                <a:lnTo>
                  <a:pt x="292" y="463"/>
                </a:lnTo>
                <a:lnTo>
                  <a:pt x="292" y="317"/>
                </a:lnTo>
                <a:lnTo>
                  <a:pt x="292" y="310"/>
                </a:lnTo>
                <a:lnTo>
                  <a:pt x="291" y="302"/>
                </a:lnTo>
                <a:lnTo>
                  <a:pt x="290" y="295"/>
                </a:lnTo>
                <a:lnTo>
                  <a:pt x="287" y="288"/>
                </a:lnTo>
                <a:lnTo>
                  <a:pt x="284" y="283"/>
                </a:lnTo>
                <a:lnTo>
                  <a:pt x="280" y="276"/>
                </a:lnTo>
                <a:lnTo>
                  <a:pt x="276" y="271"/>
                </a:lnTo>
                <a:lnTo>
                  <a:pt x="271" y="265"/>
                </a:lnTo>
                <a:lnTo>
                  <a:pt x="265" y="260"/>
                </a:lnTo>
                <a:lnTo>
                  <a:pt x="260" y="256"/>
                </a:lnTo>
                <a:lnTo>
                  <a:pt x="254" y="252"/>
                </a:lnTo>
                <a:lnTo>
                  <a:pt x="248" y="249"/>
                </a:lnTo>
                <a:lnTo>
                  <a:pt x="241" y="247"/>
                </a:lnTo>
                <a:lnTo>
                  <a:pt x="234" y="245"/>
                </a:lnTo>
                <a:lnTo>
                  <a:pt x="227" y="244"/>
                </a:lnTo>
                <a:lnTo>
                  <a:pt x="220" y="244"/>
                </a:lnTo>
                <a:close/>
              </a:path>
            </a:pathLst>
          </a:custGeom>
          <a:solidFill>
            <a:schemeClr val="accent1"/>
          </a:solidFill>
          <a:ln>
            <a:noFill/>
          </a:ln>
        </p:spPr>
        <p:txBody>
          <a:bodyPr vert="horz" wrap="square" lIns="243792" tIns="121896" rIns="243792" bIns="121896" numCol="1" anchor="t" anchorCtr="0" compatLnSpc="1">
            <a:prstTxWarp prst="textNoShape">
              <a:avLst/>
            </a:prstTxWarp>
          </a:bodyPr>
          <a:lstStyle/>
          <a:p>
            <a:endParaRPr lang="ru-RU" sz="2400"/>
          </a:p>
        </p:txBody>
      </p:sp>
      <p:sp>
        <p:nvSpPr>
          <p:cNvPr id="26" name="Freeform 30"/>
          <p:cNvSpPr>
            <a:spLocks/>
          </p:cNvSpPr>
          <p:nvPr/>
        </p:nvSpPr>
        <p:spPr bwMode="auto">
          <a:xfrm>
            <a:off x="10229969" y="1878458"/>
            <a:ext cx="410554" cy="757620"/>
          </a:xfrm>
          <a:custGeom>
            <a:avLst/>
            <a:gdLst>
              <a:gd name="T0" fmla="*/ 265 w 292"/>
              <a:gd name="T1" fmla="*/ 260 h 535"/>
              <a:gd name="T2" fmla="*/ 253 w 292"/>
              <a:gd name="T3" fmla="*/ 252 h 535"/>
              <a:gd name="T4" fmla="*/ 240 w 292"/>
              <a:gd name="T5" fmla="*/ 247 h 535"/>
              <a:gd name="T6" fmla="*/ 226 w 292"/>
              <a:gd name="T7" fmla="*/ 244 h 535"/>
              <a:gd name="T8" fmla="*/ 133 w 292"/>
              <a:gd name="T9" fmla="*/ 244 h 535"/>
              <a:gd name="T10" fmla="*/ 119 w 292"/>
              <a:gd name="T11" fmla="*/ 240 h 535"/>
              <a:gd name="T12" fmla="*/ 108 w 292"/>
              <a:gd name="T13" fmla="*/ 233 h 535"/>
              <a:gd name="T14" fmla="*/ 100 w 292"/>
              <a:gd name="T15" fmla="*/ 221 h 535"/>
              <a:gd name="T16" fmla="*/ 98 w 292"/>
              <a:gd name="T17" fmla="*/ 207 h 535"/>
              <a:gd name="T18" fmla="*/ 98 w 292"/>
              <a:gd name="T19" fmla="*/ 185 h 535"/>
              <a:gd name="T20" fmla="*/ 101 w 292"/>
              <a:gd name="T21" fmla="*/ 166 h 535"/>
              <a:gd name="T22" fmla="*/ 109 w 292"/>
              <a:gd name="T23" fmla="*/ 149 h 535"/>
              <a:gd name="T24" fmla="*/ 119 w 292"/>
              <a:gd name="T25" fmla="*/ 134 h 535"/>
              <a:gd name="T26" fmla="*/ 133 w 292"/>
              <a:gd name="T27" fmla="*/ 119 h 535"/>
              <a:gd name="T28" fmla="*/ 149 w 292"/>
              <a:gd name="T29" fmla="*/ 109 h 535"/>
              <a:gd name="T30" fmla="*/ 166 w 292"/>
              <a:gd name="T31" fmla="*/ 101 h 535"/>
              <a:gd name="T32" fmla="*/ 185 w 292"/>
              <a:gd name="T33" fmla="*/ 98 h 535"/>
              <a:gd name="T34" fmla="*/ 219 w 292"/>
              <a:gd name="T35" fmla="*/ 98 h 535"/>
              <a:gd name="T36" fmla="*/ 229 w 292"/>
              <a:gd name="T37" fmla="*/ 96 h 535"/>
              <a:gd name="T38" fmla="*/ 236 w 292"/>
              <a:gd name="T39" fmla="*/ 90 h 535"/>
              <a:gd name="T40" fmla="*/ 241 w 292"/>
              <a:gd name="T41" fmla="*/ 83 h 535"/>
              <a:gd name="T42" fmla="*/ 244 w 292"/>
              <a:gd name="T43" fmla="*/ 73 h 535"/>
              <a:gd name="T44" fmla="*/ 243 w 292"/>
              <a:gd name="T45" fmla="*/ 19 h 535"/>
              <a:gd name="T46" fmla="*/ 239 w 292"/>
              <a:gd name="T47" fmla="*/ 11 h 535"/>
              <a:gd name="T48" fmla="*/ 233 w 292"/>
              <a:gd name="T49" fmla="*/ 4 h 535"/>
              <a:gd name="T50" fmla="*/ 224 w 292"/>
              <a:gd name="T51" fmla="*/ 1 h 535"/>
              <a:gd name="T52" fmla="*/ 195 w 292"/>
              <a:gd name="T53" fmla="*/ 0 h 535"/>
              <a:gd name="T54" fmla="*/ 156 w 292"/>
              <a:gd name="T55" fmla="*/ 4 h 535"/>
              <a:gd name="T56" fmla="*/ 119 w 292"/>
              <a:gd name="T57" fmla="*/ 16 h 535"/>
              <a:gd name="T58" fmla="*/ 86 w 292"/>
              <a:gd name="T59" fmla="*/ 33 h 535"/>
              <a:gd name="T60" fmla="*/ 57 w 292"/>
              <a:gd name="T61" fmla="*/ 57 h 535"/>
              <a:gd name="T62" fmla="*/ 33 w 292"/>
              <a:gd name="T63" fmla="*/ 86 h 535"/>
              <a:gd name="T64" fmla="*/ 16 w 292"/>
              <a:gd name="T65" fmla="*/ 119 h 535"/>
              <a:gd name="T66" fmla="*/ 4 w 292"/>
              <a:gd name="T67" fmla="*/ 156 h 535"/>
              <a:gd name="T68" fmla="*/ 0 w 292"/>
              <a:gd name="T69" fmla="*/ 195 h 535"/>
              <a:gd name="T70" fmla="*/ 1 w 292"/>
              <a:gd name="T71" fmla="*/ 470 h 535"/>
              <a:gd name="T72" fmla="*/ 3 w 292"/>
              <a:gd name="T73" fmla="*/ 484 h 535"/>
              <a:gd name="T74" fmla="*/ 8 w 292"/>
              <a:gd name="T75" fmla="*/ 497 h 535"/>
              <a:gd name="T76" fmla="*/ 16 w 292"/>
              <a:gd name="T77" fmla="*/ 509 h 535"/>
              <a:gd name="T78" fmla="*/ 27 w 292"/>
              <a:gd name="T79" fmla="*/ 519 h 535"/>
              <a:gd name="T80" fmla="*/ 38 w 292"/>
              <a:gd name="T81" fmla="*/ 528 h 535"/>
              <a:gd name="T82" fmla="*/ 51 w 292"/>
              <a:gd name="T83" fmla="*/ 533 h 535"/>
              <a:gd name="T84" fmla="*/ 65 w 292"/>
              <a:gd name="T85" fmla="*/ 535 h 535"/>
              <a:gd name="T86" fmla="*/ 219 w 292"/>
              <a:gd name="T87" fmla="*/ 535 h 535"/>
              <a:gd name="T88" fmla="*/ 234 w 292"/>
              <a:gd name="T89" fmla="*/ 534 h 535"/>
              <a:gd name="T90" fmla="*/ 247 w 292"/>
              <a:gd name="T91" fmla="*/ 531 h 535"/>
              <a:gd name="T92" fmla="*/ 260 w 292"/>
              <a:gd name="T93" fmla="*/ 523 h 535"/>
              <a:gd name="T94" fmla="*/ 271 w 292"/>
              <a:gd name="T95" fmla="*/ 515 h 535"/>
              <a:gd name="T96" fmla="*/ 280 w 292"/>
              <a:gd name="T97" fmla="*/ 503 h 535"/>
              <a:gd name="T98" fmla="*/ 287 w 292"/>
              <a:gd name="T99" fmla="*/ 491 h 535"/>
              <a:gd name="T100" fmla="*/ 291 w 292"/>
              <a:gd name="T101" fmla="*/ 477 h 535"/>
              <a:gd name="T102" fmla="*/ 292 w 292"/>
              <a:gd name="T103" fmla="*/ 463 h 535"/>
              <a:gd name="T104" fmla="*/ 292 w 292"/>
              <a:gd name="T105" fmla="*/ 310 h 535"/>
              <a:gd name="T106" fmla="*/ 289 w 292"/>
              <a:gd name="T107" fmla="*/ 295 h 535"/>
              <a:gd name="T108" fmla="*/ 284 w 292"/>
              <a:gd name="T109" fmla="*/ 283 h 535"/>
              <a:gd name="T110" fmla="*/ 276 w 292"/>
              <a:gd name="T111" fmla="*/ 271 h 5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92" h="535">
                <a:moveTo>
                  <a:pt x="271" y="265"/>
                </a:moveTo>
                <a:lnTo>
                  <a:pt x="265" y="260"/>
                </a:lnTo>
                <a:lnTo>
                  <a:pt x="260" y="256"/>
                </a:lnTo>
                <a:lnTo>
                  <a:pt x="253" y="252"/>
                </a:lnTo>
                <a:lnTo>
                  <a:pt x="247" y="249"/>
                </a:lnTo>
                <a:lnTo>
                  <a:pt x="240" y="247"/>
                </a:lnTo>
                <a:lnTo>
                  <a:pt x="234" y="245"/>
                </a:lnTo>
                <a:lnTo>
                  <a:pt x="226" y="244"/>
                </a:lnTo>
                <a:lnTo>
                  <a:pt x="219" y="244"/>
                </a:lnTo>
                <a:lnTo>
                  <a:pt x="133" y="244"/>
                </a:lnTo>
                <a:lnTo>
                  <a:pt x="127" y="243"/>
                </a:lnTo>
                <a:lnTo>
                  <a:pt x="119" y="240"/>
                </a:lnTo>
                <a:lnTo>
                  <a:pt x="114" y="237"/>
                </a:lnTo>
                <a:lnTo>
                  <a:pt x="108" y="233"/>
                </a:lnTo>
                <a:lnTo>
                  <a:pt x="103" y="227"/>
                </a:lnTo>
                <a:lnTo>
                  <a:pt x="100" y="221"/>
                </a:lnTo>
                <a:lnTo>
                  <a:pt x="98" y="214"/>
                </a:lnTo>
                <a:lnTo>
                  <a:pt x="98" y="207"/>
                </a:lnTo>
                <a:lnTo>
                  <a:pt x="98" y="195"/>
                </a:lnTo>
                <a:lnTo>
                  <a:pt x="98" y="185"/>
                </a:lnTo>
                <a:lnTo>
                  <a:pt x="99" y="176"/>
                </a:lnTo>
                <a:lnTo>
                  <a:pt x="101" y="166"/>
                </a:lnTo>
                <a:lnTo>
                  <a:pt x="104" y="157"/>
                </a:lnTo>
                <a:lnTo>
                  <a:pt x="109" y="149"/>
                </a:lnTo>
                <a:lnTo>
                  <a:pt x="113" y="141"/>
                </a:lnTo>
                <a:lnTo>
                  <a:pt x="119" y="134"/>
                </a:lnTo>
                <a:lnTo>
                  <a:pt x="126" y="126"/>
                </a:lnTo>
                <a:lnTo>
                  <a:pt x="133" y="119"/>
                </a:lnTo>
                <a:lnTo>
                  <a:pt x="141" y="113"/>
                </a:lnTo>
                <a:lnTo>
                  <a:pt x="149" y="109"/>
                </a:lnTo>
                <a:lnTo>
                  <a:pt x="157" y="104"/>
                </a:lnTo>
                <a:lnTo>
                  <a:pt x="166" y="101"/>
                </a:lnTo>
                <a:lnTo>
                  <a:pt x="176" y="99"/>
                </a:lnTo>
                <a:lnTo>
                  <a:pt x="185" y="98"/>
                </a:lnTo>
                <a:lnTo>
                  <a:pt x="195" y="98"/>
                </a:lnTo>
                <a:lnTo>
                  <a:pt x="219" y="98"/>
                </a:lnTo>
                <a:lnTo>
                  <a:pt x="224" y="97"/>
                </a:lnTo>
                <a:lnTo>
                  <a:pt x="229" y="96"/>
                </a:lnTo>
                <a:lnTo>
                  <a:pt x="233" y="94"/>
                </a:lnTo>
                <a:lnTo>
                  <a:pt x="236" y="90"/>
                </a:lnTo>
                <a:lnTo>
                  <a:pt x="239" y="86"/>
                </a:lnTo>
                <a:lnTo>
                  <a:pt x="241" y="83"/>
                </a:lnTo>
                <a:lnTo>
                  <a:pt x="243" y="77"/>
                </a:lnTo>
                <a:lnTo>
                  <a:pt x="244" y="73"/>
                </a:lnTo>
                <a:lnTo>
                  <a:pt x="244" y="24"/>
                </a:lnTo>
                <a:lnTo>
                  <a:pt x="243" y="19"/>
                </a:lnTo>
                <a:lnTo>
                  <a:pt x="241" y="15"/>
                </a:lnTo>
                <a:lnTo>
                  <a:pt x="239" y="11"/>
                </a:lnTo>
                <a:lnTo>
                  <a:pt x="236" y="7"/>
                </a:lnTo>
                <a:lnTo>
                  <a:pt x="233" y="4"/>
                </a:lnTo>
                <a:lnTo>
                  <a:pt x="229" y="2"/>
                </a:lnTo>
                <a:lnTo>
                  <a:pt x="224" y="1"/>
                </a:lnTo>
                <a:lnTo>
                  <a:pt x="219" y="0"/>
                </a:lnTo>
                <a:lnTo>
                  <a:pt x="195" y="0"/>
                </a:lnTo>
                <a:lnTo>
                  <a:pt x="176" y="1"/>
                </a:lnTo>
                <a:lnTo>
                  <a:pt x="156" y="4"/>
                </a:lnTo>
                <a:lnTo>
                  <a:pt x="138" y="8"/>
                </a:lnTo>
                <a:lnTo>
                  <a:pt x="119" y="16"/>
                </a:lnTo>
                <a:lnTo>
                  <a:pt x="102" y="23"/>
                </a:lnTo>
                <a:lnTo>
                  <a:pt x="86" y="33"/>
                </a:lnTo>
                <a:lnTo>
                  <a:pt x="71" y="45"/>
                </a:lnTo>
                <a:lnTo>
                  <a:pt x="57" y="57"/>
                </a:lnTo>
                <a:lnTo>
                  <a:pt x="45" y="71"/>
                </a:lnTo>
                <a:lnTo>
                  <a:pt x="33" y="86"/>
                </a:lnTo>
                <a:lnTo>
                  <a:pt x="23" y="102"/>
                </a:lnTo>
                <a:lnTo>
                  <a:pt x="16" y="119"/>
                </a:lnTo>
                <a:lnTo>
                  <a:pt x="8" y="138"/>
                </a:lnTo>
                <a:lnTo>
                  <a:pt x="4" y="156"/>
                </a:lnTo>
                <a:lnTo>
                  <a:pt x="1" y="176"/>
                </a:lnTo>
                <a:lnTo>
                  <a:pt x="0" y="195"/>
                </a:lnTo>
                <a:lnTo>
                  <a:pt x="0" y="463"/>
                </a:lnTo>
                <a:lnTo>
                  <a:pt x="1" y="470"/>
                </a:lnTo>
                <a:lnTo>
                  <a:pt x="2" y="477"/>
                </a:lnTo>
                <a:lnTo>
                  <a:pt x="3" y="484"/>
                </a:lnTo>
                <a:lnTo>
                  <a:pt x="5" y="491"/>
                </a:lnTo>
                <a:lnTo>
                  <a:pt x="8" y="497"/>
                </a:lnTo>
                <a:lnTo>
                  <a:pt x="11" y="503"/>
                </a:lnTo>
                <a:lnTo>
                  <a:pt x="16" y="509"/>
                </a:lnTo>
                <a:lnTo>
                  <a:pt x="21" y="515"/>
                </a:lnTo>
                <a:lnTo>
                  <a:pt x="27" y="519"/>
                </a:lnTo>
                <a:lnTo>
                  <a:pt x="33" y="523"/>
                </a:lnTo>
                <a:lnTo>
                  <a:pt x="38" y="528"/>
                </a:lnTo>
                <a:lnTo>
                  <a:pt x="45" y="531"/>
                </a:lnTo>
                <a:lnTo>
                  <a:pt x="51" y="533"/>
                </a:lnTo>
                <a:lnTo>
                  <a:pt x="58" y="534"/>
                </a:lnTo>
                <a:lnTo>
                  <a:pt x="65" y="535"/>
                </a:lnTo>
                <a:lnTo>
                  <a:pt x="73" y="535"/>
                </a:lnTo>
                <a:lnTo>
                  <a:pt x="219" y="535"/>
                </a:lnTo>
                <a:lnTo>
                  <a:pt x="226" y="535"/>
                </a:lnTo>
                <a:lnTo>
                  <a:pt x="234" y="534"/>
                </a:lnTo>
                <a:lnTo>
                  <a:pt x="240" y="533"/>
                </a:lnTo>
                <a:lnTo>
                  <a:pt x="247" y="531"/>
                </a:lnTo>
                <a:lnTo>
                  <a:pt x="253" y="528"/>
                </a:lnTo>
                <a:lnTo>
                  <a:pt x="260" y="523"/>
                </a:lnTo>
                <a:lnTo>
                  <a:pt x="265" y="519"/>
                </a:lnTo>
                <a:lnTo>
                  <a:pt x="271" y="515"/>
                </a:lnTo>
                <a:lnTo>
                  <a:pt x="276" y="509"/>
                </a:lnTo>
                <a:lnTo>
                  <a:pt x="280" y="503"/>
                </a:lnTo>
                <a:lnTo>
                  <a:pt x="284" y="497"/>
                </a:lnTo>
                <a:lnTo>
                  <a:pt x="287" y="491"/>
                </a:lnTo>
                <a:lnTo>
                  <a:pt x="289" y="484"/>
                </a:lnTo>
                <a:lnTo>
                  <a:pt x="291" y="477"/>
                </a:lnTo>
                <a:lnTo>
                  <a:pt x="292" y="470"/>
                </a:lnTo>
                <a:lnTo>
                  <a:pt x="292" y="463"/>
                </a:lnTo>
                <a:lnTo>
                  <a:pt x="292" y="317"/>
                </a:lnTo>
                <a:lnTo>
                  <a:pt x="292" y="310"/>
                </a:lnTo>
                <a:lnTo>
                  <a:pt x="291" y="302"/>
                </a:lnTo>
                <a:lnTo>
                  <a:pt x="289" y="295"/>
                </a:lnTo>
                <a:lnTo>
                  <a:pt x="287" y="288"/>
                </a:lnTo>
                <a:lnTo>
                  <a:pt x="284" y="283"/>
                </a:lnTo>
                <a:lnTo>
                  <a:pt x="280" y="276"/>
                </a:lnTo>
                <a:lnTo>
                  <a:pt x="276" y="271"/>
                </a:lnTo>
                <a:lnTo>
                  <a:pt x="271" y="265"/>
                </a:lnTo>
                <a:close/>
              </a:path>
            </a:pathLst>
          </a:custGeom>
          <a:solidFill>
            <a:schemeClr val="accent1"/>
          </a:solidFill>
          <a:ln>
            <a:noFill/>
          </a:ln>
        </p:spPr>
        <p:txBody>
          <a:bodyPr vert="horz" wrap="square" lIns="243792" tIns="121896" rIns="243792" bIns="121896" numCol="1" anchor="t" anchorCtr="0" compatLnSpc="1">
            <a:prstTxWarp prst="textNoShape">
              <a:avLst/>
            </a:prstTxWarp>
          </a:bodyPr>
          <a:lstStyle/>
          <a:p>
            <a:endParaRPr lang="ru-RU" sz="2400"/>
          </a:p>
        </p:txBody>
      </p:sp>
      <p:sp>
        <p:nvSpPr>
          <p:cNvPr id="27" name="Freeform 31"/>
          <p:cNvSpPr>
            <a:spLocks/>
          </p:cNvSpPr>
          <p:nvPr/>
        </p:nvSpPr>
        <p:spPr bwMode="auto">
          <a:xfrm>
            <a:off x="3682280" y="9302275"/>
            <a:ext cx="410554" cy="651806"/>
          </a:xfrm>
          <a:custGeom>
            <a:avLst/>
            <a:gdLst>
              <a:gd name="T0" fmla="*/ 268 w 291"/>
              <a:gd name="T1" fmla="*/ 0 h 462"/>
              <a:gd name="T2" fmla="*/ 262 w 291"/>
              <a:gd name="T3" fmla="*/ 0 h 462"/>
              <a:gd name="T4" fmla="*/ 258 w 291"/>
              <a:gd name="T5" fmla="*/ 1 h 462"/>
              <a:gd name="T6" fmla="*/ 254 w 291"/>
              <a:gd name="T7" fmla="*/ 4 h 462"/>
              <a:gd name="T8" fmla="*/ 250 w 291"/>
              <a:gd name="T9" fmla="*/ 7 h 462"/>
              <a:gd name="T10" fmla="*/ 124 w 291"/>
              <a:gd name="T11" fmla="*/ 134 h 462"/>
              <a:gd name="T12" fmla="*/ 24 w 291"/>
              <a:gd name="T13" fmla="*/ 134 h 462"/>
              <a:gd name="T14" fmla="*/ 19 w 291"/>
              <a:gd name="T15" fmla="*/ 134 h 462"/>
              <a:gd name="T16" fmla="*/ 15 w 291"/>
              <a:gd name="T17" fmla="*/ 135 h 462"/>
              <a:gd name="T18" fmla="*/ 11 w 291"/>
              <a:gd name="T19" fmla="*/ 137 h 462"/>
              <a:gd name="T20" fmla="*/ 6 w 291"/>
              <a:gd name="T21" fmla="*/ 141 h 462"/>
              <a:gd name="T22" fmla="*/ 4 w 291"/>
              <a:gd name="T23" fmla="*/ 145 h 462"/>
              <a:gd name="T24" fmla="*/ 1 w 291"/>
              <a:gd name="T25" fmla="*/ 149 h 462"/>
              <a:gd name="T26" fmla="*/ 0 w 291"/>
              <a:gd name="T27" fmla="*/ 154 h 462"/>
              <a:gd name="T28" fmla="*/ 0 w 291"/>
              <a:gd name="T29" fmla="*/ 158 h 462"/>
              <a:gd name="T30" fmla="*/ 0 w 291"/>
              <a:gd name="T31" fmla="*/ 304 h 462"/>
              <a:gd name="T32" fmla="*/ 0 w 291"/>
              <a:gd name="T33" fmla="*/ 309 h 462"/>
              <a:gd name="T34" fmla="*/ 1 w 291"/>
              <a:gd name="T35" fmla="*/ 313 h 462"/>
              <a:gd name="T36" fmla="*/ 4 w 291"/>
              <a:gd name="T37" fmla="*/ 318 h 462"/>
              <a:gd name="T38" fmla="*/ 6 w 291"/>
              <a:gd name="T39" fmla="*/ 321 h 462"/>
              <a:gd name="T40" fmla="*/ 11 w 291"/>
              <a:gd name="T41" fmla="*/ 324 h 462"/>
              <a:gd name="T42" fmla="*/ 15 w 291"/>
              <a:gd name="T43" fmla="*/ 326 h 462"/>
              <a:gd name="T44" fmla="*/ 19 w 291"/>
              <a:gd name="T45" fmla="*/ 329 h 462"/>
              <a:gd name="T46" fmla="*/ 24 w 291"/>
              <a:gd name="T47" fmla="*/ 329 h 462"/>
              <a:gd name="T48" fmla="*/ 124 w 291"/>
              <a:gd name="T49" fmla="*/ 329 h 462"/>
              <a:gd name="T50" fmla="*/ 250 w 291"/>
              <a:gd name="T51" fmla="*/ 455 h 462"/>
              <a:gd name="T52" fmla="*/ 254 w 291"/>
              <a:gd name="T53" fmla="*/ 458 h 462"/>
              <a:gd name="T54" fmla="*/ 258 w 291"/>
              <a:gd name="T55" fmla="*/ 460 h 462"/>
              <a:gd name="T56" fmla="*/ 262 w 291"/>
              <a:gd name="T57" fmla="*/ 462 h 462"/>
              <a:gd name="T58" fmla="*/ 268 w 291"/>
              <a:gd name="T59" fmla="*/ 462 h 462"/>
              <a:gd name="T60" fmla="*/ 272 w 291"/>
              <a:gd name="T61" fmla="*/ 462 h 462"/>
              <a:gd name="T62" fmla="*/ 276 w 291"/>
              <a:gd name="T63" fmla="*/ 460 h 462"/>
              <a:gd name="T64" fmla="*/ 281 w 291"/>
              <a:gd name="T65" fmla="*/ 458 h 462"/>
              <a:gd name="T66" fmla="*/ 285 w 291"/>
              <a:gd name="T67" fmla="*/ 455 h 462"/>
              <a:gd name="T68" fmla="*/ 288 w 291"/>
              <a:gd name="T69" fmla="*/ 452 h 462"/>
              <a:gd name="T70" fmla="*/ 290 w 291"/>
              <a:gd name="T71" fmla="*/ 447 h 462"/>
              <a:gd name="T72" fmla="*/ 291 w 291"/>
              <a:gd name="T73" fmla="*/ 443 h 462"/>
              <a:gd name="T74" fmla="*/ 291 w 291"/>
              <a:gd name="T75" fmla="*/ 438 h 462"/>
              <a:gd name="T76" fmla="*/ 291 w 291"/>
              <a:gd name="T77" fmla="*/ 24 h 462"/>
              <a:gd name="T78" fmla="*/ 291 w 291"/>
              <a:gd name="T79" fmla="*/ 20 h 462"/>
              <a:gd name="T80" fmla="*/ 290 w 291"/>
              <a:gd name="T81" fmla="*/ 15 h 462"/>
              <a:gd name="T82" fmla="*/ 288 w 291"/>
              <a:gd name="T83" fmla="*/ 11 h 462"/>
              <a:gd name="T84" fmla="*/ 285 w 291"/>
              <a:gd name="T85" fmla="*/ 7 h 462"/>
              <a:gd name="T86" fmla="*/ 281 w 291"/>
              <a:gd name="T87" fmla="*/ 4 h 462"/>
              <a:gd name="T88" fmla="*/ 276 w 291"/>
              <a:gd name="T89" fmla="*/ 1 h 462"/>
              <a:gd name="T90" fmla="*/ 272 w 291"/>
              <a:gd name="T91" fmla="*/ 0 h 462"/>
              <a:gd name="T92" fmla="*/ 268 w 291"/>
              <a:gd name="T93" fmla="*/ 0 h 4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91" h="462">
                <a:moveTo>
                  <a:pt x="268" y="0"/>
                </a:moveTo>
                <a:lnTo>
                  <a:pt x="262" y="0"/>
                </a:lnTo>
                <a:lnTo>
                  <a:pt x="258" y="1"/>
                </a:lnTo>
                <a:lnTo>
                  <a:pt x="254" y="4"/>
                </a:lnTo>
                <a:lnTo>
                  <a:pt x="250" y="7"/>
                </a:lnTo>
                <a:lnTo>
                  <a:pt x="124" y="134"/>
                </a:lnTo>
                <a:lnTo>
                  <a:pt x="24" y="134"/>
                </a:lnTo>
                <a:lnTo>
                  <a:pt x="19" y="134"/>
                </a:lnTo>
                <a:lnTo>
                  <a:pt x="15" y="135"/>
                </a:lnTo>
                <a:lnTo>
                  <a:pt x="11" y="137"/>
                </a:lnTo>
                <a:lnTo>
                  <a:pt x="6" y="141"/>
                </a:lnTo>
                <a:lnTo>
                  <a:pt x="4" y="145"/>
                </a:lnTo>
                <a:lnTo>
                  <a:pt x="1" y="149"/>
                </a:lnTo>
                <a:lnTo>
                  <a:pt x="0" y="154"/>
                </a:lnTo>
                <a:lnTo>
                  <a:pt x="0" y="158"/>
                </a:lnTo>
                <a:lnTo>
                  <a:pt x="0" y="304"/>
                </a:lnTo>
                <a:lnTo>
                  <a:pt x="0" y="309"/>
                </a:lnTo>
                <a:lnTo>
                  <a:pt x="1" y="313"/>
                </a:lnTo>
                <a:lnTo>
                  <a:pt x="4" y="318"/>
                </a:lnTo>
                <a:lnTo>
                  <a:pt x="6" y="321"/>
                </a:lnTo>
                <a:lnTo>
                  <a:pt x="11" y="324"/>
                </a:lnTo>
                <a:lnTo>
                  <a:pt x="15" y="326"/>
                </a:lnTo>
                <a:lnTo>
                  <a:pt x="19" y="329"/>
                </a:lnTo>
                <a:lnTo>
                  <a:pt x="24" y="329"/>
                </a:lnTo>
                <a:lnTo>
                  <a:pt x="124" y="329"/>
                </a:lnTo>
                <a:lnTo>
                  <a:pt x="250" y="455"/>
                </a:lnTo>
                <a:lnTo>
                  <a:pt x="254" y="458"/>
                </a:lnTo>
                <a:lnTo>
                  <a:pt x="258" y="460"/>
                </a:lnTo>
                <a:lnTo>
                  <a:pt x="262" y="462"/>
                </a:lnTo>
                <a:lnTo>
                  <a:pt x="268" y="462"/>
                </a:lnTo>
                <a:lnTo>
                  <a:pt x="272" y="462"/>
                </a:lnTo>
                <a:lnTo>
                  <a:pt x="276" y="460"/>
                </a:lnTo>
                <a:lnTo>
                  <a:pt x="281" y="458"/>
                </a:lnTo>
                <a:lnTo>
                  <a:pt x="285" y="455"/>
                </a:lnTo>
                <a:lnTo>
                  <a:pt x="288" y="452"/>
                </a:lnTo>
                <a:lnTo>
                  <a:pt x="290" y="447"/>
                </a:lnTo>
                <a:lnTo>
                  <a:pt x="291" y="443"/>
                </a:lnTo>
                <a:lnTo>
                  <a:pt x="291" y="438"/>
                </a:lnTo>
                <a:lnTo>
                  <a:pt x="291" y="24"/>
                </a:lnTo>
                <a:lnTo>
                  <a:pt x="291" y="20"/>
                </a:lnTo>
                <a:lnTo>
                  <a:pt x="290" y="15"/>
                </a:lnTo>
                <a:lnTo>
                  <a:pt x="288" y="11"/>
                </a:lnTo>
                <a:lnTo>
                  <a:pt x="285" y="7"/>
                </a:lnTo>
                <a:lnTo>
                  <a:pt x="281" y="4"/>
                </a:lnTo>
                <a:lnTo>
                  <a:pt x="276" y="1"/>
                </a:lnTo>
                <a:lnTo>
                  <a:pt x="272" y="0"/>
                </a:lnTo>
                <a:lnTo>
                  <a:pt x="268" y="0"/>
                </a:lnTo>
                <a:close/>
              </a:path>
            </a:pathLst>
          </a:custGeom>
          <a:solidFill>
            <a:schemeClr val="accent1"/>
          </a:solidFill>
          <a:ln>
            <a:noFill/>
          </a:ln>
        </p:spPr>
        <p:txBody>
          <a:bodyPr vert="horz" wrap="square" lIns="243792" tIns="121896" rIns="243792" bIns="121896" numCol="1" anchor="t" anchorCtr="0" compatLnSpc="1">
            <a:prstTxWarp prst="textNoShape">
              <a:avLst/>
            </a:prstTxWarp>
          </a:bodyPr>
          <a:lstStyle/>
          <a:p>
            <a:endParaRPr lang="ru-RU" sz="2400"/>
          </a:p>
        </p:txBody>
      </p:sp>
      <p:sp>
        <p:nvSpPr>
          <p:cNvPr id="28" name="Freeform 32"/>
          <p:cNvSpPr>
            <a:spLocks/>
          </p:cNvSpPr>
          <p:nvPr/>
        </p:nvSpPr>
        <p:spPr bwMode="auto">
          <a:xfrm>
            <a:off x="4169021" y="9501200"/>
            <a:ext cx="131209" cy="253950"/>
          </a:xfrm>
          <a:custGeom>
            <a:avLst/>
            <a:gdLst>
              <a:gd name="T0" fmla="*/ 73 w 93"/>
              <a:gd name="T1" fmla="*/ 31 h 182"/>
              <a:gd name="T2" fmla="*/ 63 w 93"/>
              <a:gd name="T3" fmla="*/ 20 h 182"/>
              <a:gd name="T4" fmla="*/ 52 w 93"/>
              <a:gd name="T5" fmla="*/ 11 h 182"/>
              <a:gd name="T6" fmla="*/ 40 w 93"/>
              <a:gd name="T7" fmla="*/ 5 h 182"/>
              <a:gd name="T8" fmla="*/ 30 w 93"/>
              <a:gd name="T9" fmla="*/ 1 h 182"/>
              <a:gd name="T10" fmla="*/ 20 w 93"/>
              <a:gd name="T11" fmla="*/ 1 h 182"/>
              <a:gd name="T12" fmla="*/ 11 w 93"/>
              <a:gd name="T13" fmla="*/ 4 h 182"/>
              <a:gd name="T14" fmla="*/ 4 w 93"/>
              <a:gd name="T15" fmla="*/ 10 h 182"/>
              <a:gd name="T16" fmla="*/ 0 w 93"/>
              <a:gd name="T17" fmla="*/ 19 h 182"/>
              <a:gd name="T18" fmla="*/ 0 w 93"/>
              <a:gd name="T19" fmla="*/ 28 h 182"/>
              <a:gd name="T20" fmla="*/ 3 w 93"/>
              <a:gd name="T21" fmla="*/ 35 h 182"/>
              <a:gd name="T22" fmla="*/ 10 w 93"/>
              <a:gd name="T23" fmla="*/ 43 h 182"/>
              <a:gd name="T24" fmla="*/ 22 w 93"/>
              <a:gd name="T25" fmla="*/ 51 h 182"/>
              <a:gd name="T26" fmla="*/ 35 w 93"/>
              <a:gd name="T27" fmla="*/ 62 h 182"/>
              <a:gd name="T28" fmla="*/ 42 w 93"/>
              <a:gd name="T29" fmla="*/ 74 h 182"/>
              <a:gd name="T30" fmla="*/ 44 w 93"/>
              <a:gd name="T31" fmla="*/ 85 h 182"/>
              <a:gd name="T32" fmla="*/ 44 w 93"/>
              <a:gd name="T33" fmla="*/ 98 h 182"/>
              <a:gd name="T34" fmla="*/ 42 w 93"/>
              <a:gd name="T35" fmla="*/ 109 h 182"/>
              <a:gd name="T36" fmla="*/ 35 w 93"/>
              <a:gd name="T37" fmla="*/ 121 h 182"/>
              <a:gd name="T38" fmla="*/ 22 w 93"/>
              <a:gd name="T39" fmla="*/ 131 h 182"/>
              <a:gd name="T40" fmla="*/ 10 w 93"/>
              <a:gd name="T41" fmla="*/ 140 h 182"/>
              <a:gd name="T42" fmla="*/ 3 w 93"/>
              <a:gd name="T43" fmla="*/ 148 h 182"/>
              <a:gd name="T44" fmla="*/ 0 w 93"/>
              <a:gd name="T45" fmla="*/ 154 h 182"/>
              <a:gd name="T46" fmla="*/ 0 w 93"/>
              <a:gd name="T47" fmla="*/ 163 h 182"/>
              <a:gd name="T48" fmla="*/ 4 w 93"/>
              <a:gd name="T49" fmla="*/ 171 h 182"/>
              <a:gd name="T50" fmla="*/ 11 w 93"/>
              <a:gd name="T51" fmla="*/ 179 h 182"/>
              <a:gd name="T52" fmla="*/ 20 w 93"/>
              <a:gd name="T53" fmla="*/ 182 h 182"/>
              <a:gd name="T54" fmla="*/ 30 w 93"/>
              <a:gd name="T55" fmla="*/ 182 h 182"/>
              <a:gd name="T56" fmla="*/ 40 w 93"/>
              <a:gd name="T57" fmla="*/ 178 h 182"/>
              <a:gd name="T58" fmla="*/ 52 w 93"/>
              <a:gd name="T59" fmla="*/ 170 h 182"/>
              <a:gd name="T60" fmla="*/ 69 w 93"/>
              <a:gd name="T61" fmla="*/ 156 h 182"/>
              <a:gd name="T62" fmla="*/ 84 w 93"/>
              <a:gd name="T63" fmla="*/ 132 h 182"/>
              <a:gd name="T64" fmla="*/ 92 w 93"/>
              <a:gd name="T65" fmla="*/ 105 h 182"/>
              <a:gd name="T66" fmla="*/ 92 w 93"/>
              <a:gd name="T67" fmla="*/ 77 h 182"/>
              <a:gd name="T68" fmla="*/ 84 w 93"/>
              <a:gd name="T69" fmla="*/ 50 h 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93" h="182">
                <a:moveTo>
                  <a:pt x="77" y="37"/>
                </a:moveTo>
                <a:lnTo>
                  <a:pt x="73" y="31"/>
                </a:lnTo>
                <a:lnTo>
                  <a:pt x="69" y="25"/>
                </a:lnTo>
                <a:lnTo>
                  <a:pt x="63" y="20"/>
                </a:lnTo>
                <a:lnTo>
                  <a:pt x="58" y="16"/>
                </a:lnTo>
                <a:lnTo>
                  <a:pt x="52" y="11"/>
                </a:lnTo>
                <a:lnTo>
                  <a:pt x="47" y="8"/>
                </a:lnTo>
                <a:lnTo>
                  <a:pt x="40" y="5"/>
                </a:lnTo>
                <a:lnTo>
                  <a:pt x="34" y="2"/>
                </a:lnTo>
                <a:lnTo>
                  <a:pt x="30" y="1"/>
                </a:lnTo>
                <a:lnTo>
                  <a:pt x="24" y="0"/>
                </a:lnTo>
                <a:lnTo>
                  <a:pt x="20" y="1"/>
                </a:lnTo>
                <a:lnTo>
                  <a:pt x="16" y="2"/>
                </a:lnTo>
                <a:lnTo>
                  <a:pt x="11" y="4"/>
                </a:lnTo>
                <a:lnTo>
                  <a:pt x="7" y="7"/>
                </a:lnTo>
                <a:lnTo>
                  <a:pt x="4" y="10"/>
                </a:lnTo>
                <a:lnTo>
                  <a:pt x="2" y="15"/>
                </a:lnTo>
                <a:lnTo>
                  <a:pt x="0" y="19"/>
                </a:lnTo>
                <a:lnTo>
                  <a:pt x="0" y="24"/>
                </a:lnTo>
                <a:lnTo>
                  <a:pt x="0" y="28"/>
                </a:lnTo>
                <a:lnTo>
                  <a:pt x="2" y="32"/>
                </a:lnTo>
                <a:lnTo>
                  <a:pt x="3" y="35"/>
                </a:lnTo>
                <a:lnTo>
                  <a:pt x="5" y="37"/>
                </a:lnTo>
                <a:lnTo>
                  <a:pt x="10" y="43"/>
                </a:lnTo>
                <a:lnTo>
                  <a:pt x="16" y="47"/>
                </a:lnTo>
                <a:lnTo>
                  <a:pt x="22" y="51"/>
                </a:lnTo>
                <a:lnTo>
                  <a:pt x="29" y="56"/>
                </a:lnTo>
                <a:lnTo>
                  <a:pt x="35" y="62"/>
                </a:lnTo>
                <a:lnTo>
                  <a:pt x="39" y="70"/>
                </a:lnTo>
                <a:lnTo>
                  <a:pt x="42" y="74"/>
                </a:lnTo>
                <a:lnTo>
                  <a:pt x="43" y="79"/>
                </a:lnTo>
                <a:lnTo>
                  <a:pt x="44" y="85"/>
                </a:lnTo>
                <a:lnTo>
                  <a:pt x="45" y="91"/>
                </a:lnTo>
                <a:lnTo>
                  <a:pt x="44" y="98"/>
                </a:lnTo>
                <a:lnTo>
                  <a:pt x="43" y="103"/>
                </a:lnTo>
                <a:lnTo>
                  <a:pt x="42" y="109"/>
                </a:lnTo>
                <a:lnTo>
                  <a:pt x="39" y="113"/>
                </a:lnTo>
                <a:lnTo>
                  <a:pt x="35" y="121"/>
                </a:lnTo>
                <a:lnTo>
                  <a:pt x="29" y="126"/>
                </a:lnTo>
                <a:lnTo>
                  <a:pt x="22" y="131"/>
                </a:lnTo>
                <a:lnTo>
                  <a:pt x="16" y="135"/>
                </a:lnTo>
                <a:lnTo>
                  <a:pt x="10" y="140"/>
                </a:lnTo>
                <a:lnTo>
                  <a:pt x="5" y="144"/>
                </a:lnTo>
                <a:lnTo>
                  <a:pt x="3" y="148"/>
                </a:lnTo>
                <a:lnTo>
                  <a:pt x="2" y="151"/>
                </a:lnTo>
                <a:lnTo>
                  <a:pt x="0" y="154"/>
                </a:lnTo>
                <a:lnTo>
                  <a:pt x="0" y="158"/>
                </a:lnTo>
                <a:lnTo>
                  <a:pt x="0" y="163"/>
                </a:lnTo>
                <a:lnTo>
                  <a:pt x="2" y="168"/>
                </a:lnTo>
                <a:lnTo>
                  <a:pt x="4" y="171"/>
                </a:lnTo>
                <a:lnTo>
                  <a:pt x="7" y="176"/>
                </a:lnTo>
                <a:lnTo>
                  <a:pt x="11" y="179"/>
                </a:lnTo>
                <a:lnTo>
                  <a:pt x="16" y="181"/>
                </a:lnTo>
                <a:lnTo>
                  <a:pt x="20" y="182"/>
                </a:lnTo>
                <a:lnTo>
                  <a:pt x="24" y="182"/>
                </a:lnTo>
                <a:lnTo>
                  <a:pt x="30" y="182"/>
                </a:lnTo>
                <a:lnTo>
                  <a:pt x="34" y="181"/>
                </a:lnTo>
                <a:lnTo>
                  <a:pt x="40" y="178"/>
                </a:lnTo>
                <a:lnTo>
                  <a:pt x="47" y="174"/>
                </a:lnTo>
                <a:lnTo>
                  <a:pt x="52" y="170"/>
                </a:lnTo>
                <a:lnTo>
                  <a:pt x="58" y="166"/>
                </a:lnTo>
                <a:lnTo>
                  <a:pt x="69" y="156"/>
                </a:lnTo>
                <a:lnTo>
                  <a:pt x="77" y="145"/>
                </a:lnTo>
                <a:lnTo>
                  <a:pt x="84" y="132"/>
                </a:lnTo>
                <a:lnTo>
                  <a:pt x="89" y="119"/>
                </a:lnTo>
                <a:lnTo>
                  <a:pt x="92" y="105"/>
                </a:lnTo>
                <a:lnTo>
                  <a:pt x="93" y="91"/>
                </a:lnTo>
                <a:lnTo>
                  <a:pt x="92" y="77"/>
                </a:lnTo>
                <a:lnTo>
                  <a:pt x="89" y="63"/>
                </a:lnTo>
                <a:lnTo>
                  <a:pt x="84" y="50"/>
                </a:lnTo>
                <a:lnTo>
                  <a:pt x="77" y="37"/>
                </a:lnTo>
                <a:close/>
              </a:path>
            </a:pathLst>
          </a:custGeom>
          <a:solidFill>
            <a:schemeClr val="accent1"/>
          </a:solidFill>
          <a:ln>
            <a:noFill/>
          </a:ln>
        </p:spPr>
        <p:txBody>
          <a:bodyPr vert="horz" wrap="square" lIns="243792" tIns="121896" rIns="243792" bIns="121896" numCol="1" anchor="t" anchorCtr="0" compatLnSpc="1">
            <a:prstTxWarp prst="textNoShape">
              <a:avLst/>
            </a:prstTxWarp>
          </a:bodyPr>
          <a:lstStyle/>
          <a:p>
            <a:endParaRPr lang="ru-RU" sz="2400"/>
          </a:p>
        </p:txBody>
      </p:sp>
      <p:sp>
        <p:nvSpPr>
          <p:cNvPr id="29" name="Freeform 33"/>
          <p:cNvSpPr>
            <a:spLocks/>
          </p:cNvSpPr>
          <p:nvPr/>
        </p:nvSpPr>
        <p:spPr bwMode="auto">
          <a:xfrm>
            <a:off x="7715861" y="9217625"/>
            <a:ext cx="825340" cy="821106"/>
          </a:xfrm>
          <a:custGeom>
            <a:avLst/>
            <a:gdLst>
              <a:gd name="T0" fmla="*/ 558 w 584"/>
              <a:gd name="T1" fmla="*/ 23 h 584"/>
              <a:gd name="T2" fmla="*/ 545 w 584"/>
              <a:gd name="T3" fmla="*/ 29 h 584"/>
              <a:gd name="T4" fmla="*/ 472 w 584"/>
              <a:gd name="T5" fmla="*/ 62 h 584"/>
              <a:gd name="T6" fmla="*/ 425 w 584"/>
              <a:gd name="T7" fmla="*/ 33 h 584"/>
              <a:gd name="T8" fmla="*/ 373 w 584"/>
              <a:gd name="T9" fmla="*/ 12 h 584"/>
              <a:gd name="T10" fmla="*/ 319 w 584"/>
              <a:gd name="T11" fmla="*/ 1 h 584"/>
              <a:gd name="T12" fmla="*/ 262 w 584"/>
              <a:gd name="T13" fmla="*/ 2 h 584"/>
              <a:gd name="T14" fmla="*/ 206 w 584"/>
              <a:gd name="T15" fmla="*/ 13 h 584"/>
              <a:gd name="T16" fmla="*/ 152 w 584"/>
              <a:gd name="T17" fmla="*/ 35 h 584"/>
              <a:gd name="T18" fmla="*/ 105 w 584"/>
              <a:gd name="T19" fmla="*/ 67 h 584"/>
              <a:gd name="T20" fmla="*/ 67 w 584"/>
              <a:gd name="T21" fmla="*/ 106 h 584"/>
              <a:gd name="T22" fmla="*/ 35 w 584"/>
              <a:gd name="T23" fmla="*/ 153 h 584"/>
              <a:gd name="T24" fmla="*/ 13 w 584"/>
              <a:gd name="T25" fmla="*/ 206 h 584"/>
              <a:gd name="T26" fmla="*/ 1 w 584"/>
              <a:gd name="T27" fmla="*/ 263 h 584"/>
              <a:gd name="T28" fmla="*/ 1 w 584"/>
              <a:gd name="T29" fmla="*/ 322 h 584"/>
              <a:gd name="T30" fmla="*/ 13 w 584"/>
              <a:gd name="T31" fmla="*/ 378 h 584"/>
              <a:gd name="T32" fmla="*/ 35 w 584"/>
              <a:gd name="T33" fmla="*/ 432 h 584"/>
              <a:gd name="T34" fmla="*/ 67 w 584"/>
              <a:gd name="T35" fmla="*/ 478 h 584"/>
              <a:gd name="T36" fmla="*/ 105 w 584"/>
              <a:gd name="T37" fmla="*/ 517 h 584"/>
              <a:gd name="T38" fmla="*/ 152 w 584"/>
              <a:gd name="T39" fmla="*/ 548 h 584"/>
              <a:gd name="T40" fmla="*/ 206 w 584"/>
              <a:gd name="T41" fmla="*/ 571 h 584"/>
              <a:gd name="T42" fmla="*/ 262 w 584"/>
              <a:gd name="T43" fmla="*/ 583 h 584"/>
              <a:gd name="T44" fmla="*/ 324 w 584"/>
              <a:gd name="T45" fmla="*/ 583 h 584"/>
              <a:gd name="T46" fmla="*/ 386 w 584"/>
              <a:gd name="T47" fmla="*/ 569 h 584"/>
              <a:gd name="T48" fmla="*/ 445 w 584"/>
              <a:gd name="T49" fmla="*/ 542 h 584"/>
              <a:gd name="T50" fmla="*/ 494 w 584"/>
              <a:gd name="T51" fmla="*/ 503 h 584"/>
              <a:gd name="T52" fmla="*/ 519 w 584"/>
              <a:gd name="T53" fmla="*/ 471 h 584"/>
              <a:gd name="T54" fmla="*/ 459 w 584"/>
              <a:gd name="T55" fmla="*/ 408 h 584"/>
              <a:gd name="T56" fmla="*/ 438 w 584"/>
              <a:gd name="T57" fmla="*/ 420 h 584"/>
              <a:gd name="T58" fmla="*/ 406 w 584"/>
              <a:gd name="T59" fmla="*/ 450 h 584"/>
              <a:gd name="T60" fmla="*/ 367 w 584"/>
              <a:gd name="T61" fmla="*/ 472 h 584"/>
              <a:gd name="T62" fmla="*/ 325 w 584"/>
              <a:gd name="T63" fmla="*/ 485 h 584"/>
              <a:gd name="T64" fmla="*/ 272 w 584"/>
              <a:gd name="T65" fmla="*/ 486 h 584"/>
              <a:gd name="T66" fmla="*/ 198 w 584"/>
              <a:gd name="T67" fmla="*/ 463 h 584"/>
              <a:gd name="T68" fmla="*/ 141 w 584"/>
              <a:gd name="T69" fmla="*/ 417 h 584"/>
              <a:gd name="T70" fmla="*/ 105 w 584"/>
              <a:gd name="T71" fmla="*/ 350 h 584"/>
              <a:gd name="T72" fmla="*/ 98 w 584"/>
              <a:gd name="T73" fmla="*/ 273 h 584"/>
              <a:gd name="T74" fmla="*/ 121 w 584"/>
              <a:gd name="T75" fmla="*/ 199 h 584"/>
              <a:gd name="T76" fmla="*/ 167 w 584"/>
              <a:gd name="T77" fmla="*/ 142 h 584"/>
              <a:gd name="T78" fmla="*/ 234 w 584"/>
              <a:gd name="T79" fmla="*/ 106 h 584"/>
              <a:gd name="T80" fmla="*/ 311 w 584"/>
              <a:gd name="T81" fmla="*/ 98 h 584"/>
              <a:gd name="T82" fmla="*/ 379 w 584"/>
              <a:gd name="T83" fmla="*/ 117 h 584"/>
              <a:gd name="T84" fmla="*/ 372 w 584"/>
              <a:gd name="T85" fmla="*/ 202 h 584"/>
              <a:gd name="T86" fmla="*/ 365 w 584"/>
              <a:gd name="T87" fmla="*/ 215 h 584"/>
              <a:gd name="T88" fmla="*/ 367 w 584"/>
              <a:gd name="T89" fmla="*/ 229 h 584"/>
              <a:gd name="T90" fmla="*/ 388 w 584"/>
              <a:gd name="T91" fmla="*/ 244 h 584"/>
              <a:gd name="T92" fmla="*/ 573 w 584"/>
              <a:gd name="T93" fmla="*/ 239 h 584"/>
              <a:gd name="T94" fmla="*/ 583 w 584"/>
              <a:gd name="T95" fmla="*/ 224 h 584"/>
              <a:gd name="T96" fmla="*/ 580 w 584"/>
              <a:gd name="T97" fmla="*/ 35 h 5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584" h="584">
                <a:moveTo>
                  <a:pt x="569" y="26"/>
                </a:moveTo>
                <a:lnTo>
                  <a:pt x="564" y="25"/>
                </a:lnTo>
                <a:lnTo>
                  <a:pt x="561" y="25"/>
                </a:lnTo>
                <a:lnTo>
                  <a:pt x="558" y="23"/>
                </a:lnTo>
                <a:lnTo>
                  <a:pt x="555" y="25"/>
                </a:lnTo>
                <a:lnTo>
                  <a:pt x="552" y="26"/>
                </a:lnTo>
                <a:lnTo>
                  <a:pt x="548" y="27"/>
                </a:lnTo>
                <a:lnTo>
                  <a:pt x="545" y="29"/>
                </a:lnTo>
                <a:lnTo>
                  <a:pt x="542" y="31"/>
                </a:lnTo>
                <a:lnTo>
                  <a:pt x="493" y="81"/>
                </a:lnTo>
                <a:lnTo>
                  <a:pt x="482" y="71"/>
                </a:lnTo>
                <a:lnTo>
                  <a:pt x="472" y="62"/>
                </a:lnTo>
                <a:lnTo>
                  <a:pt x="461" y="54"/>
                </a:lnTo>
                <a:lnTo>
                  <a:pt x="449" y="46"/>
                </a:lnTo>
                <a:lnTo>
                  <a:pt x="437" y="40"/>
                </a:lnTo>
                <a:lnTo>
                  <a:pt x="425" y="33"/>
                </a:lnTo>
                <a:lnTo>
                  <a:pt x="412" y="27"/>
                </a:lnTo>
                <a:lnTo>
                  <a:pt x="399" y="21"/>
                </a:lnTo>
                <a:lnTo>
                  <a:pt x="386" y="16"/>
                </a:lnTo>
                <a:lnTo>
                  <a:pt x="373" y="12"/>
                </a:lnTo>
                <a:lnTo>
                  <a:pt x="360" y="8"/>
                </a:lnTo>
                <a:lnTo>
                  <a:pt x="346" y="5"/>
                </a:lnTo>
                <a:lnTo>
                  <a:pt x="333" y="3"/>
                </a:lnTo>
                <a:lnTo>
                  <a:pt x="319" y="1"/>
                </a:lnTo>
                <a:lnTo>
                  <a:pt x="305" y="0"/>
                </a:lnTo>
                <a:lnTo>
                  <a:pt x="291" y="0"/>
                </a:lnTo>
                <a:lnTo>
                  <a:pt x="277" y="1"/>
                </a:lnTo>
                <a:lnTo>
                  <a:pt x="262" y="2"/>
                </a:lnTo>
                <a:lnTo>
                  <a:pt x="248" y="3"/>
                </a:lnTo>
                <a:lnTo>
                  <a:pt x="233" y="6"/>
                </a:lnTo>
                <a:lnTo>
                  <a:pt x="219" y="9"/>
                </a:lnTo>
                <a:lnTo>
                  <a:pt x="206" y="13"/>
                </a:lnTo>
                <a:lnTo>
                  <a:pt x="192" y="18"/>
                </a:lnTo>
                <a:lnTo>
                  <a:pt x="178" y="23"/>
                </a:lnTo>
                <a:lnTo>
                  <a:pt x="165" y="29"/>
                </a:lnTo>
                <a:lnTo>
                  <a:pt x="152" y="35"/>
                </a:lnTo>
                <a:lnTo>
                  <a:pt x="140" y="43"/>
                </a:lnTo>
                <a:lnTo>
                  <a:pt x="128" y="50"/>
                </a:lnTo>
                <a:lnTo>
                  <a:pt x="116" y="58"/>
                </a:lnTo>
                <a:lnTo>
                  <a:pt x="105" y="67"/>
                </a:lnTo>
                <a:lnTo>
                  <a:pt x="95" y="76"/>
                </a:lnTo>
                <a:lnTo>
                  <a:pt x="85" y="85"/>
                </a:lnTo>
                <a:lnTo>
                  <a:pt x="75" y="96"/>
                </a:lnTo>
                <a:lnTo>
                  <a:pt x="67" y="106"/>
                </a:lnTo>
                <a:lnTo>
                  <a:pt x="58" y="117"/>
                </a:lnTo>
                <a:lnTo>
                  <a:pt x="49" y="128"/>
                </a:lnTo>
                <a:lnTo>
                  <a:pt x="42" y="140"/>
                </a:lnTo>
                <a:lnTo>
                  <a:pt x="35" y="153"/>
                </a:lnTo>
                <a:lnTo>
                  <a:pt x="29" y="165"/>
                </a:lnTo>
                <a:lnTo>
                  <a:pt x="22" y="179"/>
                </a:lnTo>
                <a:lnTo>
                  <a:pt x="17" y="192"/>
                </a:lnTo>
                <a:lnTo>
                  <a:pt x="13" y="206"/>
                </a:lnTo>
                <a:lnTo>
                  <a:pt x="8" y="220"/>
                </a:lnTo>
                <a:lnTo>
                  <a:pt x="5" y="234"/>
                </a:lnTo>
                <a:lnTo>
                  <a:pt x="3" y="248"/>
                </a:lnTo>
                <a:lnTo>
                  <a:pt x="1" y="263"/>
                </a:lnTo>
                <a:lnTo>
                  <a:pt x="0" y="277"/>
                </a:lnTo>
                <a:lnTo>
                  <a:pt x="0" y="292"/>
                </a:lnTo>
                <a:lnTo>
                  <a:pt x="0" y="306"/>
                </a:lnTo>
                <a:lnTo>
                  <a:pt x="1" y="322"/>
                </a:lnTo>
                <a:lnTo>
                  <a:pt x="3" y="336"/>
                </a:lnTo>
                <a:lnTo>
                  <a:pt x="5" y="351"/>
                </a:lnTo>
                <a:lnTo>
                  <a:pt x="8" y="365"/>
                </a:lnTo>
                <a:lnTo>
                  <a:pt x="13" y="378"/>
                </a:lnTo>
                <a:lnTo>
                  <a:pt x="17" y="392"/>
                </a:lnTo>
                <a:lnTo>
                  <a:pt x="22" y="406"/>
                </a:lnTo>
                <a:lnTo>
                  <a:pt x="29" y="419"/>
                </a:lnTo>
                <a:lnTo>
                  <a:pt x="35" y="432"/>
                </a:lnTo>
                <a:lnTo>
                  <a:pt x="42" y="444"/>
                </a:lnTo>
                <a:lnTo>
                  <a:pt x="49" y="455"/>
                </a:lnTo>
                <a:lnTo>
                  <a:pt x="58" y="467"/>
                </a:lnTo>
                <a:lnTo>
                  <a:pt x="67" y="478"/>
                </a:lnTo>
                <a:lnTo>
                  <a:pt x="75" y="489"/>
                </a:lnTo>
                <a:lnTo>
                  <a:pt x="85" y="499"/>
                </a:lnTo>
                <a:lnTo>
                  <a:pt x="95" y="508"/>
                </a:lnTo>
                <a:lnTo>
                  <a:pt x="105" y="517"/>
                </a:lnTo>
                <a:lnTo>
                  <a:pt x="116" y="526"/>
                </a:lnTo>
                <a:lnTo>
                  <a:pt x="128" y="534"/>
                </a:lnTo>
                <a:lnTo>
                  <a:pt x="140" y="542"/>
                </a:lnTo>
                <a:lnTo>
                  <a:pt x="152" y="548"/>
                </a:lnTo>
                <a:lnTo>
                  <a:pt x="165" y="555"/>
                </a:lnTo>
                <a:lnTo>
                  <a:pt x="178" y="561"/>
                </a:lnTo>
                <a:lnTo>
                  <a:pt x="192" y="567"/>
                </a:lnTo>
                <a:lnTo>
                  <a:pt x="206" y="571"/>
                </a:lnTo>
                <a:lnTo>
                  <a:pt x="219" y="575"/>
                </a:lnTo>
                <a:lnTo>
                  <a:pt x="233" y="578"/>
                </a:lnTo>
                <a:lnTo>
                  <a:pt x="248" y="581"/>
                </a:lnTo>
                <a:lnTo>
                  <a:pt x="262" y="583"/>
                </a:lnTo>
                <a:lnTo>
                  <a:pt x="277" y="584"/>
                </a:lnTo>
                <a:lnTo>
                  <a:pt x="291" y="584"/>
                </a:lnTo>
                <a:lnTo>
                  <a:pt x="307" y="584"/>
                </a:lnTo>
                <a:lnTo>
                  <a:pt x="324" y="583"/>
                </a:lnTo>
                <a:lnTo>
                  <a:pt x="340" y="581"/>
                </a:lnTo>
                <a:lnTo>
                  <a:pt x="355" y="577"/>
                </a:lnTo>
                <a:lnTo>
                  <a:pt x="371" y="573"/>
                </a:lnTo>
                <a:lnTo>
                  <a:pt x="386" y="569"/>
                </a:lnTo>
                <a:lnTo>
                  <a:pt x="401" y="563"/>
                </a:lnTo>
                <a:lnTo>
                  <a:pt x="415" y="557"/>
                </a:lnTo>
                <a:lnTo>
                  <a:pt x="431" y="549"/>
                </a:lnTo>
                <a:lnTo>
                  <a:pt x="445" y="542"/>
                </a:lnTo>
                <a:lnTo>
                  <a:pt x="458" y="533"/>
                </a:lnTo>
                <a:lnTo>
                  <a:pt x="471" y="523"/>
                </a:lnTo>
                <a:lnTo>
                  <a:pt x="482" y="514"/>
                </a:lnTo>
                <a:lnTo>
                  <a:pt x="494" y="503"/>
                </a:lnTo>
                <a:lnTo>
                  <a:pt x="506" y="491"/>
                </a:lnTo>
                <a:lnTo>
                  <a:pt x="516" y="479"/>
                </a:lnTo>
                <a:lnTo>
                  <a:pt x="518" y="475"/>
                </a:lnTo>
                <a:lnTo>
                  <a:pt x="519" y="471"/>
                </a:lnTo>
                <a:lnTo>
                  <a:pt x="518" y="466"/>
                </a:lnTo>
                <a:lnTo>
                  <a:pt x="516" y="463"/>
                </a:lnTo>
                <a:lnTo>
                  <a:pt x="463" y="410"/>
                </a:lnTo>
                <a:lnTo>
                  <a:pt x="459" y="408"/>
                </a:lnTo>
                <a:lnTo>
                  <a:pt x="454" y="407"/>
                </a:lnTo>
                <a:lnTo>
                  <a:pt x="449" y="408"/>
                </a:lnTo>
                <a:lnTo>
                  <a:pt x="446" y="411"/>
                </a:lnTo>
                <a:lnTo>
                  <a:pt x="438" y="420"/>
                </a:lnTo>
                <a:lnTo>
                  <a:pt x="431" y="428"/>
                </a:lnTo>
                <a:lnTo>
                  <a:pt x="423" y="436"/>
                </a:lnTo>
                <a:lnTo>
                  <a:pt x="414" y="444"/>
                </a:lnTo>
                <a:lnTo>
                  <a:pt x="406" y="450"/>
                </a:lnTo>
                <a:lnTo>
                  <a:pt x="396" y="456"/>
                </a:lnTo>
                <a:lnTo>
                  <a:pt x="387" y="462"/>
                </a:lnTo>
                <a:lnTo>
                  <a:pt x="377" y="467"/>
                </a:lnTo>
                <a:lnTo>
                  <a:pt x="367" y="472"/>
                </a:lnTo>
                <a:lnTo>
                  <a:pt x="357" y="476"/>
                </a:lnTo>
                <a:lnTo>
                  <a:pt x="346" y="479"/>
                </a:lnTo>
                <a:lnTo>
                  <a:pt x="336" y="482"/>
                </a:lnTo>
                <a:lnTo>
                  <a:pt x="325" y="485"/>
                </a:lnTo>
                <a:lnTo>
                  <a:pt x="314" y="486"/>
                </a:lnTo>
                <a:lnTo>
                  <a:pt x="303" y="487"/>
                </a:lnTo>
                <a:lnTo>
                  <a:pt x="291" y="487"/>
                </a:lnTo>
                <a:lnTo>
                  <a:pt x="272" y="486"/>
                </a:lnTo>
                <a:lnTo>
                  <a:pt x="252" y="483"/>
                </a:lnTo>
                <a:lnTo>
                  <a:pt x="234" y="478"/>
                </a:lnTo>
                <a:lnTo>
                  <a:pt x="216" y="472"/>
                </a:lnTo>
                <a:lnTo>
                  <a:pt x="198" y="463"/>
                </a:lnTo>
                <a:lnTo>
                  <a:pt x="182" y="453"/>
                </a:lnTo>
                <a:lnTo>
                  <a:pt x="167" y="442"/>
                </a:lnTo>
                <a:lnTo>
                  <a:pt x="154" y="429"/>
                </a:lnTo>
                <a:lnTo>
                  <a:pt x="141" y="417"/>
                </a:lnTo>
                <a:lnTo>
                  <a:pt x="130" y="401"/>
                </a:lnTo>
                <a:lnTo>
                  <a:pt x="121" y="385"/>
                </a:lnTo>
                <a:lnTo>
                  <a:pt x="112" y="368"/>
                </a:lnTo>
                <a:lnTo>
                  <a:pt x="105" y="350"/>
                </a:lnTo>
                <a:lnTo>
                  <a:pt x="100" y="331"/>
                </a:lnTo>
                <a:lnTo>
                  <a:pt x="98" y="312"/>
                </a:lnTo>
                <a:lnTo>
                  <a:pt x="97" y="292"/>
                </a:lnTo>
                <a:lnTo>
                  <a:pt x="98" y="273"/>
                </a:lnTo>
                <a:lnTo>
                  <a:pt x="100" y="253"/>
                </a:lnTo>
                <a:lnTo>
                  <a:pt x="105" y="235"/>
                </a:lnTo>
                <a:lnTo>
                  <a:pt x="112" y="217"/>
                </a:lnTo>
                <a:lnTo>
                  <a:pt x="121" y="199"/>
                </a:lnTo>
                <a:lnTo>
                  <a:pt x="130" y="183"/>
                </a:lnTo>
                <a:lnTo>
                  <a:pt x="141" y="168"/>
                </a:lnTo>
                <a:lnTo>
                  <a:pt x="154" y="154"/>
                </a:lnTo>
                <a:lnTo>
                  <a:pt x="167" y="142"/>
                </a:lnTo>
                <a:lnTo>
                  <a:pt x="182" y="130"/>
                </a:lnTo>
                <a:lnTo>
                  <a:pt x="198" y="121"/>
                </a:lnTo>
                <a:lnTo>
                  <a:pt x="216" y="113"/>
                </a:lnTo>
                <a:lnTo>
                  <a:pt x="234" y="106"/>
                </a:lnTo>
                <a:lnTo>
                  <a:pt x="252" y="101"/>
                </a:lnTo>
                <a:lnTo>
                  <a:pt x="272" y="98"/>
                </a:lnTo>
                <a:lnTo>
                  <a:pt x="291" y="97"/>
                </a:lnTo>
                <a:lnTo>
                  <a:pt x="311" y="98"/>
                </a:lnTo>
                <a:lnTo>
                  <a:pt x="328" y="100"/>
                </a:lnTo>
                <a:lnTo>
                  <a:pt x="346" y="104"/>
                </a:lnTo>
                <a:lnTo>
                  <a:pt x="363" y="110"/>
                </a:lnTo>
                <a:lnTo>
                  <a:pt x="379" y="117"/>
                </a:lnTo>
                <a:lnTo>
                  <a:pt x="395" y="127"/>
                </a:lnTo>
                <a:lnTo>
                  <a:pt x="410" y="137"/>
                </a:lnTo>
                <a:lnTo>
                  <a:pt x="424" y="150"/>
                </a:lnTo>
                <a:lnTo>
                  <a:pt x="372" y="202"/>
                </a:lnTo>
                <a:lnTo>
                  <a:pt x="369" y="205"/>
                </a:lnTo>
                <a:lnTo>
                  <a:pt x="367" y="208"/>
                </a:lnTo>
                <a:lnTo>
                  <a:pt x="366" y="211"/>
                </a:lnTo>
                <a:lnTo>
                  <a:pt x="365" y="215"/>
                </a:lnTo>
                <a:lnTo>
                  <a:pt x="364" y="218"/>
                </a:lnTo>
                <a:lnTo>
                  <a:pt x="365" y="221"/>
                </a:lnTo>
                <a:lnTo>
                  <a:pt x="365" y="224"/>
                </a:lnTo>
                <a:lnTo>
                  <a:pt x="367" y="229"/>
                </a:lnTo>
                <a:lnTo>
                  <a:pt x="370" y="235"/>
                </a:lnTo>
                <a:lnTo>
                  <a:pt x="375" y="239"/>
                </a:lnTo>
                <a:lnTo>
                  <a:pt x="382" y="243"/>
                </a:lnTo>
                <a:lnTo>
                  <a:pt x="388" y="244"/>
                </a:lnTo>
                <a:lnTo>
                  <a:pt x="559" y="244"/>
                </a:lnTo>
                <a:lnTo>
                  <a:pt x="564" y="243"/>
                </a:lnTo>
                <a:lnTo>
                  <a:pt x="569" y="242"/>
                </a:lnTo>
                <a:lnTo>
                  <a:pt x="573" y="239"/>
                </a:lnTo>
                <a:lnTo>
                  <a:pt x="576" y="236"/>
                </a:lnTo>
                <a:lnTo>
                  <a:pt x="580" y="232"/>
                </a:lnTo>
                <a:lnTo>
                  <a:pt x="582" y="229"/>
                </a:lnTo>
                <a:lnTo>
                  <a:pt x="583" y="224"/>
                </a:lnTo>
                <a:lnTo>
                  <a:pt x="584" y="219"/>
                </a:lnTo>
                <a:lnTo>
                  <a:pt x="584" y="48"/>
                </a:lnTo>
                <a:lnTo>
                  <a:pt x="583" y="41"/>
                </a:lnTo>
                <a:lnTo>
                  <a:pt x="580" y="35"/>
                </a:lnTo>
                <a:lnTo>
                  <a:pt x="575" y="30"/>
                </a:lnTo>
                <a:lnTo>
                  <a:pt x="569" y="26"/>
                </a:lnTo>
                <a:close/>
              </a:path>
            </a:pathLst>
          </a:custGeom>
          <a:solidFill>
            <a:schemeClr val="accent1"/>
          </a:solidFill>
          <a:ln>
            <a:noFill/>
          </a:ln>
        </p:spPr>
        <p:txBody>
          <a:bodyPr vert="horz" wrap="square" lIns="243792" tIns="121896" rIns="243792" bIns="121896" numCol="1" anchor="t" anchorCtr="0" compatLnSpc="1">
            <a:prstTxWarp prst="textNoShape">
              <a:avLst/>
            </a:prstTxWarp>
          </a:bodyPr>
          <a:lstStyle/>
          <a:p>
            <a:endParaRPr lang="ru-RU" sz="2400"/>
          </a:p>
        </p:txBody>
      </p:sp>
      <p:sp>
        <p:nvSpPr>
          <p:cNvPr id="30" name="Freeform 34"/>
          <p:cNvSpPr>
            <a:spLocks/>
          </p:cNvSpPr>
          <p:nvPr/>
        </p:nvSpPr>
        <p:spPr bwMode="auto">
          <a:xfrm>
            <a:off x="3589165" y="7342622"/>
            <a:ext cx="812641" cy="342834"/>
          </a:xfrm>
          <a:custGeom>
            <a:avLst/>
            <a:gdLst>
              <a:gd name="T0" fmla="*/ 567 w 578"/>
              <a:gd name="T1" fmla="*/ 28 h 243"/>
              <a:gd name="T2" fmla="*/ 558 w 578"/>
              <a:gd name="T3" fmla="*/ 25 h 243"/>
              <a:gd name="T4" fmla="*/ 549 w 578"/>
              <a:gd name="T5" fmla="*/ 25 h 243"/>
              <a:gd name="T6" fmla="*/ 540 w 578"/>
              <a:gd name="T7" fmla="*/ 28 h 243"/>
              <a:gd name="T8" fmla="*/ 487 w 578"/>
              <a:gd name="T9" fmla="*/ 81 h 243"/>
              <a:gd name="T10" fmla="*/ 466 w 578"/>
              <a:gd name="T11" fmla="*/ 62 h 243"/>
              <a:gd name="T12" fmla="*/ 444 w 578"/>
              <a:gd name="T13" fmla="*/ 46 h 243"/>
              <a:gd name="T14" fmla="*/ 419 w 578"/>
              <a:gd name="T15" fmla="*/ 32 h 243"/>
              <a:gd name="T16" fmla="*/ 394 w 578"/>
              <a:gd name="T17" fmla="*/ 20 h 243"/>
              <a:gd name="T18" fmla="*/ 367 w 578"/>
              <a:gd name="T19" fmla="*/ 12 h 243"/>
              <a:gd name="T20" fmla="*/ 340 w 578"/>
              <a:gd name="T21" fmla="*/ 5 h 243"/>
              <a:gd name="T22" fmla="*/ 313 w 578"/>
              <a:gd name="T23" fmla="*/ 1 h 243"/>
              <a:gd name="T24" fmla="*/ 286 w 578"/>
              <a:gd name="T25" fmla="*/ 0 h 243"/>
              <a:gd name="T26" fmla="*/ 235 w 578"/>
              <a:gd name="T27" fmla="*/ 4 h 243"/>
              <a:gd name="T28" fmla="*/ 188 w 578"/>
              <a:gd name="T29" fmla="*/ 16 h 243"/>
              <a:gd name="T30" fmla="*/ 144 w 578"/>
              <a:gd name="T31" fmla="*/ 35 h 243"/>
              <a:gd name="T32" fmla="*/ 104 w 578"/>
              <a:gd name="T33" fmla="*/ 63 h 243"/>
              <a:gd name="T34" fmla="*/ 68 w 578"/>
              <a:gd name="T35" fmla="*/ 97 h 243"/>
              <a:gd name="T36" fmla="*/ 39 w 578"/>
              <a:gd name="T37" fmla="*/ 136 h 243"/>
              <a:gd name="T38" fmla="*/ 16 w 578"/>
              <a:gd name="T39" fmla="*/ 180 h 243"/>
              <a:gd name="T40" fmla="*/ 0 w 578"/>
              <a:gd name="T41" fmla="*/ 229 h 243"/>
              <a:gd name="T42" fmla="*/ 1 w 578"/>
              <a:gd name="T43" fmla="*/ 235 h 243"/>
              <a:gd name="T44" fmla="*/ 7 w 578"/>
              <a:gd name="T45" fmla="*/ 243 h 243"/>
              <a:gd name="T46" fmla="*/ 88 w 578"/>
              <a:gd name="T47" fmla="*/ 243 h 243"/>
              <a:gd name="T48" fmla="*/ 95 w 578"/>
              <a:gd name="T49" fmla="*/ 241 h 243"/>
              <a:gd name="T50" fmla="*/ 99 w 578"/>
              <a:gd name="T51" fmla="*/ 234 h 243"/>
              <a:gd name="T52" fmla="*/ 112 w 578"/>
              <a:gd name="T53" fmla="*/ 204 h 243"/>
              <a:gd name="T54" fmla="*/ 120 w 578"/>
              <a:gd name="T55" fmla="*/ 190 h 243"/>
              <a:gd name="T56" fmla="*/ 134 w 578"/>
              <a:gd name="T57" fmla="*/ 169 h 243"/>
              <a:gd name="T58" fmla="*/ 151 w 578"/>
              <a:gd name="T59" fmla="*/ 151 h 243"/>
              <a:gd name="T60" fmla="*/ 169 w 578"/>
              <a:gd name="T61" fmla="*/ 135 h 243"/>
              <a:gd name="T62" fmla="*/ 191 w 578"/>
              <a:gd name="T63" fmla="*/ 122 h 243"/>
              <a:gd name="T64" fmla="*/ 213 w 578"/>
              <a:gd name="T65" fmla="*/ 111 h 243"/>
              <a:gd name="T66" fmla="*/ 236 w 578"/>
              <a:gd name="T67" fmla="*/ 103 h 243"/>
              <a:gd name="T68" fmla="*/ 260 w 578"/>
              <a:gd name="T69" fmla="*/ 98 h 243"/>
              <a:gd name="T70" fmla="*/ 286 w 578"/>
              <a:gd name="T71" fmla="*/ 97 h 243"/>
              <a:gd name="T72" fmla="*/ 323 w 578"/>
              <a:gd name="T73" fmla="*/ 100 h 243"/>
              <a:gd name="T74" fmla="*/ 357 w 578"/>
              <a:gd name="T75" fmla="*/ 110 h 243"/>
              <a:gd name="T76" fmla="*/ 389 w 578"/>
              <a:gd name="T77" fmla="*/ 126 h 243"/>
              <a:gd name="T78" fmla="*/ 419 w 578"/>
              <a:gd name="T79" fmla="*/ 149 h 243"/>
              <a:gd name="T80" fmla="*/ 363 w 578"/>
              <a:gd name="T81" fmla="*/ 205 h 243"/>
              <a:gd name="T82" fmla="*/ 360 w 578"/>
              <a:gd name="T83" fmla="*/ 214 h 243"/>
              <a:gd name="T84" fmla="*/ 360 w 578"/>
              <a:gd name="T85" fmla="*/ 223 h 243"/>
              <a:gd name="T86" fmla="*/ 363 w 578"/>
              <a:gd name="T87" fmla="*/ 232 h 243"/>
              <a:gd name="T88" fmla="*/ 370 w 578"/>
              <a:gd name="T89" fmla="*/ 239 h 243"/>
              <a:gd name="T90" fmla="*/ 378 w 578"/>
              <a:gd name="T91" fmla="*/ 243 h 243"/>
              <a:gd name="T92" fmla="*/ 554 w 578"/>
              <a:gd name="T93" fmla="*/ 243 h 243"/>
              <a:gd name="T94" fmla="*/ 563 w 578"/>
              <a:gd name="T95" fmla="*/ 242 h 243"/>
              <a:gd name="T96" fmla="*/ 571 w 578"/>
              <a:gd name="T97" fmla="*/ 236 h 243"/>
              <a:gd name="T98" fmla="*/ 577 w 578"/>
              <a:gd name="T99" fmla="*/ 228 h 243"/>
              <a:gd name="T100" fmla="*/ 578 w 578"/>
              <a:gd name="T101" fmla="*/ 219 h 243"/>
              <a:gd name="T102" fmla="*/ 578 w 578"/>
              <a:gd name="T103" fmla="*/ 44 h 243"/>
              <a:gd name="T104" fmla="*/ 574 w 578"/>
              <a:gd name="T105" fmla="*/ 35 h 2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578" h="243">
                <a:moveTo>
                  <a:pt x="571" y="31"/>
                </a:moveTo>
                <a:lnTo>
                  <a:pt x="567" y="28"/>
                </a:lnTo>
                <a:lnTo>
                  <a:pt x="563" y="26"/>
                </a:lnTo>
                <a:lnTo>
                  <a:pt x="558" y="25"/>
                </a:lnTo>
                <a:lnTo>
                  <a:pt x="554" y="23"/>
                </a:lnTo>
                <a:lnTo>
                  <a:pt x="549" y="25"/>
                </a:lnTo>
                <a:lnTo>
                  <a:pt x="544" y="26"/>
                </a:lnTo>
                <a:lnTo>
                  <a:pt x="540" y="28"/>
                </a:lnTo>
                <a:lnTo>
                  <a:pt x="537" y="31"/>
                </a:lnTo>
                <a:lnTo>
                  <a:pt x="487" y="81"/>
                </a:lnTo>
                <a:lnTo>
                  <a:pt x="476" y="71"/>
                </a:lnTo>
                <a:lnTo>
                  <a:pt x="466" y="62"/>
                </a:lnTo>
                <a:lnTo>
                  <a:pt x="455" y="54"/>
                </a:lnTo>
                <a:lnTo>
                  <a:pt x="444" y="46"/>
                </a:lnTo>
                <a:lnTo>
                  <a:pt x="432" y="39"/>
                </a:lnTo>
                <a:lnTo>
                  <a:pt x="419" y="32"/>
                </a:lnTo>
                <a:lnTo>
                  <a:pt x="407" y="27"/>
                </a:lnTo>
                <a:lnTo>
                  <a:pt x="394" y="20"/>
                </a:lnTo>
                <a:lnTo>
                  <a:pt x="381" y="16"/>
                </a:lnTo>
                <a:lnTo>
                  <a:pt x="367" y="12"/>
                </a:lnTo>
                <a:lnTo>
                  <a:pt x="354" y="8"/>
                </a:lnTo>
                <a:lnTo>
                  <a:pt x="340" y="5"/>
                </a:lnTo>
                <a:lnTo>
                  <a:pt x="327" y="3"/>
                </a:lnTo>
                <a:lnTo>
                  <a:pt x="313" y="1"/>
                </a:lnTo>
                <a:lnTo>
                  <a:pt x="300" y="0"/>
                </a:lnTo>
                <a:lnTo>
                  <a:pt x="286" y="0"/>
                </a:lnTo>
                <a:lnTo>
                  <a:pt x="260" y="1"/>
                </a:lnTo>
                <a:lnTo>
                  <a:pt x="235" y="4"/>
                </a:lnTo>
                <a:lnTo>
                  <a:pt x="212" y="8"/>
                </a:lnTo>
                <a:lnTo>
                  <a:pt x="188" y="16"/>
                </a:lnTo>
                <a:lnTo>
                  <a:pt x="165" y="25"/>
                </a:lnTo>
                <a:lnTo>
                  <a:pt x="144" y="35"/>
                </a:lnTo>
                <a:lnTo>
                  <a:pt x="123" y="48"/>
                </a:lnTo>
                <a:lnTo>
                  <a:pt x="104" y="63"/>
                </a:lnTo>
                <a:lnTo>
                  <a:pt x="84" y="80"/>
                </a:lnTo>
                <a:lnTo>
                  <a:pt x="68" y="97"/>
                </a:lnTo>
                <a:lnTo>
                  <a:pt x="52" y="116"/>
                </a:lnTo>
                <a:lnTo>
                  <a:pt x="39" y="136"/>
                </a:lnTo>
                <a:lnTo>
                  <a:pt x="27" y="157"/>
                </a:lnTo>
                <a:lnTo>
                  <a:pt x="16" y="180"/>
                </a:lnTo>
                <a:lnTo>
                  <a:pt x="7" y="204"/>
                </a:lnTo>
                <a:lnTo>
                  <a:pt x="0" y="229"/>
                </a:lnTo>
                <a:lnTo>
                  <a:pt x="0" y="231"/>
                </a:lnTo>
                <a:lnTo>
                  <a:pt x="1" y="235"/>
                </a:lnTo>
                <a:lnTo>
                  <a:pt x="4" y="239"/>
                </a:lnTo>
                <a:lnTo>
                  <a:pt x="7" y="243"/>
                </a:lnTo>
                <a:lnTo>
                  <a:pt x="13" y="243"/>
                </a:lnTo>
                <a:lnTo>
                  <a:pt x="88" y="243"/>
                </a:lnTo>
                <a:lnTo>
                  <a:pt x="92" y="243"/>
                </a:lnTo>
                <a:lnTo>
                  <a:pt x="95" y="241"/>
                </a:lnTo>
                <a:lnTo>
                  <a:pt x="98" y="238"/>
                </a:lnTo>
                <a:lnTo>
                  <a:pt x="99" y="234"/>
                </a:lnTo>
                <a:lnTo>
                  <a:pt x="107" y="217"/>
                </a:lnTo>
                <a:lnTo>
                  <a:pt x="112" y="204"/>
                </a:lnTo>
                <a:lnTo>
                  <a:pt x="117" y="195"/>
                </a:lnTo>
                <a:lnTo>
                  <a:pt x="120" y="190"/>
                </a:lnTo>
                <a:lnTo>
                  <a:pt x="127" y="179"/>
                </a:lnTo>
                <a:lnTo>
                  <a:pt x="134" y="169"/>
                </a:lnTo>
                <a:lnTo>
                  <a:pt x="142" y="160"/>
                </a:lnTo>
                <a:lnTo>
                  <a:pt x="151" y="151"/>
                </a:lnTo>
                <a:lnTo>
                  <a:pt x="160" y="143"/>
                </a:lnTo>
                <a:lnTo>
                  <a:pt x="169" y="135"/>
                </a:lnTo>
                <a:lnTo>
                  <a:pt x="180" y="128"/>
                </a:lnTo>
                <a:lnTo>
                  <a:pt x="191" y="122"/>
                </a:lnTo>
                <a:lnTo>
                  <a:pt x="202" y="116"/>
                </a:lnTo>
                <a:lnTo>
                  <a:pt x="213" y="111"/>
                </a:lnTo>
                <a:lnTo>
                  <a:pt x="225" y="107"/>
                </a:lnTo>
                <a:lnTo>
                  <a:pt x="236" y="103"/>
                </a:lnTo>
                <a:lnTo>
                  <a:pt x="248" y="100"/>
                </a:lnTo>
                <a:lnTo>
                  <a:pt x="260" y="98"/>
                </a:lnTo>
                <a:lnTo>
                  <a:pt x="273" y="97"/>
                </a:lnTo>
                <a:lnTo>
                  <a:pt x="286" y="97"/>
                </a:lnTo>
                <a:lnTo>
                  <a:pt x="304" y="98"/>
                </a:lnTo>
                <a:lnTo>
                  <a:pt x="323" y="100"/>
                </a:lnTo>
                <a:lnTo>
                  <a:pt x="340" y="104"/>
                </a:lnTo>
                <a:lnTo>
                  <a:pt x="357" y="110"/>
                </a:lnTo>
                <a:lnTo>
                  <a:pt x="374" y="117"/>
                </a:lnTo>
                <a:lnTo>
                  <a:pt x="389" y="126"/>
                </a:lnTo>
                <a:lnTo>
                  <a:pt x="404" y="137"/>
                </a:lnTo>
                <a:lnTo>
                  <a:pt x="419" y="149"/>
                </a:lnTo>
                <a:lnTo>
                  <a:pt x="366" y="202"/>
                </a:lnTo>
                <a:lnTo>
                  <a:pt x="363" y="205"/>
                </a:lnTo>
                <a:lnTo>
                  <a:pt x="361" y="209"/>
                </a:lnTo>
                <a:lnTo>
                  <a:pt x="360" y="214"/>
                </a:lnTo>
                <a:lnTo>
                  <a:pt x="358" y="219"/>
                </a:lnTo>
                <a:lnTo>
                  <a:pt x="360" y="223"/>
                </a:lnTo>
                <a:lnTo>
                  <a:pt x="361" y="228"/>
                </a:lnTo>
                <a:lnTo>
                  <a:pt x="363" y="232"/>
                </a:lnTo>
                <a:lnTo>
                  <a:pt x="366" y="236"/>
                </a:lnTo>
                <a:lnTo>
                  <a:pt x="370" y="239"/>
                </a:lnTo>
                <a:lnTo>
                  <a:pt x="374" y="242"/>
                </a:lnTo>
                <a:lnTo>
                  <a:pt x="378" y="243"/>
                </a:lnTo>
                <a:lnTo>
                  <a:pt x="383" y="243"/>
                </a:lnTo>
                <a:lnTo>
                  <a:pt x="554" y="243"/>
                </a:lnTo>
                <a:lnTo>
                  <a:pt x="558" y="243"/>
                </a:lnTo>
                <a:lnTo>
                  <a:pt x="563" y="242"/>
                </a:lnTo>
                <a:lnTo>
                  <a:pt x="567" y="239"/>
                </a:lnTo>
                <a:lnTo>
                  <a:pt x="571" y="236"/>
                </a:lnTo>
                <a:lnTo>
                  <a:pt x="574" y="232"/>
                </a:lnTo>
                <a:lnTo>
                  <a:pt x="577" y="228"/>
                </a:lnTo>
                <a:lnTo>
                  <a:pt x="578" y="223"/>
                </a:lnTo>
                <a:lnTo>
                  <a:pt x="578" y="219"/>
                </a:lnTo>
                <a:lnTo>
                  <a:pt x="578" y="48"/>
                </a:lnTo>
                <a:lnTo>
                  <a:pt x="578" y="44"/>
                </a:lnTo>
                <a:lnTo>
                  <a:pt x="577" y="39"/>
                </a:lnTo>
                <a:lnTo>
                  <a:pt x="574" y="35"/>
                </a:lnTo>
                <a:lnTo>
                  <a:pt x="571" y="31"/>
                </a:lnTo>
                <a:close/>
              </a:path>
            </a:pathLst>
          </a:custGeom>
          <a:solidFill>
            <a:schemeClr val="accent1"/>
          </a:solidFill>
          <a:ln>
            <a:noFill/>
          </a:ln>
        </p:spPr>
        <p:txBody>
          <a:bodyPr vert="horz" wrap="square" lIns="243792" tIns="121896" rIns="243792" bIns="121896" numCol="1" anchor="t" anchorCtr="0" compatLnSpc="1">
            <a:prstTxWarp prst="textNoShape">
              <a:avLst/>
            </a:prstTxWarp>
          </a:bodyPr>
          <a:lstStyle/>
          <a:p>
            <a:endParaRPr lang="ru-RU" sz="2400"/>
          </a:p>
        </p:txBody>
      </p:sp>
      <p:sp>
        <p:nvSpPr>
          <p:cNvPr id="31" name="Freeform 35"/>
          <p:cNvSpPr>
            <a:spLocks/>
          </p:cNvSpPr>
          <p:nvPr/>
        </p:nvSpPr>
        <p:spPr bwMode="auto">
          <a:xfrm>
            <a:off x="3576468" y="7825127"/>
            <a:ext cx="812641" cy="342834"/>
          </a:xfrm>
          <a:custGeom>
            <a:avLst/>
            <a:gdLst>
              <a:gd name="T0" fmla="*/ 491 w 575"/>
              <a:gd name="T1" fmla="*/ 0 h 243"/>
              <a:gd name="T2" fmla="*/ 483 w 575"/>
              <a:gd name="T3" fmla="*/ 2 h 243"/>
              <a:gd name="T4" fmla="*/ 479 w 575"/>
              <a:gd name="T5" fmla="*/ 9 h 243"/>
              <a:gd name="T6" fmla="*/ 466 w 575"/>
              <a:gd name="T7" fmla="*/ 39 h 243"/>
              <a:gd name="T8" fmla="*/ 458 w 575"/>
              <a:gd name="T9" fmla="*/ 53 h 243"/>
              <a:gd name="T10" fmla="*/ 444 w 575"/>
              <a:gd name="T11" fmla="*/ 73 h 243"/>
              <a:gd name="T12" fmla="*/ 428 w 575"/>
              <a:gd name="T13" fmla="*/ 92 h 243"/>
              <a:gd name="T14" fmla="*/ 409 w 575"/>
              <a:gd name="T15" fmla="*/ 107 h 243"/>
              <a:gd name="T16" fmla="*/ 388 w 575"/>
              <a:gd name="T17" fmla="*/ 121 h 243"/>
              <a:gd name="T18" fmla="*/ 365 w 575"/>
              <a:gd name="T19" fmla="*/ 132 h 243"/>
              <a:gd name="T20" fmla="*/ 342 w 575"/>
              <a:gd name="T21" fmla="*/ 139 h 243"/>
              <a:gd name="T22" fmla="*/ 318 w 575"/>
              <a:gd name="T23" fmla="*/ 144 h 243"/>
              <a:gd name="T24" fmla="*/ 293 w 575"/>
              <a:gd name="T25" fmla="*/ 146 h 243"/>
              <a:gd name="T26" fmla="*/ 256 w 575"/>
              <a:gd name="T27" fmla="*/ 142 h 243"/>
              <a:gd name="T28" fmla="*/ 222 w 575"/>
              <a:gd name="T29" fmla="*/ 132 h 243"/>
              <a:gd name="T30" fmla="*/ 189 w 575"/>
              <a:gd name="T31" fmla="*/ 115 h 243"/>
              <a:gd name="T32" fmla="*/ 160 w 575"/>
              <a:gd name="T33" fmla="*/ 93 h 243"/>
              <a:gd name="T34" fmla="*/ 215 w 575"/>
              <a:gd name="T35" fmla="*/ 37 h 243"/>
              <a:gd name="T36" fmla="*/ 220 w 575"/>
              <a:gd name="T37" fmla="*/ 29 h 243"/>
              <a:gd name="T38" fmla="*/ 220 w 575"/>
              <a:gd name="T39" fmla="*/ 19 h 243"/>
              <a:gd name="T40" fmla="*/ 215 w 575"/>
              <a:gd name="T41" fmla="*/ 11 h 243"/>
              <a:gd name="T42" fmla="*/ 209 w 575"/>
              <a:gd name="T43" fmla="*/ 3 h 243"/>
              <a:gd name="T44" fmla="*/ 200 w 575"/>
              <a:gd name="T45" fmla="*/ 0 h 243"/>
              <a:gd name="T46" fmla="*/ 25 w 575"/>
              <a:gd name="T47" fmla="*/ 0 h 243"/>
              <a:gd name="T48" fmla="*/ 16 w 575"/>
              <a:gd name="T49" fmla="*/ 1 h 243"/>
              <a:gd name="T50" fmla="*/ 8 w 575"/>
              <a:gd name="T51" fmla="*/ 6 h 243"/>
              <a:gd name="T52" fmla="*/ 3 w 575"/>
              <a:gd name="T53" fmla="*/ 15 h 243"/>
              <a:gd name="T54" fmla="*/ 0 w 575"/>
              <a:gd name="T55" fmla="*/ 24 h 243"/>
              <a:gd name="T56" fmla="*/ 2 w 575"/>
              <a:gd name="T57" fmla="*/ 199 h 243"/>
              <a:gd name="T58" fmla="*/ 5 w 575"/>
              <a:gd name="T59" fmla="*/ 207 h 243"/>
              <a:gd name="T60" fmla="*/ 11 w 575"/>
              <a:gd name="T61" fmla="*/ 215 h 243"/>
              <a:gd name="T62" fmla="*/ 20 w 575"/>
              <a:gd name="T63" fmla="*/ 218 h 243"/>
              <a:gd name="T64" fmla="*/ 30 w 575"/>
              <a:gd name="T65" fmla="*/ 218 h 243"/>
              <a:gd name="T66" fmla="*/ 38 w 575"/>
              <a:gd name="T67" fmla="*/ 215 h 243"/>
              <a:gd name="T68" fmla="*/ 91 w 575"/>
              <a:gd name="T69" fmla="*/ 162 h 243"/>
              <a:gd name="T70" fmla="*/ 112 w 575"/>
              <a:gd name="T71" fmla="*/ 180 h 243"/>
              <a:gd name="T72" fmla="*/ 134 w 575"/>
              <a:gd name="T73" fmla="*/ 196 h 243"/>
              <a:gd name="T74" fmla="*/ 158 w 575"/>
              <a:gd name="T75" fmla="*/ 210 h 243"/>
              <a:gd name="T76" fmla="*/ 184 w 575"/>
              <a:gd name="T77" fmla="*/ 222 h 243"/>
              <a:gd name="T78" fmla="*/ 210 w 575"/>
              <a:gd name="T79" fmla="*/ 231 h 243"/>
              <a:gd name="T80" fmla="*/ 237 w 575"/>
              <a:gd name="T81" fmla="*/ 237 h 243"/>
              <a:gd name="T82" fmla="*/ 264 w 575"/>
              <a:gd name="T83" fmla="*/ 242 h 243"/>
              <a:gd name="T84" fmla="*/ 291 w 575"/>
              <a:gd name="T85" fmla="*/ 243 h 243"/>
              <a:gd name="T86" fmla="*/ 342 w 575"/>
              <a:gd name="T87" fmla="*/ 239 h 243"/>
              <a:gd name="T88" fmla="*/ 389 w 575"/>
              <a:gd name="T89" fmla="*/ 227 h 243"/>
              <a:gd name="T90" fmla="*/ 432 w 575"/>
              <a:gd name="T91" fmla="*/ 207 h 243"/>
              <a:gd name="T92" fmla="*/ 473 w 575"/>
              <a:gd name="T93" fmla="*/ 179 h 243"/>
              <a:gd name="T94" fmla="*/ 509 w 575"/>
              <a:gd name="T95" fmla="*/ 146 h 243"/>
              <a:gd name="T96" fmla="*/ 537 w 575"/>
              <a:gd name="T97" fmla="*/ 107 h 243"/>
              <a:gd name="T98" fmla="*/ 560 w 575"/>
              <a:gd name="T99" fmla="*/ 63 h 243"/>
              <a:gd name="T100" fmla="*/ 575 w 575"/>
              <a:gd name="T101" fmla="*/ 14 h 243"/>
              <a:gd name="T102" fmla="*/ 575 w 575"/>
              <a:gd name="T103" fmla="*/ 12 h 243"/>
              <a:gd name="T104" fmla="*/ 572 w 575"/>
              <a:gd name="T105" fmla="*/ 3 h 243"/>
              <a:gd name="T106" fmla="*/ 563 w 575"/>
              <a:gd name="T107" fmla="*/ 0 h 2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75" h="243">
                <a:moveTo>
                  <a:pt x="563" y="0"/>
                </a:moveTo>
                <a:lnTo>
                  <a:pt x="491" y="0"/>
                </a:lnTo>
                <a:lnTo>
                  <a:pt x="486" y="0"/>
                </a:lnTo>
                <a:lnTo>
                  <a:pt x="483" y="2"/>
                </a:lnTo>
                <a:lnTo>
                  <a:pt x="481" y="4"/>
                </a:lnTo>
                <a:lnTo>
                  <a:pt x="479" y="9"/>
                </a:lnTo>
                <a:lnTo>
                  <a:pt x="471" y="25"/>
                </a:lnTo>
                <a:lnTo>
                  <a:pt x="466" y="39"/>
                </a:lnTo>
                <a:lnTo>
                  <a:pt x="462" y="47"/>
                </a:lnTo>
                <a:lnTo>
                  <a:pt x="458" y="53"/>
                </a:lnTo>
                <a:lnTo>
                  <a:pt x="452" y="64"/>
                </a:lnTo>
                <a:lnTo>
                  <a:pt x="444" y="73"/>
                </a:lnTo>
                <a:lnTo>
                  <a:pt x="437" y="83"/>
                </a:lnTo>
                <a:lnTo>
                  <a:pt x="428" y="92"/>
                </a:lnTo>
                <a:lnTo>
                  <a:pt x="418" y="99"/>
                </a:lnTo>
                <a:lnTo>
                  <a:pt x="409" y="107"/>
                </a:lnTo>
                <a:lnTo>
                  <a:pt x="399" y="114"/>
                </a:lnTo>
                <a:lnTo>
                  <a:pt x="388" y="121"/>
                </a:lnTo>
                <a:lnTo>
                  <a:pt x="376" y="126"/>
                </a:lnTo>
                <a:lnTo>
                  <a:pt x="365" y="132"/>
                </a:lnTo>
                <a:lnTo>
                  <a:pt x="354" y="136"/>
                </a:lnTo>
                <a:lnTo>
                  <a:pt x="342" y="139"/>
                </a:lnTo>
                <a:lnTo>
                  <a:pt x="330" y="142"/>
                </a:lnTo>
                <a:lnTo>
                  <a:pt x="318" y="144"/>
                </a:lnTo>
                <a:lnTo>
                  <a:pt x="305" y="145"/>
                </a:lnTo>
                <a:lnTo>
                  <a:pt x="293" y="146"/>
                </a:lnTo>
                <a:lnTo>
                  <a:pt x="275" y="145"/>
                </a:lnTo>
                <a:lnTo>
                  <a:pt x="256" y="142"/>
                </a:lnTo>
                <a:lnTo>
                  <a:pt x="239" y="138"/>
                </a:lnTo>
                <a:lnTo>
                  <a:pt x="222" y="132"/>
                </a:lnTo>
                <a:lnTo>
                  <a:pt x="205" y="124"/>
                </a:lnTo>
                <a:lnTo>
                  <a:pt x="189" y="115"/>
                </a:lnTo>
                <a:lnTo>
                  <a:pt x="174" y="105"/>
                </a:lnTo>
                <a:lnTo>
                  <a:pt x="160" y="93"/>
                </a:lnTo>
                <a:lnTo>
                  <a:pt x="212" y="41"/>
                </a:lnTo>
                <a:lnTo>
                  <a:pt x="215" y="37"/>
                </a:lnTo>
                <a:lnTo>
                  <a:pt x="218" y="33"/>
                </a:lnTo>
                <a:lnTo>
                  <a:pt x="220" y="29"/>
                </a:lnTo>
                <a:lnTo>
                  <a:pt x="220" y="24"/>
                </a:lnTo>
                <a:lnTo>
                  <a:pt x="220" y="19"/>
                </a:lnTo>
                <a:lnTo>
                  <a:pt x="218" y="15"/>
                </a:lnTo>
                <a:lnTo>
                  <a:pt x="215" y="11"/>
                </a:lnTo>
                <a:lnTo>
                  <a:pt x="212" y="6"/>
                </a:lnTo>
                <a:lnTo>
                  <a:pt x="209" y="3"/>
                </a:lnTo>
                <a:lnTo>
                  <a:pt x="205" y="1"/>
                </a:lnTo>
                <a:lnTo>
                  <a:pt x="200" y="0"/>
                </a:lnTo>
                <a:lnTo>
                  <a:pt x="196" y="0"/>
                </a:lnTo>
                <a:lnTo>
                  <a:pt x="25" y="0"/>
                </a:lnTo>
                <a:lnTo>
                  <a:pt x="20" y="0"/>
                </a:lnTo>
                <a:lnTo>
                  <a:pt x="16" y="1"/>
                </a:lnTo>
                <a:lnTo>
                  <a:pt x="11" y="3"/>
                </a:lnTo>
                <a:lnTo>
                  <a:pt x="8" y="6"/>
                </a:lnTo>
                <a:lnTo>
                  <a:pt x="5" y="11"/>
                </a:lnTo>
                <a:lnTo>
                  <a:pt x="3" y="15"/>
                </a:lnTo>
                <a:lnTo>
                  <a:pt x="2" y="19"/>
                </a:lnTo>
                <a:lnTo>
                  <a:pt x="0" y="24"/>
                </a:lnTo>
                <a:lnTo>
                  <a:pt x="0" y="194"/>
                </a:lnTo>
                <a:lnTo>
                  <a:pt x="2" y="199"/>
                </a:lnTo>
                <a:lnTo>
                  <a:pt x="3" y="203"/>
                </a:lnTo>
                <a:lnTo>
                  <a:pt x="5" y="207"/>
                </a:lnTo>
                <a:lnTo>
                  <a:pt x="8" y="212"/>
                </a:lnTo>
                <a:lnTo>
                  <a:pt x="11" y="215"/>
                </a:lnTo>
                <a:lnTo>
                  <a:pt x="16" y="217"/>
                </a:lnTo>
                <a:lnTo>
                  <a:pt x="20" y="218"/>
                </a:lnTo>
                <a:lnTo>
                  <a:pt x="25" y="218"/>
                </a:lnTo>
                <a:lnTo>
                  <a:pt x="30" y="218"/>
                </a:lnTo>
                <a:lnTo>
                  <a:pt x="34" y="217"/>
                </a:lnTo>
                <a:lnTo>
                  <a:pt x="38" y="215"/>
                </a:lnTo>
                <a:lnTo>
                  <a:pt x="43" y="212"/>
                </a:lnTo>
                <a:lnTo>
                  <a:pt x="91" y="162"/>
                </a:lnTo>
                <a:lnTo>
                  <a:pt x="102" y="172"/>
                </a:lnTo>
                <a:lnTo>
                  <a:pt x="112" y="180"/>
                </a:lnTo>
                <a:lnTo>
                  <a:pt x="124" y="189"/>
                </a:lnTo>
                <a:lnTo>
                  <a:pt x="134" y="196"/>
                </a:lnTo>
                <a:lnTo>
                  <a:pt x="146" y="204"/>
                </a:lnTo>
                <a:lnTo>
                  <a:pt x="158" y="210"/>
                </a:lnTo>
                <a:lnTo>
                  <a:pt x="171" y="217"/>
                </a:lnTo>
                <a:lnTo>
                  <a:pt x="184" y="222"/>
                </a:lnTo>
                <a:lnTo>
                  <a:pt x="197" y="227"/>
                </a:lnTo>
                <a:lnTo>
                  <a:pt x="210" y="231"/>
                </a:lnTo>
                <a:lnTo>
                  <a:pt x="223" y="234"/>
                </a:lnTo>
                <a:lnTo>
                  <a:pt x="237" y="237"/>
                </a:lnTo>
                <a:lnTo>
                  <a:pt x="250" y="240"/>
                </a:lnTo>
                <a:lnTo>
                  <a:pt x="264" y="242"/>
                </a:lnTo>
                <a:lnTo>
                  <a:pt x="277" y="243"/>
                </a:lnTo>
                <a:lnTo>
                  <a:pt x="291" y="243"/>
                </a:lnTo>
                <a:lnTo>
                  <a:pt x="317" y="242"/>
                </a:lnTo>
                <a:lnTo>
                  <a:pt x="342" y="239"/>
                </a:lnTo>
                <a:lnTo>
                  <a:pt x="365" y="234"/>
                </a:lnTo>
                <a:lnTo>
                  <a:pt x="389" y="227"/>
                </a:lnTo>
                <a:lnTo>
                  <a:pt x="411" y="218"/>
                </a:lnTo>
                <a:lnTo>
                  <a:pt x="432" y="207"/>
                </a:lnTo>
                <a:lnTo>
                  <a:pt x="453" y="194"/>
                </a:lnTo>
                <a:lnTo>
                  <a:pt x="473" y="179"/>
                </a:lnTo>
                <a:lnTo>
                  <a:pt x="492" y="163"/>
                </a:lnTo>
                <a:lnTo>
                  <a:pt x="509" y="146"/>
                </a:lnTo>
                <a:lnTo>
                  <a:pt x="524" y="126"/>
                </a:lnTo>
                <a:lnTo>
                  <a:pt x="537" y="107"/>
                </a:lnTo>
                <a:lnTo>
                  <a:pt x="549" y="85"/>
                </a:lnTo>
                <a:lnTo>
                  <a:pt x="560" y="63"/>
                </a:lnTo>
                <a:lnTo>
                  <a:pt x="569" y="39"/>
                </a:lnTo>
                <a:lnTo>
                  <a:pt x="575" y="14"/>
                </a:lnTo>
                <a:lnTo>
                  <a:pt x="575" y="13"/>
                </a:lnTo>
                <a:lnTo>
                  <a:pt x="575" y="12"/>
                </a:lnTo>
                <a:lnTo>
                  <a:pt x="575" y="7"/>
                </a:lnTo>
                <a:lnTo>
                  <a:pt x="572" y="3"/>
                </a:lnTo>
                <a:lnTo>
                  <a:pt x="567" y="0"/>
                </a:lnTo>
                <a:lnTo>
                  <a:pt x="563" y="0"/>
                </a:lnTo>
                <a:close/>
              </a:path>
            </a:pathLst>
          </a:custGeom>
          <a:solidFill>
            <a:schemeClr val="accent1"/>
          </a:solidFill>
          <a:ln>
            <a:noFill/>
          </a:ln>
        </p:spPr>
        <p:txBody>
          <a:bodyPr vert="horz" wrap="square" lIns="243792" tIns="121896" rIns="243792" bIns="121896" numCol="1" anchor="t" anchorCtr="0" compatLnSpc="1">
            <a:prstTxWarp prst="textNoShape">
              <a:avLst/>
            </a:prstTxWarp>
          </a:bodyPr>
          <a:lstStyle/>
          <a:p>
            <a:endParaRPr lang="ru-RU" sz="2400"/>
          </a:p>
        </p:txBody>
      </p:sp>
      <p:sp>
        <p:nvSpPr>
          <p:cNvPr id="32" name="Freeform 36"/>
          <p:cNvSpPr>
            <a:spLocks noEditPoints="1"/>
          </p:cNvSpPr>
          <p:nvPr/>
        </p:nvSpPr>
        <p:spPr bwMode="auto">
          <a:xfrm>
            <a:off x="11804462" y="9217625"/>
            <a:ext cx="825340" cy="821106"/>
          </a:xfrm>
          <a:custGeom>
            <a:avLst/>
            <a:gdLst>
              <a:gd name="T0" fmla="*/ 512 w 585"/>
              <a:gd name="T1" fmla="*/ 99 h 584"/>
              <a:gd name="T2" fmla="*/ 455 w 585"/>
              <a:gd name="T3" fmla="*/ 49 h 584"/>
              <a:gd name="T4" fmla="*/ 387 w 585"/>
              <a:gd name="T5" fmla="*/ 15 h 584"/>
              <a:gd name="T6" fmla="*/ 313 w 585"/>
              <a:gd name="T7" fmla="*/ 1 h 584"/>
              <a:gd name="T8" fmla="*/ 235 w 585"/>
              <a:gd name="T9" fmla="*/ 5 h 584"/>
              <a:gd name="T10" fmla="*/ 162 w 585"/>
              <a:gd name="T11" fmla="*/ 30 h 584"/>
              <a:gd name="T12" fmla="*/ 100 w 585"/>
              <a:gd name="T13" fmla="*/ 72 h 584"/>
              <a:gd name="T14" fmla="*/ 50 w 585"/>
              <a:gd name="T15" fmla="*/ 129 h 584"/>
              <a:gd name="T16" fmla="*/ 16 w 585"/>
              <a:gd name="T17" fmla="*/ 197 h 584"/>
              <a:gd name="T18" fmla="*/ 0 w 585"/>
              <a:gd name="T19" fmla="*/ 273 h 584"/>
              <a:gd name="T20" fmla="*/ 6 w 585"/>
              <a:gd name="T21" fmla="*/ 350 h 584"/>
              <a:gd name="T22" fmla="*/ 31 w 585"/>
              <a:gd name="T23" fmla="*/ 422 h 584"/>
              <a:gd name="T24" fmla="*/ 73 w 585"/>
              <a:gd name="T25" fmla="*/ 486 h 584"/>
              <a:gd name="T26" fmla="*/ 129 w 585"/>
              <a:gd name="T27" fmla="*/ 535 h 584"/>
              <a:gd name="T28" fmla="*/ 198 w 585"/>
              <a:gd name="T29" fmla="*/ 569 h 584"/>
              <a:gd name="T30" fmla="*/ 273 w 585"/>
              <a:gd name="T31" fmla="*/ 584 h 584"/>
              <a:gd name="T32" fmla="*/ 350 w 585"/>
              <a:gd name="T33" fmla="*/ 578 h 584"/>
              <a:gd name="T34" fmla="*/ 422 w 585"/>
              <a:gd name="T35" fmla="*/ 555 h 584"/>
              <a:gd name="T36" fmla="*/ 485 w 585"/>
              <a:gd name="T37" fmla="*/ 512 h 584"/>
              <a:gd name="T38" fmla="*/ 535 w 585"/>
              <a:gd name="T39" fmla="*/ 455 h 584"/>
              <a:gd name="T40" fmla="*/ 570 w 585"/>
              <a:gd name="T41" fmla="*/ 386 h 584"/>
              <a:gd name="T42" fmla="*/ 584 w 585"/>
              <a:gd name="T43" fmla="*/ 312 h 584"/>
              <a:gd name="T44" fmla="*/ 579 w 585"/>
              <a:gd name="T45" fmla="*/ 234 h 584"/>
              <a:gd name="T46" fmla="*/ 554 w 585"/>
              <a:gd name="T47" fmla="*/ 163 h 584"/>
              <a:gd name="T48" fmla="*/ 456 w 585"/>
              <a:gd name="T49" fmla="*/ 419 h 584"/>
              <a:gd name="T50" fmla="*/ 418 w 585"/>
              <a:gd name="T51" fmla="*/ 456 h 584"/>
              <a:gd name="T52" fmla="*/ 372 w 585"/>
              <a:gd name="T53" fmla="*/ 483 h 584"/>
              <a:gd name="T54" fmla="*/ 320 w 585"/>
              <a:gd name="T55" fmla="*/ 498 h 584"/>
              <a:gd name="T56" fmla="*/ 265 w 585"/>
              <a:gd name="T57" fmla="*/ 498 h 584"/>
              <a:gd name="T58" fmla="*/ 213 w 585"/>
              <a:gd name="T59" fmla="*/ 483 h 584"/>
              <a:gd name="T60" fmla="*/ 166 w 585"/>
              <a:gd name="T61" fmla="*/ 456 h 584"/>
              <a:gd name="T62" fmla="*/ 128 w 585"/>
              <a:gd name="T63" fmla="*/ 419 h 584"/>
              <a:gd name="T64" fmla="*/ 101 w 585"/>
              <a:gd name="T65" fmla="*/ 371 h 584"/>
              <a:gd name="T66" fmla="*/ 87 w 585"/>
              <a:gd name="T67" fmla="*/ 319 h 584"/>
              <a:gd name="T68" fmla="*/ 87 w 585"/>
              <a:gd name="T69" fmla="*/ 264 h 584"/>
              <a:gd name="T70" fmla="*/ 101 w 585"/>
              <a:gd name="T71" fmla="*/ 212 h 584"/>
              <a:gd name="T72" fmla="*/ 128 w 585"/>
              <a:gd name="T73" fmla="*/ 166 h 584"/>
              <a:gd name="T74" fmla="*/ 166 w 585"/>
              <a:gd name="T75" fmla="*/ 128 h 584"/>
              <a:gd name="T76" fmla="*/ 213 w 585"/>
              <a:gd name="T77" fmla="*/ 101 h 584"/>
              <a:gd name="T78" fmla="*/ 265 w 585"/>
              <a:gd name="T79" fmla="*/ 87 h 584"/>
              <a:gd name="T80" fmla="*/ 320 w 585"/>
              <a:gd name="T81" fmla="*/ 87 h 584"/>
              <a:gd name="T82" fmla="*/ 372 w 585"/>
              <a:gd name="T83" fmla="*/ 101 h 584"/>
              <a:gd name="T84" fmla="*/ 418 w 585"/>
              <a:gd name="T85" fmla="*/ 128 h 584"/>
              <a:gd name="T86" fmla="*/ 456 w 585"/>
              <a:gd name="T87" fmla="*/ 166 h 584"/>
              <a:gd name="T88" fmla="*/ 484 w 585"/>
              <a:gd name="T89" fmla="*/ 212 h 584"/>
              <a:gd name="T90" fmla="*/ 497 w 585"/>
              <a:gd name="T91" fmla="*/ 264 h 584"/>
              <a:gd name="T92" fmla="*/ 497 w 585"/>
              <a:gd name="T93" fmla="*/ 319 h 584"/>
              <a:gd name="T94" fmla="*/ 484 w 585"/>
              <a:gd name="T95" fmla="*/ 371 h 5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585" h="584">
                <a:moveTo>
                  <a:pt x="546" y="146"/>
                </a:moveTo>
                <a:lnTo>
                  <a:pt x="535" y="129"/>
                </a:lnTo>
                <a:lnTo>
                  <a:pt x="524" y="113"/>
                </a:lnTo>
                <a:lnTo>
                  <a:pt x="512" y="99"/>
                </a:lnTo>
                <a:lnTo>
                  <a:pt x="499" y="85"/>
                </a:lnTo>
                <a:lnTo>
                  <a:pt x="485" y="72"/>
                </a:lnTo>
                <a:lnTo>
                  <a:pt x="471" y="60"/>
                </a:lnTo>
                <a:lnTo>
                  <a:pt x="455" y="49"/>
                </a:lnTo>
                <a:lnTo>
                  <a:pt x="439" y="39"/>
                </a:lnTo>
                <a:lnTo>
                  <a:pt x="422" y="30"/>
                </a:lnTo>
                <a:lnTo>
                  <a:pt x="404" y="22"/>
                </a:lnTo>
                <a:lnTo>
                  <a:pt x="387" y="15"/>
                </a:lnTo>
                <a:lnTo>
                  <a:pt x="369" y="9"/>
                </a:lnTo>
                <a:lnTo>
                  <a:pt x="350" y="5"/>
                </a:lnTo>
                <a:lnTo>
                  <a:pt x="332" y="2"/>
                </a:lnTo>
                <a:lnTo>
                  <a:pt x="313" y="1"/>
                </a:lnTo>
                <a:lnTo>
                  <a:pt x="292" y="0"/>
                </a:lnTo>
                <a:lnTo>
                  <a:pt x="273" y="1"/>
                </a:lnTo>
                <a:lnTo>
                  <a:pt x="253" y="2"/>
                </a:lnTo>
                <a:lnTo>
                  <a:pt x="235" y="5"/>
                </a:lnTo>
                <a:lnTo>
                  <a:pt x="216" y="9"/>
                </a:lnTo>
                <a:lnTo>
                  <a:pt x="198" y="15"/>
                </a:lnTo>
                <a:lnTo>
                  <a:pt x="180" y="22"/>
                </a:lnTo>
                <a:lnTo>
                  <a:pt x="162" y="30"/>
                </a:lnTo>
                <a:lnTo>
                  <a:pt x="146" y="39"/>
                </a:lnTo>
                <a:lnTo>
                  <a:pt x="129" y="49"/>
                </a:lnTo>
                <a:lnTo>
                  <a:pt x="114" y="60"/>
                </a:lnTo>
                <a:lnTo>
                  <a:pt x="100" y="72"/>
                </a:lnTo>
                <a:lnTo>
                  <a:pt x="86" y="85"/>
                </a:lnTo>
                <a:lnTo>
                  <a:pt x="73" y="99"/>
                </a:lnTo>
                <a:lnTo>
                  <a:pt x="61" y="113"/>
                </a:lnTo>
                <a:lnTo>
                  <a:pt x="50" y="129"/>
                </a:lnTo>
                <a:lnTo>
                  <a:pt x="39" y="146"/>
                </a:lnTo>
                <a:lnTo>
                  <a:pt x="31" y="163"/>
                </a:lnTo>
                <a:lnTo>
                  <a:pt x="22" y="180"/>
                </a:lnTo>
                <a:lnTo>
                  <a:pt x="16" y="197"/>
                </a:lnTo>
                <a:lnTo>
                  <a:pt x="10" y="216"/>
                </a:lnTo>
                <a:lnTo>
                  <a:pt x="6" y="234"/>
                </a:lnTo>
                <a:lnTo>
                  <a:pt x="3" y="253"/>
                </a:lnTo>
                <a:lnTo>
                  <a:pt x="0" y="273"/>
                </a:lnTo>
                <a:lnTo>
                  <a:pt x="0" y="292"/>
                </a:lnTo>
                <a:lnTo>
                  <a:pt x="0" y="312"/>
                </a:lnTo>
                <a:lnTo>
                  <a:pt x="3" y="331"/>
                </a:lnTo>
                <a:lnTo>
                  <a:pt x="6" y="350"/>
                </a:lnTo>
                <a:lnTo>
                  <a:pt x="10" y="369"/>
                </a:lnTo>
                <a:lnTo>
                  <a:pt x="16" y="386"/>
                </a:lnTo>
                <a:lnTo>
                  <a:pt x="22" y="405"/>
                </a:lnTo>
                <a:lnTo>
                  <a:pt x="31" y="422"/>
                </a:lnTo>
                <a:lnTo>
                  <a:pt x="39" y="439"/>
                </a:lnTo>
                <a:lnTo>
                  <a:pt x="50" y="455"/>
                </a:lnTo>
                <a:lnTo>
                  <a:pt x="61" y="471"/>
                </a:lnTo>
                <a:lnTo>
                  <a:pt x="73" y="486"/>
                </a:lnTo>
                <a:lnTo>
                  <a:pt x="86" y="499"/>
                </a:lnTo>
                <a:lnTo>
                  <a:pt x="100" y="512"/>
                </a:lnTo>
                <a:lnTo>
                  <a:pt x="114" y="523"/>
                </a:lnTo>
                <a:lnTo>
                  <a:pt x="129" y="535"/>
                </a:lnTo>
                <a:lnTo>
                  <a:pt x="146" y="545"/>
                </a:lnTo>
                <a:lnTo>
                  <a:pt x="162" y="555"/>
                </a:lnTo>
                <a:lnTo>
                  <a:pt x="180" y="562"/>
                </a:lnTo>
                <a:lnTo>
                  <a:pt x="198" y="569"/>
                </a:lnTo>
                <a:lnTo>
                  <a:pt x="216" y="574"/>
                </a:lnTo>
                <a:lnTo>
                  <a:pt x="235" y="578"/>
                </a:lnTo>
                <a:lnTo>
                  <a:pt x="253" y="582"/>
                </a:lnTo>
                <a:lnTo>
                  <a:pt x="273" y="584"/>
                </a:lnTo>
                <a:lnTo>
                  <a:pt x="292" y="584"/>
                </a:lnTo>
                <a:lnTo>
                  <a:pt x="313" y="584"/>
                </a:lnTo>
                <a:lnTo>
                  <a:pt x="332" y="582"/>
                </a:lnTo>
                <a:lnTo>
                  <a:pt x="350" y="578"/>
                </a:lnTo>
                <a:lnTo>
                  <a:pt x="369" y="574"/>
                </a:lnTo>
                <a:lnTo>
                  <a:pt x="387" y="569"/>
                </a:lnTo>
                <a:lnTo>
                  <a:pt x="404" y="562"/>
                </a:lnTo>
                <a:lnTo>
                  <a:pt x="422" y="555"/>
                </a:lnTo>
                <a:lnTo>
                  <a:pt x="439" y="545"/>
                </a:lnTo>
                <a:lnTo>
                  <a:pt x="455" y="535"/>
                </a:lnTo>
                <a:lnTo>
                  <a:pt x="471" y="523"/>
                </a:lnTo>
                <a:lnTo>
                  <a:pt x="485" y="512"/>
                </a:lnTo>
                <a:lnTo>
                  <a:pt x="499" y="499"/>
                </a:lnTo>
                <a:lnTo>
                  <a:pt x="512" y="486"/>
                </a:lnTo>
                <a:lnTo>
                  <a:pt x="524" y="471"/>
                </a:lnTo>
                <a:lnTo>
                  <a:pt x="535" y="455"/>
                </a:lnTo>
                <a:lnTo>
                  <a:pt x="546" y="439"/>
                </a:lnTo>
                <a:lnTo>
                  <a:pt x="554" y="422"/>
                </a:lnTo>
                <a:lnTo>
                  <a:pt x="563" y="405"/>
                </a:lnTo>
                <a:lnTo>
                  <a:pt x="570" y="386"/>
                </a:lnTo>
                <a:lnTo>
                  <a:pt x="575" y="369"/>
                </a:lnTo>
                <a:lnTo>
                  <a:pt x="579" y="350"/>
                </a:lnTo>
                <a:lnTo>
                  <a:pt x="583" y="331"/>
                </a:lnTo>
                <a:lnTo>
                  <a:pt x="584" y="312"/>
                </a:lnTo>
                <a:lnTo>
                  <a:pt x="585" y="292"/>
                </a:lnTo>
                <a:lnTo>
                  <a:pt x="584" y="273"/>
                </a:lnTo>
                <a:lnTo>
                  <a:pt x="583" y="253"/>
                </a:lnTo>
                <a:lnTo>
                  <a:pt x="579" y="234"/>
                </a:lnTo>
                <a:lnTo>
                  <a:pt x="575" y="216"/>
                </a:lnTo>
                <a:lnTo>
                  <a:pt x="570" y="197"/>
                </a:lnTo>
                <a:lnTo>
                  <a:pt x="563" y="180"/>
                </a:lnTo>
                <a:lnTo>
                  <a:pt x="554" y="163"/>
                </a:lnTo>
                <a:lnTo>
                  <a:pt x="546" y="146"/>
                </a:lnTo>
                <a:close/>
                <a:moveTo>
                  <a:pt x="471" y="396"/>
                </a:moveTo>
                <a:lnTo>
                  <a:pt x="465" y="408"/>
                </a:lnTo>
                <a:lnTo>
                  <a:pt x="456" y="419"/>
                </a:lnTo>
                <a:lnTo>
                  <a:pt x="448" y="428"/>
                </a:lnTo>
                <a:lnTo>
                  <a:pt x="439" y="438"/>
                </a:lnTo>
                <a:lnTo>
                  <a:pt x="429" y="448"/>
                </a:lnTo>
                <a:lnTo>
                  <a:pt x="418" y="456"/>
                </a:lnTo>
                <a:lnTo>
                  <a:pt x="408" y="464"/>
                </a:lnTo>
                <a:lnTo>
                  <a:pt x="397" y="472"/>
                </a:lnTo>
                <a:lnTo>
                  <a:pt x="384" y="478"/>
                </a:lnTo>
                <a:lnTo>
                  <a:pt x="372" y="483"/>
                </a:lnTo>
                <a:lnTo>
                  <a:pt x="359" y="488"/>
                </a:lnTo>
                <a:lnTo>
                  <a:pt x="347" y="492"/>
                </a:lnTo>
                <a:lnTo>
                  <a:pt x="333" y="495"/>
                </a:lnTo>
                <a:lnTo>
                  <a:pt x="320" y="498"/>
                </a:lnTo>
                <a:lnTo>
                  <a:pt x="306" y="499"/>
                </a:lnTo>
                <a:lnTo>
                  <a:pt x="292" y="499"/>
                </a:lnTo>
                <a:lnTo>
                  <a:pt x="278" y="499"/>
                </a:lnTo>
                <a:lnTo>
                  <a:pt x="265" y="498"/>
                </a:lnTo>
                <a:lnTo>
                  <a:pt x="251" y="495"/>
                </a:lnTo>
                <a:lnTo>
                  <a:pt x="238" y="492"/>
                </a:lnTo>
                <a:lnTo>
                  <a:pt x="225" y="488"/>
                </a:lnTo>
                <a:lnTo>
                  <a:pt x="213" y="483"/>
                </a:lnTo>
                <a:lnTo>
                  <a:pt x="200" y="478"/>
                </a:lnTo>
                <a:lnTo>
                  <a:pt x="188" y="472"/>
                </a:lnTo>
                <a:lnTo>
                  <a:pt x="176" y="464"/>
                </a:lnTo>
                <a:lnTo>
                  <a:pt x="166" y="456"/>
                </a:lnTo>
                <a:lnTo>
                  <a:pt x="156" y="448"/>
                </a:lnTo>
                <a:lnTo>
                  <a:pt x="146" y="438"/>
                </a:lnTo>
                <a:lnTo>
                  <a:pt x="137" y="428"/>
                </a:lnTo>
                <a:lnTo>
                  <a:pt x="128" y="419"/>
                </a:lnTo>
                <a:lnTo>
                  <a:pt x="120" y="408"/>
                </a:lnTo>
                <a:lnTo>
                  <a:pt x="113" y="396"/>
                </a:lnTo>
                <a:lnTo>
                  <a:pt x="106" y="384"/>
                </a:lnTo>
                <a:lnTo>
                  <a:pt x="101" y="371"/>
                </a:lnTo>
                <a:lnTo>
                  <a:pt x="97" y="359"/>
                </a:lnTo>
                <a:lnTo>
                  <a:pt x="92" y="346"/>
                </a:lnTo>
                <a:lnTo>
                  <a:pt x="89" y="333"/>
                </a:lnTo>
                <a:lnTo>
                  <a:pt x="87" y="319"/>
                </a:lnTo>
                <a:lnTo>
                  <a:pt x="86" y="306"/>
                </a:lnTo>
                <a:lnTo>
                  <a:pt x="86" y="292"/>
                </a:lnTo>
                <a:lnTo>
                  <a:pt x="86" y="278"/>
                </a:lnTo>
                <a:lnTo>
                  <a:pt x="87" y="264"/>
                </a:lnTo>
                <a:lnTo>
                  <a:pt x="89" y="251"/>
                </a:lnTo>
                <a:lnTo>
                  <a:pt x="92" y="238"/>
                </a:lnTo>
                <a:lnTo>
                  <a:pt x="97" y="225"/>
                </a:lnTo>
                <a:lnTo>
                  <a:pt x="101" y="212"/>
                </a:lnTo>
                <a:lnTo>
                  <a:pt x="106" y="201"/>
                </a:lnTo>
                <a:lnTo>
                  <a:pt x="113" y="189"/>
                </a:lnTo>
                <a:lnTo>
                  <a:pt x="120" y="177"/>
                </a:lnTo>
                <a:lnTo>
                  <a:pt x="128" y="166"/>
                </a:lnTo>
                <a:lnTo>
                  <a:pt x="137" y="155"/>
                </a:lnTo>
                <a:lnTo>
                  <a:pt x="146" y="146"/>
                </a:lnTo>
                <a:lnTo>
                  <a:pt x="156" y="137"/>
                </a:lnTo>
                <a:lnTo>
                  <a:pt x="166" y="128"/>
                </a:lnTo>
                <a:lnTo>
                  <a:pt x="176" y="121"/>
                </a:lnTo>
                <a:lnTo>
                  <a:pt x="188" y="113"/>
                </a:lnTo>
                <a:lnTo>
                  <a:pt x="200" y="107"/>
                </a:lnTo>
                <a:lnTo>
                  <a:pt x="213" y="101"/>
                </a:lnTo>
                <a:lnTo>
                  <a:pt x="225" y="96"/>
                </a:lnTo>
                <a:lnTo>
                  <a:pt x="238" y="93"/>
                </a:lnTo>
                <a:lnTo>
                  <a:pt x="251" y="89"/>
                </a:lnTo>
                <a:lnTo>
                  <a:pt x="265" y="87"/>
                </a:lnTo>
                <a:lnTo>
                  <a:pt x="278" y="86"/>
                </a:lnTo>
                <a:lnTo>
                  <a:pt x="292" y="85"/>
                </a:lnTo>
                <a:lnTo>
                  <a:pt x="306" y="86"/>
                </a:lnTo>
                <a:lnTo>
                  <a:pt x="320" y="87"/>
                </a:lnTo>
                <a:lnTo>
                  <a:pt x="333" y="89"/>
                </a:lnTo>
                <a:lnTo>
                  <a:pt x="347" y="93"/>
                </a:lnTo>
                <a:lnTo>
                  <a:pt x="359" y="96"/>
                </a:lnTo>
                <a:lnTo>
                  <a:pt x="372" y="101"/>
                </a:lnTo>
                <a:lnTo>
                  <a:pt x="384" y="107"/>
                </a:lnTo>
                <a:lnTo>
                  <a:pt x="397" y="113"/>
                </a:lnTo>
                <a:lnTo>
                  <a:pt x="408" y="121"/>
                </a:lnTo>
                <a:lnTo>
                  <a:pt x="418" y="128"/>
                </a:lnTo>
                <a:lnTo>
                  <a:pt x="429" y="137"/>
                </a:lnTo>
                <a:lnTo>
                  <a:pt x="439" y="146"/>
                </a:lnTo>
                <a:lnTo>
                  <a:pt x="448" y="155"/>
                </a:lnTo>
                <a:lnTo>
                  <a:pt x="456" y="166"/>
                </a:lnTo>
                <a:lnTo>
                  <a:pt x="465" y="177"/>
                </a:lnTo>
                <a:lnTo>
                  <a:pt x="471" y="189"/>
                </a:lnTo>
                <a:lnTo>
                  <a:pt x="478" y="201"/>
                </a:lnTo>
                <a:lnTo>
                  <a:pt x="484" y="212"/>
                </a:lnTo>
                <a:lnTo>
                  <a:pt x="489" y="225"/>
                </a:lnTo>
                <a:lnTo>
                  <a:pt x="493" y="238"/>
                </a:lnTo>
                <a:lnTo>
                  <a:pt x="495" y="251"/>
                </a:lnTo>
                <a:lnTo>
                  <a:pt x="497" y="264"/>
                </a:lnTo>
                <a:lnTo>
                  <a:pt x="499" y="278"/>
                </a:lnTo>
                <a:lnTo>
                  <a:pt x="499" y="292"/>
                </a:lnTo>
                <a:lnTo>
                  <a:pt x="499" y="306"/>
                </a:lnTo>
                <a:lnTo>
                  <a:pt x="497" y="319"/>
                </a:lnTo>
                <a:lnTo>
                  <a:pt x="495" y="333"/>
                </a:lnTo>
                <a:lnTo>
                  <a:pt x="493" y="346"/>
                </a:lnTo>
                <a:lnTo>
                  <a:pt x="489" y="359"/>
                </a:lnTo>
                <a:lnTo>
                  <a:pt x="484" y="371"/>
                </a:lnTo>
                <a:lnTo>
                  <a:pt x="478" y="384"/>
                </a:lnTo>
                <a:lnTo>
                  <a:pt x="471" y="396"/>
                </a:lnTo>
                <a:close/>
              </a:path>
            </a:pathLst>
          </a:custGeom>
          <a:solidFill>
            <a:schemeClr val="accent1"/>
          </a:solidFill>
          <a:ln>
            <a:noFill/>
          </a:ln>
        </p:spPr>
        <p:txBody>
          <a:bodyPr vert="horz" wrap="square" lIns="243792" tIns="121896" rIns="243792" bIns="121896" numCol="1" anchor="t" anchorCtr="0" compatLnSpc="1">
            <a:prstTxWarp prst="textNoShape">
              <a:avLst/>
            </a:prstTxWarp>
          </a:bodyPr>
          <a:lstStyle/>
          <a:p>
            <a:endParaRPr lang="ru-RU" sz="2400"/>
          </a:p>
        </p:txBody>
      </p:sp>
      <p:sp>
        <p:nvSpPr>
          <p:cNvPr id="33" name="Freeform 37"/>
          <p:cNvSpPr>
            <a:spLocks/>
          </p:cNvSpPr>
          <p:nvPr/>
        </p:nvSpPr>
        <p:spPr bwMode="auto">
          <a:xfrm>
            <a:off x="12037249" y="9446180"/>
            <a:ext cx="363996" cy="363996"/>
          </a:xfrm>
          <a:custGeom>
            <a:avLst/>
            <a:gdLst>
              <a:gd name="T0" fmla="*/ 258 w 258"/>
              <a:gd name="T1" fmla="*/ 68 h 258"/>
              <a:gd name="T2" fmla="*/ 257 w 258"/>
              <a:gd name="T3" fmla="*/ 63 h 258"/>
              <a:gd name="T4" fmla="*/ 253 w 258"/>
              <a:gd name="T5" fmla="*/ 59 h 258"/>
              <a:gd name="T6" fmla="*/ 198 w 258"/>
              <a:gd name="T7" fmla="*/ 4 h 258"/>
              <a:gd name="T8" fmla="*/ 194 w 258"/>
              <a:gd name="T9" fmla="*/ 1 h 258"/>
              <a:gd name="T10" fmla="*/ 190 w 258"/>
              <a:gd name="T11" fmla="*/ 0 h 258"/>
              <a:gd name="T12" fmla="*/ 184 w 258"/>
              <a:gd name="T13" fmla="*/ 1 h 258"/>
              <a:gd name="T14" fmla="*/ 181 w 258"/>
              <a:gd name="T15" fmla="*/ 4 h 258"/>
              <a:gd name="T16" fmla="*/ 128 w 258"/>
              <a:gd name="T17" fmla="*/ 56 h 258"/>
              <a:gd name="T18" fmla="*/ 76 w 258"/>
              <a:gd name="T19" fmla="*/ 4 h 258"/>
              <a:gd name="T20" fmla="*/ 72 w 258"/>
              <a:gd name="T21" fmla="*/ 1 h 258"/>
              <a:gd name="T22" fmla="*/ 68 w 258"/>
              <a:gd name="T23" fmla="*/ 0 h 258"/>
              <a:gd name="T24" fmla="*/ 63 w 258"/>
              <a:gd name="T25" fmla="*/ 1 h 258"/>
              <a:gd name="T26" fmla="*/ 59 w 258"/>
              <a:gd name="T27" fmla="*/ 4 h 258"/>
              <a:gd name="T28" fmla="*/ 3 w 258"/>
              <a:gd name="T29" fmla="*/ 59 h 258"/>
              <a:gd name="T30" fmla="*/ 1 w 258"/>
              <a:gd name="T31" fmla="*/ 63 h 258"/>
              <a:gd name="T32" fmla="*/ 0 w 258"/>
              <a:gd name="T33" fmla="*/ 68 h 258"/>
              <a:gd name="T34" fmla="*/ 1 w 258"/>
              <a:gd name="T35" fmla="*/ 73 h 258"/>
              <a:gd name="T36" fmla="*/ 3 w 258"/>
              <a:gd name="T37" fmla="*/ 78 h 258"/>
              <a:gd name="T38" fmla="*/ 56 w 258"/>
              <a:gd name="T39" fmla="*/ 129 h 258"/>
              <a:gd name="T40" fmla="*/ 3 w 258"/>
              <a:gd name="T41" fmla="*/ 181 h 258"/>
              <a:gd name="T42" fmla="*/ 1 w 258"/>
              <a:gd name="T43" fmla="*/ 186 h 258"/>
              <a:gd name="T44" fmla="*/ 0 w 258"/>
              <a:gd name="T45" fmla="*/ 190 h 258"/>
              <a:gd name="T46" fmla="*/ 1 w 258"/>
              <a:gd name="T47" fmla="*/ 194 h 258"/>
              <a:gd name="T48" fmla="*/ 3 w 258"/>
              <a:gd name="T49" fmla="*/ 198 h 258"/>
              <a:gd name="T50" fmla="*/ 59 w 258"/>
              <a:gd name="T51" fmla="*/ 255 h 258"/>
              <a:gd name="T52" fmla="*/ 63 w 258"/>
              <a:gd name="T53" fmla="*/ 257 h 258"/>
              <a:gd name="T54" fmla="*/ 68 w 258"/>
              <a:gd name="T55" fmla="*/ 258 h 258"/>
              <a:gd name="T56" fmla="*/ 72 w 258"/>
              <a:gd name="T57" fmla="*/ 257 h 258"/>
              <a:gd name="T58" fmla="*/ 76 w 258"/>
              <a:gd name="T59" fmla="*/ 255 h 258"/>
              <a:gd name="T60" fmla="*/ 128 w 258"/>
              <a:gd name="T61" fmla="*/ 202 h 258"/>
              <a:gd name="T62" fmla="*/ 181 w 258"/>
              <a:gd name="T63" fmla="*/ 255 h 258"/>
              <a:gd name="T64" fmla="*/ 184 w 258"/>
              <a:gd name="T65" fmla="*/ 257 h 258"/>
              <a:gd name="T66" fmla="*/ 190 w 258"/>
              <a:gd name="T67" fmla="*/ 258 h 258"/>
              <a:gd name="T68" fmla="*/ 194 w 258"/>
              <a:gd name="T69" fmla="*/ 257 h 258"/>
              <a:gd name="T70" fmla="*/ 198 w 258"/>
              <a:gd name="T71" fmla="*/ 255 h 258"/>
              <a:gd name="T72" fmla="*/ 253 w 258"/>
              <a:gd name="T73" fmla="*/ 198 h 258"/>
              <a:gd name="T74" fmla="*/ 257 w 258"/>
              <a:gd name="T75" fmla="*/ 194 h 258"/>
              <a:gd name="T76" fmla="*/ 258 w 258"/>
              <a:gd name="T77" fmla="*/ 190 h 258"/>
              <a:gd name="T78" fmla="*/ 257 w 258"/>
              <a:gd name="T79" fmla="*/ 186 h 258"/>
              <a:gd name="T80" fmla="*/ 253 w 258"/>
              <a:gd name="T81" fmla="*/ 181 h 258"/>
              <a:gd name="T82" fmla="*/ 201 w 258"/>
              <a:gd name="T83" fmla="*/ 129 h 258"/>
              <a:gd name="T84" fmla="*/ 253 w 258"/>
              <a:gd name="T85" fmla="*/ 78 h 258"/>
              <a:gd name="T86" fmla="*/ 257 w 258"/>
              <a:gd name="T87" fmla="*/ 73 h 258"/>
              <a:gd name="T88" fmla="*/ 258 w 258"/>
              <a:gd name="T89" fmla="*/ 68 h 2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58" h="258">
                <a:moveTo>
                  <a:pt x="258" y="68"/>
                </a:moveTo>
                <a:lnTo>
                  <a:pt x="257" y="63"/>
                </a:lnTo>
                <a:lnTo>
                  <a:pt x="253" y="59"/>
                </a:lnTo>
                <a:lnTo>
                  <a:pt x="198" y="4"/>
                </a:lnTo>
                <a:lnTo>
                  <a:pt x="194" y="1"/>
                </a:lnTo>
                <a:lnTo>
                  <a:pt x="190" y="0"/>
                </a:lnTo>
                <a:lnTo>
                  <a:pt x="184" y="1"/>
                </a:lnTo>
                <a:lnTo>
                  <a:pt x="181" y="4"/>
                </a:lnTo>
                <a:lnTo>
                  <a:pt x="128" y="56"/>
                </a:lnTo>
                <a:lnTo>
                  <a:pt x="76" y="4"/>
                </a:lnTo>
                <a:lnTo>
                  <a:pt x="72" y="1"/>
                </a:lnTo>
                <a:lnTo>
                  <a:pt x="68" y="0"/>
                </a:lnTo>
                <a:lnTo>
                  <a:pt x="63" y="1"/>
                </a:lnTo>
                <a:lnTo>
                  <a:pt x="59" y="4"/>
                </a:lnTo>
                <a:lnTo>
                  <a:pt x="3" y="59"/>
                </a:lnTo>
                <a:lnTo>
                  <a:pt x="1" y="63"/>
                </a:lnTo>
                <a:lnTo>
                  <a:pt x="0" y="68"/>
                </a:lnTo>
                <a:lnTo>
                  <a:pt x="1" y="73"/>
                </a:lnTo>
                <a:lnTo>
                  <a:pt x="3" y="78"/>
                </a:lnTo>
                <a:lnTo>
                  <a:pt x="56" y="129"/>
                </a:lnTo>
                <a:lnTo>
                  <a:pt x="3" y="181"/>
                </a:lnTo>
                <a:lnTo>
                  <a:pt x="1" y="186"/>
                </a:lnTo>
                <a:lnTo>
                  <a:pt x="0" y="190"/>
                </a:lnTo>
                <a:lnTo>
                  <a:pt x="1" y="194"/>
                </a:lnTo>
                <a:lnTo>
                  <a:pt x="3" y="198"/>
                </a:lnTo>
                <a:lnTo>
                  <a:pt x="59" y="255"/>
                </a:lnTo>
                <a:lnTo>
                  <a:pt x="63" y="257"/>
                </a:lnTo>
                <a:lnTo>
                  <a:pt x="68" y="258"/>
                </a:lnTo>
                <a:lnTo>
                  <a:pt x="72" y="257"/>
                </a:lnTo>
                <a:lnTo>
                  <a:pt x="76" y="255"/>
                </a:lnTo>
                <a:lnTo>
                  <a:pt x="128" y="202"/>
                </a:lnTo>
                <a:lnTo>
                  <a:pt x="181" y="255"/>
                </a:lnTo>
                <a:lnTo>
                  <a:pt x="184" y="257"/>
                </a:lnTo>
                <a:lnTo>
                  <a:pt x="190" y="258"/>
                </a:lnTo>
                <a:lnTo>
                  <a:pt x="194" y="257"/>
                </a:lnTo>
                <a:lnTo>
                  <a:pt x="198" y="255"/>
                </a:lnTo>
                <a:lnTo>
                  <a:pt x="253" y="198"/>
                </a:lnTo>
                <a:lnTo>
                  <a:pt x="257" y="194"/>
                </a:lnTo>
                <a:lnTo>
                  <a:pt x="258" y="190"/>
                </a:lnTo>
                <a:lnTo>
                  <a:pt x="257" y="186"/>
                </a:lnTo>
                <a:lnTo>
                  <a:pt x="253" y="181"/>
                </a:lnTo>
                <a:lnTo>
                  <a:pt x="201" y="129"/>
                </a:lnTo>
                <a:lnTo>
                  <a:pt x="253" y="78"/>
                </a:lnTo>
                <a:lnTo>
                  <a:pt x="257" y="73"/>
                </a:lnTo>
                <a:lnTo>
                  <a:pt x="258" y="68"/>
                </a:lnTo>
                <a:close/>
              </a:path>
            </a:pathLst>
          </a:custGeom>
          <a:solidFill>
            <a:schemeClr val="accent1"/>
          </a:solidFill>
          <a:ln>
            <a:noFill/>
          </a:ln>
        </p:spPr>
        <p:txBody>
          <a:bodyPr vert="horz" wrap="square" lIns="243792" tIns="121896" rIns="243792" bIns="121896" numCol="1" anchor="t" anchorCtr="0" compatLnSpc="1">
            <a:prstTxWarp prst="textNoShape">
              <a:avLst/>
            </a:prstTxWarp>
          </a:bodyPr>
          <a:lstStyle/>
          <a:p>
            <a:endParaRPr lang="ru-RU" sz="2400"/>
          </a:p>
        </p:txBody>
      </p:sp>
      <p:sp>
        <p:nvSpPr>
          <p:cNvPr id="34" name="Freeform 38"/>
          <p:cNvSpPr>
            <a:spLocks/>
          </p:cNvSpPr>
          <p:nvPr/>
        </p:nvSpPr>
        <p:spPr bwMode="auto">
          <a:xfrm>
            <a:off x="9874439" y="9310740"/>
            <a:ext cx="639110" cy="634876"/>
          </a:xfrm>
          <a:custGeom>
            <a:avLst/>
            <a:gdLst>
              <a:gd name="T0" fmla="*/ 441 w 452"/>
              <a:gd name="T1" fmla="*/ 114 h 452"/>
              <a:gd name="T2" fmla="*/ 449 w 452"/>
              <a:gd name="T3" fmla="*/ 102 h 452"/>
              <a:gd name="T4" fmla="*/ 452 w 452"/>
              <a:gd name="T5" fmla="*/ 88 h 452"/>
              <a:gd name="T6" fmla="*/ 449 w 452"/>
              <a:gd name="T7" fmla="*/ 74 h 452"/>
              <a:gd name="T8" fmla="*/ 441 w 452"/>
              <a:gd name="T9" fmla="*/ 62 h 452"/>
              <a:gd name="T10" fmla="*/ 383 w 452"/>
              <a:gd name="T11" fmla="*/ 6 h 452"/>
              <a:gd name="T12" fmla="*/ 371 w 452"/>
              <a:gd name="T13" fmla="*/ 1 h 452"/>
              <a:gd name="T14" fmla="*/ 356 w 452"/>
              <a:gd name="T15" fmla="*/ 1 h 452"/>
              <a:gd name="T16" fmla="*/ 344 w 452"/>
              <a:gd name="T17" fmla="*/ 6 h 452"/>
              <a:gd name="T18" fmla="*/ 226 w 452"/>
              <a:gd name="T19" fmla="*/ 123 h 452"/>
              <a:gd name="T20" fmla="*/ 108 w 452"/>
              <a:gd name="T21" fmla="*/ 6 h 452"/>
              <a:gd name="T22" fmla="*/ 95 w 452"/>
              <a:gd name="T23" fmla="*/ 1 h 452"/>
              <a:gd name="T24" fmla="*/ 81 w 452"/>
              <a:gd name="T25" fmla="*/ 1 h 452"/>
              <a:gd name="T26" fmla="*/ 68 w 452"/>
              <a:gd name="T27" fmla="*/ 6 h 452"/>
              <a:gd name="T28" fmla="*/ 10 w 452"/>
              <a:gd name="T29" fmla="*/ 62 h 452"/>
              <a:gd name="T30" fmla="*/ 2 w 452"/>
              <a:gd name="T31" fmla="*/ 74 h 452"/>
              <a:gd name="T32" fmla="*/ 0 w 452"/>
              <a:gd name="T33" fmla="*/ 88 h 452"/>
              <a:gd name="T34" fmla="*/ 2 w 452"/>
              <a:gd name="T35" fmla="*/ 102 h 452"/>
              <a:gd name="T36" fmla="*/ 10 w 452"/>
              <a:gd name="T37" fmla="*/ 114 h 452"/>
              <a:gd name="T38" fmla="*/ 10 w 452"/>
              <a:gd name="T39" fmla="*/ 338 h 452"/>
              <a:gd name="T40" fmla="*/ 2 w 452"/>
              <a:gd name="T41" fmla="*/ 349 h 452"/>
              <a:gd name="T42" fmla="*/ 0 w 452"/>
              <a:gd name="T43" fmla="*/ 363 h 452"/>
              <a:gd name="T44" fmla="*/ 2 w 452"/>
              <a:gd name="T45" fmla="*/ 378 h 452"/>
              <a:gd name="T46" fmla="*/ 10 w 452"/>
              <a:gd name="T47" fmla="*/ 389 h 452"/>
              <a:gd name="T48" fmla="*/ 68 w 452"/>
              <a:gd name="T49" fmla="*/ 447 h 452"/>
              <a:gd name="T50" fmla="*/ 81 w 452"/>
              <a:gd name="T51" fmla="*/ 451 h 452"/>
              <a:gd name="T52" fmla="*/ 95 w 452"/>
              <a:gd name="T53" fmla="*/ 451 h 452"/>
              <a:gd name="T54" fmla="*/ 108 w 452"/>
              <a:gd name="T55" fmla="*/ 447 h 452"/>
              <a:gd name="T56" fmla="*/ 226 w 452"/>
              <a:gd name="T57" fmla="*/ 330 h 452"/>
              <a:gd name="T58" fmla="*/ 344 w 452"/>
              <a:gd name="T59" fmla="*/ 447 h 452"/>
              <a:gd name="T60" fmla="*/ 356 w 452"/>
              <a:gd name="T61" fmla="*/ 451 h 452"/>
              <a:gd name="T62" fmla="*/ 371 w 452"/>
              <a:gd name="T63" fmla="*/ 451 h 452"/>
              <a:gd name="T64" fmla="*/ 383 w 452"/>
              <a:gd name="T65" fmla="*/ 447 h 452"/>
              <a:gd name="T66" fmla="*/ 441 w 452"/>
              <a:gd name="T67" fmla="*/ 389 h 452"/>
              <a:gd name="T68" fmla="*/ 449 w 452"/>
              <a:gd name="T69" fmla="*/ 378 h 452"/>
              <a:gd name="T70" fmla="*/ 452 w 452"/>
              <a:gd name="T71" fmla="*/ 363 h 452"/>
              <a:gd name="T72" fmla="*/ 449 w 452"/>
              <a:gd name="T73" fmla="*/ 349 h 452"/>
              <a:gd name="T74" fmla="*/ 441 w 452"/>
              <a:gd name="T75" fmla="*/ 338 h 4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52" h="452">
                <a:moveTo>
                  <a:pt x="329" y="226"/>
                </a:moveTo>
                <a:lnTo>
                  <a:pt x="441" y="114"/>
                </a:lnTo>
                <a:lnTo>
                  <a:pt x="446" y="109"/>
                </a:lnTo>
                <a:lnTo>
                  <a:pt x="449" y="102"/>
                </a:lnTo>
                <a:lnTo>
                  <a:pt x="450" y="96"/>
                </a:lnTo>
                <a:lnTo>
                  <a:pt x="452" y="88"/>
                </a:lnTo>
                <a:lnTo>
                  <a:pt x="450" y="81"/>
                </a:lnTo>
                <a:lnTo>
                  <a:pt x="449" y="74"/>
                </a:lnTo>
                <a:lnTo>
                  <a:pt x="446" y="68"/>
                </a:lnTo>
                <a:lnTo>
                  <a:pt x="441" y="62"/>
                </a:lnTo>
                <a:lnTo>
                  <a:pt x="389" y="10"/>
                </a:lnTo>
                <a:lnTo>
                  <a:pt x="383" y="6"/>
                </a:lnTo>
                <a:lnTo>
                  <a:pt x="377" y="3"/>
                </a:lnTo>
                <a:lnTo>
                  <a:pt x="371" y="1"/>
                </a:lnTo>
                <a:lnTo>
                  <a:pt x="363" y="0"/>
                </a:lnTo>
                <a:lnTo>
                  <a:pt x="356" y="1"/>
                </a:lnTo>
                <a:lnTo>
                  <a:pt x="349" y="3"/>
                </a:lnTo>
                <a:lnTo>
                  <a:pt x="344" y="6"/>
                </a:lnTo>
                <a:lnTo>
                  <a:pt x="337" y="10"/>
                </a:lnTo>
                <a:lnTo>
                  <a:pt x="226" y="123"/>
                </a:lnTo>
                <a:lnTo>
                  <a:pt x="113" y="10"/>
                </a:lnTo>
                <a:lnTo>
                  <a:pt x="108" y="6"/>
                </a:lnTo>
                <a:lnTo>
                  <a:pt x="102" y="3"/>
                </a:lnTo>
                <a:lnTo>
                  <a:pt x="95" y="1"/>
                </a:lnTo>
                <a:lnTo>
                  <a:pt x="88" y="0"/>
                </a:lnTo>
                <a:lnTo>
                  <a:pt x="81" y="1"/>
                </a:lnTo>
                <a:lnTo>
                  <a:pt x="74" y="3"/>
                </a:lnTo>
                <a:lnTo>
                  <a:pt x="68" y="6"/>
                </a:lnTo>
                <a:lnTo>
                  <a:pt x="62" y="10"/>
                </a:lnTo>
                <a:lnTo>
                  <a:pt x="10" y="62"/>
                </a:lnTo>
                <a:lnTo>
                  <a:pt x="5" y="68"/>
                </a:lnTo>
                <a:lnTo>
                  <a:pt x="2" y="74"/>
                </a:lnTo>
                <a:lnTo>
                  <a:pt x="0" y="81"/>
                </a:lnTo>
                <a:lnTo>
                  <a:pt x="0" y="88"/>
                </a:lnTo>
                <a:lnTo>
                  <a:pt x="0" y="96"/>
                </a:lnTo>
                <a:lnTo>
                  <a:pt x="2" y="102"/>
                </a:lnTo>
                <a:lnTo>
                  <a:pt x="5" y="109"/>
                </a:lnTo>
                <a:lnTo>
                  <a:pt x="10" y="114"/>
                </a:lnTo>
                <a:lnTo>
                  <a:pt x="122" y="226"/>
                </a:lnTo>
                <a:lnTo>
                  <a:pt x="10" y="338"/>
                </a:lnTo>
                <a:lnTo>
                  <a:pt x="5" y="344"/>
                </a:lnTo>
                <a:lnTo>
                  <a:pt x="2" y="349"/>
                </a:lnTo>
                <a:lnTo>
                  <a:pt x="0" y="357"/>
                </a:lnTo>
                <a:lnTo>
                  <a:pt x="0" y="363"/>
                </a:lnTo>
                <a:lnTo>
                  <a:pt x="0" y="371"/>
                </a:lnTo>
                <a:lnTo>
                  <a:pt x="2" y="378"/>
                </a:lnTo>
                <a:lnTo>
                  <a:pt x="5" y="384"/>
                </a:lnTo>
                <a:lnTo>
                  <a:pt x="10" y="389"/>
                </a:lnTo>
                <a:lnTo>
                  <a:pt x="62" y="441"/>
                </a:lnTo>
                <a:lnTo>
                  <a:pt x="68" y="447"/>
                </a:lnTo>
                <a:lnTo>
                  <a:pt x="74" y="450"/>
                </a:lnTo>
                <a:lnTo>
                  <a:pt x="81" y="451"/>
                </a:lnTo>
                <a:lnTo>
                  <a:pt x="88" y="452"/>
                </a:lnTo>
                <a:lnTo>
                  <a:pt x="95" y="451"/>
                </a:lnTo>
                <a:lnTo>
                  <a:pt x="102" y="450"/>
                </a:lnTo>
                <a:lnTo>
                  <a:pt x="108" y="447"/>
                </a:lnTo>
                <a:lnTo>
                  <a:pt x="113" y="441"/>
                </a:lnTo>
                <a:lnTo>
                  <a:pt x="226" y="330"/>
                </a:lnTo>
                <a:lnTo>
                  <a:pt x="337" y="441"/>
                </a:lnTo>
                <a:lnTo>
                  <a:pt x="344" y="447"/>
                </a:lnTo>
                <a:lnTo>
                  <a:pt x="349" y="450"/>
                </a:lnTo>
                <a:lnTo>
                  <a:pt x="356" y="451"/>
                </a:lnTo>
                <a:lnTo>
                  <a:pt x="363" y="452"/>
                </a:lnTo>
                <a:lnTo>
                  <a:pt x="371" y="451"/>
                </a:lnTo>
                <a:lnTo>
                  <a:pt x="377" y="450"/>
                </a:lnTo>
                <a:lnTo>
                  <a:pt x="383" y="447"/>
                </a:lnTo>
                <a:lnTo>
                  <a:pt x="389" y="441"/>
                </a:lnTo>
                <a:lnTo>
                  <a:pt x="441" y="389"/>
                </a:lnTo>
                <a:lnTo>
                  <a:pt x="446" y="384"/>
                </a:lnTo>
                <a:lnTo>
                  <a:pt x="449" y="378"/>
                </a:lnTo>
                <a:lnTo>
                  <a:pt x="450" y="371"/>
                </a:lnTo>
                <a:lnTo>
                  <a:pt x="452" y="363"/>
                </a:lnTo>
                <a:lnTo>
                  <a:pt x="450" y="357"/>
                </a:lnTo>
                <a:lnTo>
                  <a:pt x="449" y="349"/>
                </a:lnTo>
                <a:lnTo>
                  <a:pt x="446" y="344"/>
                </a:lnTo>
                <a:lnTo>
                  <a:pt x="441" y="338"/>
                </a:lnTo>
                <a:lnTo>
                  <a:pt x="329" y="226"/>
                </a:lnTo>
                <a:close/>
              </a:path>
            </a:pathLst>
          </a:custGeom>
          <a:solidFill>
            <a:schemeClr val="accent1"/>
          </a:solidFill>
          <a:ln>
            <a:noFill/>
          </a:ln>
        </p:spPr>
        <p:txBody>
          <a:bodyPr vert="horz" wrap="square" lIns="243792" tIns="121896" rIns="243792" bIns="121896" numCol="1" anchor="t" anchorCtr="0" compatLnSpc="1">
            <a:prstTxWarp prst="textNoShape">
              <a:avLst/>
            </a:prstTxWarp>
          </a:bodyPr>
          <a:lstStyle/>
          <a:p>
            <a:endParaRPr lang="ru-RU" sz="2400"/>
          </a:p>
        </p:txBody>
      </p:sp>
      <p:sp>
        <p:nvSpPr>
          <p:cNvPr id="35" name="Freeform 39"/>
          <p:cNvSpPr>
            <a:spLocks/>
          </p:cNvSpPr>
          <p:nvPr/>
        </p:nvSpPr>
        <p:spPr bwMode="auto">
          <a:xfrm>
            <a:off x="13869924" y="9221856"/>
            <a:ext cx="342834" cy="668736"/>
          </a:xfrm>
          <a:custGeom>
            <a:avLst/>
            <a:gdLst>
              <a:gd name="T0" fmla="*/ 243 w 243"/>
              <a:gd name="T1" fmla="*/ 185 h 475"/>
              <a:gd name="T2" fmla="*/ 243 w 243"/>
              <a:gd name="T3" fmla="*/ 0 h 475"/>
              <a:gd name="T4" fmla="*/ 225 w 243"/>
              <a:gd name="T5" fmla="*/ 3 h 475"/>
              <a:gd name="T6" fmla="*/ 209 w 243"/>
              <a:gd name="T7" fmla="*/ 8 h 475"/>
              <a:gd name="T8" fmla="*/ 193 w 243"/>
              <a:gd name="T9" fmla="*/ 12 h 475"/>
              <a:gd name="T10" fmla="*/ 178 w 243"/>
              <a:gd name="T11" fmla="*/ 18 h 475"/>
              <a:gd name="T12" fmla="*/ 163 w 243"/>
              <a:gd name="T13" fmla="*/ 25 h 475"/>
              <a:gd name="T14" fmla="*/ 148 w 243"/>
              <a:gd name="T15" fmla="*/ 33 h 475"/>
              <a:gd name="T16" fmla="*/ 134 w 243"/>
              <a:gd name="T17" fmla="*/ 42 h 475"/>
              <a:gd name="T18" fmla="*/ 120 w 243"/>
              <a:gd name="T19" fmla="*/ 52 h 475"/>
              <a:gd name="T20" fmla="*/ 106 w 243"/>
              <a:gd name="T21" fmla="*/ 63 h 475"/>
              <a:gd name="T22" fmla="*/ 93 w 243"/>
              <a:gd name="T23" fmla="*/ 73 h 475"/>
              <a:gd name="T24" fmla="*/ 81 w 243"/>
              <a:gd name="T25" fmla="*/ 85 h 475"/>
              <a:gd name="T26" fmla="*/ 70 w 243"/>
              <a:gd name="T27" fmla="*/ 97 h 475"/>
              <a:gd name="T28" fmla="*/ 59 w 243"/>
              <a:gd name="T29" fmla="*/ 111 h 475"/>
              <a:gd name="T30" fmla="*/ 49 w 243"/>
              <a:gd name="T31" fmla="*/ 124 h 475"/>
              <a:gd name="T32" fmla="*/ 40 w 243"/>
              <a:gd name="T33" fmla="*/ 139 h 475"/>
              <a:gd name="T34" fmla="*/ 32 w 243"/>
              <a:gd name="T35" fmla="*/ 154 h 475"/>
              <a:gd name="T36" fmla="*/ 25 w 243"/>
              <a:gd name="T37" fmla="*/ 170 h 475"/>
              <a:gd name="T38" fmla="*/ 18 w 243"/>
              <a:gd name="T39" fmla="*/ 186 h 475"/>
              <a:gd name="T40" fmla="*/ 13 w 243"/>
              <a:gd name="T41" fmla="*/ 202 h 475"/>
              <a:gd name="T42" fmla="*/ 8 w 243"/>
              <a:gd name="T43" fmla="*/ 218 h 475"/>
              <a:gd name="T44" fmla="*/ 4 w 243"/>
              <a:gd name="T45" fmla="*/ 235 h 475"/>
              <a:gd name="T46" fmla="*/ 2 w 243"/>
              <a:gd name="T47" fmla="*/ 253 h 475"/>
              <a:gd name="T48" fmla="*/ 1 w 243"/>
              <a:gd name="T49" fmla="*/ 270 h 475"/>
              <a:gd name="T50" fmla="*/ 0 w 243"/>
              <a:gd name="T51" fmla="*/ 287 h 475"/>
              <a:gd name="T52" fmla="*/ 1 w 243"/>
              <a:gd name="T53" fmla="*/ 300 h 475"/>
              <a:gd name="T54" fmla="*/ 1 w 243"/>
              <a:gd name="T55" fmla="*/ 313 h 475"/>
              <a:gd name="T56" fmla="*/ 3 w 243"/>
              <a:gd name="T57" fmla="*/ 326 h 475"/>
              <a:gd name="T58" fmla="*/ 4 w 243"/>
              <a:gd name="T59" fmla="*/ 339 h 475"/>
              <a:gd name="T60" fmla="*/ 7 w 243"/>
              <a:gd name="T61" fmla="*/ 351 h 475"/>
              <a:gd name="T62" fmla="*/ 9 w 243"/>
              <a:gd name="T63" fmla="*/ 364 h 475"/>
              <a:gd name="T64" fmla="*/ 13 w 243"/>
              <a:gd name="T65" fmla="*/ 376 h 475"/>
              <a:gd name="T66" fmla="*/ 17 w 243"/>
              <a:gd name="T67" fmla="*/ 388 h 475"/>
              <a:gd name="T68" fmla="*/ 21 w 243"/>
              <a:gd name="T69" fmla="*/ 399 h 475"/>
              <a:gd name="T70" fmla="*/ 27 w 243"/>
              <a:gd name="T71" fmla="*/ 410 h 475"/>
              <a:gd name="T72" fmla="*/ 32 w 243"/>
              <a:gd name="T73" fmla="*/ 422 h 475"/>
              <a:gd name="T74" fmla="*/ 39 w 243"/>
              <a:gd name="T75" fmla="*/ 433 h 475"/>
              <a:gd name="T76" fmla="*/ 45 w 243"/>
              <a:gd name="T77" fmla="*/ 444 h 475"/>
              <a:gd name="T78" fmla="*/ 53 w 243"/>
              <a:gd name="T79" fmla="*/ 455 h 475"/>
              <a:gd name="T80" fmla="*/ 60 w 243"/>
              <a:gd name="T81" fmla="*/ 465 h 475"/>
              <a:gd name="T82" fmla="*/ 69 w 243"/>
              <a:gd name="T83" fmla="*/ 475 h 475"/>
              <a:gd name="T84" fmla="*/ 88 w 243"/>
              <a:gd name="T85" fmla="*/ 465 h 475"/>
              <a:gd name="T86" fmla="*/ 106 w 243"/>
              <a:gd name="T87" fmla="*/ 455 h 475"/>
              <a:gd name="T88" fmla="*/ 123 w 243"/>
              <a:gd name="T89" fmla="*/ 442 h 475"/>
              <a:gd name="T90" fmla="*/ 139 w 243"/>
              <a:gd name="T91" fmla="*/ 428 h 475"/>
              <a:gd name="T92" fmla="*/ 154 w 243"/>
              <a:gd name="T93" fmla="*/ 412 h 475"/>
              <a:gd name="T94" fmla="*/ 169 w 243"/>
              <a:gd name="T95" fmla="*/ 396 h 475"/>
              <a:gd name="T96" fmla="*/ 182 w 243"/>
              <a:gd name="T97" fmla="*/ 378 h 475"/>
              <a:gd name="T98" fmla="*/ 195 w 243"/>
              <a:gd name="T99" fmla="*/ 358 h 475"/>
              <a:gd name="T100" fmla="*/ 206 w 243"/>
              <a:gd name="T101" fmla="*/ 339 h 475"/>
              <a:gd name="T102" fmla="*/ 216 w 243"/>
              <a:gd name="T103" fmla="*/ 319 h 475"/>
              <a:gd name="T104" fmla="*/ 224 w 243"/>
              <a:gd name="T105" fmla="*/ 297 h 475"/>
              <a:gd name="T106" fmla="*/ 231 w 243"/>
              <a:gd name="T107" fmla="*/ 275 h 475"/>
              <a:gd name="T108" fmla="*/ 236 w 243"/>
              <a:gd name="T109" fmla="*/ 254 h 475"/>
              <a:gd name="T110" fmla="*/ 239 w 243"/>
              <a:gd name="T111" fmla="*/ 231 h 475"/>
              <a:gd name="T112" fmla="*/ 242 w 243"/>
              <a:gd name="T113" fmla="*/ 207 h 475"/>
              <a:gd name="T114" fmla="*/ 243 w 243"/>
              <a:gd name="T115" fmla="*/ 185 h 4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43" h="475">
                <a:moveTo>
                  <a:pt x="243" y="185"/>
                </a:moveTo>
                <a:lnTo>
                  <a:pt x="243" y="0"/>
                </a:lnTo>
                <a:lnTo>
                  <a:pt x="225" y="3"/>
                </a:lnTo>
                <a:lnTo>
                  <a:pt x="209" y="8"/>
                </a:lnTo>
                <a:lnTo>
                  <a:pt x="193" y="12"/>
                </a:lnTo>
                <a:lnTo>
                  <a:pt x="178" y="18"/>
                </a:lnTo>
                <a:lnTo>
                  <a:pt x="163" y="25"/>
                </a:lnTo>
                <a:lnTo>
                  <a:pt x="148" y="33"/>
                </a:lnTo>
                <a:lnTo>
                  <a:pt x="134" y="42"/>
                </a:lnTo>
                <a:lnTo>
                  <a:pt x="120" y="52"/>
                </a:lnTo>
                <a:lnTo>
                  <a:pt x="106" y="63"/>
                </a:lnTo>
                <a:lnTo>
                  <a:pt x="93" y="73"/>
                </a:lnTo>
                <a:lnTo>
                  <a:pt x="81" y="85"/>
                </a:lnTo>
                <a:lnTo>
                  <a:pt x="70" y="97"/>
                </a:lnTo>
                <a:lnTo>
                  <a:pt x="59" y="111"/>
                </a:lnTo>
                <a:lnTo>
                  <a:pt x="49" y="124"/>
                </a:lnTo>
                <a:lnTo>
                  <a:pt x="40" y="139"/>
                </a:lnTo>
                <a:lnTo>
                  <a:pt x="32" y="154"/>
                </a:lnTo>
                <a:lnTo>
                  <a:pt x="25" y="170"/>
                </a:lnTo>
                <a:lnTo>
                  <a:pt x="18" y="186"/>
                </a:lnTo>
                <a:lnTo>
                  <a:pt x="13" y="202"/>
                </a:lnTo>
                <a:lnTo>
                  <a:pt x="8" y="218"/>
                </a:lnTo>
                <a:lnTo>
                  <a:pt x="4" y="235"/>
                </a:lnTo>
                <a:lnTo>
                  <a:pt x="2" y="253"/>
                </a:lnTo>
                <a:lnTo>
                  <a:pt x="1" y="270"/>
                </a:lnTo>
                <a:lnTo>
                  <a:pt x="0" y="287"/>
                </a:lnTo>
                <a:lnTo>
                  <a:pt x="1" y="300"/>
                </a:lnTo>
                <a:lnTo>
                  <a:pt x="1" y="313"/>
                </a:lnTo>
                <a:lnTo>
                  <a:pt x="3" y="326"/>
                </a:lnTo>
                <a:lnTo>
                  <a:pt x="4" y="339"/>
                </a:lnTo>
                <a:lnTo>
                  <a:pt x="7" y="351"/>
                </a:lnTo>
                <a:lnTo>
                  <a:pt x="9" y="364"/>
                </a:lnTo>
                <a:lnTo>
                  <a:pt x="13" y="376"/>
                </a:lnTo>
                <a:lnTo>
                  <a:pt x="17" y="388"/>
                </a:lnTo>
                <a:lnTo>
                  <a:pt x="21" y="399"/>
                </a:lnTo>
                <a:lnTo>
                  <a:pt x="27" y="410"/>
                </a:lnTo>
                <a:lnTo>
                  <a:pt x="32" y="422"/>
                </a:lnTo>
                <a:lnTo>
                  <a:pt x="39" y="433"/>
                </a:lnTo>
                <a:lnTo>
                  <a:pt x="45" y="444"/>
                </a:lnTo>
                <a:lnTo>
                  <a:pt x="53" y="455"/>
                </a:lnTo>
                <a:lnTo>
                  <a:pt x="60" y="465"/>
                </a:lnTo>
                <a:lnTo>
                  <a:pt x="69" y="475"/>
                </a:lnTo>
                <a:lnTo>
                  <a:pt x="88" y="465"/>
                </a:lnTo>
                <a:lnTo>
                  <a:pt x="106" y="455"/>
                </a:lnTo>
                <a:lnTo>
                  <a:pt x="123" y="442"/>
                </a:lnTo>
                <a:lnTo>
                  <a:pt x="139" y="428"/>
                </a:lnTo>
                <a:lnTo>
                  <a:pt x="154" y="412"/>
                </a:lnTo>
                <a:lnTo>
                  <a:pt x="169" y="396"/>
                </a:lnTo>
                <a:lnTo>
                  <a:pt x="182" y="378"/>
                </a:lnTo>
                <a:lnTo>
                  <a:pt x="195" y="358"/>
                </a:lnTo>
                <a:lnTo>
                  <a:pt x="206" y="339"/>
                </a:lnTo>
                <a:lnTo>
                  <a:pt x="216" y="319"/>
                </a:lnTo>
                <a:lnTo>
                  <a:pt x="224" y="297"/>
                </a:lnTo>
                <a:lnTo>
                  <a:pt x="231" y="275"/>
                </a:lnTo>
                <a:lnTo>
                  <a:pt x="236" y="254"/>
                </a:lnTo>
                <a:lnTo>
                  <a:pt x="239" y="231"/>
                </a:lnTo>
                <a:lnTo>
                  <a:pt x="242" y="207"/>
                </a:lnTo>
                <a:lnTo>
                  <a:pt x="243" y="185"/>
                </a:lnTo>
                <a:close/>
              </a:path>
            </a:pathLst>
          </a:custGeom>
          <a:solidFill>
            <a:schemeClr val="accent1"/>
          </a:solidFill>
          <a:ln>
            <a:noFill/>
          </a:ln>
        </p:spPr>
        <p:txBody>
          <a:bodyPr vert="horz" wrap="square" lIns="243792" tIns="121896" rIns="243792" bIns="121896" numCol="1" anchor="t" anchorCtr="0" compatLnSpc="1">
            <a:prstTxWarp prst="textNoShape">
              <a:avLst/>
            </a:prstTxWarp>
          </a:bodyPr>
          <a:lstStyle/>
          <a:p>
            <a:endParaRPr lang="ru-RU" sz="2400"/>
          </a:p>
        </p:txBody>
      </p:sp>
      <p:sp>
        <p:nvSpPr>
          <p:cNvPr id="36" name="Freeform 40"/>
          <p:cNvSpPr>
            <a:spLocks/>
          </p:cNvSpPr>
          <p:nvPr/>
        </p:nvSpPr>
        <p:spPr bwMode="auto">
          <a:xfrm>
            <a:off x="14352430" y="9221856"/>
            <a:ext cx="338601" cy="668736"/>
          </a:xfrm>
          <a:custGeom>
            <a:avLst/>
            <a:gdLst>
              <a:gd name="T0" fmla="*/ 211 w 242"/>
              <a:gd name="T1" fmla="*/ 154 h 475"/>
              <a:gd name="T2" fmla="*/ 202 w 242"/>
              <a:gd name="T3" fmla="*/ 139 h 475"/>
              <a:gd name="T4" fmla="*/ 193 w 242"/>
              <a:gd name="T5" fmla="*/ 124 h 475"/>
              <a:gd name="T6" fmla="*/ 184 w 242"/>
              <a:gd name="T7" fmla="*/ 111 h 475"/>
              <a:gd name="T8" fmla="*/ 173 w 242"/>
              <a:gd name="T9" fmla="*/ 97 h 475"/>
              <a:gd name="T10" fmla="*/ 162 w 242"/>
              <a:gd name="T11" fmla="*/ 85 h 475"/>
              <a:gd name="T12" fmla="*/ 150 w 242"/>
              <a:gd name="T13" fmla="*/ 73 h 475"/>
              <a:gd name="T14" fmla="*/ 137 w 242"/>
              <a:gd name="T15" fmla="*/ 63 h 475"/>
              <a:gd name="T16" fmla="*/ 123 w 242"/>
              <a:gd name="T17" fmla="*/ 52 h 475"/>
              <a:gd name="T18" fmla="*/ 109 w 242"/>
              <a:gd name="T19" fmla="*/ 42 h 475"/>
              <a:gd name="T20" fmla="*/ 95 w 242"/>
              <a:gd name="T21" fmla="*/ 33 h 475"/>
              <a:gd name="T22" fmla="*/ 80 w 242"/>
              <a:gd name="T23" fmla="*/ 25 h 475"/>
              <a:gd name="T24" fmla="*/ 65 w 242"/>
              <a:gd name="T25" fmla="*/ 18 h 475"/>
              <a:gd name="T26" fmla="*/ 49 w 242"/>
              <a:gd name="T27" fmla="*/ 12 h 475"/>
              <a:gd name="T28" fmla="*/ 32 w 242"/>
              <a:gd name="T29" fmla="*/ 8 h 475"/>
              <a:gd name="T30" fmla="*/ 16 w 242"/>
              <a:gd name="T31" fmla="*/ 3 h 475"/>
              <a:gd name="T32" fmla="*/ 0 w 242"/>
              <a:gd name="T33" fmla="*/ 0 h 475"/>
              <a:gd name="T34" fmla="*/ 0 w 242"/>
              <a:gd name="T35" fmla="*/ 185 h 475"/>
              <a:gd name="T36" fmla="*/ 0 w 242"/>
              <a:gd name="T37" fmla="*/ 207 h 475"/>
              <a:gd name="T38" fmla="*/ 2 w 242"/>
              <a:gd name="T39" fmla="*/ 231 h 475"/>
              <a:gd name="T40" fmla="*/ 7 w 242"/>
              <a:gd name="T41" fmla="*/ 254 h 475"/>
              <a:gd name="T42" fmla="*/ 12 w 242"/>
              <a:gd name="T43" fmla="*/ 275 h 475"/>
              <a:gd name="T44" fmla="*/ 18 w 242"/>
              <a:gd name="T45" fmla="*/ 297 h 475"/>
              <a:gd name="T46" fmla="*/ 27 w 242"/>
              <a:gd name="T47" fmla="*/ 319 h 475"/>
              <a:gd name="T48" fmla="*/ 37 w 242"/>
              <a:gd name="T49" fmla="*/ 339 h 475"/>
              <a:gd name="T50" fmla="*/ 48 w 242"/>
              <a:gd name="T51" fmla="*/ 358 h 475"/>
              <a:gd name="T52" fmla="*/ 61 w 242"/>
              <a:gd name="T53" fmla="*/ 378 h 475"/>
              <a:gd name="T54" fmla="*/ 73 w 242"/>
              <a:gd name="T55" fmla="*/ 396 h 475"/>
              <a:gd name="T56" fmla="*/ 89 w 242"/>
              <a:gd name="T57" fmla="*/ 412 h 475"/>
              <a:gd name="T58" fmla="*/ 104 w 242"/>
              <a:gd name="T59" fmla="*/ 428 h 475"/>
              <a:gd name="T60" fmla="*/ 120 w 242"/>
              <a:gd name="T61" fmla="*/ 442 h 475"/>
              <a:gd name="T62" fmla="*/ 136 w 242"/>
              <a:gd name="T63" fmla="*/ 455 h 475"/>
              <a:gd name="T64" fmla="*/ 154 w 242"/>
              <a:gd name="T65" fmla="*/ 465 h 475"/>
              <a:gd name="T66" fmla="*/ 174 w 242"/>
              <a:gd name="T67" fmla="*/ 475 h 475"/>
              <a:gd name="T68" fmla="*/ 181 w 242"/>
              <a:gd name="T69" fmla="*/ 465 h 475"/>
              <a:gd name="T70" fmla="*/ 190 w 242"/>
              <a:gd name="T71" fmla="*/ 455 h 475"/>
              <a:gd name="T72" fmla="*/ 197 w 242"/>
              <a:gd name="T73" fmla="*/ 444 h 475"/>
              <a:gd name="T74" fmla="*/ 204 w 242"/>
              <a:gd name="T75" fmla="*/ 433 h 475"/>
              <a:gd name="T76" fmla="*/ 210 w 242"/>
              <a:gd name="T77" fmla="*/ 422 h 475"/>
              <a:gd name="T78" fmla="*/ 216 w 242"/>
              <a:gd name="T79" fmla="*/ 410 h 475"/>
              <a:gd name="T80" fmla="*/ 220 w 242"/>
              <a:gd name="T81" fmla="*/ 399 h 475"/>
              <a:gd name="T82" fmla="*/ 226 w 242"/>
              <a:gd name="T83" fmla="*/ 388 h 475"/>
              <a:gd name="T84" fmla="*/ 229 w 242"/>
              <a:gd name="T85" fmla="*/ 376 h 475"/>
              <a:gd name="T86" fmla="*/ 232 w 242"/>
              <a:gd name="T87" fmla="*/ 364 h 475"/>
              <a:gd name="T88" fmla="*/ 235 w 242"/>
              <a:gd name="T89" fmla="*/ 351 h 475"/>
              <a:gd name="T90" fmla="*/ 238 w 242"/>
              <a:gd name="T91" fmla="*/ 339 h 475"/>
              <a:gd name="T92" fmla="*/ 240 w 242"/>
              <a:gd name="T93" fmla="*/ 326 h 475"/>
              <a:gd name="T94" fmla="*/ 241 w 242"/>
              <a:gd name="T95" fmla="*/ 313 h 475"/>
              <a:gd name="T96" fmla="*/ 242 w 242"/>
              <a:gd name="T97" fmla="*/ 300 h 475"/>
              <a:gd name="T98" fmla="*/ 242 w 242"/>
              <a:gd name="T99" fmla="*/ 287 h 475"/>
              <a:gd name="T100" fmla="*/ 242 w 242"/>
              <a:gd name="T101" fmla="*/ 270 h 475"/>
              <a:gd name="T102" fmla="*/ 241 w 242"/>
              <a:gd name="T103" fmla="*/ 253 h 475"/>
              <a:gd name="T104" fmla="*/ 238 w 242"/>
              <a:gd name="T105" fmla="*/ 235 h 475"/>
              <a:gd name="T106" fmla="*/ 234 w 242"/>
              <a:gd name="T107" fmla="*/ 218 h 475"/>
              <a:gd name="T108" fmla="*/ 230 w 242"/>
              <a:gd name="T109" fmla="*/ 202 h 475"/>
              <a:gd name="T110" fmla="*/ 225 w 242"/>
              <a:gd name="T111" fmla="*/ 186 h 475"/>
              <a:gd name="T112" fmla="*/ 218 w 242"/>
              <a:gd name="T113" fmla="*/ 170 h 475"/>
              <a:gd name="T114" fmla="*/ 211 w 242"/>
              <a:gd name="T115" fmla="*/ 154 h 4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42" h="475">
                <a:moveTo>
                  <a:pt x="211" y="154"/>
                </a:moveTo>
                <a:lnTo>
                  <a:pt x="202" y="139"/>
                </a:lnTo>
                <a:lnTo>
                  <a:pt x="193" y="124"/>
                </a:lnTo>
                <a:lnTo>
                  <a:pt x="184" y="111"/>
                </a:lnTo>
                <a:lnTo>
                  <a:pt x="173" y="97"/>
                </a:lnTo>
                <a:lnTo>
                  <a:pt x="162" y="85"/>
                </a:lnTo>
                <a:lnTo>
                  <a:pt x="150" y="73"/>
                </a:lnTo>
                <a:lnTo>
                  <a:pt x="137" y="63"/>
                </a:lnTo>
                <a:lnTo>
                  <a:pt x="123" y="52"/>
                </a:lnTo>
                <a:lnTo>
                  <a:pt x="109" y="42"/>
                </a:lnTo>
                <a:lnTo>
                  <a:pt x="95" y="33"/>
                </a:lnTo>
                <a:lnTo>
                  <a:pt x="80" y="25"/>
                </a:lnTo>
                <a:lnTo>
                  <a:pt x="65" y="18"/>
                </a:lnTo>
                <a:lnTo>
                  <a:pt x="49" y="12"/>
                </a:lnTo>
                <a:lnTo>
                  <a:pt x="32" y="8"/>
                </a:lnTo>
                <a:lnTo>
                  <a:pt x="16" y="3"/>
                </a:lnTo>
                <a:lnTo>
                  <a:pt x="0" y="0"/>
                </a:lnTo>
                <a:lnTo>
                  <a:pt x="0" y="185"/>
                </a:lnTo>
                <a:lnTo>
                  <a:pt x="0" y="207"/>
                </a:lnTo>
                <a:lnTo>
                  <a:pt x="2" y="231"/>
                </a:lnTo>
                <a:lnTo>
                  <a:pt x="7" y="254"/>
                </a:lnTo>
                <a:lnTo>
                  <a:pt x="12" y="275"/>
                </a:lnTo>
                <a:lnTo>
                  <a:pt x="18" y="297"/>
                </a:lnTo>
                <a:lnTo>
                  <a:pt x="27" y="319"/>
                </a:lnTo>
                <a:lnTo>
                  <a:pt x="37" y="339"/>
                </a:lnTo>
                <a:lnTo>
                  <a:pt x="48" y="358"/>
                </a:lnTo>
                <a:lnTo>
                  <a:pt x="61" y="378"/>
                </a:lnTo>
                <a:lnTo>
                  <a:pt x="73" y="396"/>
                </a:lnTo>
                <a:lnTo>
                  <a:pt x="89" y="412"/>
                </a:lnTo>
                <a:lnTo>
                  <a:pt x="104" y="428"/>
                </a:lnTo>
                <a:lnTo>
                  <a:pt x="120" y="442"/>
                </a:lnTo>
                <a:lnTo>
                  <a:pt x="136" y="455"/>
                </a:lnTo>
                <a:lnTo>
                  <a:pt x="154" y="465"/>
                </a:lnTo>
                <a:lnTo>
                  <a:pt x="174" y="475"/>
                </a:lnTo>
                <a:lnTo>
                  <a:pt x="181" y="465"/>
                </a:lnTo>
                <a:lnTo>
                  <a:pt x="190" y="455"/>
                </a:lnTo>
                <a:lnTo>
                  <a:pt x="197" y="444"/>
                </a:lnTo>
                <a:lnTo>
                  <a:pt x="204" y="433"/>
                </a:lnTo>
                <a:lnTo>
                  <a:pt x="210" y="422"/>
                </a:lnTo>
                <a:lnTo>
                  <a:pt x="216" y="410"/>
                </a:lnTo>
                <a:lnTo>
                  <a:pt x="220" y="399"/>
                </a:lnTo>
                <a:lnTo>
                  <a:pt x="226" y="388"/>
                </a:lnTo>
                <a:lnTo>
                  <a:pt x="229" y="376"/>
                </a:lnTo>
                <a:lnTo>
                  <a:pt x="232" y="364"/>
                </a:lnTo>
                <a:lnTo>
                  <a:pt x="235" y="351"/>
                </a:lnTo>
                <a:lnTo>
                  <a:pt x="238" y="339"/>
                </a:lnTo>
                <a:lnTo>
                  <a:pt x="240" y="326"/>
                </a:lnTo>
                <a:lnTo>
                  <a:pt x="241" y="313"/>
                </a:lnTo>
                <a:lnTo>
                  <a:pt x="242" y="300"/>
                </a:lnTo>
                <a:lnTo>
                  <a:pt x="242" y="287"/>
                </a:lnTo>
                <a:lnTo>
                  <a:pt x="242" y="270"/>
                </a:lnTo>
                <a:lnTo>
                  <a:pt x="241" y="253"/>
                </a:lnTo>
                <a:lnTo>
                  <a:pt x="238" y="235"/>
                </a:lnTo>
                <a:lnTo>
                  <a:pt x="234" y="218"/>
                </a:lnTo>
                <a:lnTo>
                  <a:pt x="230" y="202"/>
                </a:lnTo>
                <a:lnTo>
                  <a:pt x="225" y="186"/>
                </a:lnTo>
                <a:lnTo>
                  <a:pt x="218" y="170"/>
                </a:lnTo>
                <a:lnTo>
                  <a:pt x="211" y="154"/>
                </a:lnTo>
                <a:close/>
              </a:path>
            </a:pathLst>
          </a:custGeom>
          <a:solidFill>
            <a:schemeClr val="accent1"/>
          </a:solidFill>
          <a:ln>
            <a:noFill/>
          </a:ln>
        </p:spPr>
        <p:txBody>
          <a:bodyPr vert="horz" wrap="square" lIns="243792" tIns="121896" rIns="243792" bIns="121896" numCol="1" anchor="t" anchorCtr="0" compatLnSpc="1">
            <a:prstTxWarp prst="textNoShape">
              <a:avLst/>
            </a:prstTxWarp>
          </a:bodyPr>
          <a:lstStyle/>
          <a:p>
            <a:endParaRPr lang="ru-RU" sz="2400"/>
          </a:p>
        </p:txBody>
      </p:sp>
      <p:sp>
        <p:nvSpPr>
          <p:cNvPr id="37" name="Freeform 41"/>
          <p:cNvSpPr>
            <a:spLocks/>
          </p:cNvSpPr>
          <p:nvPr/>
        </p:nvSpPr>
        <p:spPr bwMode="auto">
          <a:xfrm>
            <a:off x="14081550" y="9729755"/>
            <a:ext cx="393624" cy="308974"/>
          </a:xfrm>
          <a:custGeom>
            <a:avLst/>
            <a:gdLst>
              <a:gd name="T0" fmla="*/ 190 w 279"/>
              <a:gd name="T1" fmla="*/ 101 h 218"/>
              <a:gd name="T2" fmla="*/ 180 w 279"/>
              <a:gd name="T3" fmla="*/ 89 h 218"/>
              <a:gd name="T4" fmla="*/ 173 w 279"/>
              <a:gd name="T5" fmla="*/ 77 h 218"/>
              <a:gd name="T6" fmla="*/ 165 w 279"/>
              <a:gd name="T7" fmla="*/ 65 h 218"/>
              <a:gd name="T8" fmla="*/ 159 w 279"/>
              <a:gd name="T9" fmla="*/ 53 h 218"/>
              <a:gd name="T10" fmla="*/ 152 w 279"/>
              <a:gd name="T11" fmla="*/ 40 h 218"/>
              <a:gd name="T12" fmla="*/ 147 w 279"/>
              <a:gd name="T13" fmla="*/ 27 h 218"/>
              <a:gd name="T14" fmla="*/ 143 w 279"/>
              <a:gd name="T15" fmla="*/ 14 h 218"/>
              <a:gd name="T16" fmla="*/ 139 w 279"/>
              <a:gd name="T17" fmla="*/ 0 h 218"/>
              <a:gd name="T18" fmla="*/ 135 w 279"/>
              <a:gd name="T19" fmla="*/ 14 h 218"/>
              <a:gd name="T20" fmla="*/ 131 w 279"/>
              <a:gd name="T21" fmla="*/ 27 h 218"/>
              <a:gd name="T22" fmla="*/ 126 w 279"/>
              <a:gd name="T23" fmla="*/ 40 h 218"/>
              <a:gd name="T24" fmla="*/ 120 w 279"/>
              <a:gd name="T25" fmla="*/ 53 h 218"/>
              <a:gd name="T26" fmla="*/ 113 w 279"/>
              <a:gd name="T27" fmla="*/ 65 h 218"/>
              <a:gd name="T28" fmla="*/ 106 w 279"/>
              <a:gd name="T29" fmla="*/ 77 h 218"/>
              <a:gd name="T30" fmla="*/ 98 w 279"/>
              <a:gd name="T31" fmla="*/ 89 h 218"/>
              <a:gd name="T32" fmla="*/ 90 w 279"/>
              <a:gd name="T33" fmla="*/ 101 h 218"/>
              <a:gd name="T34" fmla="*/ 80 w 279"/>
              <a:gd name="T35" fmla="*/ 113 h 218"/>
              <a:gd name="T36" fmla="*/ 69 w 279"/>
              <a:gd name="T37" fmla="*/ 124 h 218"/>
              <a:gd name="T38" fmla="*/ 59 w 279"/>
              <a:gd name="T39" fmla="*/ 135 h 218"/>
              <a:gd name="T40" fmla="*/ 49 w 279"/>
              <a:gd name="T41" fmla="*/ 145 h 218"/>
              <a:gd name="T42" fmla="*/ 37 w 279"/>
              <a:gd name="T43" fmla="*/ 155 h 218"/>
              <a:gd name="T44" fmla="*/ 25 w 279"/>
              <a:gd name="T45" fmla="*/ 165 h 218"/>
              <a:gd name="T46" fmla="*/ 12 w 279"/>
              <a:gd name="T47" fmla="*/ 173 h 218"/>
              <a:gd name="T48" fmla="*/ 0 w 279"/>
              <a:gd name="T49" fmla="*/ 182 h 218"/>
              <a:gd name="T50" fmla="*/ 16 w 279"/>
              <a:gd name="T51" fmla="*/ 191 h 218"/>
              <a:gd name="T52" fmla="*/ 32 w 279"/>
              <a:gd name="T53" fmla="*/ 197 h 218"/>
              <a:gd name="T54" fmla="*/ 50 w 279"/>
              <a:gd name="T55" fmla="*/ 204 h 218"/>
              <a:gd name="T56" fmla="*/ 67 w 279"/>
              <a:gd name="T57" fmla="*/ 209 h 218"/>
              <a:gd name="T58" fmla="*/ 84 w 279"/>
              <a:gd name="T59" fmla="*/ 212 h 218"/>
              <a:gd name="T60" fmla="*/ 103 w 279"/>
              <a:gd name="T61" fmla="*/ 216 h 218"/>
              <a:gd name="T62" fmla="*/ 121 w 279"/>
              <a:gd name="T63" fmla="*/ 217 h 218"/>
              <a:gd name="T64" fmla="*/ 139 w 279"/>
              <a:gd name="T65" fmla="*/ 218 h 218"/>
              <a:gd name="T66" fmla="*/ 158 w 279"/>
              <a:gd name="T67" fmla="*/ 217 h 218"/>
              <a:gd name="T68" fmla="*/ 176 w 279"/>
              <a:gd name="T69" fmla="*/ 216 h 218"/>
              <a:gd name="T70" fmla="*/ 194 w 279"/>
              <a:gd name="T71" fmla="*/ 212 h 218"/>
              <a:gd name="T72" fmla="*/ 212 w 279"/>
              <a:gd name="T73" fmla="*/ 209 h 218"/>
              <a:gd name="T74" fmla="*/ 229 w 279"/>
              <a:gd name="T75" fmla="*/ 204 h 218"/>
              <a:gd name="T76" fmla="*/ 246 w 279"/>
              <a:gd name="T77" fmla="*/ 197 h 218"/>
              <a:gd name="T78" fmla="*/ 262 w 279"/>
              <a:gd name="T79" fmla="*/ 191 h 218"/>
              <a:gd name="T80" fmla="*/ 279 w 279"/>
              <a:gd name="T81" fmla="*/ 182 h 218"/>
              <a:gd name="T82" fmla="*/ 267 w 279"/>
              <a:gd name="T83" fmla="*/ 173 h 218"/>
              <a:gd name="T84" fmla="*/ 254 w 279"/>
              <a:gd name="T85" fmla="*/ 165 h 218"/>
              <a:gd name="T86" fmla="*/ 242 w 279"/>
              <a:gd name="T87" fmla="*/ 155 h 218"/>
              <a:gd name="T88" fmla="*/ 230 w 279"/>
              <a:gd name="T89" fmla="*/ 145 h 218"/>
              <a:gd name="T90" fmla="*/ 219 w 279"/>
              <a:gd name="T91" fmla="*/ 135 h 218"/>
              <a:gd name="T92" fmla="*/ 209 w 279"/>
              <a:gd name="T93" fmla="*/ 124 h 218"/>
              <a:gd name="T94" fmla="*/ 199 w 279"/>
              <a:gd name="T95" fmla="*/ 113 h 218"/>
              <a:gd name="T96" fmla="*/ 190 w 279"/>
              <a:gd name="T97" fmla="*/ 101 h 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79" h="218">
                <a:moveTo>
                  <a:pt x="190" y="101"/>
                </a:moveTo>
                <a:lnTo>
                  <a:pt x="180" y="89"/>
                </a:lnTo>
                <a:lnTo>
                  <a:pt x="173" y="77"/>
                </a:lnTo>
                <a:lnTo>
                  <a:pt x="165" y="65"/>
                </a:lnTo>
                <a:lnTo>
                  <a:pt x="159" y="53"/>
                </a:lnTo>
                <a:lnTo>
                  <a:pt x="152" y="40"/>
                </a:lnTo>
                <a:lnTo>
                  <a:pt x="147" y="27"/>
                </a:lnTo>
                <a:lnTo>
                  <a:pt x="143" y="14"/>
                </a:lnTo>
                <a:lnTo>
                  <a:pt x="139" y="0"/>
                </a:lnTo>
                <a:lnTo>
                  <a:pt x="135" y="14"/>
                </a:lnTo>
                <a:lnTo>
                  <a:pt x="131" y="27"/>
                </a:lnTo>
                <a:lnTo>
                  <a:pt x="126" y="40"/>
                </a:lnTo>
                <a:lnTo>
                  <a:pt x="120" y="53"/>
                </a:lnTo>
                <a:lnTo>
                  <a:pt x="113" y="65"/>
                </a:lnTo>
                <a:lnTo>
                  <a:pt x="106" y="77"/>
                </a:lnTo>
                <a:lnTo>
                  <a:pt x="98" y="89"/>
                </a:lnTo>
                <a:lnTo>
                  <a:pt x="90" y="101"/>
                </a:lnTo>
                <a:lnTo>
                  <a:pt x="80" y="113"/>
                </a:lnTo>
                <a:lnTo>
                  <a:pt x="69" y="124"/>
                </a:lnTo>
                <a:lnTo>
                  <a:pt x="59" y="135"/>
                </a:lnTo>
                <a:lnTo>
                  <a:pt x="49" y="145"/>
                </a:lnTo>
                <a:lnTo>
                  <a:pt x="37" y="155"/>
                </a:lnTo>
                <a:lnTo>
                  <a:pt x="25" y="165"/>
                </a:lnTo>
                <a:lnTo>
                  <a:pt x="12" y="173"/>
                </a:lnTo>
                <a:lnTo>
                  <a:pt x="0" y="182"/>
                </a:lnTo>
                <a:lnTo>
                  <a:pt x="16" y="191"/>
                </a:lnTo>
                <a:lnTo>
                  <a:pt x="32" y="197"/>
                </a:lnTo>
                <a:lnTo>
                  <a:pt x="50" y="204"/>
                </a:lnTo>
                <a:lnTo>
                  <a:pt x="67" y="209"/>
                </a:lnTo>
                <a:lnTo>
                  <a:pt x="84" y="212"/>
                </a:lnTo>
                <a:lnTo>
                  <a:pt x="103" y="216"/>
                </a:lnTo>
                <a:lnTo>
                  <a:pt x="121" y="217"/>
                </a:lnTo>
                <a:lnTo>
                  <a:pt x="139" y="218"/>
                </a:lnTo>
                <a:lnTo>
                  <a:pt x="158" y="217"/>
                </a:lnTo>
                <a:lnTo>
                  <a:pt x="176" y="216"/>
                </a:lnTo>
                <a:lnTo>
                  <a:pt x="194" y="212"/>
                </a:lnTo>
                <a:lnTo>
                  <a:pt x="212" y="209"/>
                </a:lnTo>
                <a:lnTo>
                  <a:pt x="229" y="204"/>
                </a:lnTo>
                <a:lnTo>
                  <a:pt x="246" y="197"/>
                </a:lnTo>
                <a:lnTo>
                  <a:pt x="262" y="191"/>
                </a:lnTo>
                <a:lnTo>
                  <a:pt x="279" y="182"/>
                </a:lnTo>
                <a:lnTo>
                  <a:pt x="267" y="173"/>
                </a:lnTo>
                <a:lnTo>
                  <a:pt x="254" y="165"/>
                </a:lnTo>
                <a:lnTo>
                  <a:pt x="242" y="155"/>
                </a:lnTo>
                <a:lnTo>
                  <a:pt x="230" y="145"/>
                </a:lnTo>
                <a:lnTo>
                  <a:pt x="219" y="135"/>
                </a:lnTo>
                <a:lnTo>
                  <a:pt x="209" y="124"/>
                </a:lnTo>
                <a:lnTo>
                  <a:pt x="199" y="113"/>
                </a:lnTo>
                <a:lnTo>
                  <a:pt x="190" y="101"/>
                </a:lnTo>
                <a:close/>
              </a:path>
            </a:pathLst>
          </a:custGeom>
          <a:solidFill>
            <a:schemeClr val="accent1"/>
          </a:solidFill>
          <a:ln>
            <a:noFill/>
          </a:ln>
        </p:spPr>
        <p:txBody>
          <a:bodyPr vert="horz" wrap="square" lIns="243792" tIns="121896" rIns="243792" bIns="121896" numCol="1" anchor="t" anchorCtr="0" compatLnSpc="1">
            <a:prstTxWarp prst="textNoShape">
              <a:avLst/>
            </a:prstTxWarp>
          </a:bodyPr>
          <a:lstStyle/>
          <a:p>
            <a:endParaRPr lang="ru-RU" sz="2400"/>
          </a:p>
        </p:txBody>
      </p:sp>
      <p:sp>
        <p:nvSpPr>
          <p:cNvPr id="38" name="Freeform 42"/>
          <p:cNvSpPr>
            <a:spLocks/>
          </p:cNvSpPr>
          <p:nvPr/>
        </p:nvSpPr>
        <p:spPr bwMode="auto">
          <a:xfrm>
            <a:off x="20036686" y="9835569"/>
            <a:ext cx="825340" cy="135440"/>
          </a:xfrm>
          <a:custGeom>
            <a:avLst/>
            <a:gdLst>
              <a:gd name="T0" fmla="*/ 559 w 584"/>
              <a:gd name="T1" fmla="*/ 0 h 97"/>
              <a:gd name="T2" fmla="*/ 23 w 584"/>
              <a:gd name="T3" fmla="*/ 0 h 97"/>
              <a:gd name="T4" fmla="*/ 19 w 584"/>
              <a:gd name="T5" fmla="*/ 0 h 97"/>
              <a:gd name="T6" fmla="*/ 15 w 584"/>
              <a:gd name="T7" fmla="*/ 2 h 97"/>
              <a:gd name="T8" fmla="*/ 10 w 584"/>
              <a:gd name="T9" fmla="*/ 4 h 97"/>
              <a:gd name="T10" fmla="*/ 6 w 584"/>
              <a:gd name="T11" fmla="*/ 8 h 97"/>
              <a:gd name="T12" fmla="*/ 4 w 584"/>
              <a:gd name="T13" fmla="*/ 11 h 97"/>
              <a:gd name="T14" fmla="*/ 1 w 584"/>
              <a:gd name="T15" fmla="*/ 15 h 97"/>
              <a:gd name="T16" fmla="*/ 0 w 584"/>
              <a:gd name="T17" fmla="*/ 20 h 97"/>
              <a:gd name="T18" fmla="*/ 0 w 584"/>
              <a:gd name="T19" fmla="*/ 25 h 97"/>
              <a:gd name="T20" fmla="*/ 0 w 584"/>
              <a:gd name="T21" fmla="*/ 74 h 97"/>
              <a:gd name="T22" fmla="*/ 0 w 584"/>
              <a:gd name="T23" fmla="*/ 78 h 97"/>
              <a:gd name="T24" fmla="*/ 1 w 584"/>
              <a:gd name="T25" fmla="*/ 82 h 97"/>
              <a:gd name="T26" fmla="*/ 4 w 584"/>
              <a:gd name="T27" fmla="*/ 87 h 97"/>
              <a:gd name="T28" fmla="*/ 6 w 584"/>
              <a:gd name="T29" fmla="*/ 91 h 97"/>
              <a:gd name="T30" fmla="*/ 10 w 584"/>
              <a:gd name="T31" fmla="*/ 93 h 97"/>
              <a:gd name="T32" fmla="*/ 15 w 584"/>
              <a:gd name="T33" fmla="*/ 96 h 97"/>
              <a:gd name="T34" fmla="*/ 19 w 584"/>
              <a:gd name="T35" fmla="*/ 97 h 97"/>
              <a:gd name="T36" fmla="*/ 23 w 584"/>
              <a:gd name="T37" fmla="*/ 97 h 97"/>
              <a:gd name="T38" fmla="*/ 559 w 584"/>
              <a:gd name="T39" fmla="*/ 97 h 97"/>
              <a:gd name="T40" fmla="*/ 564 w 584"/>
              <a:gd name="T41" fmla="*/ 97 h 97"/>
              <a:gd name="T42" fmla="*/ 569 w 584"/>
              <a:gd name="T43" fmla="*/ 96 h 97"/>
              <a:gd name="T44" fmla="*/ 573 w 584"/>
              <a:gd name="T45" fmla="*/ 93 h 97"/>
              <a:gd name="T46" fmla="*/ 576 w 584"/>
              <a:gd name="T47" fmla="*/ 91 h 97"/>
              <a:gd name="T48" fmla="*/ 579 w 584"/>
              <a:gd name="T49" fmla="*/ 87 h 97"/>
              <a:gd name="T50" fmla="*/ 582 w 584"/>
              <a:gd name="T51" fmla="*/ 82 h 97"/>
              <a:gd name="T52" fmla="*/ 583 w 584"/>
              <a:gd name="T53" fmla="*/ 78 h 97"/>
              <a:gd name="T54" fmla="*/ 584 w 584"/>
              <a:gd name="T55" fmla="*/ 74 h 97"/>
              <a:gd name="T56" fmla="*/ 584 w 584"/>
              <a:gd name="T57" fmla="*/ 25 h 97"/>
              <a:gd name="T58" fmla="*/ 583 w 584"/>
              <a:gd name="T59" fmla="*/ 20 h 97"/>
              <a:gd name="T60" fmla="*/ 582 w 584"/>
              <a:gd name="T61" fmla="*/ 15 h 97"/>
              <a:gd name="T62" fmla="*/ 579 w 584"/>
              <a:gd name="T63" fmla="*/ 11 h 97"/>
              <a:gd name="T64" fmla="*/ 576 w 584"/>
              <a:gd name="T65" fmla="*/ 8 h 97"/>
              <a:gd name="T66" fmla="*/ 573 w 584"/>
              <a:gd name="T67" fmla="*/ 4 h 97"/>
              <a:gd name="T68" fmla="*/ 569 w 584"/>
              <a:gd name="T69" fmla="*/ 2 h 97"/>
              <a:gd name="T70" fmla="*/ 564 w 584"/>
              <a:gd name="T71" fmla="*/ 0 h 97"/>
              <a:gd name="T72" fmla="*/ 559 w 584"/>
              <a:gd name="T73" fmla="*/ 0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584" h="97">
                <a:moveTo>
                  <a:pt x="559" y="0"/>
                </a:moveTo>
                <a:lnTo>
                  <a:pt x="23" y="0"/>
                </a:lnTo>
                <a:lnTo>
                  <a:pt x="19" y="0"/>
                </a:lnTo>
                <a:lnTo>
                  <a:pt x="15" y="2"/>
                </a:lnTo>
                <a:lnTo>
                  <a:pt x="10" y="4"/>
                </a:lnTo>
                <a:lnTo>
                  <a:pt x="6" y="8"/>
                </a:lnTo>
                <a:lnTo>
                  <a:pt x="4" y="11"/>
                </a:lnTo>
                <a:lnTo>
                  <a:pt x="1" y="15"/>
                </a:lnTo>
                <a:lnTo>
                  <a:pt x="0" y="20"/>
                </a:lnTo>
                <a:lnTo>
                  <a:pt x="0" y="25"/>
                </a:lnTo>
                <a:lnTo>
                  <a:pt x="0" y="74"/>
                </a:lnTo>
                <a:lnTo>
                  <a:pt x="0" y="78"/>
                </a:lnTo>
                <a:lnTo>
                  <a:pt x="1" y="82"/>
                </a:lnTo>
                <a:lnTo>
                  <a:pt x="4" y="87"/>
                </a:lnTo>
                <a:lnTo>
                  <a:pt x="6" y="91"/>
                </a:lnTo>
                <a:lnTo>
                  <a:pt x="10" y="93"/>
                </a:lnTo>
                <a:lnTo>
                  <a:pt x="15" y="96"/>
                </a:lnTo>
                <a:lnTo>
                  <a:pt x="19" y="97"/>
                </a:lnTo>
                <a:lnTo>
                  <a:pt x="23" y="97"/>
                </a:lnTo>
                <a:lnTo>
                  <a:pt x="559" y="97"/>
                </a:lnTo>
                <a:lnTo>
                  <a:pt x="564" y="97"/>
                </a:lnTo>
                <a:lnTo>
                  <a:pt x="569" y="96"/>
                </a:lnTo>
                <a:lnTo>
                  <a:pt x="573" y="93"/>
                </a:lnTo>
                <a:lnTo>
                  <a:pt x="576" y="91"/>
                </a:lnTo>
                <a:lnTo>
                  <a:pt x="579" y="87"/>
                </a:lnTo>
                <a:lnTo>
                  <a:pt x="582" y="82"/>
                </a:lnTo>
                <a:lnTo>
                  <a:pt x="583" y="78"/>
                </a:lnTo>
                <a:lnTo>
                  <a:pt x="584" y="74"/>
                </a:lnTo>
                <a:lnTo>
                  <a:pt x="584" y="25"/>
                </a:lnTo>
                <a:lnTo>
                  <a:pt x="583" y="20"/>
                </a:lnTo>
                <a:lnTo>
                  <a:pt x="582" y="15"/>
                </a:lnTo>
                <a:lnTo>
                  <a:pt x="579" y="11"/>
                </a:lnTo>
                <a:lnTo>
                  <a:pt x="576" y="8"/>
                </a:lnTo>
                <a:lnTo>
                  <a:pt x="573" y="4"/>
                </a:lnTo>
                <a:lnTo>
                  <a:pt x="569" y="2"/>
                </a:lnTo>
                <a:lnTo>
                  <a:pt x="564" y="0"/>
                </a:lnTo>
                <a:lnTo>
                  <a:pt x="559" y="0"/>
                </a:lnTo>
                <a:close/>
              </a:path>
            </a:pathLst>
          </a:custGeom>
          <a:solidFill>
            <a:schemeClr val="accent1"/>
          </a:solidFill>
          <a:ln>
            <a:noFill/>
          </a:ln>
        </p:spPr>
        <p:txBody>
          <a:bodyPr vert="horz" wrap="square" lIns="243792" tIns="121896" rIns="243792" bIns="121896" numCol="1" anchor="t" anchorCtr="0" compatLnSpc="1">
            <a:prstTxWarp prst="textNoShape">
              <a:avLst/>
            </a:prstTxWarp>
          </a:bodyPr>
          <a:lstStyle/>
          <a:p>
            <a:endParaRPr lang="ru-RU" sz="2400"/>
          </a:p>
        </p:txBody>
      </p:sp>
      <p:sp>
        <p:nvSpPr>
          <p:cNvPr id="39" name="Freeform 43"/>
          <p:cNvSpPr>
            <a:spLocks/>
          </p:cNvSpPr>
          <p:nvPr/>
        </p:nvSpPr>
        <p:spPr bwMode="auto">
          <a:xfrm>
            <a:off x="20036686" y="9285343"/>
            <a:ext cx="825340" cy="135440"/>
          </a:xfrm>
          <a:custGeom>
            <a:avLst/>
            <a:gdLst>
              <a:gd name="T0" fmla="*/ 576 w 584"/>
              <a:gd name="T1" fmla="*/ 8 h 98"/>
              <a:gd name="T2" fmla="*/ 573 w 584"/>
              <a:gd name="T3" fmla="*/ 5 h 98"/>
              <a:gd name="T4" fmla="*/ 569 w 584"/>
              <a:gd name="T5" fmla="*/ 2 h 98"/>
              <a:gd name="T6" fmla="*/ 564 w 584"/>
              <a:gd name="T7" fmla="*/ 1 h 98"/>
              <a:gd name="T8" fmla="*/ 559 w 584"/>
              <a:gd name="T9" fmla="*/ 0 h 98"/>
              <a:gd name="T10" fmla="*/ 23 w 584"/>
              <a:gd name="T11" fmla="*/ 0 h 98"/>
              <a:gd name="T12" fmla="*/ 19 w 584"/>
              <a:gd name="T13" fmla="*/ 1 h 98"/>
              <a:gd name="T14" fmla="*/ 15 w 584"/>
              <a:gd name="T15" fmla="*/ 2 h 98"/>
              <a:gd name="T16" fmla="*/ 10 w 584"/>
              <a:gd name="T17" fmla="*/ 5 h 98"/>
              <a:gd name="T18" fmla="*/ 6 w 584"/>
              <a:gd name="T19" fmla="*/ 8 h 98"/>
              <a:gd name="T20" fmla="*/ 4 w 584"/>
              <a:gd name="T21" fmla="*/ 11 h 98"/>
              <a:gd name="T22" fmla="*/ 1 w 584"/>
              <a:gd name="T23" fmla="*/ 15 h 98"/>
              <a:gd name="T24" fmla="*/ 0 w 584"/>
              <a:gd name="T25" fmla="*/ 20 h 98"/>
              <a:gd name="T26" fmla="*/ 0 w 584"/>
              <a:gd name="T27" fmla="*/ 25 h 98"/>
              <a:gd name="T28" fmla="*/ 0 w 584"/>
              <a:gd name="T29" fmla="*/ 74 h 98"/>
              <a:gd name="T30" fmla="*/ 0 w 584"/>
              <a:gd name="T31" fmla="*/ 78 h 98"/>
              <a:gd name="T32" fmla="*/ 1 w 584"/>
              <a:gd name="T33" fmla="*/ 82 h 98"/>
              <a:gd name="T34" fmla="*/ 4 w 584"/>
              <a:gd name="T35" fmla="*/ 87 h 98"/>
              <a:gd name="T36" fmla="*/ 6 w 584"/>
              <a:gd name="T37" fmla="*/ 91 h 98"/>
              <a:gd name="T38" fmla="*/ 10 w 584"/>
              <a:gd name="T39" fmla="*/ 94 h 98"/>
              <a:gd name="T40" fmla="*/ 15 w 584"/>
              <a:gd name="T41" fmla="*/ 96 h 98"/>
              <a:gd name="T42" fmla="*/ 19 w 584"/>
              <a:gd name="T43" fmla="*/ 98 h 98"/>
              <a:gd name="T44" fmla="*/ 23 w 584"/>
              <a:gd name="T45" fmla="*/ 98 h 98"/>
              <a:gd name="T46" fmla="*/ 559 w 584"/>
              <a:gd name="T47" fmla="*/ 98 h 98"/>
              <a:gd name="T48" fmla="*/ 564 w 584"/>
              <a:gd name="T49" fmla="*/ 98 h 98"/>
              <a:gd name="T50" fmla="*/ 569 w 584"/>
              <a:gd name="T51" fmla="*/ 96 h 98"/>
              <a:gd name="T52" fmla="*/ 573 w 584"/>
              <a:gd name="T53" fmla="*/ 94 h 98"/>
              <a:gd name="T54" fmla="*/ 576 w 584"/>
              <a:gd name="T55" fmla="*/ 91 h 98"/>
              <a:gd name="T56" fmla="*/ 579 w 584"/>
              <a:gd name="T57" fmla="*/ 87 h 98"/>
              <a:gd name="T58" fmla="*/ 582 w 584"/>
              <a:gd name="T59" fmla="*/ 82 h 98"/>
              <a:gd name="T60" fmla="*/ 583 w 584"/>
              <a:gd name="T61" fmla="*/ 78 h 98"/>
              <a:gd name="T62" fmla="*/ 584 w 584"/>
              <a:gd name="T63" fmla="*/ 74 h 98"/>
              <a:gd name="T64" fmla="*/ 584 w 584"/>
              <a:gd name="T65" fmla="*/ 25 h 98"/>
              <a:gd name="T66" fmla="*/ 583 w 584"/>
              <a:gd name="T67" fmla="*/ 20 h 98"/>
              <a:gd name="T68" fmla="*/ 582 w 584"/>
              <a:gd name="T69" fmla="*/ 15 h 98"/>
              <a:gd name="T70" fmla="*/ 579 w 584"/>
              <a:gd name="T71" fmla="*/ 11 h 98"/>
              <a:gd name="T72" fmla="*/ 576 w 584"/>
              <a:gd name="T73" fmla="*/ 8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584" h="98">
                <a:moveTo>
                  <a:pt x="576" y="8"/>
                </a:moveTo>
                <a:lnTo>
                  <a:pt x="573" y="5"/>
                </a:lnTo>
                <a:lnTo>
                  <a:pt x="569" y="2"/>
                </a:lnTo>
                <a:lnTo>
                  <a:pt x="564" y="1"/>
                </a:lnTo>
                <a:lnTo>
                  <a:pt x="559" y="0"/>
                </a:lnTo>
                <a:lnTo>
                  <a:pt x="23" y="0"/>
                </a:lnTo>
                <a:lnTo>
                  <a:pt x="19" y="1"/>
                </a:lnTo>
                <a:lnTo>
                  <a:pt x="15" y="2"/>
                </a:lnTo>
                <a:lnTo>
                  <a:pt x="10" y="5"/>
                </a:lnTo>
                <a:lnTo>
                  <a:pt x="6" y="8"/>
                </a:lnTo>
                <a:lnTo>
                  <a:pt x="4" y="11"/>
                </a:lnTo>
                <a:lnTo>
                  <a:pt x="1" y="15"/>
                </a:lnTo>
                <a:lnTo>
                  <a:pt x="0" y="20"/>
                </a:lnTo>
                <a:lnTo>
                  <a:pt x="0" y="25"/>
                </a:lnTo>
                <a:lnTo>
                  <a:pt x="0" y="74"/>
                </a:lnTo>
                <a:lnTo>
                  <a:pt x="0" y="78"/>
                </a:lnTo>
                <a:lnTo>
                  <a:pt x="1" y="82"/>
                </a:lnTo>
                <a:lnTo>
                  <a:pt x="4" y="87"/>
                </a:lnTo>
                <a:lnTo>
                  <a:pt x="6" y="91"/>
                </a:lnTo>
                <a:lnTo>
                  <a:pt x="10" y="94"/>
                </a:lnTo>
                <a:lnTo>
                  <a:pt x="15" y="96"/>
                </a:lnTo>
                <a:lnTo>
                  <a:pt x="19" y="98"/>
                </a:lnTo>
                <a:lnTo>
                  <a:pt x="23" y="98"/>
                </a:lnTo>
                <a:lnTo>
                  <a:pt x="559" y="98"/>
                </a:lnTo>
                <a:lnTo>
                  <a:pt x="564" y="98"/>
                </a:lnTo>
                <a:lnTo>
                  <a:pt x="569" y="96"/>
                </a:lnTo>
                <a:lnTo>
                  <a:pt x="573" y="94"/>
                </a:lnTo>
                <a:lnTo>
                  <a:pt x="576" y="91"/>
                </a:lnTo>
                <a:lnTo>
                  <a:pt x="579" y="87"/>
                </a:lnTo>
                <a:lnTo>
                  <a:pt x="582" y="82"/>
                </a:lnTo>
                <a:lnTo>
                  <a:pt x="583" y="78"/>
                </a:lnTo>
                <a:lnTo>
                  <a:pt x="584" y="74"/>
                </a:lnTo>
                <a:lnTo>
                  <a:pt x="584" y="25"/>
                </a:lnTo>
                <a:lnTo>
                  <a:pt x="583" y="20"/>
                </a:lnTo>
                <a:lnTo>
                  <a:pt x="582" y="15"/>
                </a:lnTo>
                <a:lnTo>
                  <a:pt x="579" y="11"/>
                </a:lnTo>
                <a:lnTo>
                  <a:pt x="576" y="8"/>
                </a:lnTo>
                <a:close/>
              </a:path>
            </a:pathLst>
          </a:custGeom>
          <a:solidFill>
            <a:schemeClr val="accent1"/>
          </a:solidFill>
          <a:ln>
            <a:noFill/>
          </a:ln>
        </p:spPr>
        <p:txBody>
          <a:bodyPr vert="horz" wrap="square" lIns="243792" tIns="121896" rIns="243792" bIns="121896" numCol="1" anchor="t" anchorCtr="0" compatLnSpc="1">
            <a:prstTxWarp prst="textNoShape">
              <a:avLst/>
            </a:prstTxWarp>
          </a:bodyPr>
          <a:lstStyle/>
          <a:p>
            <a:endParaRPr lang="ru-RU" sz="2400"/>
          </a:p>
        </p:txBody>
      </p:sp>
      <p:sp>
        <p:nvSpPr>
          <p:cNvPr id="40" name="Freeform 44"/>
          <p:cNvSpPr>
            <a:spLocks/>
          </p:cNvSpPr>
          <p:nvPr/>
        </p:nvSpPr>
        <p:spPr bwMode="auto">
          <a:xfrm>
            <a:off x="20036686" y="9560455"/>
            <a:ext cx="825340" cy="135440"/>
          </a:xfrm>
          <a:custGeom>
            <a:avLst/>
            <a:gdLst>
              <a:gd name="T0" fmla="*/ 559 w 584"/>
              <a:gd name="T1" fmla="*/ 0 h 97"/>
              <a:gd name="T2" fmla="*/ 23 w 584"/>
              <a:gd name="T3" fmla="*/ 0 h 97"/>
              <a:gd name="T4" fmla="*/ 19 w 584"/>
              <a:gd name="T5" fmla="*/ 0 h 97"/>
              <a:gd name="T6" fmla="*/ 15 w 584"/>
              <a:gd name="T7" fmla="*/ 1 h 97"/>
              <a:gd name="T8" fmla="*/ 10 w 584"/>
              <a:gd name="T9" fmla="*/ 3 h 97"/>
              <a:gd name="T10" fmla="*/ 6 w 584"/>
              <a:gd name="T11" fmla="*/ 6 h 97"/>
              <a:gd name="T12" fmla="*/ 4 w 584"/>
              <a:gd name="T13" fmla="*/ 11 h 97"/>
              <a:gd name="T14" fmla="*/ 1 w 584"/>
              <a:gd name="T15" fmla="*/ 15 h 97"/>
              <a:gd name="T16" fmla="*/ 0 w 584"/>
              <a:gd name="T17" fmla="*/ 19 h 97"/>
              <a:gd name="T18" fmla="*/ 0 w 584"/>
              <a:gd name="T19" fmla="*/ 24 h 97"/>
              <a:gd name="T20" fmla="*/ 0 w 584"/>
              <a:gd name="T21" fmla="*/ 72 h 97"/>
              <a:gd name="T22" fmla="*/ 0 w 584"/>
              <a:gd name="T23" fmla="*/ 78 h 97"/>
              <a:gd name="T24" fmla="*/ 1 w 584"/>
              <a:gd name="T25" fmla="*/ 82 h 97"/>
              <a:gd name="T26" fmla="*/ 4 w 584"/>
              <a:gd name="T27" fmla="*/ 86 h 97"/>
              <a:gd name="T28" fmla="*/ 6 w 584"/>
              <a:gd name="T29" fmla="*/ 89 h 97"/>
              <a:gd name="T30" fmla="*/ 10 w 584"/>
              <a:gd name="T31" fmla="*/ 93 h 97"/>
              <a:gd name="T32" fmla="*/ 15 w 584"/>
              <a:gd name="T33" fmla="*/ 95 h 97"/>
              <a:gd name="T34" fmla="*/ 19 w 584"/>
              <a:gd name="T35" fmla="*/ 96 h 97"/>
              <a:gd name="T36" fmla="*/ 23 w 584"/>
              <a:gd name="T37" fmla="*/ 97 h 97"/>
              <a:gd name="T38" fmla="*/ 559 w 584"/>
              <a:gd name="T39" fmla="*/ 97 h 97"/>
              <a:gd name="T40" fmla="*/ 564 w 584"/>
              <a:gd name="T41" fmla="*/ 96 h 97"/>
              <a:gd name="T42" fmla="*/ 569 w 584"/>
              <a:gd name="T43" fmla="*/ 95 h 97"/>
              <a:gd name="T44" fmla="*/ 573 w 584"/>
              <a:gd name="T45" fmla="*/ 93 h 97"/>
              <a:gd name="T46" fmla="*/ 576 w 584"/>
              <a:gd name="T47" fmla="*/ 89 h 97"/>
              <a:gd name="T48" fmla="*/ 579 w 584"/>
              <a:gd name="T49" fmla="*/ 86 h 97"/>
              <a:gd name="T50" fmla="*/ 582 w 584"/>
              <a:gd name="T51" fmla="*/ 82 h 97"/>
              <a:gd name="T52" fmla="*/ 583 w 584"/>
              <a:gd name="T53" fmla="*/ 78 h 97"/>
              <a:gd name="T54" fmla="*/ 584 w 584"/>
              <a:gd name="T55" fmla="*/ 72 h 97"/>
              <a:gd name="T56" fmla="*/ 584 w 584"/>
              <a:gd name="T57" fmla="*/ 24 h 97"/>
              <a:gd name="T58" fmla="*/ 583 w 584"/>
              <a:gd name="T59" fmla="*/ 19 h 97"/>
              <a:gd name="T60" fmla="*/ 582 w 584"/>
              <a:gd name="T61" fmla="*/ 15 h 97"/>
              <a:gd name="T62" fmla="*/ 579 w 584"/>
              <a:gd name="T63" fmla="*/ 11 h 97"/>
              <a:gd name="T64" fmla="*/ 576 w 584"/>
              <a:gd name="T65" fmla="*/ 6 h 97"/>
              <a:gd name="T66" fmla="*/ 573 w 584"/>
              <a:gd name="T67" fmla="*/ 3 h 97"/>
              <a:gd name="T68" fmla="*/ 569 w 584"/>
              <a:gd name="T69" fmla="*/ 1 h 97"/>
              <a:gd name="T70" fmla="*/ 564 w 584"/>
              <a:gd name="T71" fmla="*/ 0 h 97"/>
              <a:gd name="T72" fmla="*/ 559 w 584"/>
              <a:gd name="T73" fmla="*/ 0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584" h="97">
                <a:moveTo>
                  <a:pt x="559" y="0"/>
                </a:moveTo>
                <a:lnTo>
                  <a:pt x="23" y="0"/>
                </a:lnTo>
                <a:lnTo>
                  <a:pt x="19" y="0"/>
                </a:lnTo>
                <a:lnTo>
                  <a:pt x="15" y="1"/>
                </a:lnTo>
                <a:lnTo>
                  <a:pt x="10" y="3"/>
                </a:lnTo>
                <a:lnTo>
                  <a:pt x="6" y="6"/>
                </a:lnTo>
                <a:lnTo>
                  <a:pt x="4" y="11"/>
                </a:lnTo>
                <a:lnTo>
                  <a:pt x="1" y="15"/>
                </a:lnTo>
                <a:lnTo>
                  <a:pt x="0" y="19"/>
                </a:lnTo>
                <a:lnTo>
                  <a:pt x="0" y="24"/>
                </a:lnTo>
                <a:lnTo>
                  <a:pt x="0" y="72"/>
                </a:lnTo>
                <a:lnTo>
                  <a:pt x="0" y="78"/>
                </a:lnTo>
                <a:lnTo>
                  <a:pt x="1" y="82"/>
                </a:lnTo>
                <a:lnTo>
                  <a:pt x="4" y="86"/>
                </a:lnTo>
                <a:lnTo>
                  <a:pt x="6" y="89"/>
                </a:lnTo>
                <a:lnTo>
                  <a:pt x="10" y="93"/>
                </a:lnTo>
                <a:lnTo>
                  <a:pt x="15" y="95"/>
                </a:lnTo>
                <a:lnTo>
                  <a:pt x="19" y="96"/>
                </a:lnTo>
                <a:lnTo>
                  <a:pt x="23" y="97"/>
                </a:lnTo>
                <a:lnTo>
                  <a:pt x="559" y="97"/>
                </a:lnTo>
                <a:lnTo>
                  <a:pt x="564" y="96"/>
                </a:lnTo>
                <a:lnTo>
                  <a:pt x="569" y="95"/>
                </a:lnTo>
                <a:lnTo>
                  <a:pt x="573" y="93"/>
                </a:lnTo>
                <a:lnTo>
                  <a:pt x="576" y="89"/>
                </a:lnTo>
                <a:lnTo>
                  <a:pt x="579" y="86"/>
                </a:lnTo>
                <a:lnTo>
                  <a:pt x="582" y="82"/>
                </a:lnTo>
                <a:lnTo>
                  <a:pt x="583" y="78"/>
                </a:lnTo>
                <a:lnTo>
                  <a:pt x="584" y="72"/>
                </a:lnTo>
                <a:lnTo>
                  <a:pt x="584" y="24"/>
                </a:lnTo>
                <a:lnTo>
                  <a:pt x="583" y="19"/>
                </a:lnTo>
                <a:lnTo>
                  <a:pt x="582" y="15"/>
                </a:lnTo>
                <a:lnTo>
                  <a:pt x="579" y="11"/>
                </a:lnTo>
                <a:lnTo>
                  <a:pt x="576" y="6"/>
                </a:lnTo>
                <a:lnTo>
                  <a:pt x="573" y="3"/>
                </a:lnTo>
                <a:lnTo>
                  <a:pt x="569" y="1"/>
                </a:lnTo>
                <a:lnTo>
                  <a:pt x="564" y="0"/>
                </a:lnTo>
                <a:lnTo>
                  <a:pt x="559" y="0"/>
                </a:lnTo>
                <a:close/>
              </a:path>
            </a:pathLst>
          </a:custGeom>
          <a:solidFill>
            <a:schemeClr val="accent1"/>
          </a:solidFill>
          <a:ln>
            <a:noFill/>
          </a:ln>
        </p:spPr>
        <p:txBody>
          <a:bodyPr vert="horz" wrap="square" lIns="243792" tIns="121896" rIns="243792" bIns="121896" numCol="1" anchor="t" anchorCtr="0" compatLnSpc="1">
            <a:prstTxWarp prst="textNoShape">
              <a:avLst/>
            </a:prstTxWarp>
          </a:bodyPr>
          <a:lstStyle/>
          <a:p>
            <a:endParaRPr lang="ru-RU" sz="2400"/>
          </a:p>
        </p:txBody>
      </p:sp>
      <p:sp>
        <p:nvSpPr>
          <p:cNvPr id="41" name="Freeform 45"/>
          <p:cNvSpPr>
            <a:spLocks/>
          </p:cNvSpPr>
          <p:nvPr/>
        </p:nvSpPr>
        <p:spPr bwMode="auto">
          <a:xfrm>
            <a:off x="15880365" y="9200694"/>
            <a:ext cx="960780" cy="859200"/>
          </a:xfrm>
          <a:custGeom>
            <a:avLst/>
            <a:gdLst>
              <a:gd name="T0" fmla="*/ 654 w 682"/>
              <a:gd name="T1" fmla="*/ 256 h 609"/>
              <a:gd name="T2" fmla="*/ 631 w 682"/>
              <a:gd name="T3" fmla="*/ 222 h 609"/>
              <a:gd name="T4" fmla="*/ 603 w 682"/>
              <a:gd name="T5" fmla="*/ 194 h 609"/>
              <a:gd name="T6" fmla="*/ 567 w 682"/>
              <a:gd name="T7" fmla="*/ 170 h 609"/>
              <a:gd name="T8" fmla="*/ 526 w 682"/>
              <a:gd name="T9" fmla="*/ 151 h 609"/>
              <a:gd name="T10" fmla="*/ 478 w 682"/>
              <a:gd name="T11" fmla="*/ 137 h 609"/>
              <a:gd name="T12" fmla="*/ 424 w 682"/>
              <a:gd name="T13" fmla="*/ 127 h 609"/>
              <a:gd name="T14" fmla="*/ 362 w 682"/>
              <a:gd name="T15" fmla="*/ 122 h 609"/>
              <a:gd name="T16" fmla="*/ 243 w 682"/>
              <a:gd name="T17" fmla="*/ 122 h 609"/>
              <a:gd name="T18" fmla="*/ 243 w 682"/>
              <a:gd name="T19" fmla="*/ 19 h 609"/>
              <a:gd name="T20" fmla="*/ 240 w 682"/>
              <a:gd name="T21" fmla="*/ 11 h 609"/>
              <a:gd name="T22" fmla="*/ 232 w 682"/>
              <a:gd name="T23" fmla="*/ 4 h 609"/>
              <a:gd name="T24" fmla="*/ 224 w 682"/>
              <a:gd name="T25" fmla="*/ 0 h 609"/>
              <a:gd name="T26" fmla="*/ 214 w 682"/>
              <a:gd name="T27" fmla="*/ 0 h 609"/>
              <a:gd name="T28" fmla="*/ 205 w 682"/>
              <a:gd name="T29" fmla="*/ 4 h 609"/>
              <a:gd name="T30" fmla="*/ 8 w 682"/>
              <a:gd name="T31" fmla="*/ 202 h 609"/>
              <a:gd name="T32" fmla="*/ 2 w 682"/>
              <a:gd name="T33" fmla="*/ 209 h 609"/>
              <a:gd name="T34" fmla="*/ 0 w 682"/>
              <a:gd name="T35" fmla="*/ 219 h 609"/>
              <a:gd name="T36" fmla="*/ 2 w 682"/>
              <a:gd name="T37" fmla="*/ 228 h 609"/>
              <a:gd name="T38" fmla="*/ 8 w 682"/>
              <a:gd name="T39" fmla="*/ 236 h 609"/>
              <a:gd name="T40" fmla="*/ 205 w 682"/>
              <a:gd name="T41" fmla="*/ 434 h 609"/>
              <a:gd name="T42" fmla="*/ 214 w 682"/>
              <a:gd name="T43" fmla="*/ 437 h 609"/>
              <a:gd name="T44" fmla="*/ 224 w 682"/>
              <a:gd name="T45" fmla="*/ 437 h 609"/>
              <a:gd name="T46" fmla="*/ 232 w 682"/>
              <a:gd name="T47" fmla="*/ 434 h 609"/>
              <a:gd name="T48" fmla="*/ 240 w 682"/>
              <a:gd name="T49" fmla="*/ 427 h 609"/>
              <a:gd name="T50" fmla="*/ 243 w 682"/>
              <a:gd name="T51" fmla="*/ 419 h 609"/>
              <a:gd name="T52" fmla="*/ 243 w 682"/>
              <a:gd name="T53" fmla="*/ 316 h 609"/>
              <a:gd name="T54" fmla="*/ 347 w 682"/>
              <a:gd name="T55" fmla="*/ 316 h 609"/>
              <a:gd name="T56" fmla="*/ 380 w 682"/>
              <a:gd name="T57" fmla="*/ 317 h 609"/>
              <a:gd name="T58" fmla="*/ 411 w 682"/>
              <a:gd name="T59" fmla="*/ 319 h 609"/>
              <a:gd name="T60" fmla="*/ 440 w 682"/>
              <a:gd name="T61" fmla="*/ 324 h 609"/>
              <a:gd name="T62" fmla="*/ 468 w 682"/>
              <a:gd name="T63" fmla="*/ 330 h 609"/>
              <a:gd name="T64" fmla="*/ 494 w 682"/>
              <a:gd name="T65" fmla="*/ 338 h 609"/>
              <a:gd name="T66" fmla="*/ 515 w 682"/>
              <a:gd name="T67" fmla="*/ 349 h 609"/>
              <a:gd name="T68" fmla="*/ 536 w 682"/>
              <a:gd name="T69" fmla="*/ 362 h 609"/>
              <a:gd name="T70" fmla="*/ 554 w 682"/>
              <a:gd name="T71" fmla="*/ 378 h 609"/>
              <a:gd name="T72" fmla="*/ 569 w 682"/>
              <a:gd name="T73" fmla="*/ 397 h 609"/>
              <a:gd name="T74" fmla="*/ 581 w 682"/>
              <a:gd name="T75" fmla="*/ 420 h 609"/>
              <a:gd name="T76" fmla="*/ 590 w 682"/>
              <a:gd name="T77" fmla="*/ 446 h 609"/>
              <a:gd name="T78" fmla="*/ 596 w 682"/>
              <a:gd name="T79" fmla="*/ 476 h 609"/>
              <a:gd name="T80" fmla="*/ 600 w 682"/>
              <a:gd name="T81" fmla="*/ 511 h 609"/>
              <a:gd name="T82" fmla="*/ 601 w 682"/>
              <a:gd name="T83" fmla="*/ 540 h 609"/>
              <a:gd name="T84" fmla="*/ 600 w 682"/>
              <a:gd name="T85" fmla="*/ 563 h 609"/>
              <a:gd name="T86" fmla="*/ 599 w 682"/>
              <a:gd name="T87" fmla="*/ 580 h 609"/>
              <a:gd name="T88" fmla="*/ 598 w 682"/>
              <a:gd name="T89" fmla="*/ 590 h 609"/>
              <a:gd name="T90" fmla="*/ 598 w 682"/>
              <a:gd name="T91" fmla="*/ 600 h 609"/>
              <a:gd name="T92" fmla="*/ 602 w 682"/>
              <a:gd name="T93" fmla="*/ 607 h 609"/>
              <a:gd name="T94" fmla="*/ 606 w 682"/>
              <a:gd name="T95" fmla="*/ 608 h 609"/>
              <a:gd name="T96" fmla="*/ 612 w 682"/>
              <a:gd name="T97" fmla="*/ 608 h 609"/>
              <a:gd name="T98" fmla="*/ 617 w 682"/>
              <a:gd name="T99" fmla="*/ 605 h 609"/>
              <a:gd name="T100" fmla="*/ 622 w 682"/>
              <a:gd name="T101" fmla="*/ 598 h 609"/>
              <a:gd name="T102" fmla="*/ 627 w 682"/>
              <a:gd name="T103" fmla="*/ 588 h 609"/>
              <a:gd name="T104" fmla="*/ 632 w 682"/>
              <a:gd name="T105" fmla="*/ 576 h 609"/>
              <a:gd name="T106" fmla="*/ 645 w 682"/>
              <a:gd name="T107" fmla="*/ 546 h 609"/>
              <a:gd name="T108" fmla="*/ 663 w 682"/>
              <a:gd name="T109" fmla="*/ 498 h 609"/>
              <a:gd name="T110" fmla="*/ 675 w 682"/>
              <a:gd name="T111" fmla="*/ 456 h 609"/>
              <a:gd name="T112" fmla="*/ 681 w 682"/>
              <a:gd name="T113" fmla="*/ 418 h 609"/>
              <a:gd name="T114" fmla="*/ 682 w 682"/>
              <a:gd name="T115" fmla="*/ 383 h 609"/>
              <a:gd name="T116" fmla="*/ 680 w 682"/>
              <a:gd name="T117" fmla="*/ 349 h 609"/>
              <a:gd name="T118" fmla="*/ 674 w 682"/>
              <a:gd name="T119" fmla="*/ 316 h 609"/>
              <a:gd name="T120" fmla="*/ 667 w 682"/>
              <a:gd name="T121" fmla="*/ 288 h 6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682" h="609">
                <a:moveTo>
                  <a:pt x="662" y="275"/>
                </a:moveTo>
                <a:lnTo>
                  <a:pt x="654" y="256"/>
                </a:lnTo>
                <a:lnTo>
                  <a:pt x="643" y="238"/>
                </a:lnTo>
                <a:lnTo>
                  <a:pt x="631" y="222"/>
                </a:lnTo>
                <a:lnTo>
                  <a:pt x="618" y="208"/>
                </a:lnTo>
                <a:lnTo>
                  <a:pt x="603" y="194"/>
                </a:lnTo>
                <a:lnTo>
                  <a:pt x="586" y="181"/>
                </a:lnTo>
                <a:lnTo>
                  <a:pt x="567" y="170"/>
                </a:lnTo>
                <a:lnTo>
                  <a:pt x="548" y="160"/>
                </a:lnTo>
                <a:lnTo>
                  <a:pt x="526" y="151"/>
                </a:lnTo>
                <a:lnTo>
                  <a:pt x="502" y="143"/>
                </a:lnTo>
                <a:lnTo>
                  <a:pt x="478" y="137"/>
                </a:lnTo>
                <a:lnTo>
                  <a:pt x="452" y="132"/>
                </a:lnTo>
                <a:lnTo>
                  <a:pt x="424" y="127"/>
                </a:lnTo>
                <a:lnTo>
                  <a:pt x="393" y="124"/>
                </a:lnTo>
                <a:lnTo>
                  <a:pt x="362" y="122"/>
                </a:lnTo>
                <a:lnTo>
                  <a:pt x="329" y="122"/>
                </a:lnTo>
                <a:lnTo>
                  <a:pt x="243" y="122"/>
                </a:lnTo>
                <a:lnTo>
                  <a:pt x="243" y="24"/>
                </a:lnTo>
                <a:lnTo>
                  <a:pt x="243" y="19"/>
                </a:lnTo>
                <a:lnTo>
                  <a:pt x="242" y="15"/>
                </a:lnTo>
                <a:lnTo>
                  <a:pt x="240" y="11"/>
                </a:lnTo>
                <a:lnTo>
                  <a:pt x="237" y="7"/>
                </a:lnTo>
                <a:lnTo>
                  <a:pt x="232" y="4"/>
                </a:lnTo>
                <a:lnTo>
                  <a:pt x="228" y="2"/>
                </a:lnTo>
                <a:lnTo>
                  <a:pt x="224" y="0"/>
                </a:lnTo>
                <a:lnTo>
                  <a:pt x="220" y="0"/>
                </a:lnTo>
                <a:lnTo>
                  <a:pt x="214" y="0"/>
                </a:lnTo>
                <a:lnTo>
                  <a:pt x="210" y="2"/>
                </a:lnTo>
                <a:lnTo>
                  <a:pt x="205" y="4"/>
                </a:lnTo>
                <a:lnTo>
                  <a:pt x="202" y="7"/>
                </a:lnTo>
                <a:lnTo>
                  <a:pt x="8" y="202"/>
                </a:lnTo>
                <a:lnTo>
                  <a:pt x="5" y="206"/>
                </a:lnTo>
                <a:lnTo>
                  <a:pt x="2" y="209"/>
                </a:lnTo>
                <a:lnTo>
                  <a:pt x="0" y="214"/>
                </a:lnTo>
                <a:lnTo>
                  <a:pt x="0" y="219"/>
                </a:lnTo>
                <a:lnTo>
                  <a:pt x="0" y="223"/>
                </a:lnTo>
                <a:lnTo>
                  <a:pt x="2" y="228"/>
                </a:lnTo>
                <a:lnTo>
                  <a:pt x="5" y="232"/>
                </a:lnTo>
                <a:lnTo>
                  <a:pt x="8" y="236"/>
                </a:lnTo>
                <a:lnTo>
                  <a:pt x="202" y="431"/>
                </a:lnTo>
                <a:lnTo>
                  <a:pt x="205" y="434"/>
                </a:lnTo>
                <a:lnTo>
                  <a:pt x="210" y="436"/>
                </a:lnTo>
                <a:lnTo>
                  <a:pt x="214" y="437"/>
                </a:lnTo>
                <a:lnTo>
                  <a:pt x="220" y="438"/>
                </a:lnTo>
                <a:lnTo>
                  <a:pt x="224" y="437"/>
                </a:lnTo>
                <a:lnTo>
                  <a:pt x="228" y="436"/>
                </a:lnTo>
                <a:lnTo>
                  <a:pt x="232" y="434"/>
                </a:lnTo>
                <a:lnTo>
                  <a:pt x="237" y="431"/>
                </a:lnTo>
                <a:lnTo>
                  <a:pt x="240" y="427"/>
                </a:lnTo>
                <a:lnTo>
                  <a:pt x="242" y="423"/>
                </a:lnTo>
                <a:lnTo>
                  <a:pt x="243" y="419"/>
                </a:lnTo>
                <a:lnTo>
                  <a:pt x="243" y="413"/>
                </a:lnTo>
                <a:lnTo>
                  <a:pt x="243" y="316"/>
                </a:lnTo>
                <a:lnTo>
                  <a:pt x="329" y="316"/>
                </a:lnTo>
                <a:lnTo>
                  <a:pt x="347" y="316"/>
                </a:lnTo>
                <a:lnTo>
                  <a:pt x="364" y="317"/>
                </a:lnTo>
                <a:lnTo>
                  <a:pt x="380" y="317"/>
                </a:lnTo>
                <a:lnTo>
                  <a:pt x="396" y="318"/>
                </a:lnTo>
                <a:lnTo>
                  <a:pt x="411" y="319"/>
                </a:lnTo>
                <a:lnTo>
                  <a:pt x="425" y="322"/>
                </a:lnTo>
                <a:lnTo>
                  <a:pt x="440" y="324"/>
                </a:lnTo>
                <a:lnTo>
                  <a:pt x="454" y="327"/>
                </a:lnTo>
                <a:lnTo>
                  <a:pt x="468" y="330"/>
                </a:lnTo>
                <a:lnTo>
                  <a:pt x="482" y="334"/>
                </a:lnTo>
                <a:lnTo>
                  <a:pt x="494" y="338"/>
                </a:lnTo>
                <a:lnTo>
                  <a:pt x="505" y="343"/>
                </a:lnTo>
                <a:lnTo>
                  <a:pt x="515" y="349"/>
                </a:lnTo>
                <a:lnTo>
                  <a:pt x="525" y="355"/>
                </a:lnTo>
                <a:lnTo>
                  <a:pt x="536" y="362"/>
                </a:lnTo>
                <a:lnTo>
                  <a:pt x="545" y="369"/>
                </a:lnTo>
                <a:lnTo>
                  <a:pt x="554" y="378"/>
                </a:lnTo>
                <a:lnTo>
                  <a:pt x="562" y="387"/>
                </a:lnTo>
                <a:lnTo>
                  <a:pt x="569" y="397"/>
                </a:lnTo>
                <a:lnTo>
                  <a:pt x="576" y="408"/>
                </a:lnTo>
                <a:lnTo>
                  <a:pt x="581" y="420"/>
                </a:lnTo>
                <a:lnTo>
                  <a:pt x="586" y="432"/>
                </a:lnTo>
                <a:lnTo>
                  <a:pt x="590" y="446"/>
                </a:lnTo>
                <a:lnTo>
                  <a:pt x="594" y="461"/>
                </a:lnTo>
                <a:lnTo>
                  <a:pt x="596" y="476"/>
                </a:lnTo>
                <a:lnTo>
                  <a:pt x="599" y="493"/>
                </a:lnTo>
                <a:lnTo>
                  <a:pt x="600" y="511"/>
                </a:lnTo>
                <a:lnTo>
                  <a:pt x="601" y="529"/>
                </a:lnTo>
                <a:lnTo>
                  <a:pt x="601" y="540"/>
                </a:lnTo>
                <a:lnTo>
                  <a:pt x="600" y="552"/>
                </a:lnTo>
                <a:lnTo>
                  <a:pt x="600" y="563"/>
                </a:lnTo>
                <a:lnTo>
                  <a:pt x="599" y="576"/>
                </a:lnTo>
                <a:lnTo>
                  <a:pt x="599" y="580"/>
                </a:lnTo>
                <a:lnTo>
                  <a:pt x="598" y="585"/>
                </a:lnTo>
                <a:lnTo>
                  <a:pt x="598" y="590"/>
                </a:lnTo>
                <a:lnTo>
                  <a:pt x="596" y="595"/>
                </a:lnTo>
                <a:lnTo>
                  <a:pt x="598" y="600"/>
                </a:lnTo>
                <a:lnTo>
                  <a:pt x="600" y="605"/>
                </a:lnTo>
                <a:lnTo>
                  <a:pt x="602" y="607"/>
                </a:lnTo>
                <a:lnTo>
                  <a:pt x="604" y="608"/>
                </a:lnTo>
                <a:lnTo>
                  <a:pt x="606" y="608"/>
                </a:lnTo>
                <a:lnTo>
                  <a:pt x="609" y="609"/>
                </a:lnTo>
                <a:lnTo>
                  <a:pt x="612" y="608"/>
                </a:lnTo>
                <a:lnTo>
                  <a:pt x="615" y="607"/>
                </a:lnTo>
                <a:lnTo>
                  <a:pt x="617" y="605"/>
                </a:lnTo>
                <a:lnTo>
                  <a:pt x="619" y="602"/>
                </a:lnTo>
                <a:lnTo>
                  <a:pt x="622" y="598"/>
                </a:lnTo>
                <a:lnTo>
                  <a:pt x="625" y="594"/>
                </a:lnTo>
                <a:lnTo>
                  <a:pt x="627" y="588"/>
                </a:lnTo>
                <a:lnTo>
                  <a:pt x="630" y="582"/>
                </a:lnTo>
                <a:lnTo>
                  <a:pt x="632" y="576"/>
                </a:lnTo>
                <a:lnTo>
                  <a:pt x="633" y="573"/>
                </a:lnTo>
                <a:lnTo>
                  <a:pt x="645" y="546"/>
                </a:lnTo>
                <a:lnTo>
                  <a:pt x="655" y="521"/>
                </a:lnTo>
                <a:lnTo>
                  <a:pt x="663" y="498"/>
                </a:lnTo>
                <a:lnTo>
                  <a:pt x="670" y="476"/>
                </a:lnTo>
                <a:lnTo>
                  <a:pt x="675" y="456"/>
                </a:lnTo>
                <a:lnTo>
                  <a:pt x="679" y="436"/>
                </a:lnTo>
                <a:lnTo>
                  <a:pt x="681" y="418"/>
                </a:lnTo>
                <a:lnTo>
                  <a:pt x="682" y="402"/>
                </a:lnTo>
                <a:lnTo>
                  <a:pt x="682" y="383"/>
                </a:lnTo>
                <a:lnTo>
                  <a:pt x="681" y="365"/>
                </a:lnTo>
                <a:lnTo>
                  <a:pt x="680" y="349"/>
                </a:lnTo>
                <a:lnTo>
                  <a:pt x="677" y="332"/>
                </a:lnTo>
                <a:lnTo>
                  <a:pt x="674" y="316"/>
                </a:lnTo>
                <a:lnTo>
                  <a:pt x="671" y="302"/>
                </a:lnTo>
                <a:lnTo>
                  <a:pt x="667" y="288"/>
                </a:lnTo>
                <a:lnTo>
                  <a:pt x="662" y="275"/>
                </a:lnTo>
                <a:close/>
              </a:path>
            </a:pathLst>
          </a:custGeom>
          <a:solidFill>
            <a:schemeClr val="accent1"/>
          </a:solidFill>
          <a:ln>
            <a:noFill/>
          </a:ln>
        </p:spPr>
        <p:txBody>
          <a:bodyPr vert="horz" wrap="square" lIns="243792" tIns="121896" rIns="243792" bIns="121896" numCol="1" anchor="t" anchorCtr="0" compatLnSpc="1">
            <a:prstTxWarp prst="textNoShape">
              <a:avLst/>
            </a:prstTxWarp>
          </a:bodyPr>
          <a:lstStyle/>
          <a:p>
            <a:endParaRPr lang="ru-RU" sz="2400"/>
          </a:p>
        </p:txBody>
      </p:sp>
      <p:sp>
        <p:nvSpPr>
          <p:cNvPr id="42" name="Freeform 46"/>
          <p:cNvSpPr>
            <a:spLocks/>
          </p:cNvSpPr>
          <p:nvPr/>
        </p:nvSpPr>
        <p:spPr bwMode="auto">
          <a:xfrm>
            <a:off x="18038943" y="9200694"/>
            <a:ext cx="753386" cy="859200"/>
          </a:xfrm>
          <a:custGeom>
            <a:avLst/>
            <a:gdLst>
              <a:gd name="T0" fmla="*/ 462 w 535"/>
              <a:gd name="T1" fmla="*/ 200 h 609"/>
              <a:gd name="T2" fmla="*/ 441 w 535"/>
              <a:gd name="T3" fmla="*/ 182 h 609"/>
              <a:gd name="T4" fmla="*/ 418 w 535"/>
              <a:gd name="T5" fmla="*/ 168 h 609"/>
              <a:gd name="T6" fmla="*/ 392 w 535"/>
              <a:gd name="T7" fmla="*/ 155 h 609"/>
              <a:gd name="T8" fmla="*/ 364 w 535"/>
              <a:gd name="T9" fmla="*/ 146 h 609"/>
              <a:gd name="T10" fmla="*/ 332 w 535"/>
              <a:gd name="T11" fmla="*/ 137 h 609"/>
              <a:gd name="T12" fmla="*/ 299 w 535"/>
              <a:gd name="T13" fmla="*/ 131 h 609"/>
              <a:gd name="T14" fmla="*/ 262 w 535"/>
              <a:gd name="T15" fmla="*/ 125 h 609"/>
              <a:gd name="T16" fmla="*/ 243 w 535"/>
              <a:gd name="T17" fmla="*/ 25 h 609"/>
              <a:gd name="T18" fmla="*/ 239 w 535"/>
              <a:gd name="T19" fmla="*/ 11 h 609"/>
              <a:gd name="T20" fmla="*/ 229 w 535"/>
              <a:gd name="T21" fmla="*/ 2 h 609"/>
              <a:gd name="T22" fmla="*/ 218 w 535"/>
              <a:gd name="T23" fmla="*/ 0 h 609"/>
              <a:gd name="T24" fmla="*/ 213 w 535"/>
              <a:gd name="T25" fmla="*/ 0 h 609"/>
              <a:gd name="T26" fmla="*/ 205 w 535"/>
              <a:gd name="T27" fmla="*/ 4 h 609"/>
              <a:gd name="T28" fmla="*/ 7 w 535"/>
              <a:gd name="T29" fmla="*/ 202 h 609"/>
              <a:gd name="T30" fmla="*/ 2 w 535"/>
              <a:gd name="T31" fmla="*/ 209 h 609"/>
              <a:gd name="T32" fmla="*/ 0 w 535"/>
              <a:gd name="T33" fmla="*/ 219 h 609"/>
              <a:gd name="T34" fmla="*/ 2 w 535"/>
              <a:gd name="T35" fmla="*/ 229 h 609"/>
              <a:gd name="T36" fmla="*/ 7 w 535"/>
              <a:gd name="T37" fmla="*/ 236 h 609"/>
              <a:gd name="T38" fmla="*/ 205 w 535"/>
              <a:gd name="T39" fmla="*/ 434 h 609"/>
              <a:gd name="T40" fmla="*/ 213 w 535"/>
              <a:gd name="T41" fmla="*/ 438 h 609"/>
              <a:gd name="T42" fmla="*/ 223 w 535"/>
              <a:gd name="T43" fmla="*/ 438 h 609"/>
              <a:gd name="T44" fmla="*/ 235 w 535"/>
              <a:gd name="T45" fmla="*/ 433 h 609"/>
              <a:gd name="T46" fmla="*/ 243 w 535"/>
              <a:gd name="T47" fmla="*/ 421 h 609"/>
              <a:gd name="T48" fmla="*/ 243 w 535"/>
              <a:gd name="T49" fmla="*/ 318 h 609"/>
              <a:gd name="T50" fmla="*/ 299 w 535"/>
              <a:gd name="T51" fmla="*/ 326 h 609"/>
              <a:gd name="T52" fmla="*/ 345 w 535"/>
              <a:gd name="T53" fmla="*/ 338 h 609"/>
              <a:gd name="T54" fmla="*/ 364 w 535"/>
              <a:gd name="T55" fmla="*/ 346 h 609"/>
              <a:gd name="T56" fmla="*/ 381 w 535"/>
              <a:gd name="T57" fmla="*/ 356 h 609"/>
              <a:gd name="T58" fmla="*/ 397 w 535"/>
              <a:gd name="T59" fmla="*/ 368 h 609"/>
              <a:gd name="T60" fmla="*/ 410 w 535"/>
              <a:gd name="T61" fmla="*/ 380 h 609"/>
              <a:gd name="T62" fmla="*/ 423 w 535"/>
              <a:gd name="T63" fmla="*/ 397 h 609"/>
              <a:gd name="T64" fmla="*/ 434 w 535"/>
              <a:gd name="T65" fmla="*/ 418 h 609"/>
              <a:gd name="T66" fmla="*/ 442 w 535"/>
              <a:gd name="T67" fmla="*/ 440 h 609"/>
              <a:gd name="T68" fmla="*/ 448 w 535"/>
              <a:gd name="T69" fmla="*/ 465 h 609"/>
              <a:gd name="T70" fmla="*/ 452 w 535"/>
              <a:gd name="T71" fmla="*/ 493 h 609"/>
              <a:gd name="T72" fmla="*/ 453 w 535"/>
              <a:gd name="T73" fmla="*/ 525 h 609"/>
              <a:gd name="T74" fmla="*/ 450 w 535"/>
              <a:gd name="T75" fmla="*/ 595 h 609"/>
              <a:gd name="T76" fmla="*/ 452 w 535"/>
              <a:gd name="T77" fmla="*/ 603 h 609"/>
              <a:gd name="T78" fmla="*/ 459 w 535"/>
              <a:gd name="T79" fmla="*/ 608 h 609"/>
              <a:gd name="T80" fmla="*/ 462 w 535"/>
              <a:gd name="T81" fmla="*/ 609 h 609"/>
              <a:gd name="T82" fmla="*/ 468 w 535"/>
              <a:gd name="T83" fmla="*/ 607 h 609"/>
              <a:gd name="T84" fmla="*/ 473 w 535"/>
              <a:gd name="T85" fmla="*/ 602 h 609"/>
              <a:gd name="T86" fmla="*/ 483 w 535"/>
              <a:gd name="T87" fmla="*/ 581 h 609"/>
              <a:gd name="T88" fmla="*/ 491 w 535"/>
              <a:gd name="T89" fmla="*/ 563 h 609"/>
              <a:gd name="T90" fmla="*/ 501 w 535"/>
              <a:gd name="T91" fmla="*/ 541 h 609"/>
              <a:gd name="T92" fmla="*/ 510 w 535"/>
              <a:gd name="T93" fmla="*/ 517 h 609"/>
              <a:gd name="T94" fmla="*/ 518 w 535"/>
              <a:gd name="T95" fmla="*/ 493 h 609"/>
              <a:gd name="T96" fmla="*/ 526 w 535"/>
              <a:gd name="T97" fmla="*/ 466 h 609"/>
              <a:gd name="T98" fmla="*/ 532 w 535"/>
              <a:gd name="T99" fmla="*/ 438 h 609"/>
              <a:gd name="T100" fmla="*/ 535 w 535"/>
              <a:gd name="T101" fmla="*/ 413 h 609"/>
              <a:gd name="T102" fmla="*/ 534 w 535"/>
              <a:gd name="T103" fmla="*/ 370 h 609"/>
              <a:gd name="T104" fmla="*/ 529 w 535"/>
              <a:gd name="T105" fmla="*/ 328 h 609"/>
              <a:gd name="T106" fmla="*/ 523 w 535"/>
              <a:gd name="T107" fmla="*/ 302 h 609"/>
              <a:gd name="T108" fmla="*/ 515 w 535"/>
              <a:gd name="T109" fmla="*/ 277 h 609"/>
              <a:gd name="T110" fmla="*/ 505 w 535"/>
              <a:gd name="T111" fmla="*/ 256 h 609"/>
              <a:gd name="T112" fmla="*/ 493 w 535"/>
              <a:gd name="T113" fmla="*/ 235 h 609"/>
              <a:gd name="T114" fmla="*/ 479 w 535"/>
              <a:gd name="T115" fmla="*/ 217 h 6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535" h="609">
                <a:moveTo>
                  <a:pt x="470" y="208"/>
                </a:moveTo>
                <a:lnTo>
                  <a:pt x="462" y="200"/>
                </a:lnTo>
                <a:lnTo>
                  <a:pt x="452" y="191"/>
                </a:lnTo>
                <a:lnTo>
                  <a:pt x="441" y="182"/>
                </a:lnTo>
                <a:lnTo>
                  <a:pt x="429" y="175"/>
                </a:lnTo>
                <a:lnTo>
                  <a:pt x="418" y="168"/>
                </a:lnTo>
                <a:lnTo>
                  <a:pt x="406" y="162"/>
                </a:lnTo>
                <a:lnTo>
                  <a:pt x="392" y="155"/>
                </a:lnTo>
                <a:lnTo>
                  <a:pt x="379" y="150"/>
                </a:lnTo>
                <a:lnTo>
                  <a:pt x="364" y="146"/>
                </a:lnTo>
                <a:lnTo>
                  <a:pt x="348" y="141"/>
                </a:lnTo>
                <a:lnTo>
                  <a:pt x="332" y="137"/>
                </a:lnTo>
                <a:lnTo>
                  <a:pt x="316" y="134"/>
                </a:lnTo>
                <a:lnTo>
                  <a:pt x="299" y="131"/>
                </a:lnTo>
                <a:lnTo>
                  <a:pt x="280" y="127"/>
                </a:lnTo>
                <a:lnTo>
                  <a:pt x="262" y="125"/>
                </a:lnTo>
                <a:lnTo>
                  <a:pt x="243" y="124"/>
                </a:lnTo>
                <a:lnTo>
                  <a:pt x="243" y="25"/>
                </a:lnTo>
                <a:lnTo>
                  <a:pt x="243" y="17"/>
                </a:lnTo>
                <a:lnTo>
                  <a:pt x="239" y="11"/>
                </a:lnTo>
                <a:lnTo>
                  <a:pt x="235" y="5"/>
                </a:lnTo>
                <a:lnTo>
                  <a:pt x="229" y="2"/>
                </a:lnTo>
                <a:lnTo>
                  <a:pt x="223" y="0"/>
                </a:lnTo>
                <a:lnTo>
                  <a:pt x="218" y="0"/>
                </a:lnTo>
                <a:lnTo>
                  <a:pt x="218" y="0"/>
                </a:lnTo>
                <a:lnTo>
                  <a:pt x="213" y="0"/>
                </a:lnTo>
                <a:lnTo>
                  <a:pt x="209" y="2"/>
                </a:lnTo>
                <a:lnTo>
                  <a:pt x="205" y="4"/>
                </a:lnTo>
                <a:lnTo>
                  <a:pt x="202" y="7"/>
                </a:lnTo>
                <a:lnTo>
                  <a:pt x="7" y="202"/>
                </a:lnTo>
                <a:lnTo>
                  <a:pt x="4" y="206"/>
                </a:lnTo>
                <a:lnTo>
                  <a:pt x="2" y="209"/>
                </a:lnTo>
                <a:lnTo>
                  <a:pt x="0" y="215"/>
                </a:lnTo>
                <a:lnTo>
                  <a:pt x="0" y="219"/>
                </a:lnTo>
                <a:lnTo>
                  <a:pt x="0" y="223"/>
                </a:lnTo>
                <a:lnTo>
                  <a:pt x="2" y="229"/>
                </a:lnTo>
                <a:lnTo>
                  <a:pt x="4" y="232"/>
                </a:lnTo>
                <a:lnTo>
                  <a:pt x="7" y="236"/>
                </a:lnTo>
                <a:lnTo>
                  <a:pt x="202" y="431"/>
                </a:lnTo>
                <a:lnTo>
                  <a:pt x="205" y="434"/>
                </a:lnTo>
                <a:lnTo>
                  <a:pt x="209" y="436"/>
                </a:lnTo>
                <a:lnTo>
                  <a:pt x="213" y="438"/>
                </a:lnTo>
                <a:lnTo>
                  <a:pt x="219" y="438"/>
                </a:lnTo>
                <a:lnTo>
                  <a:pt x="223" y="438"/>
                </a:lnTo>
                <a:lnTo>
                  <a:pt x="229" y="436"/>
                </a:lnTo>
                <a:lnTo>
                  <a:pt x="235" y="433"/>
                </a:lnTo>
                <a:lnTo>
                  <a:pt x="239" y="427"/>
                </a:lnTo>
                <a:lnTo>
                  <a:pt x="243" y="421"/>
                </a:lnTo>
                <a:lnTo>
                  <a:pt x="243" y="413"/>
                </a:lnTo>
                <a:lnTo>
                  <a:pt x="243" y="318"/>
                </a:lnTo>
                <a:lnTo>
                  <a:pt x="273" y="322"/>
                </a:lnTo>
                <a:lnTo>
                  <a:pt x="299" y="326"/>
                </a:lnTo>
                <a:lnTo>
                  <a:pt x="324" y="331"/>
                </a:lnTo>
                <a:lnTo>
                  <a:pt x="345" y="338"/>
                </a:lnTo>
                <a:lnTo>
                  <a:pt x="355" y="342"/>
                </a:lnTo>
                <a:lnTo>
                  <a:pt x="364" y="346"/>
                </a:lnTo>
                <a:lnTo>
                  <a:pt x="373" y="351"/>
                </a:lnTo>
                <a:lnTo>
                  <a:pt x="381" y="356"/>
                </a:lnTo>
                <a:lnTo>
                  <a:pt x="389" y="362"/>
                </a:lnTo>
                <a:lnTo>
                  <a:pt x="397" y="368"/>
                </a:lnTo>
                <a:lnTo>
                  <a:pt x="403" y="373"/>
                </a:lnTo>
                <a:lnTo>
                  <a:pt x="410" y="380"/>
                </a:lnTo>
                <a:lnTo>
                  <a:pt x="416" y="389"/>
                </a:lnTo>
                <a:lnTo>
                  <a:pt x="423" y="397"/>
                </a:lnTo>
                <a:lnTo>
                  <a:pt x="428" y="407"/>
                </a:lnTo>
                <a:lnTo>
                  <a:pt x="434" y="418"/>
                </a:lnTo>
                <a:lnTo>
                  <a:pt x="438" y="429"/>
                </a:lnTo>
                <a:lnTo>
                  <a:pt x="442" y="440"/>
                </a:lnTo>
                <a:lnTo>
                  <a:pt x="446" y="452"/>
                </a:lnTo>
                <a:lnTo>
                  <a:pt x="448" y="465"/>
                </a:lnTo>
                <a:lnTo>
                  <a:pt x="450" y="479"/>
                </a:lnTo>
                <a:lnTo>
                  <a:pt x="452" y="493"/>
                </a:lnTo>
                <a:lnTo>
                  <a:pt x="453" y="508"/>
                </a:lnTo>
                <a:lnTo>
                  <a:pt x="453" y="525"/>
                </a:lnTo>
                <a:lnTo>
                  <a:pt x="453" y="559"/>
                </a:lnTo>
                <a:lnTo>
                  <a:pt x="450" y="595"/>
                </a:lnTo>
                <a:lnTo>
                  <a:pt x="450" y="600"/>
                </a:lnTo>
                <a:lnTo>
                  <a:pt x="452" y="603"/>
                </a:lnTo>
                <a:lnTo>
                  <a:pt x="454" y="607"/>
                </a:lnTo>
                <a:lnTo>
                  <a:pt x="459" y="608"/>
                </a:lnTo>
                <a:lnTo>
                  <a:pt x="460" y="609"/>
                </a:lnTo>
                <a:lnTo>
                  <a:pt x="462" y="609"/>
                </a:lnTo>
                <a:lnTo>
                  <a:pt x="466" y="608"/>
                </a:lnTo>
                <a:lnTo>
                  <a:pt x="468" y="607"/>
                </a:lnTo>
                <a:lnTo>
                  <a:pt x="472" y="605"/>
                </a:lnTo>
                <a:lnTo>
                  <a:pt x="473" y="602"/>
                </a:lnTo>
                <a:lnTo>
                  <a:pt x="480" y="587"/>
                </a:lnTo>
                <a:lnTo>
                  <a:pt x="483" y="581"/>
                </a:lnTo>
                <a:lnTo>
                  <a:pt x="487" y="573"/>
                </a:lnTo>
                <a:lnTo>
                  <a:pt x="491" y="563"/>
                </a:lnTo>
                <a:lnTo>
                  <a:pt x="496" y="553"/>
                </a:lnTo>
                <a:lnTo>
                  <a:pt x="501" y="541"/>
                </a:lnTo>
                <a:lnTo>
                  <a:pt x="505" y="529"/>
                </a:lnTo>
                <a:lnTo>
                  <a:pt x="510" y="517"/>
                </a:lnTo>
                <a:lnTo>
                  <a:pt x="514" y="505"/>
                </a:lnTo>
                <a:lnTo>
                  <a:pt x="518" y="493"/>
                </a:lnTo>
                <a:lnTo>
                  <a:pt x="522" y="480"/>
                </a:lnTo>
                <a:lnTo>
                  <a:pt x="526" y="466"/>
                </a:lnTo>
                <a:lnTo>
                  <a:pt x="529" y="452"/>
                </a:lnTo>
                <a:lnTo>
                  <a:pt x="532" y="438"/>
                </a:lnTo>
                <a:lnTo>
                  <a:pt x="533" y="425"/>
                </a:lnTo>
                <a:lnTo>
                  <a:pt x="535" y="413"/>
                </a:lnTo>
                <a:lnTo>
                  <a:pt x="535" y="402"/>
                </a:lnTo>
                <a:lnTo>
                  <a:pt x="534" y="370"/>
                </a:lnTo>
                <a:lnTo>
                  <a:pt x="531" y="342"/>
                </a:lnTo>
                <a:lnTo>
                  <a:pt x="529" y="328"/>
                </a:lnTo>
                <a:lnTo>
                  <a:pt x="527" y="314"/>
                </a:lnTo>
                <a:lnTo>
                  <a:pt x="523" y="302"/>
                </a:lnTo>
                <a:lnTo>
                  <a:pt x="519" y="289"/>
                </a:lnTo>
                <a:lnTo>
                  <a:pt x="515" y="277"/>
                </a:lnTo>
                <a:lnTo>
                  <a:pt x="510" y="267"/>
                </a:lnTo>
                <a:lnTo>
                  <a:pt x="505" y="256"/>
                </a:lnTo>
                <a:lnTo>
                  <a:pt x="499" y="245"/>
                </a:lnTo>
                <a:lnTo>
                  <a:pt x="493" y="235"/>
                </a:lnTo>
                <a:lnTo>
                  <a:pt x="486" y="226"/>
                </a:lnTo>
                <a:lnTo>
                  <a:pt x="479" y="217"/>
                </a:lnTo>
                <a:lnTo>
                  <a:pt x="470" y="208"/>
                </a:lnTo>
                <a:close/>
              </a:path>
            </a:pathLst>
          </a:custGeom>
          <a:solidFill>
            <a:schemeClr val="accent1"/>
          </a:solidFill>
          <a:ln>
            <a:noFill/>
          </a:ln>
        </p:spPr>
        <p:txBody>
          <a:bodyPr vert="horz" wrap="square" lIns="243792" tIns="121896" rIns="243792" bIns="121896" numCol="1" anchor="t" anchorCtr="0" compatLnSpc="1">
            <a:prstTxWarp prst="textNoShape">
              <a:avLst/>
            </a:prstTxWarp>
          </a:bodyPr>
          <a:lstStyle/>
          <a:p>
            <a:endParaRPr lang="ru-RU" sz="2400"/>
          </a:p>
        </p:txBody>
      </p:sp>
      <p:sp>
        <p:nvSpPr>
          <p:cNvPr id="43" name="Freeform 47"/>
          <p:cNvSpPr>
            <a:spLocks/>
          </p:cNvSpPr>
          <p:nvPr/>
        </p:nvSpPr>
        <p:spPr bwMode="auto">
          <a:xfrm>
            <a:off x="17831550" y="9200694"/>
            <a:ext cx="342834" cy="617946"/>
          </a:xfrm>
          <a:custGeom>
            <a:avLst/>
            <a:gdLst>
              <a:gd name="T0" fmla="*/ 85 w 243"/>
              <a:gd name="T1" fmla="*/ 219 h 438"/>
              <a:gd name="T2" fmla="*/ 85 w 243"/>
              <a:gd name="T3" fmla="*/ 215 h 438"/>
              <a:gd name="T4" fmla="*/ 86 w 243"/>
              <a:gd name="T5" fmla="*/ 209 h 438"/>
              <a:gd name="T6" fmla="*/ 88 w 243"/>
              <a:gd name="T7" fmla="*/ 206 h 438"/>
              <a:gd name="T8" fmla="*/ 92 w 243"/>
              <a:gd name="T9" fmla="*/ 202 h 438"/>
              <a:gd name="T10" fmla="*/ 243 w 243"/>
              <a:gd name="T11" fmla="*/ 51 h 438"/>
              <a:gd name="T12" fmla="*/ 243 w 243"/>
              <a:gd name="T13" fmla="*/ 25 h 438"/>
              <a:gd name="T14" fmla="*/ 242 w 243"/>
              <a:gd name="T15" fmla="*/ 17 h 438"/>
              <a:gd name="T16" fmla="*/ 240 w 243"/>
              <a:gd name="T17" fmla="*/ 11 h 438"/>
              <a:gd name="T18" fmla="*/ 234 w 243"/>
              <a:gd name="T19" fmla="*/ 5 h 438"/>
              <a:gd name="T20" fmla="*/ 228 w 243"/>
              <a:gd name="T21" fmla="*/ 2 h 438"/>
              <a:gd name="T22" fmla="*/ 223 w 243"/>
              <a:gd name="T23" fmla="*/ 0 h 438"/>
              <a:gd name="T24" fmla="*/ 218 w 243"/>
              <a:gd name="T25" fmla="*/ 0 h 438"/>
              <a:gd name="T26" fmla="*/ 217 w 243"/>
              <a:gd name="T27" fmla="*/ 0 h 438"/>
              <a:gd name="T28" fmla="*/ 213 w 243"/>
              <a:gd name="T29" fmla="*/ 0 h 438"/>
              <a:gd name="T30" fmla="*/ 209 w 243"/>
              <a:gd name="T31" fmla="*/ 2 h 438"/>
              <a:gd name="T32" fmla="*/ 205 w 243"/>
              <a:gd name="T33" fmla="*/ 4 h 438"/>
              <a:gd name="T34" fmla="*/ 202 w 243"/>
              <a:gd name="T35" fmla="*/ 7 h 438"/>
              <a:gd name="T36" fmla="*/ 6 w 243"/>
              <a:gd name="T37" fmla="*/ 202 h 438"/>
              <a:gd name="T38" fmla="*/ 3 w 243"/>
              <a:gd name="T39" fmla="*/ 206 h 438"/>
              <a:gd name="T40" fmla="*/ 1 w 243"/>
              <a:gd name="T41" fmla="*/ 209 h 438"/>
              <a:gd name="T42" fmla="*/ 0 w 243"/>
              <a:gd name="T43" fmla="*/ 215 h 438"/>
              <a:gd name="T44" fmla="*/ 0 w 243"/>
              <a:gd name="T45" fmla="*/ 219 h 438"/>
              <a:gd name="T46" fmla="*/ 0 w 243"/>
              <a:gd name="T47" fmla="*/ 223 h 438"/>
              <a:gd name="T48" fmla="*/ 1 w 243"/>
              <a:gd name="T49" fmla="*/ 229 h 438"/>
              <a:gd name="T50" fmla="*/ 3 w 243"/>
              <a:gd name="T51" fmla="*/ 232 h 438"/>
              <a:gd name="T52" fmla="*/ 6 w 243"/>
              <a:gd name="T53" fmla="*/ 236 h 438"/>
              <a:gd name="T54" fmla="*/ 202 w 243"/>
              <a:gd name="T55" fmla="*/ 431 h 438"/>
              <a:gd name="T56" fmla="*/ 205 w 243"/>
              <a:gd name="T57" fmla="*/ 434 h 438"/>
              <a:gd name="T58" fmla="*/ 209 w 243"/>
              <a:gd name="T59" fmla="*/ 436 h 438"/>
              <a:gd name="T60" fmla="*/ 214 w 243"/>
              <a:gd name="T61" fmla="*/ 438 h 438"/>
              <a:gd name="T62" fmla="*/ 219 w 243"/>
              <a:gd name="T63" fmla="*/ 438 h 438"/>
              <a:gd name="T64" fmla="*/ 223 w 243"/>
              <a:gd name="T65" fmla="*/ 438 h 438"/>
              <a:gd name="T66" fmla="*/ 228 w 243"/>
              <a:gd name="T67" fmla="*/ 436 h 438"/>
              <a:gd name="T68" fmla="*/ 234 w 243"/>
              <a:gd name="T69" fmla="*/ 433 h 438"/>
              <a:gd name="T70" fmla="*/ 240 w 243"/>
              <a:gd name="T71" fmla="*/ 427 h 438"/>
              <a:gd name="T72" fmla="*/ 242 w 243"/>
              <a:gd name="T73" fmla="*/ 421 h 438"/>
              <a:gd name="T74" fmla="*/ 243 w 243"/>
              <a:gd name="T75" fmla="*/ 413 h 438"/>
              <a:gd name="T76" fmla="*/ 243 w 243"/>
              <a:gd name="T77" fmla="*/ 387 h 438"/>
              <a:gd name="T78" fmla="*/ 92 w 243"/>
              <a:gd name="T79" fmla="*/ 236 h 438"/>
              <a:gd name="T80" fmla="*/ 88 w 243"/>
              <a:gd name="T81" fmla="*/ 232 h 438"/>
              <a:gd name="T82" fmla="*/ 86 w 243"/>
              <a:gd name="T83" fmla="*/ 229 h 438"/>
              <a:gd name="T84" fmla="*/ 85 w 243"/>
              <a:gd name="T85" fmla="*/ 223 h 438"/>
              <a:gd name="T86" fmla="*/ 85 w 243"/>
              <a:gd name="T87" fmla="*/ 219 h 4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43" h="438">
                <a:moveTo>
                  <a:pt x="85" y="219"/>
                </a:moveTo>
                <a:lnTo>
                  <a:pt x="85" y="215"/>
                </a:lnTo>
                <a:lnTo>
                  <a:pt x="86" y="209"/>
                </a:lnTo>
                <a:lnTo>
                  <a:pt x="88" y="206"/>
                </a:lnTo>
                <a:lnTo>
                  <a:pt x="92" y="202"/>
                </a:lnTo>
                <a:lnTo>
                  <a:pt x="243" y="51"/>
                </a:lnTo>
                <a:lnTo>
                  <a:pt x="243" y="25"/>
                </a:lnTo>
                <a:lnTo>
                  <a:pt x="242" y="17"/>
                </a:lnTo>
                <a:lnTo>
                  <a:pt x="240" y="11"/>
                </a:lnTo>
                <a:lnTo>
                  <a:pt x="234" y="5"/>
                </a:lnTo>
                <a:lnTo>
                  <a:pt x="228" y="2"/>
                </a:lnTo>
                <a:lnTo>
                  <a:pt x="223" y="0"/>
                </a:lnTo>
                <a:lnTo>
                  <a:pt x="218" y="0"/>
                </a:lnTo>
                <a:lnTo>
                  <a:pt x="217" y="0"/>
                </a:lnTo>
                <a:lnTo>
                  <a:pt x="213" y="0"/>
                </a:lnTo>
                <a:lnTo>
                  <a:pt x="209" y="2"/>
                </a:lnTo>
                <a:lnTo>
                  <a:pt x="205" y="4"/>
                </a:lnTo>
                <a:lnTo>
                  <a:pt x="202" y="7"/>
                </a:lnTo>
                <a:lnTo>
                  <a:pt x="6" y="202"/>
                </a:lnTo>
                <a:lnTo>
                  <a:pt x="3" y="206"/>
                </a:lnTo>
                <a:lnTo>
                  <a:pt x="1" y="209"/>
                </a:lnTo>
                <a:lnTo>
                  <a:pt x="0" y="215"/>
                </a:lnTo>
                <a:lnTo>
                  <a:pt x="0" y="219"/>
                </a:lnTo>
                <a:lnTo>
                  <a:pt x="0" y="223"/>
                </a:lnTo>
                <a:lnTo>
                  <a:pt x="1" y="229"/>
                </a:lnTo>
                <a:lnTo>
                  <a:pt x="3" y="232"/>
                </a:lnTo>
                <a:lnTo>
                  <a:pt x="6" y="236"/>
                </a:lnTo>
                <a:lnTo>
                  <a:pt x="202" y="431"/>
                </a:lnTo>
                <a:lnTo>
                  <a:pt x="205" y="434"/>
                </a:lnTo>
                <a:lnTo>
                  <a:pt x="209" y="436"/>
                </a:lnTo>
                <a:lnTo>
                  <a:pt x="214" y="438"/>
                </a:lnTo>
                <a:lnTo>
                  <a:pt x="219" y="438"/>
                </a:lnTo>
                <a:lnTo>
                  <a:pt x="223" y="438"/>
                </a:lnTo>
                <a:lnTo>
                  <a:pt x="228" y="436"/>
                </a:lnTo>
                <a:lnTo>
                  <a:pt x="234" y="433"/>
                </a:lnTo>
                <a:lnTo>
                  <a:pt x="240" y="427"/>
                </a:lnTo>
                <a:lnTo>
                  <a:pt x="242" y="421"/>
                </a:lnTo>
                <a:lnTo>
                  <a:pt x="243" y="413"/>
                </a:lnTo>
                <a:lnTo>
                  <a:pt x="243" y="387"/>
                </a:lnTo>
                <a:lnTo>
                  <a:pt x="92" y="236"/>
                </a:lnTo>
                <a:lnTo>
                  <a:pt x="88" y="232"/>
                </a:lnTo>
                <a:lnTo>
                  <a:pt x="86" y="229"/>
                </a:lnTo>
                <a:lnTo>
                  <a:pt x="85" y="223"/>
                </a:lnTo>
                <a:lnTo>
                  <a:pt x="85" y="219"/>
                </a:lnTo>
                <a:close/>
              </a:path>
            </a:pathLst>
          </a:custGeom>
          <a:solidFill>
            <a:schemeClr val="accent1"/>
          </a:solidFill>
          <a:ln>
            <a:noFill/>
          </a:ln>
        </p:spPr>
        <p:txBody>
          <a:bodyPr vert="horz" wrap="square" lIns="243792" tIns="121896" rIns="243792" bIns="121896" numCol="1" anchor="t" anchorCtr="0" compatLnSpc="1">
            <a:prstTxWarp prst="textNoShape">
              <a:avLst/>
            </a:prstTxWarp>
          </a:bodyPr>
          <a:lstStyle/>
          <a:p>
            <a:endParaRPr lang="ru-RU" sz="2400"/>
          </a:p>
        </p:txBody>
      </p:sp>
      <p:sp>
        <p:nvSpPr>
          <p:cNvPr id="44" name="Freeform 48"/>
          <p:cNvSpPr>
            <a:spLocks/>
          </p:cNvSpPr>
          <p:nvPr/>
        </p:nvSpPr>
        <p:spPr bwMode="auto">
          <a:xfrm>
            <a:off x="22457678" y="9221854"/>
            <a:ext cx="406321" cy="406321"/>
          </a:xfrm>
          <a:custGeom>
            <a:avLst/>
            <a:gdLst>
              <a:gd name="T0" fmla="*/ 287 w 287"/>
              <a:gd name="T1" fmla="*/ 56 h 287"/>
              <a:gd name="T2" fmla="*/ 286 w 287"/>
              <a:gd name="T3" fmla="*/ 51 h 287"/>
              <a:gd name="T4" fmla="*/ 283 w 287"/>
              <a:gd name="T5" fmla="*/ 47 h 287"/>
              <a:gd name="T6" fmla="*/ 239 w 287"/>
              <a:gd name="T7" fmla="*/ 3 h 287"/>
              <a:gd name="T8" fmla="*/ 235 w 287"/>
              <a:gd name="T9" fmla="*/ 1 h 287"/>
              <a:gd name="T10" fmla="*/ 231 w 287"/>
              <a:gd name="T11" fmla="*/ 0 h 287"/>
              <a:gd name="T12" fmla="*/ 226 w 287"/>
              <a:gd name="T13" fmla="*/ 1 h 287"/>
              <a:gd name="T14" fmla="*/ 222 w 287"/>
              <a:gd name="T15" fmla="*/ 3 h 287"/>
              <a:gd name="T16" fmla="*/ 96 w 287"/>
              <a:gd name="T17" fmla="*/ 130 h 287"/>
              <a:gd name="T18" fmla="*/ 41 w 287"/>
              <a:gd name="T19" fmla="*/ 76 h 287"/>
              <a:gd name="T20" fmla="*/ 37 w 287"/>
              <a:gd name="T21" fmla="*/ 72 h 287"/>
              <a:gd name="T22" fmla="*/ 33 w 287"/>
              <a:gd name="T23" fmla="*/ 70 h 287"/>
              <a:gd name="T24" fmla="*/ 29 w 287"/>
              <a:gd name="T25" fmla="*/ 68 h 287"/>
              <a:gd name="T26" fmla="*/ 23 w 287"/>
              <a:gd name="T27" fmla="*/ 68 h 287"/>
              <a:gd name="T28" fmla="*/ 19 w 287"/>
              <a:gd name="T29" fmla="*/ 68 h 287"/>
              <a:gd name="T30" fmla="*/ 15 w 287"/>
              <a:gd name="T31" fmla="*/ 70 h 287"/>
              <a:gd name="T32" fmla="*/ 10 w 287"/>
              <a:gd name="T33" fmla="*/ 72 h 287"/>
              <a:gd name="T34" fmla="*/ 6 w 287"/>
              <a:gd name="T35" fmla="*/ 76 h 287"/>
              <a:gd name="T36" fmla="*/ 3 w 287"/>
              <a:gd name="T37" fmla="*/ 79 h 287"/>
              <a:gd name="T38" fmla="*/ 1 w 287"/>
              <a:gd name="T39" fmla="*/ 83 h 287"/>
              <a:gd name="T40" fmla="*/ 0 w 287"/>
              <a:gd name="T41" fmla="*/ 88 h 287"/>
              <a:gd name="T42" fmla="*/ 0 w 287"/>
              <a:gd name="T43" fmla="*/ 92 h 287"/>
              <a:gd name="T44" fmla="*/ 0 w 287"/>
              <a:gd name="T45" fmla="*/ 263 h 287"/>
              <a:gd name="T46" fmla="*/ 0 w 287"/>
              <a:gd name="T47" fmla="*/ 268 h 287"/>
              <a:gd name="T48" fmla="*/ 1 w 287"/>
              <a:gd name="T49" fmla="*/ 272 h 287"/>
              <a:gd name="T50" fmla="*/ 3 w 287"/>
              <a:gd name="T51" fmla="*/ 277 h 287"/>
              <a:gd name="T52" fmla="*/ 6 w 287"/>
              <a:gd name="T53" fmla="*/ 280 h 287"/>
              <a:gd name="T54" fmla="*/ 10 w 287"/>
              <a:gd name="T55" fmla="*/ 283 h 287"/>
              <a:gd name="T56" fmla="*/ 15 w 287"/>
              <a:gd name="T57" fmla="*/ 285 h 287"/>
              <a:gd name="T58" fmla="*/ 19 w 287"/>
              <a:gd name="T59" fmla="*/ 286 h 287"/>
              <a:gd name="T60" fmla="*/ 23 w 287"/>
              <a:gd name="T61" fmla="*/ 287 h 287"/>
              <a:gd name="T62" fmla="*/ 194 w 287"/>
              <a:gd name="T63" fmla="*/ 287 h 287"/>
              <a:gd name="T64" fmla="*/ 199 w 287"/>
              <a:gd name="T65" fmla="*/ 286 h 287"/>
              <a:gd name="T66" fmla="*/ 204 w 287"/>
              <a:gd name="T67" fmla="*/ 285 h 287"/>
              <a:gd name="T68" fmla="*/ 207 w 287"/>
              <a:gd name="T69" fmla="*/ 283 h 287"/>
              <a:gd name="T70" fmla="*/ 211 w 287"/>
              <a:gd name="T71" fmla="*/ 280 h 287"/>
              <a:gd name="T72" fmla="*/ 215 w 287"/>
              <a:gd name="T73" fmla="*/ 277 h 287"/>
              <a:gd name="T74" fmla="*/ 217 w 287"/>
              <a:gd name="T75" fmla="*/ 272 h 287"/>
              <a:gd name="T76" fmla="*/ 218 w 287"/>
              <a:gd name="T77" fmla="*/ 268 h 287"/>
              <a:gd name="T78" fmla="*/ 219 w 287"/>
              <a:gd name="T79" fmla="*/ 263 h 287"/>
              <a:gd name="T80" fmla="*/ 218 w 287"/>
              <a:gd name="T81" fmla="*/ 258 h 287"/>
              <a:gd name="T82" fmla="*/ 217 w 287"/>
              <a:gd name="T83" fmla="*/ 254 h 287"/>
              <a:gd name="T84" fmla="*/ 215 w 287"/>
              <a:gd name="T85" fmla="*/ 250 h 287"/>
              <a:gd name="T86" fmla="*/ 211 w 287"/>
              <a:gd name="T87" fmla="*/ 245 h 287"/>
              <a:gd name="T88" fmla="*/ 156 w 287"/>
              <a:gd name="T89" fmla="*/ 191 h 287"/>
              <a:gd name="T90" fmla="*/ 283 w 287"/>
              <a:gd name="T91" fmla="*/ 65 h 287"/>
              <a:gd name="T92" fmla="*/ 286 w 287"/>
              <a:gd name="T93" fmla="*/ 61 h 287"/>
              <a:gd name="T94" fmla="*/ 287 w 287"/>
              <a:gd name="T95" fmla="*/ 56 h 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87" h="287">
                <a:moveTo>
                  <a:pt x="287" y="56"/>
                </a:moveTo>
                <a:lnTo>
                  <a:pt x="286" y="51"/>
                </a:lnTo>
                <a:lnTo>
                  <a:pt x="283" y="47"/>
                </a:lnTo>
                <a:lnTo>
                  <a:pt x="239" y="3"/>
                </a:lnTo>
                <a:lnTo>
                  <a:pt x="235" y="1"/>
                </a:lnTo>
                <a:lnTo>
                  <a:pt x="231" y="0"/>
                </a:lnTo>
                <a:lnTo>
                  <a:pt x="226" y="1"/>
                </a:lnTo>
                <a:lnTo>
                  <a:pt x="222" y="3"/>
                </a:lnTo>
                <a:lnTo>
                  <a:pt x="96" y="130"/>
                </a:lnTo>
                <a:lnTo>
                  <a:pt x="41" y="76"/>
                </a:lnTo>
                <a:lnTo>
                  <a:pt x="37" y="72"/>
                </a:lnTo>
                <a:lnTo>
                  <a:pt x="33" y="70"/>
                </a:lnTo>
                <a:lnTo>
                  <a:pt x="29" y="68"/>
                </a:lnTo>
                <a:lnTo>
                  <a:pt x="23" y="68"/>
                </a:lnTo>
                <a:lnTo>
                  <a:pt x="19" y="68"/>
                </a:lnTo>
                <a:lnTo>
                  <a:pt x="15" y="70"/>
                </a:lnTo>
                <a:lnTo>
                  <a:pt x="10" y="72"/>
                </a:lnTo>
                <a:lnTo>
                  <a:pt x="6" y="76"/>
                </a:lnTo>
                <a:lnTo>
                  <a:pt x="3" y="79"/>
                </a:lnTo>
                <a:lnTo>
                  <a:pt x="1" y="83"/>
                </a:lnTo>
                <a:lnTo>
                  <a:pt x="0" y="88"/>
                </a:lnTo>
                <a:lnTo>
                  <a:pt x="0" y="92"/>
                </a:lnTo>
                <a:lnTo>
                  <a:pt x="0" y="263"/>
                </a:lnTo>
                <a:lnTo>
                  <a:pt x="0" y="268"/>
                </a:lnTo>
                <a:lnTo>
                  <a:pt x="1" y="272"/>
                </a:lnTo>
                <a:lnTo>
                  <a:pt x="3" y="277"/>
                </a:lnTo>
                <a:lnTo>
                  <a:pt x="6" y="280"/>
                </a:lnTo>
                <a:lnTo>
                  <a:pt x="10" y="283"/>
                </a:lnTo>
                <a:lnTo>
                  <a:pt x="15" y="285"/>
                </a:lnTo>
                <a:lnTo>
                  <a:pt x="19" y="286"/>
                </a:lnTo>
                <a:lnTo>
                  <a:pt x="23" y="287"/>
                </a:lnTo>
                <a:lnTo>
                  <a:pt x="194" y="287"/>
                </a:lnTo>
                <a:lnTo>
                  <a:pt x="199" y="286"/>
                </a:lnTo>
                <a:lnTo>
                  <a:pt x="204" y="285"/>
                </a:lnTo>
                <a:lnTo>
                  <a:pt x="207" y="283"/>
                </a:lnTo>
                <a:lnTo>
                  <a:pt x="211" y="280"/>
                </a:lnTo>
                <a:lnTo>
                  <a:pt x="215" y="277"/>
                </a:lnTo>
                <a:lnTo>
                  <a:pt x="217" y="272"/>
                </a:lnTo>
                <a:lnTo>
                  <a:pt x="218" y="268"/>
                </a:lnTo>
                <a:lnTo>
                  <a:pt x="219" y="263"/>
                </a:lnTo>
                <a:lnTo>
                  <a:pt x="218" y="258"/>
                </a:lnTo>
                <a:lnTo>
                  <a:pt x="217" y="254"/>
                </a:lnTo>
                <a:lnTo>
                  <a:pt x="215" y="250"/>
                </a:lnTo>
                <a:lnTo>
                  <a:pt x="211" y="245"/>
                </a:lnTo>
                <a:lnTo>
                  <a:pt x="156" y="191"/>
                </a:lnTo>
                <a:lnTo>
                  <a:pt x="283" y="65"/>
                </a:lnTo>
                <a:lnTo>
                  <a:pt x="286" y="61"/>
                </a:lnTo>
                <a:lnTo>
                  <a:pt x="287" y="56"/>
                </a:lnTo>
                <a:close/>
              </a:path>
            </a:pathLst>
          </a:custGeom>
          <a:solidFill>
            <a:schemeClr val="accent1"/>
          </a:solidFill>
          <a:ln>
            <a:noFill/>
          </a:ln>
        </p:spPr>
        <p:txBody>
          <a:bodyPr vert="horz" wrap="square" lIns="243792" tIns="121896" rIns="243792" bIns="121896" numCol="1" anchor="t" anchorCtr="0" compatLnSpc="1">
            <a:prstTxWarp prst="textNoShape">
              <a:avLst/>
            </a:prstTxWarp>
          </a:bodyPr>
          <a:lstStyle/>
          <a:p>
            <a:endParaRPr lang="ru-RU" sz="2400"/>
          </a:p>
        </p:txBody>
      </p:sp>
      <p:sp>
        <p:nvSpPr>
          <p:cNvPr id="45" name="Freeform 49"/>
          <p:cNvSpPr>
            <a:spLocks/>
          </p:cNvSpPr>
          <p:nvPr/>
        </p:nvSpPr>
        <p:spPr bwMode="auto">
          <a:xfrm>
            <a:off x="22051358" y="9628175"/>
            <a:ext cx="406321" cy="406321"/>
          </a:xfrm>
          <a:custGeom>
            <a:avLst/>
            <a:gdLst>
              <a:gd name="T0" fmla="*/ 263 w 288"/>
              <a:gd name="T1" fmla="*/ 0 h 288"/>
              <a:gd name="T2" fmla="*/ 92 w 288"/>
              <a:gd name="T3" fmla="*/ 0 h 288"/>
              <a:gd name="T4" fmla="*/ 88 w 288"/>
              <a:gd name="T5" fmla="*/ 0 h 288"/>
              <a:gd name="T6" fmla="*/ 84 w 288"/>
              <a:gd name="T7" fmla="*/ 1 h 288"/>
              <a:gd name="T8" fmla="*/ 79 w 288"/>
              <a:gd name="T9" fmla="*/ 5 h 288"/>
              <a:gd name="T10" fmla="*/ 75 w 288"/>
              <a:gd name="T11" fmla="*/ 7 h 288"/>
              <a:gd name="T12" fmla="*/ 73 w 288"/>
              <a:gd name="T13" fmla="*/ 11 h 288"/>
              <a:gd name="T14" fmla="*/ 69 w 288"/>
              <a:gd name="T15" fmla="*/ 15 h 288"/>
              <a:gd name="T16" fmla="*/ 68 w 288"/>
              <a:gd name="T17" fmla="*/ 20 h 288"/>
              <a:gd name="T18" fmla="*/ 68 w 288"/>
              <a:gd name="T19" fmla="*/ 24 h 288"/>
              <a:gd name="T20" fmla="*/ 68 w 288"/>
              <a:gd name="T21" fmla="*/ 30 h 288"/>
              <a:gd name="T22" fmla="*/ 69 w 288"/>
              <a:gd name="T23" fmla="*/ 34 h 288"/>
              <a:gd name="T24" fmla="*/ 73 w 288"/>
              <a:gd name="T25" fmla="*/ 38 h 288"/>
              <a:gd name="T26" fmla="*/ 75 w 288"/>
              <a:gd name="T27" fmla="*/ 41 h 288"/>
              <a:gd name="T28" fmla="*/ 130 w 288"/>
              <a:gd name="T29" fmla="*/ 96 h 288"/>
              <a:gd name="T30" fmla="*/ 4 w 288"/>
              <a:gd name="T31" fmla="*/ 223 h 288"/>
              <a:gd name="T32" fmla="*/ 1 w 288"/>
              <a:gd name="T33" fmla="*/ 227 h 288"/>
              <a:gd name="T34" fmla="*/ 0 w 288"/>
              <a:gd name="T35" fmla="*/ 231 h 288"/>
              <a:gd name="T36" fmla="*/ 1 w 288"/>
              <a:gd name="T37" fmla="*/ 236 h 288"/>
              <a:gd name="T38" fmla="*/ 4 w 288"/>
              <a:gd name="T39" fmla="*/ 240 h 288"/>
              <a:gd name="T40" fmla="*/ 47 w 288"/>
              <a:gd name="T41" fmla="*/ 283 h 288"/>
              <a:gd name="T42" fmla="*/ 51 w 288"/>
              <a:gd name="T43" fmla="*/ 286 h 288"/>
              <a:gd name="T44" fmla="*/ 57 w 288"/>
              <a:gd name="T45" fmla="*/ 288 h 288"/>
              <a:gd name="T46" fmla="*/ 61 w 288"/>
              <a:gd name="T47" fmla="*/ 286 h 288"/>
              <a:gd name="T48" fmla="*/ 65 w 288"/>
              <a:gd name="T49" fmla="*/ 283 h 288"/>
              <a:gd name="T50" fmla="*/ 192 w 288"/>
              <a:gd name="T51" fmla="*/ 157 h 288"/>
              <a:gd name="T52" fmla="*/ 246 w 288"/>
              <a:gd name="T53" fmla="*/ 212 h 288"/>
              <a:gd name="T54" fmla="*/ 250 w 288"/>
              <a:gd name="T55" fmla="*/ 215 h 288"/>
              <a:gd name="T56" fmla="*/ 254 w 288"/>
              <a:gd name="T57" fmla="*/ 217 h 288"/>
              <a:gd name="T58" fmla="*/ 258 w 288"/>
              <a:gd name="T59" fmla="*/ 218 h 288"/>
              <a:gd name="T60" fmla="*/ 263 w 288"/>
              <a:gd name="T61" fmla="*/ 220 h 288"/>
              <a:gd name="T62" fmla="*/ 268 w 288"/>
              <a:gd name="T63" fmla="*/ 218 h 288"/>
              <a:gd name="T64" fmla="*/ 273 w 288"/>
              <a:gd name="T65" fmla="*/ 217 h 288"/>
              <a:gd name="T66" fmla="*/ 277 w 288"/>
              <a:gd name="T67" fmla="*/ 215 h 288"/>
              <a:gd name="T68" fmla="*/ 280 w 288"/>
              <a:gd name="T69" fmla="*/ 212 h 288"/>
              <a:gd name="T70" fmla="*/ 283 w 288"/>
              <a:gd name="T71" fmla="*/ 209 h 288"/>
              <a:gd name="T72" fmla="*/ 285 w 288"/>
              <a:gd name="T73" fmla="*/ 204 h 288"/>
              <a:gd name="T74" fmla="*/ 287 w 288"/>
              <a:gd name="T75" fmla="*/ 200 h 288"/>
              <a:gd name="T76" fmla="*/ 288 w 288"/>
              <a:gd name="T77" fmla="*/ 195 h 288"/>
              <a:gd name="T78" fmla="*/ 288 w 288"/>
              <a:gd name="T79" fmla="*/ 24 h 288"/>
              <a:gd name="T80" fmla="*/ 287 w 288"/>
              <a:gd name="T81" fmla="*/ 20 h 288"/>
              <a:gd name="T82" fmla="*/ 285 w 288"/>
              <a:gd name="T83" fmla="*/ 15 h 288"/>
              <a:gd name="T84" fmla="*/ 283 w 288"/>
              <a:gd name="T85" fmla="*/ 11 h 288"/>
              <a:gd name="T86" fmla="*/ 280 w 288"/>
              <a:gd name="T87" fmla="*/ 7 h 288"/>
              <a:gd name="T88" fmla="*/ 277 w 288"/>
              <a:gd name="T89" fmla="*/ 5 h 288"/>
              <a:gd name="T90" fmla="*/ 273 w 288"/>
              <a:gd name="T91" fmla="*/ 1 h 288"/>
              <a:gd name="T92" fmla="*/ 268 w 288"/>
              <a:gd name="T93" fmla="*/ 0 h 288"/>
              <a:gd name="T94" fmla="*/ 263 w 288"/>
              <a:gd name="T95" fmla="*/ 0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88" h="288">
                <a:moveTo>
                  <a:pt x="263" y="0"/>
                </a:moveTo>
                <a:lnTo>
                  <a:pt x="92" y="0"/>
                </a:lnTo>
                <a:lnTo>
                  <a:pt x="88" y="0"/>
                </a:lnTo>
                <a:lnTo>
                  <a:pt x="84" y="1"/>
                </a:lnTo>
                <a:lnTo>
                  <a:pt x="79" y="5"/>
                </a:lnTo>
                <a:lnTo>
                  <a:pt x="75" y="7"/>
                </a:lnTo>
                <a:lnTo>
                  <a:pt x="73" y="11"/>
                </a:lnTo>
                <a:lnTo>
                  <a:pt x="69" y="15"/>
                </a:lnTo>
                <a:lnTo>
                  <a:pt x="68" y="20"/>
                </a:lnTo>
                <a:lnTo>
                  <a:pt x="68" y="24"/>
                </a:lnTo>
                <a:lnTo>
                  <a:pt x="68" y="30"/>
                </a:lnTo>
                <a:lnTo>
                  <a:pt x="69" y="34"/>
                </a:lnTo>
                <a:lnTo>
                  <a:pt x="73" y="38"/>
                </a:lnTo>
                <a:lnTo>
                  <a:pt x="75" y="41"/>
                </a:lnTo>
                <a:lnTo>
                  <a:pt x="130" y="96"/>
                </a:lnTo>
                <a:lnTo>
                  <a:pt x="4" y="223"/>
                </a:lnTo>
                <a:lnTo>
                  <a:pt x="1" y="227"/>
                </a:lnTo>
                <a:lnTo>
                  <a:pt x="0" y="231"/>
                </a:lnTo>
                <a:lnTo>
                  <a:pt x="1" y="236"/>
                </a:lnTo>
                <a:lnTo>
                  <a:pt x="4" y="240"/>
                </a:lnTo>
                <a:lnTo>
                  <a:pt x="47" y="283"/>
                </a:lnTo>
                <a:lnTo>
                  <a:pt x="51" y="286"/>
                </a:lnTo>
                <a:lnTo>
                  <a:pt x="57" y="288"/>
                </a:lnTo>
                <a:lnTo>
                  <a:pt x="61" y="286"/>
                </a:lnTo>
                <a:lnTo>
                  <a:pt x="65" y="283"/>
                </a:lnTo>
                <a:lnTo>
                  <a:pt x="192" y="157"/>
                </a:lnTo>
                <a:lnTo>
                  <a:pt x="246" y="212"/>
                </a:lnTo>
                <a:lnTo>
                  <a:pt x="250" y="215"/>
                </a:lnTo>
                <a:lnTo>
                  <a:pt x="254" y="217"/>
                </a:lnTo>
                <a:lnTo>
                  <a:pt x="258" y="218"/>
                </a:lnTo>
                <a:lnTo>
                  <a:pt x="263" y="220"/>
                </a:lnTo>
                <a:lnTo>
                  <a:pt x="268" y="218"/>
                </a:lnTo>
                <a:lnTo>
                  <a:pt x="273" y="217"/>
                </a:lnTo>
                <a:lnTo>
                  <a:pt x="277" y="215"/>
                </a:lnTo>
                <a:lnTo>
                  <a:pt x="280" y="212"/>
                </a:lnTo>
                <a:lnTo>
                  <a:pt x="283" y="209"/>
                </a:lnTo>
                <a:lnTo>
                  <a:pt x="285" y="204"/>
                </a:lnTo>
                <a:lnTo>
                  <a:pt x="287" y="200"/>
                </a:lnTo>
                <a:lnTo>
                  <a:pt x="288" y="195"/>
                </a:lnTo>
                <a:lnTo>
                  <a:pt x="288" y="24"/>
                </a:lnTo>
                <a:lnTo>
                  <a:pt x="287" y="20"/>
                </a:lnTo>
                <a:lnTo>
                  <a:pt x="285" y="15"/>
                </a:lnTo>
                <a:lnTo>
                  <a:pt x="283" y="11"/>
                </a:lnTo>
                <a:lnTo>
                  <a:pt x="280" y="7"/>
                </a:lnTo>
                <a:lnTo>
                  <a:pt x="277" y="5"/>
                </a:lnTo>
                <a:lnTo>
                  <a:pt x="273" y="1"/>
                </a:lnTo>
                <a:lnTo>
                  <a:pt x="268" y="0"/>
                </a:lnTo>
                <a:lnTo>
                  <a:pt x="263" y="0"/>
                </a:lnTo>
                <a:close/>
              </a:path>
            </a:pathLst>
          </a:custGeom>
          <a:solidFill>
            <a:schemeClr val="accent1"/>
          </a:solidFill>
          <a:ln>
            <a:noFill/>
          </a:ln>
        </p:spPr>
        <p:txBody>
          <a:bodyPr vert="horz" wrap="square" lIns="243792" tIns="121896" rIns="243792" bIns="121896" numCol="1" anchor="t" anchorCtr="0" compatLnSpc="1">
            <a:prstTxWarp prst="textNoShape">
              <a:avLst/>
            </a:prstTxWarp>
          </a:bodyPr>
          <a:lstStyle/>
          <a:p>
            <a:endParaRPr lang="ru-RU" sz="2400"/>
          </a:p>
        </p:txBody>
      </p:sp>
      <p:sp>
        <p:nvSpPr>
          <p:cNvPr id="46" name="Freeform 50"/>
          <p:cNvSpPr>
            <a:spLocks/>
          </p:cNvSpPr>
          <p:nvPr/>
        </p:nvSpPr>
        <p:spPr bwMode="auto">
          <a:xfrm>
            <a:off x="15842273" y="7448435"/>
            <a:ext cx="689900" cy="613715"/>
          </a:xfrm>
          <a:custGeom>
            <a:avLst/>
            <a:gdLst>
              <a:gd name="T0" fmla="*/ 424 w 488"/>
              <a:gd name="T1" fmla="*/ 345 h 437"/>
              <a:gd name="T2" fmla="*/ 423 w 488"/>
              <a:gd name="T3" fmla="*/ 342 h 437"/>
              <a:gd name="T4" fmla="*/ 421 w 488"/>
              <a:gd name="T5" fmla="*/ 341 h 437"/>
              <a:gd name="T6" fmla="*/ 417 w 488"/>
              <a:gd name="T7" fmla="*/ 340 h 437"/>
              <a:gd name="T8" fmla="*/ 415 w 488"/>
              <a:gd name="T9" fmla="*/ 340 h 437"/>
              <a:gd name="T10" fmla="*/ 196 w 488"/>
              <a:gd name="T11" fmla="*/ 340 h 437"/>
              <a:gd name="T12" fmla="*/ 196 w 488"/>
              <a:gd name="T13" fmla="*/ 194 h 437"/>
              <a:gd name="T14" fmla="*/ 268 w 488"/>
              <a:gd name="T15" fmla="*/ 194 h 437"/>
              <a:gd name="T16" fmla="*/ 274 w 488"/>
              <a:gd name="T17" fmla="*/ 193 h 437"/>
              <a:gd name="T18" fmla="*/ 278 w 488"/>
              <a:gd name="T19" fmla="*/ 192 h 437"/>
              <a:gd name="T20" fmla="*/ 282 w 488"/>
              <a:gd name="T21" fmla="*/ 190 h 437"/>
              <a:gd name="T22" fmla="*/ 286 w 488"/>
              <a:gd name="T23" fmla="*/ 187 h 437"/>
              <a:gd name="T24" fmla="*/ 289 w 488"/>
              <a:gd name="T25" fmla="*/ 184 h 437"/>
              <a:gd name="T26" fmla="*/ 291 w 488"/>
              <a:gd name="T27" fmla="*/ 179 h 437"/>
              <a:gd name="T28" fmla="*/ 292 w 488"/>
              <a:gd name="T29" fmla="*/ 175 h 437"/>
              <a:gd name="T30" fmla="*/ 293 w 488"/>
              <a:gd name="T31" fmla="*/ 170 h 437"/>
              <a:gd name="T32" fmla="*/ 293 w 488"/>
              <a:gd name="T33" fmla="*/ 165 h 437"/>
              <a:gd name="T34" fmla="*/ 292 w 488"/>
              <a:gd name="T35" fmla="*/ 162 h 437"/>
              <a:gd name="T36" fmla="*/ 290 w 488"/>
              <a:gd name="T37" fmla="*/ 158 h 437"/>
              <a:gd name="T38" fmla="*/ 288 w 488"/>
              <a:gd name="T39" fmla="*/ 155 h 437"/>
              <a:gd name="T40" fmla="*/ 166 w 488"/>
              <a:gd name="T41" fmla="*/ 9 h 437"/>
              <a:gd name="T42" fmla="*/ 161 w 488"/>
              <a:gd name="T43" fmla="*/ 4 h 437"/>
              <a:gd name="T44" fmla="*/ 157 w 488"/>
              <a:gd name="T45" fmla="*/ 2 h 437"/>
              <a:gd name="T46" fmla="*/ 153 w 488"/>
              <a:gd name="T47" fmla="*/ 0 h 437"/>
              <a:gd name="T48" fmla="*/ 147 w 488"/>
              <a:gd name="T49" fmla="*/ 0 h 437"/>
              <a:gd name="T50" fmla="*/ 142 w 488"/>
              <a:gd name="T51" fmla="*/ 0 h 437"/>
              <a:gd name="T52" fmla="*/ 137 w 488"/>
              <a:gd name="T53" fmla="*/ 2 h 437"/>
              <a:gd name="T54" fmla="*/ 132 w 488"/>
              <a:gd name="T55" fmla="*/ 4 h 437"/>
              <a:gd name="T56" fmla="*/ 128 w 488"/>
              <a:gd name="T57" fmla="*/ 9 h 437"/>
              <a:gd name="T58" fmla="*/ 7 w 488"/>
              <a:gd name="T59" fmla="*/ 155 h 437"/>
              <a:gd name="T60" fmla="*/ 4 w 488"/>
              <a:gd name="T61" fmla="*/ 158 h 437"/>
              <a:gd name="T62" fmla="*/ 3 w 488"/>
              <a:gd name="T63" fmla="*/ 162 h 437"/>
              <a:gd name="T64" fmla="*/ 2 w 488"/>
              <a:gd name="T65" fmla="*/ 165 h 437"/>
              <a:gd name="T66" fmla="*/ 0 w 488"/>
              <a:gd name="T67" fmla="*/ 170 h 437"/>
              <a:gd name="T68" fmla="*/ 2 w 488"/>
              <a:gd name="T69" fmla="*/ 175 h 437"/>
              <a:gd name="T70" fmla="*/ 3 w 488"/>
              <a:gd name="T71" fmla="*/ 179 h 437"/>
              <a:gd name="T72" fmla="*/ 5 w 488"/>
              <a:gd name="T73" fmla="*/ 184 h 437"/>
              <a:gd name="T74" fmla="*/ 8 w 488"/>
              <a:gd name="T75" fmla="*/ 187 h 437"/>
              <a:gd name="T76" fmla="*/ 11 w 488"/>
              <a:gd name="T77" fmla="*/ 190 h 437"/>
              <a:gd name="T78" fmla="*/ 16 w 488"/>
              <a:gd name="T79" fmla="*/ 192 h 437"/>
              <a:gd name="T80" fmla="*/ 20 w 488"/>
              <a:gd name="T81" fmla="*/ 193 h 437"/>
              <a:gd name="T82" fmla="*/ 25 w 488"/>
              <a:gd name="T83" fmla="*/ 194 h 437"/>
              <a:gd name="T84" fmla="*/ 98 w 488"/>
              <a:gd name="T85" fmla="*/ 194 h 437"/>
              <a:gd name="T86" fmla="*/ 98 w 488"/>
              <a:gd name="T87" fmla="*/ 422 h 437"/>
              <a:gd name="T88" fmla="*/ 99 w 488"/>
              <a:gd name="T89" fmla="*/ 424 h 437"/>
              <a:gd name="T90" fmla="*/ 99 w 488"/>
              <a:gd name="T91" fmla="*/ 427 h 437"/>
              <a:gd name="T92" fmla="*/ 99 w 488"/>
              <a:gd name="T93" fmla="*/ 430 h 437"/>
              <a:gd name="T94" fmla="*/ 100 w 488"/>
              <a:gd name="T95" fmla="*/ 431 h 437"/>
              <a:gd name="T96" fmla="*/ 101 w 488"/>
              <a:gd name="T97" fmla="*/ 433 h 437"/>
              <a:gd name="T98" fmla="*/ 102 w 488"/>
              <a:gd name="T99" fmla="*/ 434 h 437"/>
              <a:gd name="T100" fmla="*/ 103 w 488"/>
              <a:gd name="T101" fmla="*/ 436 h 437"/>
              <a:gd name="T102" fmla="*/ 105 w 488"/>
              <a:gd name="T103" fmla="*/ 437 h 437"/>
              <a:gd name="T104" fmla="*/ 107 w 488"/>
              <a:gd name="T105" fmla="*/ 437 h 437"/>
              <a:gd name="T106" fmla="*/ 111 w 488"/>
              <a:gd name="T107" fmla="*/ 437 h 437"/>
              <a:gd name="T108" fmla="*/ 476 w 488"/>
              <a:gd name="T109" fmla="*/ 437 h 437"/>
              <a:gd name="T110" fmla="*/ 480 w 488"/>
              <a:gd name="T111" fmla="*/ 437 h 437"/>
              <a:gd name="T112" fmla="*/ 484 w 488"/>
              <a:gd name="T113" fmla="*/ 434 h 437"/>
              <a:gd name="T114" fmla="*/ 486 w 488"/>
              <a:gd name="T115" fmla="*/ 430 h 437"/>
              <a:gd name="T116" fmla="*/ 488 w 488"/>
              <a:gd name="T117" fmla="*/ 426 h 437"/>
              <a:gd name="T118" fmla="*/ 488 w 488"/>
              <a:gd name="T119" fmla="*/ 422 h 437"/>
              <a:gd name="T120" fmla="*/ 485 w 488"/>
              <a:gd name="T121" fmla="*/ 418 h 437"/>
              <a:gd name="T122" fmla="*/ 424 w 488"/>
              <a:gd name="T123" fmla="*/ 345 h 4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488" h="437">
                <a:moveTo>
                  <a:pt x="424" y="345"/>
                </a:moveTo>
                <a:lnTo>
                  <a:pt x="423" y="342"/>
                </a:lnTo>
                <a:lnTo>
                  <a:pt x="421" y="341"/>
                </a:lnTo>
                <a:lnTo>
                  <a:pt x="417" y="340"/>
                </a:lnTo>
                <a:lnTo>
                  <a:pt x="415" y="340"/>
                </a:lnTo>
                <a:lnTo>
                  <a:pt x="196" y="340"/>
                </a:lnTo>
                <a:lnTo>
                  <a:pt x="196" y="194"/>
                </a:lnTo>
                <a:lnTo>
                  <a:pt x="268" y="194"/>
                </a:lnTo>
                <a:lnTo>
                  <a:pt x="274" y="193"/>
                </a:lnTo>
                <a:lnTo>
                  <a:pt x="278" y="192"/>
                </a:lnTo>
                <a:lnTo>
                  <a:pt x="282" y="190"/>
                </a:lnTo>
                <a:lnTo>
                  <a:pt x="286" y="187"/>
                </a:lnTo>
                <a:lnTo>
                  <a:pt x="289" y="184"/>
                </a:lnTo>
                <a:lnTo>
                  <a:pt x="291" y="179"/>
                </a:lnTo>
                <a:lnTo>
                  <a:pt x="292" y="175"/>
                </a:lnTo>
                <a:lnTo>
                  <a:pt x="293" y="170"/>
                </a:lnTo>
                <a:lnTo>
                  <a:pt x="293" y="165"/>
                </a:lnTo>
                <a:lnTo>
                  <a:pt x="292" y="162"/>
                </a:lnTo>
                <a:lnTo>
                  <a:pt x="290" y="158"/>
                </a:lnTo>
                <a:lnTo>
                  <a:pt x="288" y="155"/>
                </a:lnTo>
                <a:lnTo>
                  <a:pt x="166" y="9"/>
                </a:lnTo>
                <a:lnTo>
                  <a:pt x="161" y="4"/>
                </a:lnTo>
                <a:lnTo>
                  <a:pt x="157" y="2"/>
                </a:lnTo>
                <a:lnTo>
                  <a:pt x="153" y="0"/>
                </a:lnTo>
                <a:lnTo>
                  <a:pt x="147" y="0"/>
                </a:lnTo>
                <a:lnTo>
                  <a:pt x="142" y="0"/>
                </a:lnTo>
                <a:lnTo>
                  <a:pt x="137" y="2"/>
                </a:lnTo>
                <a:lnTo>
                  <a:pt x="132" y="4"/>
                </a:lnTo>
                <a:lnTo>
                  <a:pt x="128" y="9"/>
                </a:lnTo>
                <a:lnTo>
                  <a:pt x="7" y="155"/>
                </a:lnTo>
                <a:lnTo>
                  <a:pt x="4" y="158"/>
                </a:lnTo>
                <a:lnTo>
                  <a:pt x="3" y="162"/>
                </a:lnTo>
                <a:lnTo>
                  <a:pt x="2" y="165"/>
                </a:lnTo>
                <a:lnTo>
                  <a:pt x="0" y="170"/>
                </a:lnTo>
                <a:lnTo>
                  <a:pt x="2" y="175"/>
                </a:lnTo>
                <a:lnTo>
                  <a:pt x="3" y="179"/>
                </a:lnTo>
                <a:lnTo>
                  <a:pt x="5" y="184"/>
                </a:lnTo>
                <a:lnTo>
                  <a:pt x="8" y="187"/>
                </a:lnTo>
                <a:lnTo>
                  <a:pt x="11" y="190"/>
                </a:lnTo>
                <a:lnTo>
                  <a:pt x="16" y="192"/>
                </a:lnTo>
                <a:lnTo>
                  <a:pt x="20" y="193"/>
                </a:lnTo>
                <a:lnTo>
                  <a:pt x="25" y="194"/>
                </a:lnTo>
                <a:lnTo>
                  <a:pt x="98" y="194"/>
                </a:lnTo>
                <a:lnTo>
                  <a:pt x="98" y="422"/>
                </a:lnTo>
                <a:lnTo>
                  <a:pt x="99" y="424"/>
                </a:lnTo>
                <a:lnTo>
                  <a:pt x="99" y="427"/>
                </a:lnTo>
                <a:lnTo>
                  <a:pt x="99" y="430"/>
                </a:lnTo>
                <a:lnTo>
                  <a:pt x="100" y="431"/>
                </a:lnTo>
                <a:lnTo>
                  <a:pt x="101" y="433"/>
                </a:lnTo>
                <a:lnTo>
                  <a:pt x="102" y="434"/>
                </a:lnTo>
                <a:lnTo>
                  <a:pt x="103" y="436"/>
                </a:lnTo>
                <a:lnTo>
                  <a:pt x="105" y="437"/>
                </a:lnTo>
                <a:lnTo>
                  <a:pt x="107" y="437"/>
                </a:lnTo>
                <a:lnTo>
                  <a:pt x="111" y="437"/>
                </a:lnTo>
                <a:lnTo>
                  <a:pt x="476" y="437"/>
                </a:lnTo>
                <a:lnTo>
                  <a:pt x="480" y="437"/>
                </a:lnTo>
                <a:lnTo>
                  <a:pt x="484" y="434"/>
                </a:lnTo>
                <a:lnTo>
                  <a:pt x="486" y="430"/>
                </a:lnTo>
                <a:lnTo>
                  <a:pt x="488" y="426"/>
                </a:lnTo>
                <a:lnTo>
                  <a:pt x="488" y="422"/>
                </a:lnTo>
                <a:lnTo>
                  <a:pt x="485" y="418"/>
                </a:lnTo>
                <a:lnTo>
                  <a:pt x="424" y="345"/>
                </a:lnTo>
                <a:close/>
              </a:path>
            </a:pathLst>
          </a:custGeom>
          <a:solidFill>
            <a:schemeClr val="accent1"/>
          </a:solidFill>
          <a:ln>
            <a:noFill/>
          </a:ln>
        </p:spPr>
        <p:txBody>
          <a:bodyPr vert="horz" wrap="square" lIns="243792" tIns="121896" rIns="243792" bIns="121896" numCol="1" anchor="t" anchorCtr="0" compatLnSpc="1">
            <a:prstTxWarp prst="textNoShape">
              <a:avLst/>
            </a:prstTxWarp>
          </a:bodyPr>
          <a:lstStyle/>
          <a:p>
            <a:endParaRPr lang="ru-RU" sz="2400"/>
          </a:p>
        </p:txBody>
      </p:sp>
      <p:sp>
        <p:nvSpPr>
          <p:cNvPr id="47" name="Freeform 51"/>
          <p:cNvSpPr>
            <a:spLocks/>
          </p:cNvSpPr>
          <p:nvPr/>
        </p:nvSpPr>
        <p:spPr bwMode="auto">
          <a:xfrm>
            <a:off x="16189339" y="7448435"/>
            <a:ext cx="685666" cy="613715"/>
          </a:xfrm>
          <a:custGeom>
            <a:avLst/>
            <a:gdLst>
              <a:gd name="T0" fmla="*/ 479 w 487"/>
              <a:gd name="T1" fmla="*/ 251 h 437"/>
              <a:gd name="T2" fmla="*/ 476 w 487"/>
              <a:gd name="T3" fmla="*/ 247 h 437"/>
              <a:gd name="T4" fmla="*/ 471 w 487"/>
              <a:gd name="T5" fmla="*/ 245 h 437"/>
              <a:gd name="T6" fmla="*/ 467 w 487"/>
              <a:gd name="T7" fmla="*/ 243 h 437"/>
              <a:gd name="T8" fmla="*/ 462 w 487"/>
              <a:gd name="T9" fmla="*/ 243 h 437"/>
              <a:gd name="T10" fmla="*/ 389 w 487"/>
              <a:gd name="T11" fmla="*/ 243 h 437"/>
              <a:gd name="T12" fmla="*/ 389 w 487"/>
              <a:gd name="T13" fmla="*/ 15 h 437"/>
              <a:gd name="T14" fmla="*/ 388 w 487"/>
              <a:gd name="T15" fmla="*/ 13 h 437"/>
              <a:gd name="T16" fmla="*/ 388 w 487"/>
              <a:gd name="T17" fmla="*/ 11 h 437"/>
              <a:gd name="T18" fmla="*/ 388 w 487"/>
              <a:gd name="T19" fmla="*/ 8 h 437"/>
              <a:gd name="T20" fmla="*/ 387 w 487"/>
              <a:gd name="T21" fmla="*/ 7 h 437"/>
              <a:gd name="T22" fmla="*/ 386 w 487"/>
              <a:gd name="T23" fmla="*/ 4 h 437"/>
              <a:gd name="T24" fmla="*/ 385 w 487"/>
              <a:gd name="T25" fmla="*/ 3 h 437"/>
              <a:gd name="T26" fmla="*/ 384 w 487"/>
              <a:gd name="T27" fmla="*/ 1 h 437"/>
              <a:gd name="T28" fmla="*/ 382 w 487"/>
              <a:gd name="T29" fmla="*/ 0 h 437"/>
              <a:gd name="T30" fmla="*/ 380 w 487"/>
              <a:gd name="T31" fmla="*/ 0 h 437"/>
              <a:gd name="T32" fmla="*/ 376 w 487"/>
              <a:gd name="T33" fmla="*/ 0 h 437"/>
              <a:gd name="T34" fmla="*/ 11 w 487"/>
              <a:gd name="T35" fmla="*/ 0 h 437"/>
              <a:gd name="T36" fmla="*/ 7 w 487"/>
              <a:gd name="T37" fmla="*/ 0 h 437"/>
              <a:gd name="T38" fmla="*/ 3 w 487"/>
              <a:gd name="T39" fmla="*/ 3 h 437"/>
              <a:gd name="T40" fmla="*/ 1 w 487"/>
              <a:gd name="T41" fmla="*/ 8 h 437"/>
              <a:gd name="T42" fmla="*/ 0 w 487"/>
              <a:gd name="T43" fmla="*/ 12 h 437"/>
              <a:gd name="T44" fmla="*/ 0 w 487"/>
              <a:gd name="T45" fmla="*/ 15 h 437"/>
              <a:gd name="T46" fmla="*/ 2 w 487"/>
              <a:gd name="T47" fmla="*/ 20 h 437"/>
              <a:gd name="T48" fmla="*/ 63 w 487"/>
              <a:gd name="T49" fmla="*/ 92 h 437"/>
              <a:gd name="T50" fmla="*/ 64 w 487"/>
              <a:gd name="T51" fmla="*/ 94 h 437"/>
              <a:gd name="T52" fmla="*/ 66 w 487"/>
              <a:gd name="T53" fmla="*/ 96 h 437"/>
              <a:gd name="T54" fmla="*/ 70 w 487"/>
              <a:gd name="T55" fmla="*/ 96 h 437"/>
              <a:gd name="T56" fmla="*/ 72 w 487"/>
              <a:gd name="T57" fmla="*/ 97 h 437"/>
              <a:gd name="T58" fmla="*/ 291 w 487"/>
              <a:gd name="T59" fmla="*/ 97 h 437"/>
              <a:gd name="T60" fmla="*/ 291 w 487"/>
              <a:gd name="T61" fmla="*/ 243 h 437"/>
              <a:gd name="T62" fmla="*/ 219 w 487"/>
              <a:gd name="T63" fmla="*/ 243 h 437"/>
              <a:gd name="T64" fmla="*/ 213 w 487"/>
              <a:gd name="T65" fmla="*/ 243 h 437"/>
              <a:gd name="T66" fmla="*/ 209 w 487"/>
              <a:gd name="T67" fmla="*/ 245 h 437"/>
              <a:gd name="T68" fmla="*/ 205 w 487"/>
              <a:gd name="T69" fmla="*/ 247 h 437"/>
              <a:gd name="T70" fmla="*/ 201 w 487"/>
              <a:gd name="T71" fmla="*/ 251 h 437"/>
              <a:gd name="T72" fmla="*/ 198 w 487"/>
              <a:gd name="T73" fmla="*/ 254 h 437"/>
              <a:gd name="T74" fmla="*/ 196 w 487"/>
              <a:gd name="T75" fmla="*/ 258 h 437"/>
              <a:gd name="T76" fmla="*/ 195 w 487"/>
              <a:gd name="T77" fmla="*/ 263 h 437"/>
              <a:gd name="T78" fmla="*/ 194 w 487"/>
              <a:gd name="T79" fmla="*/ 268 h 437"/>
              <a:gd name="T80" fmla="*/ 194 w 487"/>
              <a:gd name="T81" fmla="*/ 272 h 437"/>
              <a:gd name="T82" fmla="*/ 195 w 487"/>
              <a:gd name="T83" fmla="*/ 275 h 437"/>
              <a:gd name="T84" fmla="*/ 197 w 487"/>
              <a:gd name="T85" fmla="*/ 280 h 437"/>
              <a:gd name="T86" fmla="*/ 199 w 487"/>
              <a:gd name="T87" fmla="*/ 283 h 437"/>
              <a:gd name="T88" fmla="*/ 321 w 487"/>
              <a:gd name="T89" fmla="*/ 429 h 437"/>
              <a:gd name="T90" fmla="*/ 326 w 487"/>
              <a:gd name="T91" fmla="*/ 433 h 437"/>
              <a:gd name="T92" fmla="*/ 330 w 487"/>
              <a:gd name="T93" fmla="*/ 435 h 437"/>
              <a:gd name="T94" fmla="*/ 335 w 487"/>
              <a:gd name="T95" fmla="*/ 437 h 437"/>
              <a:gd name="T96" fmla="*/ 340 w 487"/>
              <a:gd name="T97" fmla="*/ 437 h 437"/>
              <a:gd name="T98" fmla="*/ 345 w 487"/>
              <a:gd name="T99" fmla="*/ 437 h 437"/>
              <a:gd name="T100" fmla="*/ 351 w 487"/>
              <a:gd name="T101" fmla="*/ 435 h 437"/>
              <a:gd name="T102" fmla="*/ 355 w 487"/>
              <a:gd name="T103" fmla="*/ 433 h 437"/>
              <a:gd name="T104" fmla="*/ 359 w 487"/>
              <a:gd name="T105" fmla="*/ 429 h 437"/>
              <a:gd name="T106" fmla="*/ 480 w 487"/>
              <a:gd name="T107" fmla="*/ 283 h 437"/>
              <a:gd name="T108" fmla="*/ 483 w 487"/>
              <a:gd name="T109" fmla="*/ 280 h 437"/>
              <a:gd name="T110" fmla="*/ 484 w 487"/>
              <a:gd name="T111" fmla="*/ 275 h 437"/>
              <a:gd name="T112" fmla="*/ 486 w 487"/>
              <a:gd name="T113" fmla="*/ 272 h 437"/>
              <a:gd name="T114" fmla="*/ 487 w 487"/>
              <a:gd name="T115" fmla="*/ 268 h 437"/>
              <a:gd name="T116" fmla="*/ 486 w 487"/>
              <a:gd name="T117" fmla="*/ 263 h 437"/>
              <a:gd name="T118" fmla="*/ 484 w 487"/>
              <a:gd name="T119" fmla="*/ 258 h 437"/>
              <a:gd name="T120" fmla="*/ 482 w 487"/>
              <a:gd name="T121" fmla="*/ 254 h 437"/>
              <a:gd name="T122" fmla="*/ 479 w 487"/>
              <a:gd name="T123" fmla="*/ 251 h 4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487" h="437">
                <a:moveTo>
                  <a:pt x="479" y="251"/>
                </a:moveTo>
                <a:lnTo>
                  <a:pt x="476" y="247"/>
                </a:lnTo>
                <a:lnTo>
                  <a:pt x="471" y="245"/>
                </a:lnTo>
                <a:lnTo>
                  <a:pt x="467" y="243"/>
                </a:lnTo>
                <a:lnTo>
                  <a:pt x="462" y="243"/>
                </a:lnTo>
                <a:lnTo>
                  <a:pt x="389" y="243"/>
                </a:lnTo>
                <a:lnTo>
                  <a:pt x="389" y="15"/>
                </a:lnTo>
                <a:lnTo>
                  <a:pt x="388" y="13"/>
                </a:lnTo>
                <a:lnTo>
                  <a:pt x="388" y="11"/>
                </a:lnTo>
                <a:lnTo>
                  <a:pt x="388" y="8"/>
                </a:lnTo>
                <a:lnTo>
                  <a:pt x="387" y="7"/>
                </a:lnTo>
                <a:lnTo>
                  <a:pt x="386" y="4"/>
                </a:lnTo>
                <a:lnTo>
                  <a:pt x="385" y="3"/>
                </a:lnTo>
                <a:lnTo>
                  <a:pt x="384" y="1"/>
                </a:lnTo>
                <a:lnTo>
                  <a:pt x="382" y="0"/>
                </a:lnTo>
                <a:lnTo>
                  <a:pt x="380" y="0"/>
                </a:lnTo>
                <a:lnTo>
                  <a:pt x="376" y="0"/>
                </a:lnTo>
                <a:lnTo>
                  <a:pt x="11" y="0"/>
                </a:lnTo>
                <a:lnTo>
                  <a:pt x="7" y="0"/>
                </a:lnTo>
                <a:lnTo>
                  <a:pt x="3" y="3"/>
                </a:lnTo>
                <a:lnTo>
                  <a:pt x="1" y="8"/>
                </a:lnTo>
                <a:lnTo>
                  <a:pt x="0" y="12"/>
                </a:lnTo>
                <a:lnTo>
                  <a:pt x="0" y="15"/>
                </a:lnTo>
                <a:lnTo>
                  <a:pt x="2" y="20"/>
                </a:lnTo>
                <a:lnTo>
                  <a:pt x="63" y="92"/>
                </a:lnTo>
                <a:lnTo>
                  <a:pt x="64" y="94"/>
                </a:lnTo>
                <a:lnTo>
                  <a:pt x="66" y="96"/>
                </a:lnTo>
                <a:lnTo>
                  <a:pt x="70" y="96"/>
                </a:lnTo>
                <a:lnTo>
                  <a:pt x="72" y="97"/>
                </a:lnTo>
                <a:lnTo>
                  <a:pt x="291" y="97"/>
                </a:lnTo>
                <a:lnTo>
                  <a:pt x="291" y="243"/>
                </a:lnTo>
                <a:lnTo>
                  <a:pt x="219" y="243"/>
                </a:lnTo>
                <a:lnTo>
                  <a:pt x="213" y="243"/>
                </a:lnTo>
                <a:lnTo>
                  <a:pt x="209" y="245"/>
                </a:lnTo>
                <a:lnTo>
                  <a:pt x="205" y="247"/>
                </a:lnTo>
                <a:lnTo>
                  <a:pt x="201" y="251"/>
                </a:lnTo>
                <a:lnTo>
                  <a:pt x="198" y="254"/>
                </a:lnTo>
                <a:lnTo>
                  <a:pt x="196" y="258"/>
                </a:lnTo>
                <a:lnTo>
                  <a:pt x="195" y="263"/>
                </a:lnTo>
                <a:lnTo>
                  <a:pt x="194" y="268"/>
                </a:lnTo>
                <a:lnTo>
                  <a:pt x="194" y="272"/>
                </a:lnTo>
                <a:lnTo>
                  <a:pt x="195" y="275"/>
                </a:lnTo>
                <a:lnTo>
                  <a:pt x="197" y="280"/>
                </a:lnTo>
                <a:lnTo>
                  <a:pt x="199" y="283"/>
                </a:lnTo>
                <a:lnTo>
                  <a:pt x="321" y="429"/>
                </a:lnTo>
                <a:lnTo>
                  <a:pt x="326" y="433"/>
                </a:lnTo>
                <a:lnTo>
                  <a:pt x="330" y="435"/>
                </a:lnTo>
                <a:lnTo>
                  <a:pt x="335" y="437"/>
                </a:lnTo>
                <a:lnTo>
                  <a:pt x="340" y="437"/>
                </a:lnTo>
                <a:lnTo>
                  <a:pt x="345" y="437"/>
                </a:lnTo>
                <a:lnTo>
                  <a:pt x="351" y="435"/>
                </a:lnTo>
                <a:lnTo>
                  <a:pt x="355" y="433"/>
                </a:lnTo>
                <a:lnTo>
                  <a:pt x="359" y="429"/>
                </a:lnTo>
                <a:lnTo>
                  <a:pt x="480" y="283"/>
                </a:lnTo>
                <a:lnTo>
                  <a:pt x="483" y="280"/>
                </a:lnTo>
                <a:lnTo>
                  <a:pt x="484" y="275"/>
                </a:lnTo>
                <a:lnTo>
                  <a:pt x="486" y="272"/>
                </a:lnTo>
                <a:lnTo>
                  <a:pt x="487" y="268"/>
                </a:lnTo>
                <a:lnTo>
                  <a:pt x="486" y="263"/>
                </a:lnTo>
                <a:lnTo>
                  <a:pt x="484" y="258"/>
                </a:lnTo>
                <a:lnTo>
                  <a:pt x="482" y="254"/>
                </a:lnTo>
                <a:lnTo>
                  <a:pt x="479" y="251"/>
                </a:lnTo>
                <a:close/>
              </a:path>
            </a:pathLst>
          </a:custGeom>
          <a:solidFill>
            <a:schemeClr val="accent1"/>
          </a:solidFill>
          <a:ln>
            <a:noFill/>
          </a:ln>
        </p:spPr>
        <p:txBody>
          <a:bodyPr vert="horz" wrap="square" lIns="243792" tIns="121896" rIns="243792" bIns="121896" numCol="1" anchor="t" anchorCtr="0" compatLnSpc="1">
            <a:prstTxWarp prst="textNoShape">
              <a:avLst/>
            </a:prstTxWarp>
          </a:bodyPr>
          <a:lstStyle/>
          <a:p>
            <a:endParaRPr lang="ru-RU" sz="2400"/>
          </a:p>
        </p:txBody>
      </p:sp>
      <p:sp>
        <p:nvSpPr>
          <p:cNvPr id="48" name="Freeform 52"/>
          <p:cNvSpPr>
            <a:spLocks/>
          </p:cNvSpPr>
          <p:nvPr/>
        </p:nvSpPr>
        <p:spPr bwMode="auto">
          <a:xfrm>
            <a:off x="5493794" y="7342623"/>
            <a:ext cx="960780" cy="825340"/>
          </a:xfrm>
          <a:custGeom>
            <a:avLst/>
            <a:gdLst>
              <a:gd name="T0" fmla="*/ 674 w 681"/>
              <a:gd name="T1" fmla="*/ 0 h 586"/>
              <a:gd name="T2" fmla="*/ 669 w 681"/>
              <a:gd name="T3" fmla="*/ 3 h 586"/>
              <a:gd name="T4" fmla="*/ 394 w 681"/>
              <a:gd name="T5" fmla="*/ 276 h 586"/>
              <a:gd name="T6" fmla="*/ 390 w 681"/>
              <a:gd name="T7" fmla="*/ 283 h 586"/>
              <a:gd name="T8" fmla="*/ 390 w 681"/>
              <a:gd name="T9" fmla="*/ 8 h 586"/>
              <a:gd name="T10" fmla="*/ 387 w 681"/>
              <a:gd name="T11" fmla="*/ 2 h 586"/>
              <a:gd name="T12" fmla="*/ 383 w 681"/>
              <a:gd name="T13" fmla="*/ 0 h 586"/>
              <a:gd name="T14" fmla="*/ 382 w 681"/>
              <a:gd name="T15" fmla="*/ 0 h 586"/>
              <a:gd name="T16" fmla="*/ 373 w 681"/>
              <a:gd name="T17" fmla="*/ 5 h 586"/>
              <a:gd name="T18" fmla="*/ 99 w 681"/>
              <a:gd name="T19" fmla="*/ 279 h 586"/>
              <a:gd name="T20" fmla="*/ 97 w 681"/>
              <a:gd name="T21" fmla="*/ 24 h 586"/>
              <a:gd name="T22" fmla="*/ 96 w 681"/>
              <a:gd name="T23" fmla="*/ 16 h 586"/>
              <a:gd name="T24" fmla="*/ 91 w 681"/>
              <a:gd name="T25" fmla="*/ 8 h 586"/>
              <a:gd name="T26" fmla="*/ 82 w 681"/>
              <a:gd name="T27" fmla="*/ 3 h 586"/>
              <a:gd name="T28" fmla="*/ 73 w 681"/>
              <a:gd name="T29" fmla="*/ 1 h 586"/>
              <a:gd name="T30" fmla="*/ 19 w 681"/>
              <a:gd name="T31" fmla="*/ 1 h 586"/>
              <a:gd name="T32" fmla="*/ 11 w 681"/>
              <a:gd name="T33" fmla="*/ 5 h 586"/>
              <a:gd name="T34" fmla="*/ 4 w 681"/>
              <a:gd name="T35" fmla="*/ 12 h 586"/>
              <a:gd name="T36" fmla="*/ 0 w 681"/>
              <a:gd name="T37" fmla="*/ 20 h 586"/>
              <a:gd name="T38" fmla="*/ 0 w 681"/>
              <a:gd name="T39" fmla="*/ 560 h 586"/>
              <a:gd name="T40" fmla="*/ 2 w 681"/>
              <a:gd name="T41" fmla="*/ 570 h 586"/>
              <a:gd name="T42" fmla="*/ 8 w 681"/>
              <a:gd name="T43" fmla="*/ 577 h 586"/>
              <a:gd name="T44" fmla="*/ 15 w 681"/>
              <a:gd name="T45" fmla="*/ 583 h 586"/>
              <a:gd name="T46" fmla="*/ 25 w 681"/>
              <a:gd name="T47" fmla="*/ 585 h 586"/>
              <a:gd name="T48" fmla="*/ 78 w 681"/>
              <a:gd name="T49" fmla="*/ 585 h 586"/>
              <a:gd name="T50" fmla="*/ 86 w 681"/>
              <a:gd name="T51" fmla="*/ 581 h 586"/>
              <a:gd name="T52" fmla="*/ 93 w 681"/>
              <a:gd name="T53" fmla="*/ 574 h 586"/>
              <a:gd name="T54" fmla="*/ 97 w 681"/>
              <a:gd name="T55" fmla="*/ 565 h 586"/>
              <a:gd name="T56" fmla="*/ 97 w 681"/>
              <a:gd name="T57" fmla="*/ 303 h 586"/>
              <a:gd name="T58" fmla="*/ 103 w 681"/>
              <a:gd name="T59" fmla="*/ 310 h 586"/>
              <a:gd name="T60" fmla="*/ 376 w 681"/>
              <a:gd name="T61" fmla="*/ 583 h 586"/>
              <a:gd name="T62" fmla="*/ 382 w 681"/>
              <a:gd name="T63" fmla="*/ 586 h 586"/>
              <a:gd name="T64" fmla="*/ 387 w 681"/>
              <a:gd name="T65" fmla="*/ 584 h 586"/>
              <a:gd name="T66" fmla="*/ 390 w 681"/>
              <a:gd name="T67" fmla="*/ 577 h 586"/>
              <a:gd name="T68" fmla="*/ 390 w 681"/>
              <a:gd name="T69" fmla="*/ 303 h 586"/>
              <a:gd name="T70" fmla="*/ 394 w 681"/>
              <a:gd name="T71" fmla="*/ 310 h 586"/>
              <a:gd name="T72" fmla="*/ 669 w 681"/>
              <a:gd name="T73" fmla="*/ 583 h 586"/>
              <a:gd name="T74" fmla="*/ 674 w 681"/>
              <a:gd name="T75" fmla="*/ 586 h 586"/>
              <a:gd name="T76" fmla="*/ 679 w 681"/>
              <a:gd name="T77" fmla="*/ 584 h 586"/>
              <a:gd name="T78" fmla="*/ 681 w 681"/>
              <a:gd name="T79" fmla="*/ 577 h 586"/>
              <a:gd name="T80" fmla="*/ 681 w 681"/>
              <a:gd name="T81" fmla="*/ 13 h 586"/>
              <a:gd name="T82" fmla="*/ 680 w 681"/>
              <a:gd name="T83" fmla="*/ 5 h 586"/>
              <a:gd name="T84" fmla="*/ 677 w 681"/>
              <a:gd name="T85" fmla="*/ 1 h 5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681" h="586">
                <a:moveTo>
                  <a:pt x="677" y="1"/>
                </a:moveTo>
                <a:lnTo>
                  <a:pt x="674" y="0"/>
                </a:lnTo>
                <a:lnTo>
                  <a:pt x="672" y="1"/>
                </a:lnTo>
                <a:lnTo>
                  <a:pt x="669" y="3"/>
                </a:lnTo>
                <a:lnTo>
                  <a:pt x="665" y="5"/>
                </a:lnTo>
                <a:lnTo>
                  <a:pt x="394" y="276"/>
                </a:lnTo>
                <a:lnTo>
                  <a:pt x="392" y="279"/>
                </a:lnTo>
                <a:lnTo>
                  <a:pt x="390" y="283"/>
                </a:lnTo>
                <a:lnTo>
                  <a:pt x="390" y="13"/>
                </a:lnTo>
                <a:lnTo>
                  <a:pt x="390" y="8"/>
                </a:lnTo>
                <a:lnTo>
                  <a:pt x="389" y="5"/>
                </a:lnTo>
                <a:lnTo>
                  <a:pt x="387" y="2"/>
                </a:lnTo>
                <a:lnTo>
                  <a:pt x="384" y="1"/>
                </a:lnTo>
                <a:lnTo>
                  <a:pt x="383" y="0"/>
                </a:lnTo>
                <a:lnTo>
                  <a:pt x="382" y="0"/>
                </a:lnTo>
                <a:lnTo>
                  <a:pt x="382" y="0"/>
                </a:lnTo>
                <a:lnTo>
                  <a:pt x="378" y="2"/>
                </a:lnTo>
                <a:lnTo>
                  <a:pt x="373" y="5"/>
                </a:lnTo>
                <a:lnTo>
                  <a:pt x="103" y="276"/>
                </a:lnTo>
                <a:lnTo>
                  <a:pt x="99" y="279"/>
                </a:lnTo>
                <a:lnTo>
                  <a:pt x="97" y="283"/>
                </a:lnTo>
                <a:lnTo>
                  <a:pt x="97" y="24"/>
                </a:lnTo>
                <a:lnTo>
                  <a:pt x="97" y="20"/>
                </a:lnTo>
                <a:lnTo>
                  <a:pt x="96" y="16"/>
                </a:lnTo>
                <a:lnTo>
                  <a:pt x="93" y="12"/>
                </a:lnTo>
                <a:lnTo>
                  <a:pt x="91" y="8"/>
                </a:lnTo>
                <a:lnTo>
                  <a:pt x="86" y="5"/>
                </a:lnTo>
                <a:lnTo>
                  <a:pt x="82" y="3"/>
                </a:lnTo>
                <a:lnTo>
                  <a:pt x="78" y="1"/>
                </a:lnTo>
                <a:lnTo>
                  <a:pt x="73" y="1"/>
                </a:lnTo>
                <a:lnTo>
                  <a:pt x="25" y="1"/>
                </a:lnTo>
                <a:lnTo>
                  <a:pt x="19" y="1"/>
                </a:lnTo>
                <a:lnTo>
                  <a:pt x="15" y="3"/>
                </a:lnTo>
                <a:lnTo>
                  <a:pt x="11" y="5"/>
                </a:lnTo>
                <a:lnTo>
                  <a:pt x="8" y="8"/>
                </a:lnTo>
                <a:lnTo>
                  <a:pt x="4" y="12"/>
                </a:lnTo>
                <a:lnTo>
                  <a:pt x="2" y="16"/>
                </a:lnTo>
                <a:lnTo>
                  <a:pt x="0" y="20"/>
                </a:lnTo>
                <a:lnTo>
                  <a:pt x="0" y="24"/>
                </a:lnTo>
                <a:lnTo>
                  <a:pt x="0" y="560"/>
                </a:lnTo>
                <a:lnTo>
                  <a:pt x="0" y="565"/>
                </a:lnTo>
                <a:lnTo>
                  <a:pt x="2" y="570"/>
                </a:lnTo>
                <a:lnTo>
                  <a:pt x="4" y="574"/>
                </a:lnTo>
                <a:lnTo>
                  <a:pt x="8" y="577"/>
                </a:lnTo>
                <a:lnTo>
                  <a:pt x="11" y="581"/>
                </a:lnTo>
                <a:lnTo>
                  <a:pt x="15" y="583"/>
                </a:lnTo>
                <a:lnTo>
                  <a:pt x="19" y="585"/>
                </a:lnTo>
                <a:lnTo>
                  <a:pt x="25" y="585"/>
                </a:lnTo>
                <a:lnTo>
                  <a:pt x="73" y="585"/>
                </a:lnTo>
                <a:lnTo>
                  <a:pt x="78" y="585"/>
                </a:lnTo>
                <a:lnTo>
                  <a:pt x="82" y="583"/>
                </a:lnTo>
                <a:lnTo>
                  <a:pt x="86" y="581"/>
                </a:lnTo>
                <a:lnTo>
                  <a:pt x="91" y="577"/>
                </a:lnTo>
                <a:lnTo>
                  <a:pt x="93" y="574"/>
                </a:lnTo>
                <a:lnTo>
                  <a:pt x="96" y="570"/>
                </a:lnTo>
                <a:lnTo>
                  <a:pt x="97" y="565"/>
                </a:lnTo>
                <a:lnTo>
                  <a:pt x="97" y="560"/>
                </a:lnTo>
                <a:lnTo>
                  <a:pt x="97" y="303"/>
                </a:lnTo>
                <a:lnTo>
                  <a:pt x="99" y="306"/>
                </a:lnTo>
                <a:lnTo>
                  <a:pt x="103" y="310"/>
                </a:lnTo>
                <a:lnTo>
                  <a:pt x="373" y="579"/>
                </a:lnTo>
                <a:lnTo>
                  <a:pt x="376" y="583"/>
                </a:lnTo>
                <a:lnTo>
                  <a:pt x="379" y="585"/>
                </a:lnTo>
                <a:lnTo>
                  <a:pt x="382" y="586"/>
                </a:lnTo>
                <a:lnTo>
                  <a:pt x="384" y="585"/>
                </a:lnTo>
                <a:lnTo>
                  <a:pt x="387" y="584"/>
                </a:lnTo>
                <a:lnTo>
                  <a:pt x="389" y="581"/>
                </a:lnTo>
                <a:lnTo>
                  <a:pt x="390" y="577"/>
                </a:lnTo>
                <a:lnTo>
                  <a:pt x="390" y="573"/>
                </a:lnTo>
                <a:lnTo>
                  <a:pt x="390" y="303"/>
                </a:lnTo>
                <a:lnTo>
                  <a:pt x="392" y="306"/>
                </a:lnTo>
                <a:lnTo>
                  <a:pt x="394" y="310"/>
                </a:lnTo>
                <a:lnTo>
                  <a:pt x="665" y="579"/>
                </a:lnTo>
                <a:lnTo>
                  <a:pt x="669" y="583"/>
                </a:lnTo>
                <a:lnTo>
                  <a:pt x="672" y="585"/>
                </a:lnTo>
                <a:lnTo>
                  <a:pt x="674" y="586"/>
                </a:lnTo>
                <a:lnTo>
                  <a:pt x="677" y="585"/>
                </a:lnTo>
                <a:lnTo>
                  <a:pt x="679" y="584"/>
                </a:lnTo>
                <a:lnTo>
                  <a:pt x="680" y="581"/>
                </a:lnTo>
                <a:lnTo>
                  <a:pt x="681" y="577"/>
                </a:lnTo>
                <a:lnTo>
                  <a:pt x="681" y="573"/>
                </a:lnTo>
                <a:lnTo>
                  <a:pt x="681" y="13"/>
                </a:lnTo>
                <a:lnTo>
                  <a:pt x="681" y="8"/>
                </a:lnTo>
                <a:lnTo>
                  <a:pt x="680" y="5"/>
                </a:lnTo>
                <a:lnTo>
                  <a:pt x="679" y="2"/>
                </a:lnTo>
                <a:lnTo>
                  <a:pt x="677" y="1"/>
                </a:lnTo>
                <a:close/>
              </a:path>
            </a:pathLst>
          </a:custGeom>
          <a:solidFill>
            <a:schemeClr val="accent1"/>
          </a:solidFill>
          <a:ln>
            <a:noFill/>
          </a:ln>
        </p:spPr>
        <p:txBody>
          <a:bodyPr vert="horz" wrap="square" lIns="243792" tIns="121896" rIns="243792" bIns="121896" numCol="1" anchor="t" anchorCtr="0" compatLnSpc="1">
            <a:prstTxWarp prst="textNoShape">
              <a:avLst/>
            </a:prstTxWarp>
          </a:bodyPr>
          <a:lstStyle/>
          <a:p>
            <a:endParaRPr lang="ru-RU" sz="2400"/>
          </a:p>
        </p:txBody>
      </p:sp>
      <p:sp>
        <p:nvSpPr>
          <p:cNvPr id="49" name="Freeform 53"/>
          <p:cNvSpPr>
            <a:spLocks noEditPoints="1"/>
          </p:cNvSpPr>
          <p:nvPr/>
        </p:nvSpPr>
        <p:spPr bwMode="auto">
          <a:xfrm>
            <a:off x="7715861" y="7342623"/>
            <a:ext cx="825340" cy="825340"/>
          </a:xfrm>
          <a:custGeom>
            <a:avLst/>
            <a:gdLst>
              <a:gd name="T0" fmla="*/ 512 w 584"/>
              <a:gd name="T1" fmla="*/ 99 h 584"/>
              <a:gd name="T2" fmla="*/ 454 w 584"/>
              <a:gd name="T3" fmla="*/ 49 h 584"/>
              <a:gd name="T4" fmla="*/ 386 w 584"/>
              <a:gd name="T5" fmla="*/ 15 h 584"/>
              <a:gd name="T6" fmla="*/ 311 w 584"/>
              <a:gd name="T7" fmla="*/ 0 h 584"/>
              <a:gd name="T8" fmla="*/ 234 w 584"/>
              <a:gd name="T9" fmla="*/ 5 h 584"/>
              <a:gd name="T10" fmla="*/ 162 w 584"/>
              <a:gd name="T11" fmla="*/ 30 h 584"/>
              <a:gd name="T12" fmla="*/ 98 w 584"/>
              <a:gd name="T13" fmla="*/ 72 h 584"/>
              <a:gd name="T14" fmla="*/ 48 w 584"/>
              <a:gd name="T15" fmla="*/ 128 h 584"/>
              <a:gd name="T16" fmla="*/ 15 w 584"/>
              <a:gd name="T17" fmla="*/ 197 h 584"/>
              <a:gd name="T18" fmla="*/ 0 w 584"/>
              <a:gd name="T19" fmla="*/ 272 h 584"/>
              <a:gd name="T20" fmla="*/ 5 w 584"/>
              <a:gd name="T21" fmla="*/ 350 h 584"/>
              <a:gd name="T22" fmla="*/ 29 w 584"/>
              <a:gd name="T23" fmla="*/ 422 h 584"/>
              <a:gd name="T24" fmla="*/ 72 w 584"/>
              <a:gd name="T25" fmla="*/ 485 h 584"/>
              <a:gd name="T26" fmla="*/ 128 w 584"/>
              <a:gd name="T27" fmla="*/ 534 h 584"/>
              <a:gd name="T28" fmla="*/ 197 w 584"/>
              <a:gd name="T29" fmla="*/ 569 h 584"/>
              <a:gd name="T30" fmla="*/ 272 w 584"/>
              <a:gd name="T31" fmla="*/ 583 h 584"/>
              <a:gd name="T32" fmla="*/ 350 w 584"/>
              <a:gd name="T33" fmla="*/ 578 h 584"/>
              <a:gd name="T34" fmla="*/ 421 w 584"/>
              <a:gd name="T35" fmla="*/ 554 h 584"/>
              <a:gd name="T36" fmla="*/ 485 w 584"/>
              <a:gd name="T37" fmla="*/ 512 h 584"/>
              <a:gd name="T38" fmla="*/ 534 w 584"/>
              <a:gd name="T39" fmla="*/ 454 h 584"/>
              <a:gd name="T40" fmla="*/ 569 w 584"/>
              <a:gd name="T41" fmla="*/ 386 h 584"/>
              <a:gd name="T42" fmla="*/ 583 w 584"/>
              <a:gd name="T43" fmla="*/ 312 h 584"/>
              <a:gd name="T44" fmla="*/ 579 w 584"/>
              <a:gd name="T45" fmla="*/ 234 h 584"/>
              <a:gd name="T46" fmla="*/ 554 w 584"/>
              <a:gd name="T47" fmla="*/ 162 h 584"/>
              <a:gd name="T48" fmla="*/ 455 w 584"/>
              <a:gd name="T49" fmla="*/ 419 h 584"/>
              <a:gd name="T50" fmla="*/ 418 w 584"/>
              <a:gd name="T51" fmla="*/ 455 h 584"/>
              <a:gd name="T52" fmla="*/ 371 w 584"/>
              <a:gd name="T53" fmla="*/ 483 h 584"/>
              <a:gd name="T54" fmla="*/ 319 w 584"/>
              <a:gd name="T55" fmla="*/ 497 h 584"/>
              <a:gd name="T56" fmla="*/ 264 w 584"/>
              <a:gd name="T57" fmla="*/ 497 h 584"/>
              <a:gd name="T58" fmla="*/ 212 w 584"/>
              <a:gd name="T59" fmla="*/ 483 h 584"/>
              <a:gd name="T60" fmla="*/ 165 w 584"/>
              <a:gd name="T61" fmla="*/ 455 h 584"/>
              <a:gd name="T62" fmla="*/ 127 w 584"/>
              <a:gd name="T63" fmla="*/ 419 h 584"/>
              <a:gd name="T64" fmla="*/ 100 w 584"/>
              <a:gd name="T65" fmla="*/ 371 h 584"/>
              <a:gd name="T66" fmla="*/ 86 w 584"/>
              <a:gd name="T67" fmla="*/ 319 h 584"/>
              <a:gd name="T68" fmla="*/ 86 w 584"/>
              <a:gd name="T69" fmla="*/ 264 h 584"/>
              <a:gd name="T70" fmla="*/ 100 w 584"/>
              <a:gd name="T71" fmla="*/ 212 h 584"/>
              <a:gd name="T72" fmla="*/ 127 w 584"/>
              <a:gd name="T73" fmla="*/ 165 h 584"/>
              <a:gd name="T74" fmla="*/ 165 w 584"/>
              <a:gd name="T75" fmla="*/ 128 h 584"/>
              <a:gd name="T76" fmla="*/ 212 w 584"/>
              <a:gd name="T77" fmla="*/ 100 h 584"/>
              <a:gd name="T78" fmla="*/ 264 w 584"/>
              <a:gd name="T79" fmla="*/ 86 h 584"/>
              <a:gd name="T80" fmla="*/ 319 w 584"/>
              <a:gd name="T81" fmla="*/ 86 h 584"/>
              <a:gd name="T82" fmla="*/ 371 w 584"/>
              <a:gd name="T83" fmla="*/ 100 h 584"/>
              <a:gd name="T84" fmla="*/ 418 w 584"/>
              <a:gd name="T85" fmla="*/ 128 h 584"/>
              <a:gd name="T86" fmla="*/ 455 w 584"/>
              <a:gd name="T87" fmla="*/ 165 h 584"/>
              <a:gd name="T88" fmla="*/ 482 w 584"/>
              <a:gd name="T89" fmla="*/ 212 h 584"/>
              <a:gd name="T90" fmla="*/ 496 w 584"/>
              <a:gd name="T91" fmla="*/ 264 h 584"/>
              <a:gd name="T92" fmla="*/ 496 w 584"/>
              <a:gd name="T93" fmla="*/ 319 h 584"/>
              <a:gd name="T94" fmla="*/ 482 w 584"/>
              <a:gd name="T95" fmla="*/ 371 h 5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584" h="584">
                <a:moveTo>
                  <a:pt x="544" y="145"/>
                </a:moveTo>
                <a:lnTo>
                  <a:pt x="534" y="128"/>
                </a:lnTo>
                <a:lnTo>
                  <a:pt x="523" y="113"/>
                </a:lnTo>
                <a:lnTo>
                  <a:pt x="512" y="99"/>
                </a:lnTo>
                <a:lnTo>
                  <a:pt x="499" y="85"/>
                </a:lnTo>
                <a:lnTo>
                  <a:pt x="485" y="72"/>
                </a:lnTo>
                <a:lnTo>
                  <a:pt x="469" y="60"/>
                </a:lnTo>
                <a:lnTo>
                  <a:pt x="454" y="49"/>
                </a:lnTo>
                <a:lnTo>
                  <a:pt x="438" y="39"/>
                </a:lnTo>
                <a:lnTo>
                  <a:pt x="421" y="30"/>
                </a:lnTo>
                <a:lnTo>
                  <a:pt x="404" y="21"/>
                </a:lnTo>
                <a:lnTo>
                  <a:pt x="386" y="15"/>
                </a:lnTo>
                <a:lnTo>
                  <a:pt x="368" y="9"/>
                </a:lnTo>
                <a:lnTo>
                  <a:pt x="350" y="5"/>
                </a:lnTo>
                <a:lnTo>
                  <a:pt x="330" y="2"/>
                </a:lnTo>
                <a:lnTo>
                  <a:pt x="311" y="0"/>
                </a:lnTo>
                <a:lnTo>
                  <a:pt x="291" y="0"/>
                </a:lnTo>
                <a:lnTo>
                  <a:pt x="272" y="0"/>
                </a:lnTo>
                <a:lnTo>
                  <a:pt x="252" y="2"/>
                </a:lnTo>
                <a:lnTo>
                  <a:pt x="234" y="5"/>
                </a:lnTo>
                <a:lnTo>
                  <a:pt x="215" y="9"/>
                </a:lnTo>
                <a:lnTo>
                  <a:pt x="197" y="15"/>
                </a:lnTo>
                <a:lnTo>
                  <a:pt x="179" y="21"/>
                </a:lnTo>
                <a:lnTo>
                  <a:pt x="162" y="30"/>
                </a:lnTo>
                <a:lnTo>
                  <a:pt x="144" y="39"/>
                </a:lnTo>
                <a:lnTo>
                  <a:pt x="128" y="49"/>
                </a:lnTo>
                <a:lnTo>
                  <a:pt x="113" y="60"/>
                </a:lnTo>
                <a:lnTo>
                  <a:pt x="98" y="72"/>
                </a:lnTo>
                <a:lnTo>
                  <a:pt x="85" y="85"/>
                </a:lnTo>
                <a:lnTo>
                  <a:pt x="72" y="99"/>
                </a:lnTo>
                <a:lnTo>
                  <a:pt x="60" y="113"/>
                </a:lnTo>
                <a:lnTo>
                  <a:pt x="48" y="128"/>
                </a:lnTo>
                <a:lnTo>
                  <a:pt x="39" y="145"/>
                </a:lnTo>
                <a:lnTo>
                  <a:pt x="29" y="162"/>
                </a:lnTo>
                <a:lnTo>
                  <a:pt x="21" y="179"/>
                </a:lnTo>
                <a:lnTo>
                  <a:pt x="15" y="197"/>
                </a:lnTo>
                <a:lnTo>
                  <a:pt x="9" y="216"/>
                </a:lnTo>
                <a:lnTo>
                  <a:pt x="5" y="234"/>
                </a:lnTo>
                <a:lnTo>
                  <a:pt x="2" y="252"/>
                </a:lnTo>
                <a:lnTo>
                  <a:pt x="0" y="272"/>
                </a:lnTo>
                <a:lnTo>
                  <a:pt x="0" y="291"/>
                </a:lnTo>
                <a:lnTo>
                  <a:pt x="0" y="312"/>
                </a:lnTo>
                <a:lnTo>
                  <a:pt x="2" y="331"/>
                </a:lnTo>
                <a:lnTo>
                  <a:pt x="5" y="350"/>
                </a:lnTo>
                <a:lnTo>
                  <a:pt x="9" y="368"/>
                </a:lnTo>
                <a:lnTo>
                  <a:pt x="15" y="386"/>
                </a:lnTo>
                <a:lnTo>
                  <a:pt x="21" y="404"/>
                </a:lnTo>
                <a:lnTo>
                  <a:pt x="29" y="422"/>
                </a:lnTo>
                <a:lnTo>
                  <a:pt x="39" y="438"/>
                </a:lnTo>
                <a:lnTo>
                  <a:pt x="48" y="454"/>
                </a:lnTo>
                <a:lnTo>
                  <a:pt x="60" y="470"/>
                </a:lnTo>
                <a:lnTo>
                  <a:pt x="72" y="485"/>
                </a:lnTo>
                <a:lnTo>
                  <a:pt x="85" y="499"/>
                </a:lnTo>
                <a:lnTo>
                  <a:pt x="98" y="512"/>
                </a:lnTo>
                <a:lnTo>
                  <a:pt x="113" y="523"/>
                </a:lnTo>
                <a:lnTo>
                  <a:pt x="128" y="534"/>
                </a:lnTo>
                <a:lnTo>
                  <a:pt x="144" y="545"/>
                </a:lnTo>
                <a:lnTo>
                  <a:pt x="162" y="554"/>
                </a:lnTo>
                <a:lnTo>
                  <a:pt x="179" y="562"/>
                </a:lnTo>
                <a:lnTo>
                  <a:pt x="197" y="569"/>
                </a:lnTo>
                <a:lnTo>
                  <a:pt x="215" y="574"/>
                </a:lnTo>
                <a:lnTo>
                  <a:pt x="234" y="578"/>
                </a:lnTo>
                <a:lnTo>
                  <a:pt x="252" y="582"/>
                </a:lnTo>
                <a:lnTo>
                  <a:pt x="272" y="583"/>
                </a:lnTo>
                <a:lnTo>
                  <a:pt x="291" y="584"/>
                </a:lnTo>
                <a:lnTo>
                  <a:pt x="311" y="583"/>
                </a:lnTo>
                <a:lnTo>
                  <a:pt x="330" y="582"/>
                </a:lnTo>
                <a:lnTo>
                  <a:pt x="350" y="578"/>
                </a:lnTo>
                <a:lnTo>
                  <a:pt x="368" y="574"/>
                </a:lnTo>
                <a:lnTo>
                  <a:pt x="386" y="569"/>
                </a:lnTo>
                <a:lnTo>
                  <a:pt x="404" y="562"/>
                </a:lnTo>
                <a:lnTo>
                  <a:pt x="421" y="554"/>
                </a:lnTo>
                <a:lnTo>
                  <a:pt x="438" y="545"/>
                </a:lnTo>
                <a:lnTo>
                  <a:pt x="454" y="534"/>
                </a:lnTo>
                <a:lnTo>
                  <a:pt x="469" y="523"/>
                </a:lnTo>
                <a:lnTo>
                  <a:pt x="485" y="512"/>
                </a:lnTo>
                <a:lnTo>
                  <a:pt x="499" y="499"/>
                </a:lnTo>
                <a:lnTo>
                  <a:pt x="512" y="485"/>
                </a:lnTo>
                <a:lnTo>
                  <a:pt x="523" y="470"/>
                </a:lnTo>
                <a:lnTo>
                  <a:pt x="534" y="454"/>
                </a:lnTo>
                <a:lnTo>
                  <a:pt x="544" y="438"/>
                </a:lnTo>
                <a:lnTo>
                  <a:pt x="554" y="422"/>
                </a:lnTo>
                <a:lnTo>
                  <a:pt x="561" y="404"/>
                </a:lnTo>
                <a:lnTo>
                  <a:pt x="569" y="386"/>
                </a:lnTo>
                <a:lnTo>
                  <a:pt x="574" y="368"/>
                </a:lnTo>
                <a:lnTo>
                  <a:pt x="579" y="350"/>
                </a:lnTo>
                <a:lnTo>
                  <a:pt x="582" y="331"/>
                </a:lnTo>
                <a:lnTo>
                  <a:pt x="583" y="312"/>
                </a:lnTo>
                <a:lnTo>
                  <a:pt x="584" y="291"/>
                </a:lnTo>
                <a:lnTo>
                  <a:pt x="583" y="272"/>
                </a:lnTo>
                <a:lnTo>
                  <a:pt x="582" y="252"/>
                </a:lnTo>
                <a:lnTo>
                  <a:pt x="579" y="234"/>
                </a:lnTo>
                <a:lnTo>
                  <a:pt x="574" y="216"/>
                </a:lnTo>
                <a:lnTo>
                  <a:pt x="569" y="197"/>
                </a:lnTo>
                <a:lnTo>
                  <a:pt x="561" y="179"/>
                </a:lnTo>
                <a:lnTo>
                  <a:pt x="554" y="162"/>
                </a:lnTo>
                <a:lnTo>
                  <a:pt x="544" y="145"/>
                </a:lnTo>
                <a:close/>
                <a:moveTo>
                  <a:pt x="471" y="396"/>
                </a:moveTo>
                <a:lnTo>
                  <a:pt x="463" y="407"/>
                </a:lnTo>
                <a:lnTo>
                  <a:pt x="455" y="419"/>
                </a:lnTo>
                <a:lnTo>
                  <a:pt x="447" y="428"/>
                </a:lnTo>
                <a:lnTo>
                  <a:pt x="438" y="438"/>
                </a:lnTo>
                <a:lnTo>
                  <a:pt x="428" y="448"/>
                </a:lnTo>
                <a:lnTo>
                  <a:pt x="418" y="455"/>
                </a:lnTo>
                <a:lnTo>
                  <a:pt x="407" y="464"/>
                </a:lnTo>
                <a:lnTo>
                  <a:pt x="395" y="470"/>
                </a:lnTo>
                <a:lnTo>
                  <a:pt x="383" y="477"/>
                </a:lnTo>
                <a:lnTo>
                  <a:pt x="371" y="483"/>
                </a:lnTo>
                <a:lnTo>
                  <a:pt x="358" y="488"/>
                </a:lnTo>
                <a:lnTo>
                  <a:pt x="345" y="492"/>
                </a:lnTo>
                <a:lnTo>
                  <a:pt x="332" y="495"/>
                </a:lnTo>
                <a:lnTo>
                  <a:pt x="319" y="497"/>
                </a:lnTo>
                <a:lnTo>
                  <a:pt x="305" y="499"/>
                </a:lnTo>
                <a:lnTo>
                  <a:pt x="291" y="499"/>
                </a:lnTo>
                <a:lnTo>
                  <a:pt x="277" y="499"/>
                </a:lnTo>
                <a:lnTo>
                  <a:pt x="264" y="497"/>
                </a:lnTo>
                <a:lnTo>
                  <a:pt x="250" y="495"/>
                </a:lnTo>
                <a:lnTo>
                  <a:pt x="237" y="492"/>
                </a:lnTo>
                <a:lnTo>
                  <a:pt x="224" y="488"/>
                </a:lnTo>
                <a:lnTo>
                  <a:pt x="212" y="483"/>
                </a:lnTo>
                <a:lnTo>
                  <a:pt x="199" y="477"/>
                </a:lnTo>
                <a:lnTo>
                  <a:pt x="188" y="470"/>
                </a:lnTo>
                <a:lnTo>
                  <a:pt x="176" y="464"/>
                </a:lnTo>
                <a:lnTo>
                  <a:pt x="165" y="455"/>
                </a:lnTo>
                <a:lnTo>
                  <a:pt x="155" y="448"/>
                </a:lnTo>
                <a:lnTo>
                  <a:pt x="145" y="438"/>
                </a:lnTo>
                <a:lnTo>
                  <a:pt x="136" y="428"/>
                </a:lnTo>
                <a:lnTo>
                  <a:pt x="127" y="419"/>
                </a:lnTo>
                <a:lnTo>
                  <a:pt x="120" y="407"/>
                </a:lnTo>
                <a:lnTo>
                  <a:pt x="112" y="396"/>
                </a:lnTo>
                <a:lnTo>
                  <a:pt x="105" y="384"/>
                </a:lnTo>
                <a:lnTo>
                  <a:pt x="100" y="371"/>
                </a:lnTo>
                <a:lnTo>
                  <a:pt x="96" y="358"/>
                </a:lnTo>
                <a:lnTo>
                  <a:pt x="91" y="346"/>
                </a:lnTo>
                <a:lnTo>
                  <a:pt x="88" y="332"/>
                </a:lnTo>
                <a:lnTo>
                  <a:pt x="86" y="319"/>
                </a:lnTo>
                <a:lnTo>
                  <a:pt x="85" y="305"/>
                </a:lnTo>
                <a:lnTo>
                  <a:pt x="85" y="291"/>
                </a:lnTo>
                <a:lnTo>
                  <a:pt x="85" y="278"/>
                </a:lnTo>
                <a:lnTo>
                  <a:pt x="86" y="264"/>
                </a:lnTo>
                <a:lnTo>
                  <a:pt x="88" y="250"/>
                </a:lnTo>
                <a:lnTo>
                  <a:pt x="91" y="237"/>
                </a:lnTo>
                <a:lnTo>
                  <a:pt x="96" y="224"/>
                </a:lnTo>
                <a:lnTo>
                  <a:pt x="100" y="212"/>
                </a:lnTo>
                <a:lnTo>
                  <a:pt x="105" y="199"/>
                </a:lnTo>
                <a:lnTo>
                  <a:pt x="112" y="188"/>
                </a:lnTo>
                <a:lnTo>
                  <a:pt x="120" y="177"/>
                </a:lnTo>
                <a:lnTo>
                  <a:pt x="127" y="165"/>
                </a:lnTo>
                <a:lnTo>
                  <a:pt x="136" y="155"/>
                </a:lnTo>
                <a:lnTo>
                  <a:pt x="145" y="145"/>
                </a:lnTo>
                <a:lnTo>
                  <a:pt x="155" y="136"/>
                </a:lnTo>
                <a:lnTo>
                  <a:pt x="165" y="128"/>
                </a:lnTo>
                <a:lnTo>
                  <a:pt x="176" y="120"/>
                </a:lnTo>
                <a:lnTo>
                  <a:pt x="188" y="113"/>
                </a:lnTo>
                <a:lnTo>
                  <a:pt x="199" y="106"/>
                </a:lnTo>
                <a:lnTo>
                  <a:pt x="212" y="100"/>
                </a:lnTo>
                <a:lnTo>
                  <a:pt x="224" y="96"/>
                </a:lnTo>
                <a:lnTo>
                  <a:pt x="237" y="91"/>
                </a:lnTo>
                <a:lnTo>
                  <a:pt x="250" y="88"/>
                </a:lnTo>
                <a:lnTo>
                  <a:pt x="264" y="86"/>
                </a:lnTo>
                <a:lnTo>
                  <a:pt x="277" y="85"/>
                </a:lnTo>
                <a:lnTo>
                  <a:pt x="291" y="85"/>
                </a:lnTo>
                <a:lnTo>
                  <a:pt x="305" y="85"/>
                </a:lnTo>
                <a:lnTo>
                  <a:pt x="319" y="86"/>
                </a:lnTo>
                <a:lnTo>
                  <a:pt x="332" y="88"/>
                </a:lnTo>
                <a:lnTo>
                  <a:pt x="345" y="91"/>
                </a:lnTo>
                <a:lnTo>
                  <a:pt x="358" y="96"/>
                </a:lnTo>
                <a:lnTo>
                  <a:pt x="371" y="100"/>
                </a:lnTo>
                <a:lnTo>
                  <a:pt x="383" y="106"/>
                </a:lnTo>
                <a:lnTo>
                  <a:pt x="395" y="113"/>
                </a:lnTo>
                <a:lnTo>
                  <a:pt x="407" y="120"/>
                </a:lnTo>
                <a:lnTo>
                  <a:pt x="418" y="128"/>
                </a:lnTo>
                <a:lnTo>
                  <a:pt x="428" y="136"/>
                </a:lnTo>
                <a:lnTo>
                  <a:pt x="438" y="145"/>
                </a:lnTo>
                <a:lnTo>
                  <a:pt x="447" y="155"/>
                </a:lnTo>
                <a:lnTo>
                  <a:pt x="455" y="165"/>
                </a:lnTo>
                <a:lnTo>
                  <a:pt x="463" y="177"/>
                </a:lnTo>
                <a:lnTo>
                  <a:pt x="471" y="188"/>
                </a:lnTo>
                <a:lnTo>
                  <a:pt x="477" y="199"/>
                </a:lnTo>
                <a:lnTo>
                  <a:pt x="482" y="212"/>
                </a:lnTo>
                <a:lnTo>
                  <a:pt x="488" y="224"/>
                </a:lnTo>
                <a:lnTo>
                  <a:pt x="491" y="237"/>
                </a:lnTo>
                <a:lnTo>
                  <a:pt x="494" y="250"/>
                </a:lnTo>
                <a:lnTo>
                  <a:pt x="496" y="264"/>
                </a:lnTo>
                <a:lnTo>
                  <a:pt x="498" y="278"/>
                </a:lnTo>
                <a:lnTo>
                  <a:pt x="499" y="291"/>
                </a:lnTo>
                <a:lnTo>
                  <a:pt x="498" y="305"/>
                </a:lnTo>
                <a:lnTo>
                  <a:pt x="496" y="319"/>
                </a:lnTo>
                <a:lnTo>
                  <a:pt x="494" y="332"/>
                </a:lnTo>
                <a:lnTo>
                  <a:pt x="491" y="346"/>
                </a:lnTo>
                <a:lnTo>
                  <a:pt x="488" y="358"/>
                </a:lnTo>
                <a:lnTo>
                  <a:pt x="482" y="371"/>
                </a:lnTo>
                <a:lnTo>
                  <a:pt x="477" y="384"/>
                </a:lnTo>
                <a:lnTo>
                  <a:pt x="471" y="396"/>
                </a:lnTo>
                <a:close/>
              </a:path>
            </a:pathLst>
          </a:custGeom>
          <a:solidFill>
            <a:schemeClr val="accent1"/>
          </a:solidFill>
          <a:ln>
            <a:noFill/>
          </a:ln>
        </p:spPr>
        <p:txBody>
          <a:bodyPr vert="horz" wrap="square" lIns="243792" tIns="121896" rIns="243792" bIns="121896" numCol="1" anchor="t" anchorCtr="0" compatLnSpc="1">
            <a:prstTxWarp prst="textNoShape">
              <a:avLst/>
            </a:prstTxWarp>
          </a:bodyPr>
          <a:lstStyle/>
          <a:p>
            <a:endParaRPr lang="ru-RU" sz="2400"/>
          </a:p>
        </p:txBody>
      </p:sp>
      <p:sp>
        <p:nvSpPr>
          <p:cNvPr id="50" name="Freeform 54"/>
          <p:cNvSpPr>
            <a:spLocks/>
          </p:cNvSpPr>
          <p:nvPr/>
        </p:nvSpPr>
        <p:spPr bwMode="auto">
          <a:xfrm>
            <a:off x="7919021" y="7566946"/>
            <a:ext cx="414786" cy="376694"/>
          </a:xfrm>
          <a:custGeom>
            <a:avLst/>
            <a:gdLst>
              <a:gd name="T0" fmla="*/ 168 w 292"/>
              <a:gd name="T1" fmla="*/ 5 h 268"/>
              <a:gd name="T2" fmla="*/ 164 w 292"/>
              <a:gd name="T3" fmla="*/ 1 h 268"/>
              <a:gd name="T4" fmla="*/ 158 w 292"/>
              <a:gd name="T5" fmla="*/ 0 h 268"/>
              <a:gd name="T6" fmla="*/ 154 w 292"/>
              <a:gd name="T7" fmla="*/ 1 h 268"/>
              <a:gd name="T8" fmla="*/ 149 w 292"/>
              <a:gd name="T9" fmla="*/ 5 h 268"/>
              <a:gd name="T10" fmla="*/ 147 w 292"/>
              <a:gd name="T11" fmla="*/ 8 h 268"/>
              <a:gd name="T12" fmla="*/ 146 w 292"/>
              <a:gd name="T13" fmla="*/ 13 h 268"/>
              <a:gd name="T14" fmla="*/ 146 w 292"/>
              <a:gd name="T15" fmla="*/ 86 h 268"/>
              <a:gd name="T16" fmla="*/ 12 w 292"/>
              <a:gd name="T17" fmla="*/ 86 h 268"/>
              <a:gd name="T18" fmla="*/ 8 w 292"/>
              <a:gd name="T19" fmla="*/ 87 h 268"/>
              <a:gd name="T20" fmla="*/ 4 w 292"/>
              <a:gd name="T21" fmla="*/ 90 h 268"/>
              <a:gd name="T22" fmla="*/ 2 w 292"/>
              <a:gd name="T23" fmla="*/ 93 h 268"/>
              <a:gd name="T24" fmla="*/ 0 w 292"/>
              <a:gd name="T25" fmla="*/ 99 h 268"/>
              <a:gd name="T26" fmla="*/ 0 w 292"/>
              <a:gd name="T27" fmla="*/ 171 h 268"/>
              <a:gd name="T28" fmla="*/ 2 w 292"/>
              <a:gd name="T29" fmla="*/ 176 h 268"/>
              <a:gd name="T30" fmla="*/ 4 w 292"/>
              <a:gd name="T31" fmla="*/ 180 h 268"/>
              <a:gd name="T32" fmla="*/ 8 w 292"/>
              <a:gd name="T33" fmla="*/ 183 h 268"/>
              <a:gd name="T34" fmla="*/ 12 w 292"/>
              <a:gd name="T35" fmla="*/ 184 h 268"/>
              <a:gd name="T36" fmla="*/ 146 w 292"/>
              <a:gd name="T37" fmla="*/ 184 h 268"/>
              <a:gd name="T38" fmla="*/ 146 w 292"/>
              <a:gd name="T39" fmla="*/ 256 h 268"/>
              <a:gd name="T40" fmla="*/ 147 w 292"/>
              <a:gd name="T41" fmla="*/ 261 h 268"/>
              <a:gd name="T42" fmla="*/ 151 w 292"/>
              <a:gd name="T43" fmla="*/ 265 h 268"/>
              <a:gd name="T44" fmla="*/ 154 w 292"/>
              <a:gd name="T45" fmla="*/ 268 h 268"/>
              <a:gd name="T46" fmla="*/ 158 w 292"/>
              <a:gd name="T47" fmla="*/ 268 h 268"/>
              <a:gd name="T48" fmla="*/ 164 w 292"/>
              <a:gd name="T49" fmla="*/ 268 h 268"/>
              <a:gd name="T50" fmla="*/ 168 w 292"/>
              <a:gd name="T51" fmla="*/ 265 h 268"/>
              <a:gd name="T52" fmla="*/ 289 w 292"/>
              <a:gd name="T53" fmla="*/ 144 h 268"/>
              <a:gd name="T54" fmla="*/ 292 w 292"/>
              <a:gd name="T55" fmla="*/ 140 h 268"/>
              <a:gd name="T56" fmla="*/ 292 w 292"/>
              <a:gd name="T57" fmla="*/ 134 h 268"/>
              <a:gd name="T58" fmla="*/ 292 w 292"/>
              <a:gd name="T59" fmla="*/ 130 h 268"/>
              <a:gd name="T60" fmla="*/ 289 w 292"/>
              <a:gd name="T61" fmla="*/ 126 h 268"/>
              <a:gd name="T62" fmla="*/ 168 w 292"/>
              <a:gd name="T63" fmla="*/ 5 h 2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92" h="268">
                <a:moveTo>
                  <a:pt x="168" y="5"/>
                </a:moveTo>
                <a:lnTo>
                  <a:pt x="164" y="1"/>
                </a:lnTo>
                <a:lnTo>
                  <a:pt x="158" y="0"/>
                </a:lnTo>
                <a:lnTo>
                  <a:pt x="154" y="1"/>
                </a:lnTo>
                <a:lnTo>
                  <a:pt x="149" y="5"/>
                </a:lnTo>
                <a:lnTo>
                  <a:pt x="147" y="8"/>
                </a:lnTo>
                <a:lnTo>
                  <a:pt x="146" y="13"/>
                </a:lnTo>
                <a:lnTo>
                  <a:pt x="146" y="86"/>
                </a:lnTo>
                <a:lnTo>
                  <a:pt x="12" y="86"/>
                </a:lnTo>
                <a:lnTo>
                  <a:pt x="8" y="87"/>
                </a:lnTo>
                <a:lnTo>
                  <a:pt x="4" y="90"/>
                </a:lnTo>
                <a:lnTo>
                  <a:pt x="2" y="93"/>
                </a:lnTo>
                <a:lnTo>
                  <a:pt x="0" y="99"/>
                </a:lnTo>
                <a:lnTo>
                  <a:pt x="0" y="171"/>
                </a:lnTo>
                <a:lnTo>
                  <a:pt x="2" y="176"/>
                </a:lnTo>
                <a:lnTo>
                  <a:pt x="4" y="180"/>
                </a:lnTo>
                <a:lnTo>
                  <a:pt x="8" y="183"/>
                </a:lnTo>
                <a:lnTo>
                  <a:pt x="12" y="184"/>
                </a:lnTo>
                <a:lnTo>
                  <a:pt x="146" y="184"/>
                </a:lnTo>
                <a:lnTo>
                  <a:pt x="146" y="256"/>
                </a:lnTo>
                <a:lnTo>
                  <a:pt x="147" y="261"/>
                </a:lnTo>
                <a:lnTo>
                  <a:pt x="151" y="265"/>
                </a:lnTo>
                <a:lnTo>
                  <a:pt x="154" y="268"/>
                </a:lnTo>
                <a:lnTo>
                  <a:pt x="158" y="268"/>
                </a:lnTo>
                <a:lnTo>
                  <a:pt x="164" y="268"/>
                </a:lnTo>
                <a:lnTo>
                  <a:pt x="168" y="265"/>
                </a:lnTo>
                <a:lnTo>
                  <a:pt x="289" y="144"/>
                </a:lnTo>
                <a:lnTo>
                  <a:pt x="292" y="140"/>
                </a:lnTo>
                <a:lnTo>
                  <a:pt x="292" y="134"/>
                </a:lnTo>
                <a:lnTo>
                  <a:pt x="292" y="130"/>
                </a:lnTo>
                <a:lnTo>
                  <a:pt x="289" y="126"/>
                </a:lnTo>
                <a:lnTo>
                  <a:pt x="168" y="5"/>
                </a:lnTo>
                <a:close/>
              </a:path>
            </a:pathLst>
          </a:custGeom>
          <a:solidFill>
            <a:schemeClr val="accent1"/>
          </a:solidFill>
          <a:ln>
            <a:noFill/>
          </a:ln>
        </p:spPr>
        <p:txBody>
          <a:bodyPr vert="horz" wrap="square" lIns="243792" tIns="121896" rIns="243792" bIns="121896" numCol="1" anchor="t" anchorCtr="0" compatLnSpc="1">
            <a:prstTxWarp prst="textNoShape">
              <a:avLst/>
            </a:prstTxWarp>
          </a:bodyPr>
          <a:lstStyle/>
          <a:p>
            <a:endParaRPr lang="ru-RU" sz="2400"/>
          </a:p>
        </p:txBody>
      </p:sp>
      <p:sp>
        <p:nvSpPr>
          <p:cNvPr id="51" name="Freeform 55"/>
          <p:cNvSpPr>
            <a:spLocks/>
          </p:cNvSpPr>
          <p:nvPr/>
        </p:nvSpPr>
        <p:spPr bwMode="auto">
          <a:xfrm>
            <a:off x="1735326" y="7338390"/>
            <a:ext cx="529065" cy="833805"/>
          </a:xfrm>
          <a:custGeom>
            <a:avLst/>
            <a:gdLst>
              <a:gd name="T0" fmla="*/ 359 w 373"/>
              <a:gd name="T1" fmla="*/ 263 h 593"/>
              <a:gd name="T2" fmla="*/ 111 w 373"/>
              <a:gd name="T3" fmla="*/ 14 h 593"/>
              <a:gd name="T4" fmla="*/ 104 w 373"/>
              <a:gd name="T5" fmla="*/ 9 h 593"/>
              <a:gd name="T6" fmla="*/ 96 w 373"/>
              <a:gd name="T7" fmla="*/ 4 h 593"/>
              <a:gd name="T8" fmla="*/ 87 w 373"/>
              <a:gd name="T9" fmla="*/ 1 h 593"/>
              <a:gd name="T10" fmla="*/ 77 w 373"/>
              <a:gd name="T11" fmla="*/ 0 h 593"/>
              <a:gd name="T12" fmla="*/ 68 w 373"/>
              <a:gd name="T13" fmla="*/ 1 h 593"/>
              <a:gd name="T14" fmla="*/ 58 w 373"/>
              <a:gd name="T15" fmla="*/ 4 h 593"/>
              <a:gd name="T16" fmla="*/ 50 w 373"/>
              <a:gd name="T17" fmla="*/ 9 h 593"/>
              <a:gd name="T18" fmla="*/ 43 w 373"/>
              <a:gd name="T19" fmla="*/ 14 h 593"/>
              <a:gd name="T20" fmla="*/ 14 w 373"/>
              <a:gd name="T21" fmla="*/ 44 h 593"/>
              <a:gd name="T22" fmla="*/ 7 w 373"/>
              <a:gd name="T23" fmla="*/ 51 h 593"/>
              <a:gd name="T24" fmla="*/ 3 w 373"/>
              <a:gd name="T25" fmla="*/ 59 h 593"/>
              <a:gd name="T26" fmla="*/ 1 w 373"/>
              <a:gd name="T27" fmla="*/ 68 h 593"/>
              <a:gd name="T28" fmla="*/ 0 w 373"/>
              <a:gd name="T29" fmla="*/ 78 h 593"/>
              <a:gd name="T30" fmla="*/ 1 w 373"/>
              <a:gd name="T31" fmla="*/ 87 h 593"/>
              <a:gd name="T32" fmla="*/ 3 w 373"/>
              <a:gd name="T33" fmla="*/ 96 h 593"/>
              <a:gd name="T34" fmla="*/ 7 w 373"/>
              <a:gd name="T35" fmla="*/ 104 h 593"/>
              <a:gd name="T36" fmla="*/ 14 w 373"/>
              <a:gd name="T37" fmla="*/ 113 h 593"/>
              <a:gd name="T38" fmla="*/ 198 w 373"/>
              <a:gd name="T39" fmla="*/ 296 h 593"/>
              <a:gd name="T40" fmla="*/ 14 w 373"/>
              <a:gd name="T41" fmla="*/ 482 h 593"/>
              <a:gd name="T42" fmla="*/ 7 w 373"/>
              <a:gd name="T43" fmla="*/ 490 h 593"/>
              <a:gd name="T44" fmla="*/ 3 w 373"/>
              <a:gd name="T45" fmla="*/ 497 h 593"/>
              <a:gd name="T46" fmla="*/ 1 w 373"/>
              <a:gd name="T47" fmla="*/ 506 h 593"/>
              <a:gd name="T48" fmla="*/ 0 w 373"/>
              <a:gd name="T49" fmla="*/ 515 h 593"/>
              <a:gd name="T50" fmla="*/ 1 w 373"/>
              <a:gd name="T51" fmla="*/ 525 h 593"/>
              <a:gd name="T52" fmla="*/ 3 w 373"/>
              <a:gd name="T53" fmla="*/ 535 h 593"/>
              <a:gd name="T54" fmla="*/ 7 w 373"/>
              <a:gd name="T55" fmla="*/ 542 h 593"/>
              <a:gd name="T56" fmla="*/ 14 w 373"/>
              <a:gd name="T57" fmla="*/ 550 h 593"/>
              <a:gd name="T58" fmla="*/ 43 w 373"/>
              <a:gd name="T59" fmla="*/ 579 h 593"/>
              <a:gd name="T60" fmla="*/ 50 w 373"/>
              <a:gd name="T61" fmla="*/ 586 h 593"/>
              <a:gd name="T62" fmla="*/ 58 w 373"/>
              <a:gd name="T63" fmla="*/ 590 h 593"/>
              <a:gd name="T64" fmla="*/ 68 w 373"/>
              <a:gd name="T65" fmla="*/ 592 h 593"/>
              <a:gd name="T66" fmla="*/ 77 w 373"/>
              <a:gd name="T67" fmla="*/ 593 h 593"/>
              <a:gd name="T68" fmla="*/ 87 w 373"/>
              <a:gd name="T69" fmla="*/ 592 h 593"/>
              <a:gd name="T70" fmla="*/ 96 w 373"/>
              <a:gd name="T71" fmla="*/ 590 h 593"/>
              <a:gd name="T72" fmla="*/ 103 w 373"/>
              <a:gd name="T73" fmla="*/ 586 h 593"/>
              <a:gd name="T74" fmla="*/ 111 w 373"/>
              <a:gd name="T75" fmla="*/ 579 h 593"/>
              <a:gd name="T76" fmla="*/ 359 w 373"/>
              <a:gd name="T77" fmla="*/ 332 h 593"/>
              <a:gd name="T78" fmla="*/ 366 w 373"/>
              <a:gd name="T79" fmla="*/ 323 h 593"/>
              <a:gd name="T80" fmla="*/ 370 w 373"/>
              <a:gd name="T81" fmla="*/ 316 h 593"/>
              <a:gd name="T82" fmla="*/ 372 w 373"/>
              <a:gd name="T83" fmla="*/ 306 h 593"/>
              <a:gd name="T84" fmla="*/ 373 w 373"/>
              <a:gd name="T85" fmla="*/ 296 h 593"/>
              <a:gd name="T86" fmla="*/ 372 w 373"/>
              <a:gd name="T87" fmla="*/ 287 h 593"/>
              <a:gd name="T88" fmla="*/ 370 w 373"/>
              <a:gd name="T89" fmla="*/ 278 h 593"/>
              <a:gd name="T90" fmla="*/ 366 w 373"/>
              <a:gd name="T91" fmla="*/ 270 h 593"/>
              <a:gd name="T92" fmla="*/ 359 w 373"/>
              <a:gd name="T93" fmla="*/ 263 h 5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373" h="593">
                <a:moveTo>
                  <a:pt x="359" y="263"/>
                </a:moveTo>
                <a:lnTo>
                  <a:pt x="111" y="14"/>
                </a:lnTo>
                <a:lnTo>
                  <a:pt x="104" y="9"/>
                </a:lnTo>
                <a:lnTo>
                  <a:pt x="96" y="4"/>
                </a:lnTo>
                <a:lnTo>
                  <a:pt x="87" y="1"/>
                </a:lnTo>
                <a:lnTo>
                  <a:pt x="77" y="0"/>
                </a:lnTo>
                <a:lnTo>
                  <a:pt x="68" y="1"/>
                </a:lnTo>
                <a:lnTo>
                  <a:pt x="58" y="4"/>
                </a:lnTo>
                <a:lnTo>
                  <a:pt x="50" y="9"/>
                </a:lnTo>
                <a:lnTo>
                  <a:pt x="43" y="14"/>
                </a:lnTo>
                <a:lnTo>
                  <a:pt x="14" y="44"/>
                </a:lnTo>
                <a:lnTo>
                  <a:pt x="7" y="51"/>
                </a:lnTo>
                <a:lnTo>
                  <a:pt x="3" y="59"/>
                </a:lnTo>
                <a:lnTo>
                  <a:pt x="1" y="68"/>
                </a:lnTo>
                <a:lnTo>
                  <a:pt x="0" y="78"/>
                </a:lnTo>
                <a:lnTo>
                  <a:pt x="1" y="87"/>
                </a:lnTo>
                <a:lnTo>
                  <a:pt x="3" y="96"/>
                </a:lnTo>
                <a:lnTo>
                  <a:pt x="7" y="104"/>
                </a:lnTo>
                <a:lnTo>
                  <a:pt x="14" y="113"/>
                </a:lnTo>
                <a:lnTo>
                  <a:pt x="198" y="296"/>
                </a:lnTo>
                <a:lnTo>
                  <a:pt x="14" y="482"/>
                </a:lnTo>
                <a:lnTo>
                  <a:pt x="7" y="490"/>
                </a:lnTo>
                <a:lnTo>
                  <a:pt x="3" y="497"/>
                </a:lnTo>
                <a:lnTo>
                  <a:pt x="1" y="506"/>
                </a:lnTo>
                <a:lnTo>
                  <a:pt x="0" y="515"/>
                </a:lnTo>
                <a:lnTo>
                  <a:pt x="1" y="525"/>
                </a:lnTo>
                <a:lnTo>
                  <a:pt x="3" y="535"/>
                </a:lnTo>
                <a:lnTo>
                  <a:pt x="7" y="542"/>
                </a:lnTo>
                <a:lnTo>
                  <a:pt x="14" y="550"/>
                </a:lnTo>
                <a:lnTo>
                  <a:pt x="43" y="579"/>
                </a:lnTo>
                <a:lnTo>
                  <a:pt x="50" y="586"/>
                </a:lnTo>
                <a:lnTo>
                  <a:pt x="58" y="590"/>
                </a:lnTo>
                <a:lnTo>
                  <a:pt x="68" y="592"/>
                </a:lnTo>
                <a:lnTo>
                  <a:pt x="77" y="593"/>
                </a:lnTo>
                <a:lnTo>
                  <a:pt x="87" y="592"/>
                </a:lnTo>
                <a:lnTo>
                  <a:pt x="96" y="590"/>
                </a:lnTo>
                <a:lnTo>
                  <a:pt x="103" y="586"/>
                </a:lnTo>
                <a:lnTo>
                  <a:pt x="111" y="579"/>
                </a:lnTo>
                <a:lnTo>
                  <a:pt x="359" y="332"/>
                </a:lnTo>
                <a:lnTo>
                  <a:pt x="366" y="323"/>
                </a:lnTo>
                <a:lnTo>
                  <a:pt x="370" y="316"/>
                </a:lnTo>
                <a:lnTo>
                  <a:pt x="372" y="306"/>
                </a:lnTo>
                <a:lnTo>
                  <a:pt x="373" y="296"/>
                </a:lnTo>
                <a:lnTo>
                  <a:pt x="372" y="287"/>
                </a:lnTo>
                <a:lnTo>
                  <a:pt x="370" y="278"/>
                </a:lnTo>
                <a:lnTo>
                  <a:pt x="366" y="270"/>
                </a:lnTo>
                <a:lnTo>
                  <a:pt x="359" y="263"/>
                </a:lnTo>
                <a:close/>
              </a:path>
            </a:pathLst>
          </a:custGeom>
          <a:solidFill>
            <a:schemeClr val="accent1"/>
          </a:solidFill>
          <a:ln>
            <a:noFill/>
          </a:ln>
        </p:spPr>
        <p:txBody>
          <a:bodyPr vert="horz" wrap="square" lIns="243792" tIns="121896" rIns="243792" bIns="121896" numCol="1" anchor="t" anchorCtr="0" compatLnSpc="1">
            <a:prstTxWarp prst="textNoShape">
              <a:avLst/>
            </a:prstTxWarp>
          </a:bodyPr>
          <a:lstStyle/>
          <a:p>
            <a:endParaRPr lang="ru-RU" sz="2400"/>
          </a:p>
        </p:txBody>
      </p:sp>
      <p:sp>
        <p:nvSpPr>
          <p:cNvPr id="52" name="Freeform 56"/>
          <p:cNvSpPr>
            <a:spLocks/>
          </p:cNvSpPr>
          <p:nvPr/>
        </p:nvSpPr>
        <p:spPr bwMode="auto">
          <a:xfrm>
            <a:off x="11770602" y="1878458"/>
            <a:ext cx="414786" cy="757620"/>
          </a:xfrm>
          <a:custGeom>
            <a:avLst/>
            <a:gdLst>
              <a:gd name="T0" fmla="*/ 73 w 292"/>
              <a:gd name="T1" fmla="*/ 0 h 535"/>
              <a:gd name="T2" fmla="*/ 58 w 292"/>
              <a:gd name="T3" fmla="*/ 2 h 535"/>
              <a:gd name="T4" fmla="*/ 45 w 292"/>
              <a:gd name="T5" fmla="*/ 5 h 535"/>
              <a:gd name="T6" fmla="*/ 32 w 292"/>
              <a:gd name="T7" fmla="*/ 11 h 535"/>
              <a:gd name="T8" fmla="*/ 21 w 292"/>
              <a:gd name="T9" fmla="*/ 21 h 535"/>
              <a:gd name="T10" fmla="*/ 11 w 292"/>
              <a:gd name="T11" fmla="*/ 32 h 535"/>
              <a:gd name="T12" fmla="*/ 5 w 292"/>
              <a:gd name="T13" fmla="*/ 45 h 535"/>
              <a:gd name="T14" fmla="*/ 2 w 292"/>
              <a:gd name="T15" fmla="*/ 58 h 535"/>
              <a:gd name="T16" fmla="*/ 0 w 292"/>
              <a:gd name="T17" fmla="*/ 73 h 535"/>
              <a:gd name="T18" fmla="*/ 1 w 292"/>
              <a:gd name="T19" fmla="*/ 226 h 535"/>
              <a:gd name="T20" fmla="*/ 3 w 292"/>
              <a:gd name="T21" fmla="*/ 240 h 535"/>
              <a:gd name="T22" fmla="*/ 8 w 292"/>
              <a:gd name="T23" fmla="*/ 253 h 535"/>
              <a:gd name="T24" fmla="*/ 16 w 292"/>
              <a:gd name="T25" fmla="*/ 265 h 535"/>
              <a:gd name="T26" fmla="*/ 27 w 292"/>
              <a:gd name="T27" fmla="*/ 276 h 535"/>
              <a:gd name="T28" fmla="*/ 38 w 292"/>
              <a:gd name="T29" fmla="*/ 284 h 535"/>
              <a:gd name="T30" fmla="*/ 51 w 292"/>
              <a:gd name="T31" fmla="*/ 289 h 535"/>
              <a:gd name="T32" fmla="*/ 65 w 292"/>
              <a:gd name="T33" fmla="*/ 292 h 535"/>
              <a:gd name="T34" fmla="*/ 158 w 292"/>
              <a:gd name="T35" fmla="*/ 292 h 535"/>
              <a:gd name="T36" fmla="*/ 172 w 292"/>
              <a:gd name="T37" fmla="*/ 294 h 535"/>
              <a:gd name="T38" fmla="*/ 184 w 292"/>
              <a:gd name="T39" fmla="*/ 303 h 535"/>
              <a:gd name="T40" fmla="*/ 192 w 292"/>
              <a:gd name="T41" fmla="*/ 315 h 535"/>
              <a:gd name="T42" fmla="*/ 195 w 292"/>
              <a:gd name="T43" fmla="*/ 329 h 535"/>
              <a:gd name="T44" fmla="*/ 194 w 292"/>
              <a:gd name="T45" fmla="*/ 351 h 535"/>
              <a:gd name="T46" fmla="*/ 191 w 292"/>
              <a:gd name="T47" fmla="*/ 370 h 535"/>
              <a:gd name="T48" fmla="*/ 183 w 292"/>
              <a:gd name="T49" fmla="*/ 386 h 535"/>
              <a:gd name="T50" fmla="*/ 172 w 292"/>
              <a:gd name="T51" fmla="*/ 402 h 535"/>
              <a:gd name="T52" fmla="*/ 158 w 292"/>
              <a:gd name="T53" fmla="*/ 416 h 535"/>
              <a:gd name="T54" fmla="*/ 143 w 292"/>
              <a:gd name="T55" fmla="*/ 427 h 535"/>
              <a:gd name="T56" fmla="*/ 126 w 292"/>
              <a:gd name="T57" fmla="*/ 435 h 535"/>
              <a:gd name="T58" fmla="*/ 108 w 292"/>
              <a:gd name="T59" fmla="*/ 438 h 535"/>
              <a:gd name="T60" fmla="*/ 73 w 292"/>
              <a:gd name="T61" fmla="*/ 438 h 535"/>
              <a:gd name="T62" fmla="*/ 63 w 292"/>
              <a:gd name="T63" fmla="*/ 440 h 535"/>
              <a:gd name="T64" fmla="*/ 56 w 292"/>
              <a:gd name="T65" fmla="*/ 446 h 535"/>
              <a:gd name="T66" fmla="*/ 50 w 292"/>
              <a:gd name="T67" fmla="*/ 453 h 535"/>
              <a:gd name="T68" fmla="*/ 48 w 292"/>
              <a:gd name="T69" fmla="*/ 463 h 535"/>
              <a:gd name="T70" fmla="*/ 49 w 292"/>
              <a:gd name="T71" fmla="*/ 516 h 535"/>
              <a:gd name="T72" fmla="*/ 53 w 292"/>
              <a:gd name="T73" fmla="*/ 524 h 535"/>
              <a:gd name="T74" fmla="*/ 60 w 292"/>
              <a:gd name="T75" fmla="*/ 532 h 535"/>
              <a:gd name="T76" fmla="*/ 68 w 292"/>
              <a:gd name="T77" fmla="*/ 535 h 535"/>
              <a:gd name="T78" fmla="*/ 97 w 292"/>
              <a:gd name="T79" fmla="*/ 535 h 535"/>
              <a:gd name="T80" fmla="*/ 136 w 292"/>
              <a:gd name="T81" fmla="*/ 532 h 535"/>
              <a:gd name="T82" fmla="*/ 172 w 292"/>
              <a:gd name="T83" fmla="*/ 520 h 535"/>
              <a:gd name="T84" fmla="*/ 206 w 292"/>
              <a:gd name="T85" fmla="*/ 502 h 535"/>
              <a:gd name="T86" fmla="*/ 235 w 292"/>
              <a:gd name="T87" fmla="*/ 479 h 535"/>
              <a:gd name="T88" fmla="*/ 259 w 292"/>
              <a:gd name="T89" fmla="*/ 450 h 535"/>
              <a:gd name="T90" fmla="*/ 277 w 292"/>
              <a:gd name="T91" fmla="*/ 416 h 535"/>
              <a:gd name="T92" fmla="*/ 288 w 292"/>
              <a:gd name="T93" fmla="*/ 380 h 535"/>
              <a:gd name="T94" fmla="*/ 292 w 292"/>
              <a:gd name="T95" fmla="*/ 341 h 535"/>
              <a:gd name="T96" fmla="*/ 292 w 292"/>
              <a:gd name="T97" fmla="*/ 65 h 535"/>
              <a:gd name="T98" fmla="*/ 289 w 292"/>
              <a:gd name="T99" fmla="*/ 51 h 535"/>
              <a:gd name="T100" fmla="*/ 284 w 292"/>
              <a:gd name="T101" fmla="*/ 38 h 535"/>
              <a:gd name="T102" fmla="*/ 276 w 292"/>
              <a:gd name="T103" fmla="*/ 27 h 535"/>
              <a:gd name="T104" fmla="*/ 265 w 292"/>
              <a:gd name="T105" fmla="*/ 16 h 535"/>
              <a:gd name="T106" fmla="*/ 253 w 292"/>
              <a:gd name="T107" fmla="*/ 8 h 535"/>
              <a:gd name="T108" fmla="*/ 240 w 292"/>
              <a:gd name="T109" fmla="*/ 3 h 535"/>
              <a:gd name="T110" fmla="*/ 226 w 292"/>
              <a:gd name="T111" fmla="*/ 1 h 5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92" h="535">
                <a:moveTo>
                  <a:pt x="219" y="0"/>
                </a:moveTo>
                <a:lnTo>
                  <a:pt x="73" y="0"/>
                </a:lnTo>
                <a:lnTo>
                  <a:pt x="65" y="1"/>
                </a:lnTo>
                <a:lnTo>
                  <a:pt x="58" y="2"/>
                </a:lnTo>
                <a:lnTo>
                  <a:pt x="51" y="3"/>
                </a:lnTo>
                <a:lnTo>
                  <a:pt x="45" y="5"/>
                </a:lnTo>
                <a:lnTo>
                  <a:pt x="38" y="8"/>
                </a:lnTo>
                <a:lnTo>
                  <a:pt x="32" y="11"/>
                </a:lnTo>
                <a:lnTo>
                  <a:pt x="27" y="16"/>
                </a:lnTo>
                <a:lnTo>
                  <a:pt x="21" y="21"/>
                </a:lnTo>
                <a:lnTo>
                  <a:pt x="16" y="27"/>
                </a:lnTo>
                <a:lnTo>
                  <a:pt x="11" y="32"/>
                </a:lnTo>
                <a:lnTo>
                  <a:pt x="8" y="38"/>
                </a:lnTo>
                <a:lnTo>
                  <a:pt x="5" y="45"/>
                </a:lnTo>
                <a:lnTo>
                  <a:pt x="3" y="51"/>
                </a:lnTo>
                <a:lnTo>
                  <a:pt x="2" y="58"/>
                </a:lnTo>
                <a:lnTo>
                  <a:pt x="1" y="65"/>
                </a:lnTo>
                <a:lnTo>
                  <a:pt x="0" y="73"/>
                </a:lnTo>
                <a:lnTo>
                  <a:pt x="0" y="219"/>
                </a:lnTo>
                <a:lnTo>
                  <a:pt x="1" y="226"/>
                </a:lnTo>
                <a:lnTo>
                  <a:pt x="1" y="234"/>
                </a:lnTo>
                <a:lnTo>
                  <a:pt x="3" y="240"/>
                </a:lnTo>
                <a:lnTo>
                  <a:pt x="5" y="247"/>
                </a:lnTo>
                <a:lnTo>
                  <a:pt x="8" y="253"/>
                </a:lnTo>
                <a:lnTo>
                  <a:pt x="11" y="260"/>
                </a:lnTo>
                <a:lnTo>
                  <a:pt x="16" y="265"/>
                </a:lnTo>
                <a:lnTo>
                  <a:pt x="21" y="271"/>
                </a:lnTo>
                <a:lnTo>
                  <a:pt x="27" y="276"/>
                </a:lnTo>
                <a:lnTo>
                  <a:pt x="32" y="280"/>
                </a:lnTo>
                <a:lnTo>
                  <a:pt x="38" y="284"/>
                </a:lnTo>
                <a:lnTo>
                  <a:pt x="45" y="287"/>
                </a:lnTo>
                <a:lnTo>
                  <a:pt x="51" y="289"/>
                </a:lnTo>
                <a:lnTo>
                  <a:pt x="58" y="291"/>
                </a:lnTo>
                <a:lnTo>
                  <a:pt x="65" y="292"/>
                </a:lnTo>
                <a:lnTo>
                  <a:pt x="73" y="292"/>
                </a:lnTo>
                <a:lnTo>
                  <a:pt x="158" y="292"/>
                </a:lnTo>
                <a:lnTo>
                  <a:pt x="166" y="293"/>
                </a:lnTo>
                <a:lnTo>
                  <a:pt x="172" y="294"/>
                </a:lnTo>
                <a:lnTo>
                  <a:pt x="179" y="298"/>
                </a:lnTo>
                <a:lnTo>
                  <a:pt x="184" y="303"/>
                </a:lnTo>
                <a:lnTo>
                  <a:pt x="189" y="308"/>
                </a:lnTo>
                <a:lnTo>
                  <a:pt x="192" y="315"/>
                </a:lnTo>
                <a:lnTo>
                  <a:pt x="194" y="321"/>
                </a:lnTo>
                <a:lnTo>
                  <a:pt x="195" y="329"/>
                </a:lnTo>
                <a:lnTo>
                  <a:pt x="195" y="341"/>
                </a:lnTo>
                <a:lnTo>
                  <a:pt x="194" y="351"/>
                </a:lnTo>
                <a:lnTo>
                  <a:pt x="193" y="360"/>
                </a:lnTo>
                <a:lnTo>
                  <a:pt x="191" y="370"/>
                </a:lnTo>
                <a:lnTo>
                  <a:pt x="188" y="379"/>
                </a:lnTo>
                <a:lnTo>
                  <a:pt x="183" y="386"/>
                </a:lnTo>
                <a:lnTo>
                  <a:pt x="179" y="395"/>
                </a:lnTo>
                <a:lnTo>
                  <a:pt x="172" y="402"/>
                </a:lnTo>
                <a:lnTo>
                  <a:pt x="166" y="410"/>
                </a:lnTo>
                <a:lnTo>
                  <a:pt x="158" y="416"/>
                </a:lnTo>
                <a:lnTo>
                  <a:pt x="151" y="422"/>
                </a:lnTo>
                <a:lnTo>
                  <a:pt x="143" y="427"/>
                </a:lnTo>
                <a:lnTo>
                  <a:pt x="135" y="432"/>
                </a:lnTo>
                <a:lnTo>
                  <a:pt x="126" y="435"/>
                </a:lnTo>
                <a:lnTo>
                  <a:pt x="116" y="437"/>
                </a:lnTo>
                <a:lnTo>
                  <a:pt x="108" y="438"/>
                </a:lnTo>
                <a:lnTo>
                  <a:pt x="97" y="438"/>
                </a:lnTo>
                <a:lnTo>
                  <a:pt x="73" y="438"/>
                </a:lnTo>
                <a:lnTo>
                  <a:pt x="68" y="439"/>
                </a:lnTo>
                <a:lnTo>
                  <a:pt x="63" y="440"/>
                </a:lnTo>
                <a:lnTo>
                  <a:pt x="60" y="442"/>
                </a:lnTo>
                <a:lnTo>
                  <a:pt x="56" y="446"/>
                </a:lnTo>
                <a:lnTo>
                  <a:pt x="53" y="449"/>
                </a:lnTo>
                <a:lnTo>
                  <a:pt x="50" y="453"/>
                </a:lnTo>
                <a:lnTo>
                  <a:pt x="49" y="457"/>
                </a:lnTo>
                <a:lnTo>
                  <a:pt x="48" y="463"/>
                </a:lnTo>
                <a:lnTo>
                  <a:pt x="48" y="511"/>
                </a:lnTo>
                <a:lnTo>
                  <a:pt x="49" y="516"/>
                </a:lnTo>
                <a:lnTo>
                  <a:pt x="50" y="520"/>
                </a:lnTo>
                <a:lnTo>
                  <a:pt x="53" y="524"/>
                </a:lnTo>
                <a:lnTo>
                  <a:pt x="56" y="529"/>
                </a:lnTo>
                <a:lnTo>
                  <a:pt x="60" y="532"/>
                </a:lnTo>
                <a:lnTo>
                  <a:pt x="63" y="534"/>
                </a:lnTo>
                <a:lnTo>
                  <a:pt x="68" y="535"/>
                </a:lnTo>
                <a:lnTo>
                  <a:pt x="73" y="535"/>
                </a:lnTo>
                <a:lnTo>
                  <a:pt x="97" y="535"/>
                </a:lnTo>
                <a:lnTo>
                  <a:pt x="117" y="535"/>
                </a:lnTo>
                <a:lnTo>
                  <a:pt x="136" y="532"/>
                </a:lnTo>
                <a:lnTo>
                  <a:pt x="155" y="527"/>
                </a:lnTo>
                <a:lnTo>
                  <a:pt x="172" y="520"/>
                </a:lnTo>
                <a:lnTo>
                  <a:pt x="190" y="511"/>
                </a:lnTo>
                <a:lnTo>
                  <a:pt x="206" y="502"/>
                </a:lnTo>
                <a:lnTo>
                  <a:pt x="221" y="491"/>
                </a:lnTo>
                <a:lnTo>
                  <a:pt x="235" y="479"/>
                </a:lnTo>
                <a:lnTo>
                  <a:pt x="248" y="465"/>
                </a:lnTo>
                <a:lnTo>
                  <a:pt x="259" y="450"/>
                </a:lnTo>
                <a:lnTo>
                  <a:pt x="269" y="434"/>
                </a:lnTo>
                <a:lnTo>
                  <a:pt x="277" y="416"/>
                </a:lnTo>
                <a:lnTo>
                  <a:pt x="284" y="398"/>
                </a:lnTo>
                <a:lnTo>
                  <a:pt x="288" y="380"/>
                </a:lnTo>
                <a:lnTo>
                  <a:pt x="291" y="360"/>
                </a:lnTo>
                <a:lnTo>
                  <a:pt x="292" y="341"/>
                </a:lnTo>
                <a:lnTo>
                  <a:pt x="292" y="73"/>
                </a:lnTo>
                <a:lnTo>
                  <a:pt x="292" y="65"/>
                </a:lnTo>
                <a:lnTo>
                  <a:pt x="291" y="58"/>
                </a:lnTo>
                <a:lnTo>
                  <a:pt x="289" y="51"/>
                </a:lnTo>
                <a:lnTo>
                  <a:pt x="287" y="45"/>
                </a:lnTo>
                <a:lnTo>
                  <a:pt x="284" y="38"/>
                </a:lnTo>
                <a:lnTo>
                  <a:pt x="280" y="32"/>
                </a:lnTo>
                <a:lnTo>
                  <a:pt x="276" y="27"/>
                </a:lnTo>
                <a:lnTo>
                  <a:pt x="271" y="21"/>
                </a:lnTo>
                <a:lnTo>
                  <a:pt x="265" y="16"/>
                </a:lnTo>
                <a:lnTo>
                  <a:pt x="260" y="11"/>
                </a:lnTo>
                <a:lnTo>
                  <a:pt x="253" y="8"/>
                </a:lnTo>
                <a:lnTo>
                  <a:pt x="247" y="5"/>
                </a:lnTo>
                <a:lnTo>
                  <a:pt x="240" y="3"/>
                </a:lnTo>
                <a:lnTo>
                  <a:pt x="234" y="2"/>
                </a:lnTo>
                <a:lnTo>
                  <a:pt x="226" y="1"/>
                </a:lnTo>
                <a:lnTo>
                  <a:pt x="219" y="0"/>
                </a:lnTo>
                <a:close/>
              </a:path>
            </a:pathLst>
          </a:custGeom>
          <a:solidFill>
            <a:schemeClr val="accent1"/>
          </a:solidFill>
          <a:ln>
            <a:noFill/>
          </a:ln>
        </p:spPr>
        <p:txBody>
          <a:bodyPr vert="horz" wrap="square" lIns="243792" tIns="121896" rIns="243792" bIns="121896" numCol="1" anchor="t" anchorCtr="0" compatLnSpc="1">
            <a:prstTxWarp prst="textNoShape">
              <a:avLst/>
            </a:prstTxWarp>
          </a:bodyPr>
          <a:lstStyle/>
          <a:p>
            <a:endParaRPr lang="ru-RU" sz="2400"/>
          </a:p>
        </p:txBody>
      </p:sp>
      <p:sp>
        <p:nvSpPr>
          <p:cNvPr id="53" name="Freeform 57"/>
          <p:cNvSpPr>
            <a:spLocks/>
          </p:cNvSpPr>
          <p:nvPr/>
        </p:nvSpPr>
        <p:spPr bwMode="auto">
          <a:xfrm>
            <a:off x="12253108" y="1878458"/>
            <a:ext cx="414786" cy="757620"/>
          </a:xfrm>
          <a:custGeom>
            <a:avLst/>
            <a:gdLst>
              <a:gd name="T0" fmla="*/ 266 w 293"/>
              <a:gd name="T1" fmla="*/ 16 h 535"/>
              <a:gd name="T2" fmla="*/ 254 w 293"/>
              <a:gd name="T3" fmla="*/ 8 h 535"/>
              <a:gd name="T4" fmla="*/ 241 w 293"/>
              <a:gd name="T5" fmla="*/ 3 h 535"/>
              <a:gd name="T6" fmla="*/ 227 w 293"/>
              <a:gd name="T7" fmla="*/ 1 h 535"/>
              <a:gd name="T8" fmla="*/ 73 w 293"/>
              <a:gd name="T9" fmla="*/ 0 h 535"/>
              <a:gd name="T10" fmla="*/ 58 w 293"/>
              <a:gd name="T11" fmla="*/ 2 h 535"/>
              <a:gd name="T12" fmla="*/ 45 w 293"/>
              <a:gd name="T13" fmla="*/ 5 h 535"/>
              <a:gd name="T14" fmla="*/ 32 w 293"/>
              <a:gd name="T15" fmla="*/ 11 h 535"/>
              <a:gd name="T16" fmla="*/ 21 w 293"/>
              <a:gd name="T17" fmla="*/ 21 h 535"/>
              <a:gd name="T18" fmla="*/ 12 w 293"/>
              <a:gd name="T19" fmla="*/ 32 h 535"/>
              <a:gd name="T20" fmla="*/ 5 w 293"/>
              <a:gd name="T21" fmla="*/ 45 h 535"/>
              <a:gd name="T22" fmla="*/ 1 w 293"/>
              <a:gd name="T23" fmla="*/ 58 h 535"/>
              <a:gd name="T24" fmla="*/ 0 w 293"/>
              <a:gd name="T25" fmla="*/ 73 h 535"/>
              <a:gd name="T26" fmla="*/ 0 w 293"/>
              <a:gd name="T27" fmla="*/ 226 h 535"/>
              <a:gd name="T28" fmla="*/ 3 w 293"/>
              <a:gd name="T29" fmla="*/ 240 h 535"/>
              <a:gd name="T30" fmla="*/ 9 w 293"/>
              <a:gd name="T31" fmla="*/ 253 h 535"/>
              <a:gd name="T32" fmla="*/ 16 w 293"/>
              <a:gd name="T33" fmla="*/ 265 h 535"/>
              <a:gd name="T34" fmla="*/ 27 w 293"/>
              <a:gd name="T35" fmla="*/ 276 h 535"/>
              <a:gd name="T36" fmla="*/ 39 w 293"/>
              <a:gd name="T37" fmla="*/ 284 h 535"/>
              <a:gd name="T38" fmla="*/ 52 w 293"/>
              <a:gd name="T39" fmla="*/ 289 h 535"/>
              <a:gd name="T40" fmla="*/ 66 w 293"/>
              <a:gd name="T41" fmla="*/ 292 h 535"/>
              <a:gd name="T42" fmla="*/ 159 w 293"/>
              <a:gd name="T43" fmla="*/ 292 h 535"/>
              <a:gd name="T44" fmla="*/ 173 w 293"/>
              <a:gd name="T45" fmla="*/ 294 h 535"/>
              <a:gd name="T46" fmla="*/ 183 w 293"/>
              <a:gd name="T47" fmla="*/ 303 h 535"/>
              <a:gd name="T48" fmla="*/ 192 w 293"/>
              <a:gd name="T49" fmla="*/ 315 h 535"/>
              <a:gd name="T50" fmla="*/ 194 w 293"/>
              <a:gd name="T51" fmla="*/ 329 h 535"/>
              <a:gd name="T52" fmla="*/ 194 w 293"/>
              <a:gd name="T53" fmla="*/ 351 h 535"/>
              <a:gd name="T54" fmla="*/ 191 w 293"/>
              <a:gd name="T55" fmla="*/ 370 h 535"/>
              <a:gd name="T56" fmla="*/ 183 w 293"/>
              <a:gd name="T57" fmla="*/ 386 h 535"/>
              <a:gd name="T58" fmla="*/ 173 w 293"/>
              <a:gd name="T59" fmla="*/ 402 h 535"/>
              <a:gd name="T60" fmla="*/ 159 w 293"/>
              <a:gd name="T61" fmla="*/ 416 h 535"/>
              <a:gd name="T62" fmla="*/ 144 w 293"/>
              <a:gd name="T63" fmla="*/ 427 h 535"/>
              <a:gd name="T64" fmla="*/ 126 w 293"/>
              <a:gd name="T65" fmla="*/ 435 h 535"/>
              <a:gd name="T66" fmla="*/ 107 w 293"/>
              <a:gd name="T67" fmla="*/ 438 h 535"/>
              <a:gd name="T68" fmla="*/ 73 w 293"/>
              <a:gd name="T69" fmla="*/ 438 h 535"/>
              <a:gd name="T70" fmla="*/ 64 w 293"/>
              <a:gd name="T71" fmla="*/ 440 h 535"/>
              <a:gd name="T72" fmla="*/ 56 w 293"/>
              <a:gd name="T73" fmla="*/ 446 h 535"/>
              <a:gd name="T74" fmla="*/ 51 w 293"/>
              <a:gd name="T75" fmla="*/ 453 h 535"/>
              <a:gd name="T76" fmla="*/ 48 w 293"/>
              <a:gd name="T77" fmla="*/ 463 h 535"/>
              <a:gd name="T78" fmla="*/ 48 w 293"/>
              <a:gd name="T79" fmla="*/ 516 h 535"/>
              <a:gd name="T80" fmla="*/ 53 w 293"/>
              <a:gd name="T81" fmla="*/ 524 h 535"/>
              <a:gd name="T82" fmla="*/ 59 w 293"/>
              <a:gd name="T83" fmla="*/ 532 h 535"/>
              <a:gd name="T84" fmla="*/ 68 w 293"/>
              <a:gd name="T85" fmla="*/ 535 h 535"/>
              <a:gd name="T86" fmla="*/ 97 w 293"/>
              <a:gd name="T87" fmla="*/ 535 h 535"/>
              <a:gd name="T88" fmla="*/ 136 w 293"/>
              <a:gd name="T89" fmla="*/ 532 h 535"/>
              <a:gd name="T90" fmla="*/ 173 w 293"/>
              <a:gd name="T91" fmla="*/ 520 h 535"/>
              <a:gd name="T92" fmla="*/ 206 w 293"/>
              <a:gd name="T93" fmla="*/ 502 h 535"/>
              <a:gd name="T94" fmla="*/ 235 w 293"/>
              <a:gd name="T95" fmla="*/ 479 h 535"/>
              <a:gd name="T96" fmla="*/ 258 w 293"/>
              <a:gd name="T97" fmla="*/ 450 h 535"/>
              <a:gd name="T98" fmla="*/ 276 w 293"/>
              <a:gd name="T99" fmla="*/ 416 h 535"/>
              <a:gd name="T100" fmla="*/ 288 w 293"/>
              <a:gd name="T101" fmla="*/ 380 h 535"/>
              <a:gd name="T102" fmla="*/ 293 w 293"/>
              <a:gd name="T103" fmla="*/ 341 h 535"/>
              <a:gd name="T104" fmla="*/ 291 w 293"/>
              <a:gd name="T105" fmla="*/ 65 h 535"/>
              <a:gd name="T106" fmla="*/ 289 w 293"/>
              <a:gd name="T107" fmla="*/ 51 h 535"/>
              <a:gd name="T108" fmla="*/ 284 w 293"/>
              <a:gd name="T109" fmla="*/ 38 h 535"/>
              <a:gd name="T110" fmla="*/ 275 w 293"/>
              <a:gd name="T111" fmla="*/ 27 h 5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93" h="535">
                <a:moveTo>
                  <a:pt x="271" y="21"/>
                </a:moveTo>
                <a:lnTo>
                  <a:pt x="266" y="16"/>
                </a:lnTo>
                <a:lnTo>
                  <a:pt x="259" y="11"/>
                </a:lnTo>
                <a:lnTo>
                  <a:pt x="254" y="8"/>
                </a:lnTo>
                <a:lnTo>
                  <a:pt x="247" y="5"/>
                </a:lnTo>
                <a:lnTo>
                  <a:pt x="241" y="3"/>
                </a:lnTo>
                <a:lnTo>
                  <a:pt x="233" y="2"/>
                </a:lnTo>
                <a:lnTo>
                  <a:pt x="227" y="1"/>
                </a:lnTo>
                <a:lnTo>
                  <a:pt x="219" y="0"/>
                </a:lnTo>
                <a:lnTo>
                  <a:pt x="73" y="0"/>
                </a:lnTo>
                <a:lnTo>
                  <a:pt x="66" y="1"/>
                </a:lnTo>
                <a:lnTo>
                  <a:pt x="58" y="2"/>
                </a:lnTo>
                <a:lnTo>
                  <a:pt x="52" y="3"/>
                </a:lnTo>
                <a:lnTo>
                  <a:pt x="45" y="5"/>
                </a:lnTo>
                <a:lnTo>
                  <a:pt x="39" y="8"/>
                </a:lnTo>
                <a:lnTo>
                  <a:pt x="32" y="11"/>
                </a:lnTo>
                <a:lnTo>
                  <a:pt x="27" y="16"/>
                </a:lnTo>
                <a:lnTo>
                  <a:pt x="21" y="21"/>
                </a:lnTo>
                <a:lnTo>
                  <a:pt x="16" y="27"/>
                </a:lnTo>
                <a:lnTo>
                  <a:pt x="12" y="32"/>
                </a:lnTo>
                <a:lnTo>
                  <a:pt x="9" y="38"/>
                </a:lnTo>
                <a:lnTo>
                  <a:pt x="5" y="45"/>
                </a:lnTo>
                <a:lnTo>
                  <a:pt x="3" y="51"/>
                </a:lnTo>
                <a:lnTo>
                  <a:pt x="1" y="58"/>
                </a:lnTo>
                <a:lnTo>
                  <a:pt x="0" y="65"/>
                </a:lnTo>
                <a:lnTo>
                  <a:pt x="0" y="73"/>
                </a:lnTo>
                <a:lnTo>
                  <a:pt x="0" y="219"/>
                </a:lnTo>
                <a:lnTo>
                  <a:pt x="0" y="226"/>
                </a:lnTo>
                <a:lnTo>
                  <a:pt x="1" y="234"/>
                </a:lnTo>
                <a:lnTo>
                  <a:pt x="3" y="240"/>
                </a:lnTo>
                <a:lnTo>
                  <a:pt x="5" y="247"/>
                </a:lnTo>
                <a:lnTo>
                  <a:pt x="9" y="253"/>
                </a:lnTo>
                <a:lnTo>
                  <a:pt x="12" y="260"/>
                </a:lnTo>
                <a:lnTo>
                  <a:pt x="16" y="265"/>
                </a:lnTo>
                <a:lnTo>
                  <a:pt x="21" y="271"/>
                </a:lnTo>
                <a:lnTo>
                  <a:pt x="27" y="276"/>
                </a:lnTo>
                <a:lnTo>
                  <a:pt x="32" y="280"/>
                </a:lnTo>
                <a:lnTo>
                  <a:pt x="39" y="284"/>
                </a:lnTo>
                <a:lnTo>
                  <a:pt x="45" y="287"/>
                </a:lnTo>
                <a:lnTo>
                  <a:pt x="52" y="289"/>
                </a:lnTo>
                <a:lnTo>
                  <a:pt x="58" y="291"/>
                </a:lnTo>
                <a:lnTo>
                  <a:pt x="66" y="292"/>
                </a:lnTo>
                <a:lnTo>
                  <a:pt x="73" y="292"/>
                </a:lnTo>
                <a:lnTo>
                  <a:pt x="159" y="292"/>
                </a:lnTo>
                <a:lnTo>
                  <a:pt x="165" y="293"/>
                </a:lnTo>
                <a:lnTo>
                  <a:pt x="173" y="294"/>
                </a:lnTo>
                <a:lnTo>
                  <a:pt x="178" y="298"/>
                </a:lnTo>
                <a:lnTo>
                  <a:pt x="183" y="303"/>
                </a:lnTo>
                <a:lnTo>
                  <a:pt x="189" y="308"/>
                </a:lnTo>
                <a:lnTo>
                  <a:pt x="192" y="315"/>
                </a:lnTo>
                <a:lnTo>
                  <a:pt x="194" y="321"/>
                </a:lnTo>
                <a:lnTo>
                  <a:pt x="194" y="329"/>
                </a:lnTo>
                <a:lnTo>
                  <a:pt x="194" y="341"/>
                </a:lnTo>
                <a:lnTo>
                  <a:pt x="194" y="351"/>
                </a:lnTo>
                <a:lnTo>
                  <a:pt x="193" y="360"/>
                </a:lnTo>
                <a:lnTo>
                  <a:pt x="191" y="370"/>
                </a:lnTo>
                <a:lnTo>
                  <a:pt x="188" y="379"/>
                </a:lnTo>
                <a:lnTo>
                  <a:pt x="183" y="386"/>
                </a:lnTo>
                <a:lnTo>
                  <a:pt x="178" y="395"/>
                </a:lnTo>
                <a:lnTo>
                  <a:pt x="173" y="402"/>
                </a:lnTo>
                <a:lnTo>
                  <a:pt x="166" y="410"/>
                </a:lnTo>
                <a:lnTo>
                  <a:pt x="159" y="416"/>
                </a:lnTo>
                <a:lnTo>
                  <a:pt x="151" y="422"/>
                </a:lnTo>
                <a:lnTo>
                  <a:pt x="144" y="427"/>
                </a:lnTo>
                <a:lnTo>
                  <a:pt x="135" y="432"/>
                </a:lnTo>
                <a:lnTo>
                  <a:pt x="126" y="435"/>
                </a:lnTo>
                <a:lnTo>
                  <a:pt x="117" y="437"/>
                </a:lnTo>
                <a:lnTo>
                  <a:pt x="107" y="438"/>
                </a:lnTo>
                <a:lnTo>
                  <a:pt x="97" y="438"/>
                </a:lnTo>
                <a:lnTo>
                  <a:pt x="73" y="438"/>
                </a:lnTo>
                <a:lnTo>
                  <a:pt x="68" y="439"/>
                </a:lnTo>
                <a:lnTo>
                  <a:pt x="64" y="440"/>
                </a:lnTo>
                <a:lnTo>
                  <a:pt x="59" y="442"/>
                </a:lnTo>
                <a:lnTo>
                  <a:pt x="56" y="446"/>
                </a:lnTo>
                <a:lnTo>
                  <a:pt x="53" y="449"/>
                </a:lnTo>
                <a:lnTo>
                  <a:pt x="51" y="453"/>
                </a:lnTo>
                <a:lnTo>
                  <a:pt x="48" y="457"/>
                </a:lnTo>
                <a:lnTo>
                  <a:pt x="48" y="463"/>
                </a:lnTo>
                <a:lnTo>
                  <a:pt x="48" y="511"/>
                </a:lnTo>
                <a:lnTo>
                  <a:pt x="48" y="516"/>
                </a:lnTo>
                <a:lnTo>
                  <a:pt x="51" y="520"/>
                </a:lnTo>
                <a:lnTo>
                  <a:pt x="53" y="524"/>
                </a:lnTo>
                <a:lnTo>
                  <a:pt x="56" y="529"/>
                </a:lnTo>
                <a:lnTo>
                  <a:pt x="59" y="532"/>
                </a:lnTo>
                <a:lnTo>
                  <a:pt x="64" y="534"/>
                </a:lnTo>
                <a:lnTo>
                  <a:pt x="68" y="535"/>
                </a:lnTo>
                <a:lnTo>
                  <a:pt x="73" y="535"/>
                </a:lnTo>
                <a:lnTo>
                  <a:pt x="97" y="535"/>
                </a:lnTo>
                <a:lnTo>
                  <a:pt x="117" y="535"/>
                </a:lnTo>
                <a:lnTo>
                  <a:pt x="136" y="532"/>
                </a:lnTo>
                <a:lnTo>
                  <a:pt x="154" y="527"/>
                </a:lnTo>
                <a:lnTo>
                  <a:pt x="173" y="520"/>
                </a:lnTo>
                <a:lnTo>
                  <a:pt x="190" y="511"/>
                </a:lnTo>
                <a:lnTo>
                  <a:pt x="206" y="502"/>
                </a:lnTo>
                <a:lnTo>
                  <a:pt x="221" y="491"/>
                </a:lnTo>
                <a:lnTo>
                  <a:pt x="235" y="479"/>
                </a:lnTo>
                <a:lnTo>
                  <a:pt x="247" y="465"/>
                </a:lnTo>
                <a:lnTo>
                  <a:pt x="258" y="450"/>
                </a:lnTo>
                <a:lnTo>
                  <a:pt x="268" y="434"/>
                </a:lnTo>
                <a:lnTo>
                  <a:pt x="276" y="416"/>
                </a:lnTo>
                <a:lnTo>
                  <a:pt x="283" y="398"/>
                </a:lnTo>
                <a:lnTo>
                  <a:pt x="288" y="380"/>
                </a:lnTo>
                <a:lnTo>
                  <a:pt x="291" y="360"/>
                </a:lnTo>
                <a:lnTo>
                  <a:pt x="293" y="341"/>
                </a:lnTo>
                <a:lnTo>
                  <a:pt x="293" y="73"/>
                </a:lnTo>
                <a:lnTo>
                  <a:pt x="291" y="65"/>
                </a:lnTo>
                <a:lnTo>
                  <a:pt x="290" y="58"/>
                </a:lnTo>
                <a:lnTo>
                  <a:pt x="289" y="51"/>
                </a:lnTo>
                <a:lnTo>
                  <a:pt x="287" y="45"/>
                </a:lnTo>
                <a:lnTo>
                  <a:pt x="284" y="38"/>
                </a:lnTo>
                <a:lnTo>
                  <a:pt x="280" y="32"/>
                </a:lnTo>
                <a:lnTo>
                  <a:pt x="275" y="27"/>
                </a:lnTo>
                <a:lnTo>
                  <a:pt x="271" y="21"/>
                </a:lnTo>
                <a:close/>
              </a:path>
            </a:pathLst>
          </a:custGeom>
          <a:solidFill>
            <a:schemeClr val="accent1"/>
          </a:solidFill>
          <a:ln>
            <a:noFill/>
          </a:ln>
        </p:spPr>
        <p:txBody>
          <a:bodyPr vert="horz" wrap="square" lIns="243792" tIns="121896" rIns="243792" bIns="121896" numCol="1" anchor="t" anchorCtr="0" compatLnSpc="1">
            <a:prstTxWarp prst="textNoShape">
              <a:avLst/>
            </a:prstTxWarp>
          </a:bodyPr>
          <a:lstStyle/>
          <a:p>
            <a:endParaRPr lang="ru-RU" sz="2400"/>
          </a:p>
        </p:txBody>
      </p:sp>
      <p:sp>
        <p:nvSpPr>
          <p:cNvPr id="54" name="Freeform 58"/>
          <p:cNvSpPr>
            <a:spLocks noEditPoints="1"/>
          </p:cNvSpPr>
          <p:nvPr/>
        </p:nvSpPr>
        <p:spPr bwMode="auto">
          <a:xfrm>
            <a:off x="9705139" y="7410343"/>
            <a:ext cx="977710" cy="689900"/>
          </a:xfrm>
          <a:custGeom>
            <a:avLst/>
            <a:gdLst>
              <a:gd name="T0" fmla="*/ 524 w 692"/>
              <a:gd name="T1" fmla="*/ 19 h 487"/>
              <a:gd name="T2" fmla="*/ 514 w 692"/>
              <a:gd name="T3" fmla="*/ 6 h 487"/>
              <a:gd name="T4" fmla="*/ 508 w 692"/>
              <a:gd name="T5" fmla="*/ 1 h 487"/>
              <a:gd name="T6" fmla="*/ 500 w 692"/>
              <a:gd name="T7" fmla="*/ 0 h 487"/>
              <a:gd name="T8" fmla="*/ 376 w 692"/>
              <a:gd name="T9" fmla="*/ 1 h 487"/>
              <a:gd name="T10" fmla="*/ 382 w 692"/>
              <a:gd name="T11" fmla="*/ 8 h 487"/>
              <a:gd name="T12" fmla="*/ 390 w 692"/>
              <a:gd name="T13" fmla="*/ 86 h 487"/>
              <a:gd name="T14" fmla="*/ 387 w 692"/>
              <a:gd name="T15" fmla="*/ 94 h 487"/>
              <a:gd name="T16" fmla="*/ 378 w 692"/>
              <a:gd name="T17" fmla="*/ 97 h 487"/>
              <a:gd name="T18" fmla="*/ 310 w 692"/>
              <a:gd name="T19" fmla="*/ 96 h 487"/>
              <a:gd name="T20" fmla="*/ 305 w 692"/>
              <a:gd name="T21" fmla="*/ 90 h 487"/>
              <a:gd name="T22" fmla="*/ 309 w 692"/>
              <a:gd name="T23" fmla="*/ 12 h 487"/>
              <a:gd name="T24" fmla="*/ 313 w 692"/>
              <a:gd name="T25" fmla="*/ 4 h 487"/>
              <a:gd name="T26" fmla="*/ 322 w 692"/>
              <a:gd name="T27" fmla="*/ 0 h 487"/>
              <a:gd name="T28" fmla="*/ 189 w 692"/>
              <a:gd name="T29" fmla="*/ 0 h 487"/>
              <a:gd name="T30" fmla="*/ 183 w 692"/>
              <a:gd name="T31" fmla="*/ 4 h 487"/>
              <a:gd name="T32" fmla="*/ 173 w 692"/>
              <a:gd name="T33" fmla="*/ 11 h 487"/>
              <a:gd name="T34" fmla="*/ 10 w 692"/>
              <a:gd name="T35" fmla="*/ 415 h 487"/>
              <a:gd name="T36" fmla="*/ 3 w 692"/>
              <a:gd name="T37" fmla="*/ 438 h 487"/>
              <a:gd name="T38" fmla="*/ 0 w 692"/>
              <a:gd name="T39" fmla="*/ 459 h 487"/>
              <a:gd name="T40" fmla="*/ 1 w 692"/>
              <a:gd name="T41" fmla="*/ 471 h 487"/>
              <a:gd name="T42" fmla="*/ 4 w 692"/>
              <a:gd name="T43" fmla="*/ 481 h 487"/>
              <a:gd name="T44" fmla="*/ 10 w 692"/>
              <a:gd name="T45" fmla="*/ 485 h 487"/>
              <a:gd name="T46" fmla="*/ 17 w 692"/>
              <a:gd name="T47" fmla="*/ 487 h 487"/>
              <a:gd name="T48" fmla="*/ 281 w 692"/>
              <a:gd name="T49" fmla="*/ 486 h 487"/>
              <a:gd name="T50" fmla="*/ 274 w 692"/>
              <a:gd name="T51" fmla="*/ 480 h 487"/>
              <a:gd name="T52" fmla="*/ 282 w 692"/>
              <a:gd name="T53" fmla="*/ 377 h 487"/>
              <a:gd name="T54" fmla="*/ 286 w 692"/>
              <a:gd name="T55" fmla="*/ 370 h 487"/>
              <a:gd name="T56" fmla="*/ 295 w 692"/>
              <a:gd name="T57" fmla="*/ 365 h 487"/>
              <a:gd name="T58" fmla="*/ 403 w 692"/>
              <a:gd name="T59" fmla="*/ 366 h 487"/>
              <a:gd name="T60" fmla="*/ 411 w 692"/>
              <a:gd name="T61" fmla="*/ 373 h 487"/>
              <a:gd name="T62" fmla="*/ 419 w 692"/>
              <a:gd name="T63" fmla="*/ 475 h 487"/>
              <a:gd name="T64" fmla="*/ 416 w 692"/>
              <a:gd name="T65" fmla="*/ 484 h 487"/>
              <a:gd name="T66" fmla="*/ 407 w 692"/>
              <a:gd name="T67" fmla="*/ 487 h 487"/>
              <a:gd name="T68" fmla="*/ 679 w 692"/>
              <a:gd name="T69" fmla="*/ 487 h 487"/>
              <a:gd name="T70" fmla="*/ 686 w 692"/>
              <a:gd name="T71" fmla="*/ 483 h 487"/>
              <a:gd name="T72" fmla="*/ 690 w 692"/>
              <a:gd name="T73" fmla="*/ 476 h 487"/>
              <a:gd name="T74" fmla="*/ 692 w 692"/>
              <a:gd name="T75" fmla="*/ 466 h 487"/>
              <a:gd name="T76" fmla="*/ 692 w 692"/>
              <a:gd name="T77" fmla="*/ 449 h 487"/>
              <a:gd name="T78" fmla="*/ 687 w 692"/>
              <a:gd name="T79" fmla="*/ 427 h 487"/>
              <a:gd name="T80" fmla="*/ 404 w 692"/>
              <a:gd name="T81" fmla="*/ 282 h 487"/>
              <a:gd name="T82" fmla="*/ 401 w 692"/>
              <a:gd name="T83" fmla="*/ 290 h 487"/>
              <a:gd name="T84" fmla="*/ 393 w 692"/>
              <a:gd name="T85" fmla="*/ 293 h 487"/>
              <a:gd name="T86" fmla="*/ 296 w 692"/>
              <a:gd name="T87" fmla="*/ 292 h 487"/>
              <a:gd name="T88" fmla="*/ 290 w 692"/>
              <a:gd name="T89" fmla="*/ 286 h 487"/>
              <a:gd name="T90" fmla="*/ 290 w 692"/>
              <a:gd name="T91" fmla="*/ 280 h 487"/>
              <a:gd name="T92" fmla="*/ 299 w 692"/>
              <a:gd name="T93" fmla="*/ 154 h 487"/>
              <a:gd name="T94" fmla="*/ 307 w 692"/>
              <a:gd name="T95" fmla="*/ 147 h 487"/>
              <a:gd name="T96" fmla="*/ 382 w 692"/>
              <a:gd name="T97" fmla="*/ 146 h 487"/>
              <a:gd name="T98" fmla="*/ 391 w 692"/>
              <a:gd name="T99" fmla="*/ 150 h 487"/>
              <a:gd name="T100" fmla="*/ 395 w 692"/>
              <a:gd name="T101" fmla="*/ 159 h 487"/>
              <a:gd name="T102" fmla="*/ 404 w 692"/>
              <a:gd name="T103" fmla="*/ 282 h 4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692" h="487">
                <a:moveTo>
                  <a:pt x="683" y="415"/>
                </a:moveTo>
                <a:lnTo>
                  <a:pt x="524" y="19"/>
                </a:lnTo>
                <a:lnTo>
                  <a:pt x="521" y="11"/>
                </a:lnTo>
                <a:lnTo>
                  <a:pt x="514" y="6"/>
                </a:lnTo>
                <a:lnTo>
                  <a:pt x="511" y="4"/>
                </a:lnTo>
                <a:lnTo>
                  <a:pt x="508" y="1"/>
                </a:lnTo>
                <a:lnTo>
                  <a:pt x="503" y="0"/>
                </a:lnTo>
                <a:lnTo>
                  <a:pt x="500" y="0"/>
                </a:lnTo>
                <a:lnTo>
                  <a:pt x="371" y="0"/>
                </a:lnTo>
                <a:lnTo>
                  <a:pt x="376" y="1"/>
                </a:lnTo>
                <a:lnTo>
                  <a:pt x="379" y="4"/>
                </a:lnTo>
                <a:lnTo>
                  <a:pt x="382" y="8"/>
                </a:lnTo>
                <a:lnTo>
                  <a:pt x="384" y="12"/>
                </a:lnTo>
                <a:lnTo>
                  <a:pt x="390" y="86"/>
                </a:lnTo>
                <a:lnTo>
                  <a:pt x="389" y="90"/>
                </a:lnTo>
                <a:lnTo>
                  <a:pt x="387" y="94"/>
                </a:lnTo>
                <a:lnTo>
                  <a:pt x="382" y="96"/>
                </a:lnTo>
                <a:lnTo>
                  <a:pt x="378" y="97"/>
                </a:lnTo>
                <a:lnTo>
                  <a:pt x="315" y="97"/>
                </a:lnTo>
                <a:lnTo>
                  <a:pt x="310" y="96"/>
                </a:lnTo>
                <a:lnTo>
                  <a:pt x="307" y="94"/>
                </a:lnTo>
                <a:lnTo>
                  <a:pt x="305" y="90"/>
                </a:lnTo>
                <a:lnTo>
                  <a:pt x="304" y="86"/>
                </a:lnTo>
                <a:lnTo>
                  <a:pt x="309" y="12"/>
                </a:lnTo>
                <a:lnTo>
                  <a:pt x="310" y="8"/>
                </a:lnTo>
                <a:lnTo>
                  <a:pt x="313" y="4"/>
                </a:lnTo>
                <a:lnTo>
                  <a:pt x="318" y="1"/>
                </a:lnTo>
                <a:lnTo>
                  <a:pt x="322" y="0"/>
                </a:lnTo>
                <a:lnTo>
                  <a:pt x="193" y="0"/>
                </a:lnTo>
                <a:lnTo>
                  <a:pt x="189" y="0"/>
                </a:lnTo>
                <a:lnTo>
                  <a:pt x="186" y="1"/>
                </a:lnTo>
                <a:lnTo>
                  <a:pt x="183" y="4"/>
                </a:lnTo>
                <a:lnTo>
                  <a:pt x="178" y="6"/>
                </a:lnTo>
                <a:lnTo>
                  <a:pt x="173" y="11"/>
                </a:lnTo>
                <a:lnTo>
                  <a:pt x="169" y="19"/>
                </a:lnTo>
                <a:lnTo>
                  <a:pt x="10" y="415"/>
                </a:lnTo>
                <a:lnTo>
                  <a:pt x="6" y="427"/>
                </a:lnTo>
                <a:lnTo>
                  <a:pt x="3" y="438"/>
                </a:lnTo>
                <a:lnTo>
                  <a:pt x="1" y="449"/>
                </a:lnTo>
                <a:lnTo>
                  <a:pt x="0" y="459"/>
                </a:lnTo>
                <a:lnTo>
                  <a:pt x="0" y="466"/>
                </a:lnTo>
                <a:lnTo>
                  <a:pt x="1" y="471"/>
                </a:lnTo>
                <a:lnTo>
                  <a:pt x="3" y="476"/>
                </a:lnTo>
                <a:lnTo>
                  <a:pt x="4" y="481"/>
                </a:lnTo>
                <a:lnTo>
                  <a:pt x="8" y="483"/>
                </a:lnTo>
                <a:lnTo>
                  <a:pt x="10" y="485"/>
                </a:lnTo>
                <a:lnTo>
                  <a:pt x="14" y="487"/>
                </a:lnTo>
                <a:lnTo>
                  <a:pt x="17" y="487"/>
                </a:lnTo>
                <a:lnTo>
                  <a:pt x="285" y="487"/>
                </a:lnTo>
                <a:lnTo>
                  <a:pt x="281" y="486"/>
                </a:lnTo>
                <a:lnTo>
                  <a:pt x="278" y="484"/>
                </a:lnTo>
                <a:lnTo>
                  <a:pt x="274" y="480"/>
                </a:lnTo>
                <a:lnTo>
                  <a:pt x="274" y="475"/>
                </a:lnTo>
                <a:lnTo>
                  <a:pt x="282" y="377"/>
                </a:lnTo>
                <a:lnTo>
                  <a:pt x="283" y="373"/>
                </a:lnTo>
                <a:lnTo>
                  <a:pt x="286" y="370"/>
                </a:lnTo>
                <a:lnTo>
                  <a:pt x="291" y="366"/>
                </a:lnTo>
                <a:lnTo>
                  <a:pt x="295" y="365"/>
                </a:lnTo>
                <a:lnTo>
                  <a:pt x="399" y="365"/>
                </a:lnTo>
                <a:lnTo>
                  <a:pt x="403" y="366"/>
                </a:lnTo>
                <a:lnTo>
                  <a:pt x="407" y="370"/>
                </a:lnTo>
                <a:lnTo>
                  <a:pt x="411" y="373"/>
                </a:lnTo>
                <a:lnTo>
                  <a:pt x="412" y="377"/>
                </a:lnTo>
                <a:lnTo>
                  <a:pt x="419" y="475"/>
                </a:lnTo>
                <a:lnTo>
                  <a:pt x="418" y="480"/>
                </a:lnTo>
                <a:lnTo>
                  <a:pt x="416" y="484"/>
                </a:lnTo>
                <a:lnTo>
                  <a:pt x="412" y="486"/>
                </a:lnTo>
                <a:lnTo>
                  <a:pt x="407" y="487"/>
                </a:lnTo>
                <a:lnTo>
                  <a:pt x="675" y="487"/>
                </a:lnTo>
                <a:lnTo>
                  <a:pt x="679" y="487"/>
                </a:lnTo>
                <a:lnTo>
                  <a:pt x="683" y="485"/>
                </a:lnTo>
                <a:lnTo>
                  <a:pt x="686" y="483"/>
                </a:lnTo>
                <a:lnTo>
                  <a:pt x="688" y="481"/>
                </a:lnTo>
                <a:lnTo>
                  <a:pt x="690" y="476"/>
                </a:lnTo>
                <a:lnTo>
                  <a:pt x="691" y="471"/>
                </a:lnTo>
                <a:lnTo>
                  <a:pt x="692" y="466"/>
                </a:lnTo>
                <a:lnTo>
                  <a:pt x="692" y="459"/>
                </a:lnTo>
                <a:lnTo>
                  <a:pt x="692" y="449"/>
                </a:lnTo>
                <a:lnTo>
                  <a:pt x="690" y="438"/>
                </a:lnTo>
                <a:lnTo>
                  <a:pt x="687" y="427"/>
                </a:lnTo>
                <a:lnTo>
                  <a:pt x="683" y="415"/>
                </a:lnTo>
                <a:close/>
                <a:moveTo>
                  <a:pt x="404" y="282"/>
                </a:moveTo>
                <a:lnTo>
                  <a:pt x="404" y="286"/>
                </a:lnTo>
                <a:lnTo>
                  <a:pt x="401" y="290"/>
                </a:lnTo>
                <a:lnTo>
                  <a:pt x="398" y="292"/>
                </a:lnTo>
                <a:lnTo>
                  <a:pt x="393" y="293"/>
                </a:lnTo>
                <a:lnTo>
                  <a:pt x="300" y="293"/>
                </a:lnTo>
                <a:lnTo>
                  <a:pt x="296" y="292"/>
                </a:lnTo>
                <a:lnTo>
                  <a:pt x="292" y="290"/>
                </a:lnTo>
                <a:lnTo>
                  <a:pt x="290" y="286"/>
                </a:lnTo>
                <a:lnTo>
                  <a:pt x="290" y="282"/>
                </a:lnTo>
                <a:lnTo>
                  <a:pt x="290" y="280"/>
                </a:lnTo>
                <a:lnTo>
                  <a:pt x="298" y="159"/>
                </a:lnTo>
                <a:lnTo>
                  <a:pt x="299" y="154"/>
                </a:lnTo>
                <a:lnTo>
                  <a:pt x="303" y="150"/>
                </a:lnTo>
                <a:lnTo>
                  <a:pt x="307" y="147"/>
                </a:lnTo>
                <a:lnTo>
                  <a:pt x="311" y="146"/>
                </a:lnTo>
                <a:lnTo>
                  <a:pt x="382" y="146"/>
                </a:lnTo>
                <a:lnTo>
                  <a:pt x="387" y="147"/>
                </a:lnTo>
                <a:lnTo>
                  <a:pt x="391" y="150"/>
                </a:lnTo>
                <a:lnTo>
                  <a:pt x="393" y="154"/>
                </a:lnTo>
                <a:lnTo>
                  <a:pt x="395" y="159"/>
                </a:lnTo>
                <a:lnTo>
                  <a:pt x="404" y="280"/>
                </a:lnTo>
                <a:lnTo>
                  <a:pt x="404" y="282"/>
                </a:lnTo>
                <a:close/>
              </a:path>
            </a:pathLst>
          </a:custGeom>
          <a:solidFill>
            <a:schemeClr val="accent1"/>
          </a:solidFill>
          <a:ln>
            <a:noFill/>
          </a:ln>
        </p:spPr>
        <p:txBody>
          <a:bodyPr vert="horz" wrap="square" lIns="243792" tIns="121896" rIns="243792" bIns="121896" numCol="1" anchor="t" anchorCtr="0" compatLnSpc="1">
            <a:prstTxWarp prst="textNoShape">
              <a:avLst/>
            </a:prstTxWarp>
          </a:bodyPr>
          <a:lstStyle/>
          <a:p>
            <a:endParaRPr lang="ru-RU" sz="2400"/>
          </a:p>
        </p:txBody>
      </p:sp>
      <p:sp>
        <p:nvSpPr>
          <p:cNvPr id="55" name="Freeform 59"/>
          <p:cNvSpPr>
            <a:spLocks noEditPoints="1"/>
          </p:cNvSpPr>
          <p:nvPr/>
        </p:nvSpPr>
        <p:spPr bwMode="auto">
          <a:xfrm>
            <a:off x="17899272" y="7342623"/>
            <a:ext cx="825340" cy="825340"/>
          </a:xfrm>
          <a:custGeom>
            <a:avLst/>
            <a:gdLst>
              <a:gd name="T0" fmla="*/ 526 w 585"/>
              <a:gd name="T1" fmla="*/ 12 h 584"/>
              <a:gd name="T2" fmla="*/ 486 w 585"/>
              <a:gd name="T3" fmla="*/ 0 h 584"/>
              <a:gd name="T4" fmla="*/ 88 w 585"/>
              <a:gd name="T5" fmla="*/ 2 h 584"/>
              <a:gd name="T6" fmla="*/ 49 w 585"/>
              <a:gd name="T7" fmla="*/ 18 h 584"/>
              <a:gd name="T8" fmla="*/ 18 w 585"/>
              <a:gd name="T9" fmla="*/ 48 h 584"/>
              <a:gd name="T10" fmla="*/ 3 w 585"/>
              <a:gd name="T11" fmla="*/ 87 h 584"/>
              <a:gd name="T12" fmla="*/ 0 w 585"/>
              <a:gd name="T13" fmla="*/ 486 h 584"/>
              <a:gd name="T14" fmla="*/ 12 w 585"/>
              <a:gd name="T15" fmla="*/ 526 h 584"/>
              <a:gd name="T16" fmla="*/ 40 w 585"/>
              <a:gd name="T17" fmla="*/ 559 h 584"/>
              <a:gd name="T18" fmla="*/ 77 w 585"/>
              <a:gd name="T19" fmla="*/ 580 h 584"/>
              <a:gd name="T20" fmla="*/ 474 w 585"/>
              <a:gd name="T21" fmla="*/ 584 h 584"/>
              <a:gd name="T22" fmla="*/ 517 w 585"/>
              <a:gd name="T23" fmla="*/ 576 h 584"/>
              <a:gd name="T24" fmla="*/ 552 w 585"/>
              <a:gd name="T25" fmla="*/ 551 h 584"/>
              <a:gd name="T26" fmla="*/ 576 w 585"/>
              <a:gd name="T27" fmla="*/ 516 h 584"/>
              <a:gd name="T28" fmla="*/ 585 w 585"/>
              <a:gd name="T29" fmla="*/ 475 h 584"/>
              <a:gd name="T30" fmla="*/ 580 w 585"/>
              <a:gd name="T31" fmla="*/ 77 h 584"/>
              <a:gd name="T32" fmla="*/ 560 w 585"/>
              <a:gd name="T33" fmla="*/ 40 h 584"/>
              <a:gd name="T34" fmla="*/ 165 w 585"/>
              <a:gd name="T35" fmla="*/ 483 h 584"/>
              <a:gd name="T36" fmla="*/ 128 w 585"/>
              <a:gd name="T37" fmla="*/ 483 h 584"/>
              <a:gd name="T38" fmla="*/ 101 w 585"/>
              <a:gd name="T39" fmla="*/ 456 h 584"/>
              <a:gd name="T40" fmla="*/ 101 w 585"/>
              <a:gd name="T41" fmla="*/ 419 h 584"/>
              <a:gd name="T42" fmla="*/ 128 w 585"/>
              <a:gd name="T43" fmla="*/ 393 h 584"/>
              <a:gd name="T44" fmla="*/ 165 w 585"/>
              <a:gd name="T45" fmla="*/ 393 h 584"/>
              <a:gd name="T46" fmla="*/ 192 w 585"/>
              <a:gd name="T47" fmla="*/ 419 h 584"/>
              <a:gd name="T48" fmla="*/ 192 w 585"/>
              <a:gd name="T49" fmla="*/ 456 h 584"/>
              <a:gd name="T50" fmla="*/ 321 w 585"/>
              <a:gd name="T51" fmla="*/ 486 h 584"/>
              <a:gd name="T52" fmla="*/ 260 w 585"/>
              <a:gd name="T53" fmla="*/ 483 h 584"/>
              <a:gd name="T54" fmla="*/ 251 w 585"/>
              <a:gd name="T55" fmla="*/ 447 h 584"/>
              <a:gd name="T56" fmla="*/ 228 w 585"/>
              <a:gd name="T57" fmla="*/ 397 h 584"/>
              <a:gd name="T58" fmla="*/ 187 w 585"/>
              <a:gd name="T59" fmla="*/ 356 h 584"/>
              <a:gd name="T60" fmla="*/ 138 w 585"/>
              <a:gd name="T61" fmla="*/ 333 h 584"/>
              <a:gd name="T62" fmla="*/ 101 w 585"/>
              <a:gd name="T63" fmla="*/ 325 h 584"/>
              <a:gd name="T64" fmla="*/ 99 w 585"/>
              <a:gd name="T65" fmla="*/ 263 h 584"/>
              <a:gd name="T66" fmla="*/ 108 w 585"/>
              <a:gd name="T67" fmla="*/ 256 h 584"/>
              <a:gd name="T68" fmla="*/ 173 w 585"/>
              <a:gd name="T69" fmla="*/ 267 h 584"/>
              <a:gd name="T70" fmla="*/ 246 w 585"/>
              <a:gd name="T71" fmla="*/ 309 h 584"/>
              <a:gd name="T72" fmla="*/ 300 w 585"/>
              <a:gd name="T73" fmla="*/ 373 h 584"/>
              <a:gd name="T74" fmla="*/ 327 w 585"/>
              <a:gd name="T75" fmla="*/ 452 h 584"/>
              <a:gd name="T76" fmla="*/ 327 w 585"/>
              <a:gd name="T77" fmla="*/ 480 h 584"/>
              <a:gd name="T78" fmla="*/ 463 w 585"/>
              <a:gd name="T79" fmla="*/ 487 h 584"/>
              <a:gd name="T80" fmla="*/ 402 w 585"/>
              <a:gd name="T81" fmla="*/ 479 h 584"/>
              <a:gd name="T82" fmla="*/ 395 w 585"/>
              <a:gd name="T83" fmla="*/ 418 h 584"/>
              <a:gd name="T84" fmla="*/ 369 w 585"/>
              <a:gd name="T85" fmla="*/ 347 h 584"/>
              <a:gd name="T86" fmla="*/ 325 w 585"/>
              <a:gd name="T87" fmla="*/ 285 h 584"/>
              <a:gd name="T88" fmla="*/ 269 w 585"/>
              <a:gd name="T89" fmla="*/ 235 h 584"/>
              <a:gd name="T90" fmla="*/ 202 w 585"/>
              <a:gd name="T91" fmla="*/ 201 h 584"/>
              <a:gd name="T92" fmla="*/ 129 w 585"/>
              <a:gd name="T93" fmla="*/ 183 h 584"/>
              <a:gd name="T94" fmla="*/ 99 w 585"/>
              <a:gd name="T95" fmla="*/ 175 h 584"/>
              <a:gd name="T96" fmla="*/ 101 w 585"/>
              <a:gd name="T97" fmla="*/ 113 h 584"/>
              <a:gd name="T98" fmla="*/ 111 w 585"/>
              <a:gd name="T99" fmla="*/ 110 h 584"/>
              <a:gd name="T100" fmla="*/ 168 w 585"/>
              <a:gd name="T101" fmla="*/ 116 h 584"/>
              <a:gd name="T102" fmla="*/ 223 w 585"/>
              <a:gd name="T103" fmla="*/ 130 h 584"/>
              <a:gd name="T104" fmla="*/ 300 w 585"/>
              <a:gd name="T105" fmla="*/ 168 h 584"/>
              <a:gd name="T106" fmla="*/ 364 w 585"/>
              <a:gd name="T107" fmla="*/ 220 h 584"/>
              <a:gd name="T108" fmla="*/ 416 w 585"/>
              <a:gd name="T109" fmla="*/ 285 h 584"/>
              <a:gd name="T110" fmla="*/ 453 w 585"/>
              <a:gd name="T111" fmla="*/ 360 h 584"/>
              <a:gd name="T112" fmla="*/ 468 w 585"/>
              <a:gd name="T113" fmla="*/ 417 h 584"/>
              <a:gd name="T114" fmla="*/ 474 w 585"/>
              <a:gd name="T115" fmla="*/ 474 h 584"/>
              <a:gd name="T116" fmla="*/ 471 w 585"/>
              <a:gd name="T117" fmla="*/ 482 h 5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585" h="584">
                <a:moveTo>
                  <a:pt x="552" y="32"/>
                </a:moveTo>
                <a:lnTo>
                  <a:pt x="544" y="25"/>
                </a:lnTo>
                <a:lnTo>
                  <a:pt x="535" y="18"/>
                </a:lnTo>
                <a:lnTo>
                  <a:pt x="526" y="12"/>
                </a:lnTo>
                <a:lnTo>
                  <a:pt x="517" y="7"/>
                </a:lnTo>
                <a:lnTo>
                  <a:pt x="507" y="4"/>
                </a:lnTo>
                <a:lnTo>
                  <a:pt x="497" y="2"/>
                </a:lnTo>
                <a:lnTo>
                  <a:pt x="486" y="0"/>
                </a:lnTo>
                <a:lnTo>
                  <a:pt x="474" y="0"/>
                </a:lnTo>
                <a:lnTo>
                  <a:pt x="109" y="0"/>
                </a:lnTo>
                <a:lnTo>
                  <a:pt x="99" y="0"/>
                </a:lnTo>
                <a:lnTo>
                  <a:pt x="88" y="2"/>
                </a:lnTo>
                <a:lnTo>
                  <a:pt x="77" y="4"/>
                </a:lnTo>
                <a:lnTo>
                  <a:pt x="67" y="7"/>
                </a:lnTo>
                <a:lnTo>
                  <a:pt x="59" y="12"/>
                </a:lnTo>
                <a:lnTo>
                  <a:pt x="49" y="18"/>
                </a:lnTo>
                <a:lnTo>
                  <a:pt x="40" y="25"/>
                </a:lnTo>
                <a:lnTo>
                  <a:pt x="32" y="32"/>
                </a:lnTo>
                <a:lnTo>
                  <a:pt x="25" y="40"/>
                </a:lnTo>
                <a:lnTo>
                  <a:pt x="18" y="48"/>
                </a:lnTo>
                <a:lnTo>
                  <a:pt x="12" y="58"/>
                </a:lnTo>
                <a:lnTo>
                  <a:pt x="8" y="67"/>
                </a:lnTo>
                <a:lnTo>
                  <a:pt x="5" y="77"/>
                </a:lnTo>
                <a:lnTo>
                  <a:pt x="3" y="87"/>
                </a:lnTo>
                <a:lnTo>
                  <a:pt x="0" y="98"/>
                </a:lnTo>
                <a:lnTo>
                  <a:pt x="0" y="109"/>
                </a:lnTo>
                <a:lnTo>
                  <a:pt x="0" y="475"/>
                </a:lnTo>
                <a:lnTo>
                  <a:pt x="0" y="486"/>
                </a:lnTo>
                <a:lnTo>
                  <a:pt x="3" y="496"/>
                </a:lnTo>
                <a:lnTo>
                  <a:pt x="5" y="506"/>
                </a:lnTo>
                <a:lnTo>
                  <a:pt x="8" y="516"/>
                </a:lnTo>
                <a:lnTo>
                  <a:pt x="12" y="526"/>
                </a:lnTo>
                <a:lnTo>
                  <a:pt x="18" y="535"/>
                </a:lnTo>
                <a:lnTo>
                  <a:pt x="25" y="544"/>
                </a:lnTo>
                <a:lnTo>
                  <a:pt x="32" y="551"/>
                </a:lnTo>
                <a:lnTo>
                  <a:pt x="40" y="559"/>
                </a:lnTo>
                <a:lnTo>
                  <a:pt x="49" y="566"/>
                </a:lnTo>
                <a:lnTo>
                  <a:pt x="59" y="571"/>
                </a:lnTo>
                <a:lnTo>
                  <a:pt x="67" y="576"/>
                </a:lnTo>
                <a:lnTo>
                  <a:pt x="77" y="580"/>
                </a:lnTo>
                <a:lnTo>
                  <a:pt x="88" y="582"/>
                </a:lnTo>
                <a:lnTo>
                  <a:pt x="99" y="584"/>
                </a:lnTo>
                <a:lnTo>
                  <a:pt x="109" y="584"/>
                </a:lnTo>
                <a:lnTo>
                  <a:pt x="474" y="584"/>
                </a:lnTo>
                <a:lnTo>
                  <a:pt x="486" y="584"/>
                </a:lnTo>
                <a:lnTo>
                  <a:pt x="497" y="582"/>
                </a:lnTo>
                <a:lnTo>
                  <a:pt x="507" y="580"/>
                </a:lnTo>
                <a:lnTo>
                  <a:pt x="517" y="576"/>
                </a:lnTo>
                <a:lnTo>
                  <a:pt x="526" y="571"/>
                </a:lnTo>
                <a:lnTo>
                  <a:pt x="535" y="566"/>
                </a:lnTo>
                <a:lnTo>
                  <a:pt x="544" y="559"/>
                </a:lnTo>
                <a:lnTo>
                  <a:pt x="552" y="551"/>
                </a:lnTo>
                <a:lnTo>
                  <a:pt x="560" y="544"/>
                </a:lnTo>
                <a:lnTo>
                  <a:pt x="566" y="535"/>
                </a:lnTo>
                <a:lnTo>
                  <a:pt x="572" y="526"/>
                </a:lnTo>
                <a:lnTo>
                  <a:pt x="576" y="516"/>
                </a:lnTo>
                <a:lnTo>
                  <a:pt x="580" y="506"/>
                </a:lnTo>
                <a:lnTo>
                  <a:pt x="582" y="496"/>
                </a:lnTo>
                <a:lnTo>
                  <a:pt x="584" y="486"/>
                </a:lnTo>
                <a:lnTo>
                  <a:pt x="585" y="475"/>
                </a:lnTo>
                <a:lnTo>
                  <a:pt x="585" y="109"/>
                </a:lnTo>
                <a:lnTo>
                  <a:pt x="584" y="98"/>
                </a:lnTo>
                <a:lnTo>
                  <a:pt x="582" y="87"/>
                </a:lnTo>
                <a:lnTo>
                  <a:pt x="580" y="77"/>
                </a:lnTo>
                <a:lnTo>
                  <a:pt x="576" y="67"/>
                </a:lnTo>
                <a:lnTo>
                  <a:pt x="572" y="58"/>
                </a:lnTo>
                <a:lnTo>
                  <a:pt x="566" y="48"/>
                </a:lnTo>
                <a:lnTo>
                  <a:pt x="560" y="40"/>
                </a:lnTo>
                <a:lnTo>
                  <a:pt x="552" y="32"/>
                </a:lnTo>
                <a:close/>
                <a:moveTo>
                  <a:pt x="181" y="473"/>
                </a:moveTo>
                <a:lnTo>
                  <a:pt x="173" y="478"/>
                </a:lnTo>
                <a:lnTo>
                  <a:pt x="165" y="483"/>
                </a:lnTo>
                <a:lnTo>
                  <a:pt x="156" y="486"/>
                </a:lnTo>
                <a:lnTo>
                  <a:pt x="146" y="487"/>
                </a:lnTo>
                <a:lnTo>
                  <a:pt x="136" y="486"/>
                </a:lnTo>
                <a:lnTo>
                  <a:pt x="128" y="483"/>
                </a:lnTo>
                <a:lnTo>
                  <a:pt x="119" y="478"/>
                </a:lnTo>
                <a:lnTo>
                  <a:pt x="112" y="473"/>
                </a:lnTo>
                <a:lnTo>
                  <a:pt x="105" y="465"/>
                </a:lnTo>
                <a:lnTo>
                  <a:pt x="101" y="456"/>
                </a:lnTo>
                <a:lnTo>
                  <a:pt x="99" y="448"/>
                </a:lnTo>
                <a:lnTo>
                  <a:pt x="98" y="438"/>
                </a:lnTo>
                <a:lnTo>
                  <a:pt x="99" y="428"/>
                </a:lnTo>
                <a:lnTo>
                  <a:pt x="101" y="419"/>
                </a:lnTo>
                <a:lnTo>
                  <a:pt x="105" y="411"/>
                </a:lnTo>
                <a:lnTo>
                  <a:pt x="112" y="404"/>
                </a:lnTo>
                <a:lnTo>
                  <a:pt x="119" y="397"/>
                </a:lnTo>
                <a:lnTo>
                  <a:pt x="128" y="393"/>
                </a:lnTo>
                <a:lnTo>
                  <a:pt x="136" y="390"/>
                </a:lnTo>
                <a:lnTo>
                  <a:pt x="146" y="390"/>
                </a:lnTo>
                <a:lnTo>
                  <a:pt x="156" y="390"/>
                </a:lnTo>
                <a:lnTo>
                  <a:pt x="165" y="393"/>
                </a:lnTo>
                <a:lnTo>
                  <a:pt x="173" y="397"/>
                </a:lnTo>
                <a:lnTo>
                  <a:pt x="181" y="404"/>
                </a:lnTo>
                <a:lnTo>
                  <a:pt x="187" y="411"/>
                </a:lnTo>
                <a:lnTo>
                  <a:pt x="192" y="419"/>
                </a:lnTo>
                <a:lnTo>
                  <a:pt x="194" y="428"/>
                </a:lnTo>
                <a:lnTo>
                  <a:pt x="195" y="438"/>
                </a:lnTo>
                <a:lnTo>
                  <a:pt x="194" y="448"/>
                </a:lnTo>
                <a:lnTo>
                  <a:pt x="192" y="456"/>
                </a:lnTo>
                <a:lnTo>
                  <a:pt x="187" y="465"/>
                </a:lnTo>
                <a:lnTo>
                  <a:pt x="181" y="473"/>
                </a:lnTo>
                <a:close/>
                <a:moveTo>
                  <a:pt x="325" y="482"/>
                </a:moveTo>
                <a:lnTo>
                  <a:pt x="321" y="486"/>
                </a:lnTo>
                <a:lnTo>
                  <a:pt x="316" y="487"/>
                </a:lnTo>
                <a:lnTo>
                  <a:pt x="267" y="487"/>
                </a:lnTo>
                <a:lnTo>
                  <a:pt x="263" y="486"/>
                </a:lnTo>
                <a:lnTo>
                  <a:pt x="260" y="483"/>
                </a:lnTo>
                <a:lnTo>
                  <a:pt x="256" y="479"/>
                </a:lnTo>
                <a:lnTo>
                  <a:pt x="255" y="475"/>
                </a:lnTo>
                <a:lnTo>
                  <a:pt x="254" y="461"/>
                </a:lnTo>
                <a:lnTo>
                  <a:pt x="251" y="447"/>
                </a:lnTo>
                <a:lnTo>
                  <a:pt x="247" y="434"/>
                </a:lnTo>
                <a:lnTo>
                  <a:pt x="242" y="421"/>
                </a:lnTo>
                <a:lnTo>
                  <a:pt x="236" y="409"/>
                </a:lnTo>
                <a:lnTo>
                  <a:pt x="228" y="397"/>
                </a:lnTo>
                <a:lnTo>
                  <a:pt x="220" y="385"/>
                </a:lnTo>
                <a:lnTo>
                  <a:pt x="209" y="374"/>
                </a:lnTo>
                <a:lnTo>
                  <a:pt x="199" y="365"/>
                </a:lnTo>
                <a:lnTo>
                  <a:pt x="187" y="356"/>
                </a:lnTo>
                <a:lnTo>
                  <a:pt x="175" y="348"/>
                </a:lnTo>
                <a:lnTo>
                  <a:pt x="163" y="342"/>
                </a:lnTo>
                <a:lnTo>
                  <a:pt x="150" y="337"/>
                </a:lnTo>
                <a:lnTo>
                  <a:pt x="138" y="333"/>
                </a:lnTo>
                <a:lnTo>
                  <a:pt x="123" y="330"/>
                </a:lnTo>
                <a:lnTo>
                  <a:pt x="108" y="329"/>
                </a:lnTo>
                <a:lnTo>
                  <a:pt x="104" y="328"/>
                </a:lnTo>
                <a:lnTo>
                  <a:pt x="101" y="325"/>
                </a:lnTo>
                <a:lnTo>
                  <a:pt x="99" y="321"/>
                </a:lnTo>
                <a:lnTo>
                  <a:pt x="98" y="316"/>
                </a:lnTo>
                <a:lnTo>
                  <a:pt x="98" y="267"/>
                </a:lnTo>
                <a:lnTo>
                  <a:pt x="99" y="263"/>
                </a:lnTo>
                <a:lnTo>
                  <a:pt x="101" y="259"/>
                </a:lnTo>
                <a:lnTo>
                  <a:pt x="103" y="258"/>
                </a:lnTo>
                <a:lnTo>
                  <a:pt x="105" y="257"/>
                </a:lnTo>
                <a:lnTo>
                  <a:pt x="108" y="256"/>
                </a:lnTo>
                <a:lnTo>
                  <a:pt x="111" y="256"/>
                </a:lnTo>
                <a:lnTo>
                  <a:pt x="132" y="258"/>
                </a:lnTo>
                <a:lnTo>
                  <a:pt x="153" y="262"/>
                </a:lnTo>
                <a:lnTo>
                  <a:pt x="173" y="267"/>
                </a:lnTo>
                <a:lnTo>
                  <a:pt x="193" y="275"/>
                </a:lnTo>
                <a:lnTo>
                  <a:pt x="211" y="284"/>
                </a:lnTo>
                <a:lnTo>
                  <a:pt x="228" y="296"/>
                </a:lnTo>
                <a:lnTo>
                  <a:pt x="246" y="309"/>
                </a:lnTo>
                <a:lnTo>
                  <a:pt x="261" y="323"/>
                </a:lnTo>
                <a:lnTo>
                  <a:pt x="276" y="339"/>
                </a:lnTo>
                <a:lnTo>
                  <a:pt x="289" y="356"/>
                </a:lnTo>
                <a:lnTo>
                  <a:pt x="300" y="373"/>
                </a:lnTo>
                <a:lnTo>
                  <a:pt x="309" y="392"/>
                </a:lnTo>
                <a:lnTo>
                  <a:pt x="317" y="411"/>
                </a:lnTo>
                <a:lnTo>
                  <a:pt x="322" y="431"/>
                </a:lnTo>
                <a:lnTo>
                  <a:pt x="327" y="452"/>
                </a:lnTo>
                <a:lnTo>
                  <a:pt x="329" y="474"/>
                </a:lnTo>
                <a:lnTo>
                  <a:pt x="329" y="476"/>
                </a:lnTo>
                <a:lnTo>
                  <a:pt x="328" y="478"/>
                </a:lnTo>
                <a:lnTo>
                  <a:pt x="327" y="480"/>
                </a:lnTo>
                <a:lnTo>
                  <a:pt x="325" y="482"/>
                </a:lnTo>
                <a:close/>
                <a:moveTo>
                  <a:pt x="471" y="482"/>
                </a:moveTo>
                <a:lnTo>
                  <a:pt x="467" y="486"/>
                </a:lnTo>
                <a:lnTo>
                  <a:pt x="463" y="487"/>
                </a:lnTo>
                <a:lnTo>
                  <a:pt x="414" y="487"/>
                </a:lnTo>
                <a:lnTo>
                  <a:pt x="409" y="486"/>
                </a:lnTo>
                <a:lnTo>
                  <a:pt x="405" y="483"/>
                </a:lnTo>
                <a:lnTo>
                  <a:pt x="402" y="479"/>
                </a:lnTo>
                <a:lnTo>
                  <a:pt x="401" y="475"/>
                </a:lnTo>
                <a:lnTo>
                  <a:pt x="400" y="455"/>
                </a:lnTo>
                <a:lnTo>
                  <a:pt x="398" y="437"/>
                </a:lnTo>
                <a:lnTo>
                  <a:pt x="395" y="418"/>
                </a:lnTo>
                <a:lnTo>
                  <a:pt x="389" y="400"/>
                </a:lnTo>
                <a:lnTo>
                  <a:pt x="384" y="382"/>
                </a:lnTo>
                <a:lnTo>
                  <a:pt x="376" y="365"/>
                </a:lnTo>
                <a:lnTo>
                  <a:pt x="369" y="347"/>
                </a:lnTo>
                <a:lnTo>
                  <a:pt x="359" y="331"/>
                </a:lnTo>
                <a:lnTo>
                  <a:pt x="349" y="315"/>
                </a:lnTo>
                <a:lnTo>
                  <a:pt x="337" y="300"/>
                </a:lnTo>
                <a:lnTo>
                  <a:pt x="325" y="285"/>
                </a:lnTo>
                <a:lnTo>
                  <a:pt x="312" y="272"/>
                </a:lnTo>
                <a:lnTo>
                  <a:pt x="300" y="259"/>
                </a:lnTo>
                <a:lnTo>
                  <a:pt x="284" y="247"/>
                </a:lnTo>
                <a:lnTo>
                  <a:pt x="269" y="235"/>
                </a:lnTo>
                <a:lnTo>
                  <a:pt x="253" y="225"/>
                </a:lnTo>
                <a:lnTo>
                  <a:pt x="237" y="216"/>
                </a:lnTo>
                <a:lnTo>
                  <a:pt x="220" y="207"/>
                </a:lnTo>
                <a:lnTo>
                  <a:pt x="202" y="201"/>
                </a:lnTo>
                <a:lnTo>
                  <a:pt x="184" y="194"/>
                </a:lnTo>
                <a:lnTo>
                  <a:pt x="166" y="190"/>
                </a:lnTo>
                <a:lnTo>
                  <a:pt x="147" y="187"/>
                </a:lnTo>
                <a:lnTo>
                  <a:pt x="129" y="183"/>
                </a:lnTo>
                <a:lnTo>
                  <a:pt x="109" y="182"/>
                </a:lnTo>
                <a:lnTo>
                  <a:pt x="105" y="181"/>
                </a:lnTo>
                <a:lnTo>
                  <a:pt x="101" y="179"/>
                </a:lnTo>
                <a:lnTo>
                  <a:pt x="99" y="175"/>
                </a:lnTo>
                <a:lnTo>
                  <a:pt x="98" y="170"/>
                </a:lnTo>
                <a:lnTo>
                  <a:pt x="98" y="122"/>
                </a:lnTo>
                <a:lnTo>
                  <a:pt x="99" y="117"/>
                </a:lnTo>
                <a:lnTo>
                  <a:pt x="101" y="113"/>
                </a:lnTo>
                <a:lnTo>
                  <a:pt x="103" y="111"/>
                </a:lnTo>
                <a:lnTo>
                  <a:pt x="105" y="110"/>
                </a:lnTo>
                <a:lnTo>
                  <a:pt x="107" y="110"/>
                </a:lnTo>
                <a:lnTo>
                  <a:pt x="111" y="110"/>
                </a:lnTo>
                <a:lnTo>
                  <a:pt x="125" y="110"/>
                </a:lnTo>
                <a:lnTo>
                  <a:pt x="139" y="112"/>
                </a:lnTo>
                <a:lnTo>
                  <a:pt x="154" y="113"/>
                </a:lnTo>
                <a:lnTo>
                  <a:pt x="168" y="116"/>
                </a:lnTo>
                <a:lnTo>
                  <a:pt x="182" y="118"/>
                </a:lnTo>
                <a:lnTo>
                  <a:pt x="196" y="122"/>
                </a:lnTo>
                <a:lnTo>
                  <a:pt x="210" y="126"/>
                </a:lnTo>
                <a:lnTo>
                  <a:pt x="223" y="130"/>
                </a:lnTo>
                <a:lnTo>
                  <a:pt x="250" y="141"/>
                </a:lnTo>
                <a:lnTo>
                  <a:pt x="276" y="154"/>
                </a:lnTo>
                <a:lnTo>
                  <a:pt x="288" y="161"/>
                </a:lnTo>
                <a:lnTo>
                  <a:pt x="300" y="168"/>
                </a:lnTo>
                <a:lnTo>
                  <a:pt x="311" y="176"/>
                </a:lnTo>
                <a:lnTo>
                  <a:pt x="322" y="184"/>
                </a:lnTo>
                <a:lnTo>
                  <a:pt x="344" y="202"/>
                </a:lnTo>
                <a:lnTo>
                  <a:pt x="364" y="220"/>
                </a:lnTo>
                <a:lnTo>
                  <a:pt x="383" y="241"/>
                </a:lnTo>
                <a:lnTo>
                  <a:pt x="400" y="262"/>
                </a:lnTo>
                <a:lnTo>
                  <a:pt x="409" y="273"/>
                </a:lnTo>
                <a:lnTo>
                  <a:pt x="416" y="285"/>
                </a:lnTo>
                <a:lnTo>
                  <a:pt x="424" y="297"/>
                </a:lnTo>
                <a:lnTo>
                  <a:pt x="430" y="309"/>
                </a:lnTo>
                <a:lnTo>
                  <a:pt x="443" y="334"/>
                </a:lnTo>
                <a:lnTo>
                  <a:pt x="453" y="360"/>
                </a:lnTo>
                <a:lnTo>
                  <a:pt x="458" y="374"/>
                </a:lnTo>
                <a:lnTo>
                  <a:pt x="462" y="388"/>
                </a:lnTo>
                <a:lnTo>
                  <a:pt x="466" y="402"/>
                </a:lnTo>
                <a:lnTo>
                  <a:pt x="468" y="417"/>
                </a:lnTo>
                <a:lnTo>
                  <a:pt x="470" y="431"/>
                </a:lnTo>
                <a:lnTo>
                  <a:pt x="472" y="445"/>
                </a:lnTo>
                <a:lnTo>
                  <a:pt x="473" y="460"/>
                </a:lnTo>
                <a:lnTo>
                  <a:pt x="474" y="474"/>
                </a:lnTo>
                <a:lnTo>
                  <a:pt x="474" y="477"/>
                </a:lnTo>
                <a:lnTo>
                  <a:pt x="474" y="479"/>
                </a:lnTo>
                <a:lnTo>
                  <a:pt x="473" y="481"/>
                </a:lnTo>
                <a:lnTo>
                  <a:pt x="471" y="482"/>
                </a:lnTo>
                <a:close/>
              </a:path>
            </a:pathLst>
          </a:custGeom>
          <a:solidFill>
            <a:schemeClr val="accent1"/>
          </a:solidFill>
          <a:ln>
            <a:noFill/>
          </a:ln>
        </p:spPr>
        <p:txBody>
          <a:bodyPr vert="horz" wrap="square" lIns="243792" tIns="121896" rIns="243792" bIns="121896" numCol="1" anchor="t" anchorCtr="0" compatLnSpc="1">
            <a:prstTxWarp prst="textNoShape">
              <a:avLst/>
            </a:prstTxWarp>
          </a:bodyPr>
          <a:lstStyle/>
          <a:p>
            <a:endParaRPr lang="ru-RU" sz="2400"/>
          </a:p>
        </p:txBody>
      </p:sp>
      <p:sp>
        <p:nvSpPr>
          <p:cNvPr id="56" name="Freeform 60"/>
          <p:cNvSpPr>
            <a:spLocks/>
          </p:cNvSpPr>
          <p:nvPr/>
        </p:nvSpPr>
        <p:spPr bwMode="auto">
          <a:xfrm>
            <a:off x="11838321" y="7926707"/>
            <a:ext cx="207394" cy="207394"/>
          </a:xfrm>
          <a:custGeom>
            <a:avLst/>
            <a:gdLst>
              <a:gd name="T0" fmla="*/ 66 w 147"/>
              <a:gd name="T1" fmla="*/ 0 h 146"/>
              <a:gd name="T2" fmla="*/ 52 w 147"/>
              <a:gd name="T3" fmla="*/ 4 h 146"/>
              <a:gd name="T4" fmla="*/ 39 w 147"/>
              <a:gd name="T5" fmla="*/ 9 h 146"/>
              <a:gd name="T6" fmla="*/ 27 w 147"/>
              <a:gd name="T7" fmla="*/ 16 h 146"/>
              <a:gd name="T8" fmla="*/ 16 w 147"/>
              <a:gd name="T9" fmla="*/ 27 h 146"/>
              <a:gd name="T10" fmla="*/ 9 w 147"/>
              <a:gd name="T11" fmla="*/ 39 h 146"/>
              <a:gd name="T12" fmla="*/ 3 w 147"/>
              <a:gd name="T13" fmla="*/ 52 h 146"/>
              <a:gd name="T14" fmla="*/ 1 w 147"/>
              <a:gd name="T15" fmla="*/ 66 h 146"/>
              <a:gd name="T16" fmla="*/ 1 w 147"/>
              <a:gd name="T17" fmla="*/ 81 h 146"/>
              <a:gd name="T18" fmla="*/ 3 w 147"/>
              <a:gd name="T19" fmla="*/ 95 h 146"/>
              <a:gd name="T20" fmla="*/ 9 w 147"/>
              <a:gd name="T21" fmla="*/ 108 h 146"/>
              <a:gd name="T22" fmla="*/ 16 w 147"/>
              <a:gd name="T23" fmla="*/ 120 h 146"/>
              <a:gd name="T24" fmla="*/ 27 w 147"/>
              <a:gd name="T25" fmla="*/ 130 h 146"/>
              <a:gd name="T26" fmla="*/ 39 w 147"/>
              <a:gd name="T27" fmla="*/ 138 h 146"/>
              <a:gd name="T28" fmla="*/ 52 w 147"/>
              <a:gd name="T29" fmla="*/ 144 h 146"/>
              <a:gd name="T30" fmla="*/ 66 w 147"/>
              <a:gd name="T31" fmla="*/ 146 h 146"/>
              <a:gd name="T32" fmla="*/ 81 w 147"/>
              <a:gd name="T33" fmla="*/ 146 h 146"/>
              <a:gd name="T34" fmla="*/ 95 w 147"/>
              <a:gd name="T35" fmla="*/ 144 h 146"/>
              <a:gd name="T36" fmla="*/ 108 w 147"/>
              <a:gd name="T37" fmla="*/ 138 h 146"/>
              <a:gd name="T38" fmla="*/ 120 w 147"/>
              <a:gd name="T39" fmla="*/ 130 h 146"/>
              <a:gd name="T40" fmla="*/ 131 w 147"/>
              <a:gd name="T41" fmla="*/ 120 h 146"/>
              <a:gd name="T42" fmla="*/ 138 w 147"/>
              <a:gd name="T43" fmla="*/ 108 h 146"/>
              <a:gd name="T44" fmla="*/ 144 w 147"/>
              <a:gd name="T45" fmla="*/ 95 h 146"/>
              <a:gd name="T46" fmla="*/ 146 w 147"/>
              <a:gd name="T47" fmla="*/ 81 h 146"/>
              <a:gd name="T48" fmla="*/ 146 w 147"/>
              <a:gd name="T49" fmla="*/ 66 h 146"/>
              <a:gd name="T50" fmla="*/ 144 w 147"/>
              <a:gd name="T51" fmla="*/ 52 h 146"/>
              <a:gd name="T52" fmla="*/ 138 w 147"/>
              <a:gd name="T53" fmla="*/ 39 h 146"/>
              <a:gd name="T54" fmla="*/ 131 w 147"/>
              <a:gd name="T55" fmla="*/ 27 h 146"/>
              <a:gd name="T56" fmla="*/ 120 w 147"/>
              <a:gd name="T57" fmla="*/ 16 h 146"/>
              <a:gd name="T58" fmla="*/ 108 w 147"/>
              <a:gd name="T59" fmla="*/ 9 h 146"/>
              <a:gd name="T60" fmla="*/ 95 w 147"/>
              <a:gd name="T61" fmla="*/ 4 h 146"/>
              <a:gd name="T62" fmla="*/ 81 w 147"/>
              <a:gd name="T63" fmla="*/ 0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47" h="146">
                <a:moveTo>
                  <a:pt x="74" y="0"/>
                </a:moveTo>
                <a:lnTo>
                  <a:pt x="66" y="0"/>
                </a:lnTo>
                <a:lnTo>
                  <a:pt x="59" y="1"/>
                </a:lnTo>
                <a:lnTo>
                  <a:pt x="52" y="4"/>
                </a:lnTo>
                <a:lnTo>
                  <a:pt x="46" y="6"/>
                </a:lnTo>
                <a:lnTo>
                  <a:pt x="39" y="9"/>
                </a:lnTo>
                <a:lnTo>
                  <a:pt x="33" y="12"/>
                </a:lnTo>
                <a:lnTo>
                  <a:pt x="27" y="16"/>
                </a:lnTo>
                <a:lnTo>
                  <a:pt x="22" y="22"/>
                </a:lnTo>
                <a:lnTo>
                  <a:pt x="16" y="27"/>
                </a:lnTo>
                <a:lnTo>
                  <a:pt x="12" y="33"/>
                </a:lnTo>
                <a:lnTo>
                  <a:pt x="9" y="39"/>
                </a:lnTo>
                <a:lnTo>
                  <a:pt x="6" y="46"/>
                </a:lnTo>
                <a:lnTo>
                  <a:pt x="3" y="52"/>
                </a:lnTo>
                <a:lnTo>
                  <a:pt x="2" y="59"/>
                </a:lnTo>
                <a:lnTo>
                  <a:pt x="1" y="66"/>
                </a:lnTo>
                <a:lnTo>
                  <a:pt x="0" y="74"/>
                </a:lnTo>
                <a:lnTo>
                  <a:pt x="1" y="81"/>
                </a:lnTo>
                <a:lnTo>
                  <a:pt x="2" y="88"/>
                </a:lnTo>
                <a:lnTo>
                  <a:pt x="3" y="95"/>
                </a:lnTo>
                <a:lnTo>
                  <a:pt x="6" y="102"/>
                </a:lnTo>
                <a:lnTo>
                  <a:pt x="9" y="108"/>
                </a:lnTo>
                <a:lnTo>
                  <a:pt x="12" y="114"/>
                </a:lnTo>
                <a:lnTo>
                  <a:pt x="16" y="120"/>
                </a:lnTo>
                <a:lnTo>
                  <a:pt x="22" y="126"/>
                </a:lnTo>
                <a:lnTo>
                  <a:pt x="27" y="130"/>
                </a:lnTo>
                <a:lnTo>
                  <a:pt x="33" y="134"/>
                </a:lnTo>
                <a:lnTo>
                  <a:pt x="39" y="138"/>
                </a:lnTo>
                <a:lnTo>
                  <a:pt x="46" y="142"/>
                </a:lnTo>
                <a:lnTo>
                  <a:pt x="52" y="144"/>
                </a:lnTo>
                <a:lnTo>
                  <a:pt x="59" y="145"/>
                </a:lnTo>
                <a:lnTo>
                  <a:pt x="66" y="146"/>
                </a:lnTo>
                <a:lnTo>
                  <a:pt x="74" y="146"/>
                </a:lnTo>
                <a:lnTo>
                  <a:pt x="81" y="146"/>
                </a:lnTo>
                <a:lnTo>
                  <a:pt x="89" y="145"/>
                </a:lnTo>
                <a:lnTo>
                  <a:pt x="95" y="144"/>
                </a:lnTo>
                <a:lnTo>
                  <a:pt x="102" y="142"/>
                </a:lnTo>
                <a:lnTo>
                  <a:pt x="108" y="138"/>
                </a:lnTo>
                <a:lnTo>
                  <a:pt x="114" y="134"/>
                </a:lnTo>
                <a:lnTo>
                  <a:pt x="120" y="130"/>
                </a:lnTo>
                <a:lnTo>
                  <a:pt x="125" y="126"/>
                </a:lnTo>
                <a:lnTo>
                  <a:pt x="131" y="120"/>
                </a:lnTo>
                <a:lnTo>
                  <a:pt x="135" y="114"/>
                </a:lnTo>
                <a:lnTo>
                  <a:pt x="138" y="108"/>
                </a:lnTo>
                <a:lnTo>
                  <a:pt x="142" y="102"/>
                </a:lnTo>
                <a:lnTo>
                  <a:pt x="144" y="95"/>
                </a:lnTo>
                <a:lnTo>
                  <a:pt x="145" y="88"/>
                </a:lnTo>
                <a:lnTo>
                  <a:pt x="146" y="81"/>
                </a:lnTo>
                <a:lnTo>
                  <a:pt x="147" y="74"/>
                </a:lnTo>
                <a:lnTo>
                  <a:pt x="146" y="66"/>
                </a:lnTo>
                <a:lnTo>
                  <a:pt x="145" y="59"/>
                </a:lnTo>
                <a:lnTo>
                  <a:pt x="144" y="52"/>
                </a:lnTo>
                <a:lnTo>
                  <a:pt x="142" y="46"/>
                </a:lnTo>
                <a:lnTo>
                  <a:pt x="138" y="39"/>
                </a:lnTo>
                <a:lnTo>
                  <a:pt x="135" y="33"/>
                </a:lnTo>
                <a:lnTo>
                  <a:pt x="131" y="27"/>
                </a:lnTo>
                <a:lnTo>
                  <a:pt x="125" y="22"/>
                </a:lnTo>
                <a:lnTo>
                  <a:pt x="120" y="16"/>
                </a:lnTo>
                <a:lnTo>
                  <a:pt x="114" y="12"/>
                </a:lnTo>
                <a:lnTo>
                  <a:pt x="108" y="9"/>
                </a:lnTo>
                <a:lnTo>
                  <a:pt x="102" y="6"/>
                </a:lnTo>
                <a:lnTo>
                  <a:pt x="95" y="4"/>
                </a:lnTo>
                <a:lnTo>
                  <a:pt x="89" y="1"/>
                </a:lnTo>
                <a:lnTo>
                  <a:pt x="81" y="0"/>
                </a:lnTo>
                <a:lnTo>
                  <a:pt x="74" y="0"/>
                </a:lnTo>
                <a:close/>
              </a:path>
            </a:pathLst>
          </a:custGeom>
          <a:solidFill>
            <a:schemeClr val="accent1"/>
          </a:solidFill>
          <a:ln>
            <a:noFill/>
          </a:ln>
        </p:spPr>
        <p:txBody>
          <a:bodyPr vert="horz" wrap="square" lIns="243792" tIns="121896" rIns="243792" bIns="121896" numCol="1" anchor="t" anchorCtr="0" compatLnSpc="1">
            <a:prstTxWarp prst="textNoShape">
              <a:avLst/>
            </a:prstTxWarp>
          </a:bodyPr>
          <a:lstStyle/>
          <a:p>
            <a:endParaRPr lang="ru-RU" sz="2400"/>
          </a:p>
        </p:txBody>
      </p:sp>
      <p:sp>
        <p:nvSpPr>
          <p:cNvPr id="57" name="Freeform 61"/>
          <p:cNvSpPr>
            <a:spLocks/>
          </p:cNvSpPr>
          <p:nvPr/>
        </p:nvSpPr>
        <p:spPr bwMode="auto">
          <a:xfrm>
            <a:off x="11838322" y="7651597"/>
            <a:ext cx="482506" cy="482506"/>
          </a:xfrm>
          <a:custGeom>
            <a:avLst/>
            <a:gdLst>
              <a:gd name="T0" fmla="*/ 231 w 341"/>
              <a:gd name="T1" fmla="*/ 88 h 340"/>
              <a:gd name="T2" fmla="*/ 208 w 341"/>
              <a:gd name="T3" fmla="*/ 69 h 340"/>
              <a:gd name="T4" fmla="*/ 183 w 341"/>
              <a:gd name="T5" fmla="*/ 52 h 340"/>
              <a:gd name="T6" fmla="*/ 157 w 341"/>
              <a:gd name="T7" fmla="*/ 37 h 340"/>
              <a:gd name="T8" fmla="*/ 130 w 341"/>
              <a:gd name="T9" fmla="*/ 25 h 340"/>
              <a:gd name="T10" fmla="*/ 101 w 341"/>
              <a:gd name="T11" fmla="*/ 14 h 340"/>
              <a:gd name="T12" fmla="*/ 71 w 341"/>
              <a:gd name="T13" fmla="*/ 6 h 340"/>
              <a:gd name="T14" fmla="*/ 42 w 341"/>
              <a:gd name="T15" fmla="*/ 1 h 340"/>
              <a:gd name="T16" fmla="*/ 25 w 341"/>
              <a:gd name="T17" fmla="*/ 0 h 340"/>
              <a:gd name="T18" fmla="*/ 16 w 341"/>
              <a:gd name="T19" fmla="*/ 1 h 340"/>
              <a:gd name="T20" fmla="*/ 9 w 341"/>
              <a:gd name="T21" fmla="*/ 6 h 340"/>
              <a:gd name="T22" fmla="*/ 2 w 341"/>
              <a:gd name="T23" fmla="*/ 14 h 340"/>
              <a:gd name="T24" fmla="*/ 0 w 341"/>
              <a:gd name="T25" fmla="*/ 24 h 340"/>
              <a:gd name="T26" fmla="*/ 1 w 341"/>
              <a:gd name="T27" fmla="*/ 80 h 340"/>
              <a:gd name="T28" fmla="*/ 5 w 341"/>
              <a:gd name="T29" fmla="*/ 88 h 340"/>
              <a:gd name="T30" fmla="*/ 10 w 341"/>
              <a:gd name="T31" fmla="*/ 95 h 340"/>
              <a:gd name="T32" fmla="*/ 19 w 341"/>
              <a:gd name="T33" fmla="*/ 98 h 340"/>
              <a:gd name="T34" fmla="*/ 44 w 341"/>
              <a:gd name="T35" fmla="*/ 102 h 340"/>
              <a:gd name="T36" fmla="*/ 84 w 341"/>
              <a:gd name="T37" fmla="*/ 113 h 340"/>
              <a:gd name="T38" fmla="*/ 121 w 341"/>
              <a:gd name="T39" fmla="*/ 131 h 340"/>
              <a:gd name="T40" fmla="*/ 156 w 341"/>
              <a:gd name="T41" fmla="*/ 155 h 340"/>
              <a:gd name="T42" fmla="*/ 186 w 341"/>
              <a:gd name="T43" fmla="*/ 186 h 340"/>
              <a:gd name="T44" fmla="*/ 211 w 341"/>
              <a:gd name="T45" fmla="*/ 219 h 340"/>
              <a:gd name="T46" fmla="*/ 228 w 341"/>
              <a:gd name="T47" fmla="*/ 257 h 340"/>
              <a:gd name="T48" fmla="*/ 239 w 341"/>
              <a:gd name="T49" fmla="*/ 297 h 340"/>
              <a:gd name="T50" fmla="*/ 242 w 341"/>
              <a:gd name="T51" fmla="*/ 323 h 340"/>
              <a:gd name="T52" fmla="*/ 246 w 341"/>
              <a:gd name="T53" fmla="*/ 331 h 340"/>
              <a:gd name="T54" fmla="*/ 253 w 341"/>
              <a:gd name="T55" fmla="*/ 337 h 340"/>
              <a:gd name="T56" fmla="*/ 262 w 341"/>
              <a:gd name="T57" fmla="*/ 340 h 340"/>
              <a:gd name="T58" fmla="*/ 317 w 341"/>
              <a:gd name="T59" fmla="*/ 340 h 340"/>
              <a:gd name="T60" fmla="*/ 327 w 341"/>
              <a:gd name="T61" fmla="*/ 339 h 340"/>
              <a:gd name="T62" fmla="*/ 335 w 341"/>
              <a:gd name="T63" fmla="*/ 332 h 340"/>
              <a:gd name="T64" fmla="*/ 340 w 341"/>
              <a:gd name="T65" fmla="*/ 324 h 340"/>
              <a:gd name="T66" fmla="*/ 341 w 341"/>
              <a:gd name="T67" fmla="*/ 314 h 340"/>
              <a:gd name="T68" fmla="*/ 338 w 341"/>
              <a:gd name="T69" fmla="*/ 284 h 340"/>
              <a:gd name="T70" fmla="*/ 332 w 341"/>
              <a:gd name="T71" fmla="*/ 255 h 340"/>
              <a:gd name="T72" fmla="*/ 322 w 341"/>
              <a:gd name="T73" fmla="*/ 226 h 340"/>
              <a:gd name="T74" fmla="*/ 311 w 341"/>
              <a:gd name="T75" fmla="*/ 198 h 340"/>
              <a:gd name="T76" fmla="*/ 297 w 341"/>
              <a:gd name="T77" fmla="*/ 171 h 340"/>
              <a:gd name="T78" fmla="*/ 281 w 341"/>
              <a:gd name="T79" fmla="*/ 146 h 340"/>
              <a:gd name="T80" fmla="*/ 263 w 341"/>
              <a:gd name="T81" fmla="*/ 122 h 340"/>
              <a:gd name="T82" fmla="*/ 242 w 341"/>
              <a:gd name="T83" fmla="*/ 99 h 3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341" h="340">
                <a:moveTo>
                  <a:pt x="242" y="99"/>
                </a:moveTo>
                <a:lnTo>
                  <a:pt x="231" y="88"/>
                </a:lnTo>
                <a:lnTo>
                  <a:pt x="219" y="79"/>
                </a:lnTo>
                <a:lnTo>
                  <a:pt x="208" y="69"/>
                </a:lnTo>
                <a:lnTo>
                  <a:pt x="196" y="60"/>
                </a:lnTo>
                <a:lnTo>
                  <a:pt x="183" y="52"/>
                </a:lnTo>
                <a:lnTo>
                  <a:pt x="170" y="44"/>
                </a:lnTo>
                <a:lnTo>
                  <a:pt x="157" y="37"/>
                </a:lnTo>
                <a:lnTo>
                  <a:pt x="143" y="30"/>
                </a:lnTo>
                <a:lnTo>
                  <a:pt x="130" y="25"/>
                </a:lnTo>
                <a:lnTo>
                  <a:pt x="115" y="18"/>
                </a:lnTo>
                <a:lnTo>
                  <a:pt x="101" y="14"/>
                </a:lnTo>
                <a:lnTo>
                  <a:pt x="87" y="10"/>
                </a:lnTo>
                <a:lnTo>
                  <a:pt x="71" y="6"/>
                </a:lnTo>
                <a:lnTo>
                  <a:pt x="57" y="3"/>
                </a:lnTo>
                <a:lnTo>
                  <a:pt x="42" y="1"/>
                </a:lnTo>
                <a:lnTo>
                  <a:pt x="27" y="0"/>
                </a:lnTo>
                <a:lnTo>
                  <a:pt x="25" y="0"/>
                </a:lnTo>
                <a:lnTo>
                  <a:pt x="21" y="0"/>
                </a:lnTo>
                <a:lnTo>
                  <a:pt x="16" y="1"/>
                </a:lnTo>
                <a:lnTo>
                  <a:pt x="12" y="3"/>
                </a:lnTo>
                <a:lnTo>
                  <a:pt x="9" y="6"/>
                </a:lnTo>
                <a:lnTo>
                  <a:pt x="5" y="10"/>
                </a:lnTo>
                <a:lnTo>
                  <a:pt x="2" y="14"/>
                </a:lnTo>
                <a:lnTo>
                  <a:pt x="1" y="18"/>
                </a:lnTo>
                <a:lnTo>
                  <a:pt x="0" y="24"/>
                </a:lnTo>
                <a:lnTo>
                  <a:pt x="0" y="75"/>
                </a:lnTo>
                <a:lnTo>
                  <a:pt x="1" y="80"/>
                </a:lnTo>
                <a:lnTo>
                  <a:pt x="2" y="84"/>
                </a:lnTo>
                <a:lnTo>
                  <a:pt x="5" y="88"/>
                </a:lnTo>
                <a:lnTo>
                  <a:pt x="7" y="92"/>
                </a:lnTo>
                <a:lnTo>
                  <a:pt x="10" y="95"/>
                </a:lnTo>
                <a:lnTo>
                  <a:pt x="14" y="97"/>
                </a:lnTo>
                <a:lnTo>
                  <a:pt x="19" y="98"/>
                </a:lnTo>
                <a:lnTo>
                  <a:pt x="23" y="99"/>
                </a:lnTo>
                <a:lnTo>
                  <a:pt x="44" y="102"/>
                </a:lnTo>
                <a:lnTo>
                  <a:pt x="65" y="107"/>
                </a:lnTo>
                <a:lnTo>
                  <a:pt x="84" y="113"/>
                </a:lnTo>
                <a:lnTo>
                  <a:pt x="104" y="121"/>
                </a:lnTo>
                <a:lnTo>
                  <a:pt x="121" y="131"/>
                </a:lnTo>
                <a:lnTo>
                  <a:pt x="140" y="142"/>
                </a:lnTo>
                <a:lnTo>
                  <a:pt x="156" y="155"/>
                </a:lnTo>
                <a:lnTo>
                  <a:pt x="172" y="169"/>
                </a:lnTo>
                <a:lnTo>
                  <a:pt x="186" y="186"/>
                </a:lnTo>
                <a:lnTo>
                  <a:pt x="199" y="202"/>
                </a:lnTo>
                <a:lnTo>
                  <a:pt x="211" y="219"/>
                </a:lnTo>
                <a:lnTo>
                  <a:pt x="221" y="237"/>
                </a:lnTo>
                <a:lnTo>
                  <a:pt x="228" y="257"/>
                </a:lnTo>
                <a:lnTo>
                  <a:pt x="235" y="276"/>
                </a:lnTo>
                <a:lnTo>
                  <a:pt x="239" y="297"/>
                </a:lnTo>
                <a:lnTo>
                  <a:pt x="242" y="318"/>
                </a:lnTo>
                <a:lnTo>
                  <a:pt x="242" y="323"/>
                </a:lnTo>
                <a:lnTo>
                  <a:pt x="244" y="327"/>
                </a:lnTo>
                <a:lnTo>
                  <a:pt x="246" y="331"/>
                </a:lnTo>
                <a:lnTo>
                  <a:pt x="250" y="335"/>
                </a:lnTo>
                <a:lnTo>
                  <a:pt x="253" y="337"/>
                </a:lnTo>
                <a:lnTo>
                  <a:pt x="257" y="339"/>
                </a:lnTo>
                <a:lnTo>
                  <a:pt x="262" y="340"/>
                </a:lnTo>
                <a:lnTo>
                  <a:pt x="266" y="340"/>
                </a:lnTo>
                <a:lnTo>
                  <a:pt x="317" y="340"/>
                </a:lnTo>
                <a:lnTo>
                  <a:pt x="322" y="340"/>
                </a:lnTo>
                <a:lnTo>
                  <a:pt x="327" y="339"/>
                </a:lnTo>
                <a:lnTo>
                  <a:pt x="332" y="336"/>
                </a:lnTo>
                <a:lnTo>
                  <a:pt x="335" y="332"/>
                </a:lnTo>
                <a:lnTo>
                  <a:pt x="338" y="328"/>
                </a:lnTo>
                <a:lnTo>
                  <a:pt x="340" y="324"/>
                </a:lnTo>
                <a:lnTo>
                  <a:pt x="341" y="320"/>
                </a:lnTo>
                <a:lnTo>
                  <a:pt x="341" y="314"/>
                </a:lnTo>
                <a:lnTo>
                  <a:pt x="340" y="299"/>
                </a:lnTo>
                <a:lnTo>
                  <a:pt x="338" y="284"/>
                </a:lnTo>
                <a:lnTo>
                  <a:pt x="335" y="270"/>
                </a:lnTo>
                <a:lnTo>
                  <a:pt x="332" y="255"/>
                </a:lnTo>
                <a:lnTo>
                  <a:pt x="327" y="241"/>
                </a:lnTo>
                <a:lnTo>
                  <a:pt x="322" y="226"/>
                </a:lnTo>
                <a:lnTo>
                  <a:pt x="317" y="212"/>
                </a:lnTo>
                <a:lnTo>
                  <a:pt x="311" y="198"/>
                </a:lnTo>
                <a:lnTo>
                  <a:pt x="304" y="185"/>
                </a:lnTo>
                <a:lnTo>
                  <a:pt x="297" y="171"/>
                </a:lnTo>
                <a:lnTo>
                  <a:pt x="289" y="158"/>
                </a:lnTo>
                <a:lnTo>
                  <a:pt x="281" y="146"/>
                </a:lnTo>
                <a:lnTo>
                  <a:pt x="272" y="134"/>
                </a:lnTo>
                <a:lnTo>
                  <a:pt x="263" y="122"/>
                </a:lnTo>
                <a:lnTo>
                  <a:pt x="252" y="110"/>
                </a:lnTo>
                <a:lnTo>
                  <a:pt x="242" y="99"/>
                </a:lnTo>
                <a:close/>
              </a:path>
            </a:pathLst>
          </a:custGeom>
          <a:solidFill>
            <a:schemeClr val="accent1"/>
          </a:solidFill>
          <a:ln>
            <a:noFill/>
          </a:ln>
        </p:spPr>
        <p:txBody>
          <a:bodyPr vert="horz" wrap="square" lIns="243792" tIns="121896" rIns="243792" bIns="121896" numCol="1" anchor="t" anchorCtr="0" compatLnSpc="1">
            <a:prstTxWarp prst="textNoShape">
              <a:avLst/>
            </a:prstTxWarp>
          </a:bodyPr>
          <a:lstStyle/>
          <a:p>
            <a:endParaRPr lang="ru-RU" sz="2400"/>
          </a:p>
        </p:txBody>
      </p:sp>
      <p:sp>
        <p:nvSpPr>
          <p:cNvPr id="58" name="Freeform 62"/>
          <p:cNvSpPr>
            <a:spLocks/>
          </p:cNvSpPr>
          <p:nvPr/>
        </p:nvSpPr>
        <p:spPr bwMode="auto">
          <a:xfrm>
            <a:off x="11838322" y="7376483"/>
            <a:ext cx="757620" cy="757620"/>
          </a:xfrm>
          <a:custGeom>
            <a:avLst/>
            <a:gdLst>
              <a:gd name="T0" fmla="*/ 480 w 536"/>
              <a:gd name="T1" fmla="*/ 297 h 536"/>
              <a:gd name="T2" fmla="*/ 456 w 536"/>
              <a:gd name="T3" fmla="*/ 255 h 536"/>
              <a:gd name="T4" fmla="*/ 428 w 536"/>
              <a:gd name="T5" fmla="*/ 214 h 536"/>
              <a:gd name="T6" fmla="*/ 397 w 536"/>
              <a:gd name="T7" fmla="*/ 176 h 536"/>
              <a:gd name="T8" fmla="*/ 361 w 536"/>
              <a:gd name="T9" fmla="*/ 141 h 536"/>
              <a:gd name="T10" fmla="*/ 323 w 536"/>
              <a:gd name="T11" fmla="*/ 110 h 536"/>
              <a:gd name="T12" fmla="*/ 282 w 536"/>
              <a:gd name="T13" fmla="*/ 81 h 536"/>
              <a:gd name="T14" fmla="*/ 239 w 536"/>
              <a:gd name="T15" fmla="*/ 58 h 536"/>
              <a:gd name="T16" fmla="*/ 194 w 536"/>
              <a:gd name="T17" fmla="*/ 37 h 536"/>
              <a:gd name="T18" fmla="*/ 147 w 536"/>
              <a:gd name="T19" fmla="*/ 21 h 536"/>
              <a:gd name="T20" fmla="*/ 100 w 536"/>
              <a:gd name="T21" fmla="*/ 10 h 536"/>
              <a:gd name="T22" fmla="*/ 51 w 536"/>
              <a:gd name="T23" fmla="*/ 3 h 536"/>
              <a:gd name="T24" fmla="*/ 25 w 536"/>
              <a:gd name="T25" fmla="*/ 0 h 536"/>
              <a:gd name="T26" fmla="*/ 15 w 536"/>
              <a:gd name="T27" fmla="*/ 3 h 536"/>
              <a:gd name="T28" fmla="*/ 8 w 536"/>
              <a:gd name="T29" fmla="*/ 8 h 536"/>
              <a:gd name="T30" fmla="*/ 2 w 536"/>
              <a:gd name="T31" fmla="*/ 16 h 536"/>
              <a:gd name="T32" fmla="*/ 0 w 536"/>
              <a:gd name="T33" fmla="*/ 25 h 536"/>
              <a:gd name="T34" fmla="*/ 1 w 536"/>
              <a:gd name="T35" fmla="*/ 85 h 536"/>
              <a:gd name="T36" fmla="*/ 5 w 536"/>
              <a:gd name="T37" fmla="*/ 92 h 536"/>
              <a:gd name="T38" fmla="*/ 11 w 536"/>
              <a:gd name="T39" fmla="*/ 100 h 536"/>
              <a:gd name="T40" fmla="*/ 19 w 536"/>
              <a:gd name="T41" fmla="*/ 103 h 536"/>
              <a:gd name="T42" fmla="*/ 43 w 536"/>
              <a:gd name="T43" fmla="*/ 105 h 536"/>
              <a:gd name="T44" fmla="*/ 83 w 536"/>
              <a:gd name="T45" fmla="*/ 112 h 536"/>
              <a:gd name="T46" fmla="*/ 122 w 536"/>
              <a:gd name="T47" fmla="*/ 121 h 536"/>
              <a:gd name="T48" fmla="*/ 160 w 536"/>
              <a:gd name="T49" fmla="*/ 134 h 536"/>
              <a:gd name="T50" fmla="*/ 197 w 536"/>
              <a:gd name="T51" fmla="*/ 152 h 536"/>
              <a:gd name="T52" fmla="*/ 231 w 536"/>
              <a:gd name="T53" fmla="*/ 171 h 536"/>
              <a:gd name="T54" fmla="*/ 264 w 536"/>
              <a:gd name="T55" fmla="*/ 193 h 536"/>
              <a:gd name="T56" fmla="*/ 293 w 536"/>
              <a:gd name="T57" fmla="*/ 218 h 536"/>
              <a:gd name="T58" fmla="*/ 320 w 536"/>
              <a:gd name="T59" fmla="*/ 244 h 536"/>
              <a:gd name="T60" fmla="*/ 345 w 536"/>
              <a:gd name="T61" fmla="*/ 274 h 536"/>
              <a:gd name="T62" fmla="*/ 366 w 536"/>
              <a:gd name="T63" fmla="*/ 306 h 536"/>
              <a:gd name="T64" fmla="*/ 386 w 536"/>
              <a:gd name="T65" fmla="*/ 341 h 536"/>
              <a:gd name="T66" fmla="*/ 403 w 536"/>
              <a:gd name="T67" fmla="*/ 377 h 536"/>
              <a:gd name="T68" fmla="*/ 416 w 536"/>
              <a:gd name="T69" fmla="*/ 415 h 536"/>
              <a:gd name="T70" fmla="*/ 426 w 536"/>
              <a:gd name="T71" fmla="*/ 454 h 536"/>
              <a:gd name="T72" fmla="*/ 431 w 536"/>
              <a:gd name="T73" fmla="*/ 494 h 536"/>
              <a:gd name="T74" fmla="*/ 433 w 536"/>
              <a:gd name="T75" fmla="*/ 519 h 536"/>
              <a:gd name="T76" fmla="*/ 438 w 536"/>
              <a:gd name="T77" fmla="*/ 526 h 536"/>
              <a:gd name="T78" fmla="*/ 444 w 536"/>
              <a:gd name="T79" fmla="*/ 533 h 536"/>
              <a:gd name="T80" fmla="*/ 453 w 536"/>
              <a:gd name="T81" fmla="*/ 536 h 536"/>
              <a:gd name="T82" fmla="*/ 512 w 536"/>
              <a:gd name="T83" fmla="*/ 536 h 536"/>
              <a:gd name="T84" fmla="*/ 522 w 536"/>
              <a:gd name="T85" fmla="*/ 535 h 536"/>
              <a:gd name="T86" fmla="*/ 529 w 536"/>
              <a:gd name="T87" fmla="*/ 528 h 536"/>
              <a:gd name="T88" fmla="*/ 535 w 536"/>
              <a:gd name="T89" fmla="*/ 521 h 536"/>
              <a:gd name="T90" fmla="*/ 536 w 536"/>
              <a:gd name="T91" fmla="*/ 511 h 536"/>
              <a:gd name="T92" fmla="*/ 532 w 536"/>
              <a:gd name="T93" fmla="*/ 462 h 536"/>
              <a:gd name="T94" fmla="*/ 523 w 536"/>
              <a:gd name="T95" fmla="*/ 414 h 536"/>
              <a:gd name="T96" fmla="*/ 509 w 536"/>
              <a:gd name="T97" fmla="*/ 367 h 536"/>
              <a:gd name="T98" fmla="*/ 491 w 536"/>
              <a:gd name="T99" fmla="*/ 320 h 5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536" h="536">
                <a:moveTo>
                  <a:pt x="491" y="320"/>
                </a:moveTo>
                <a:lnTo>
                  <a:pt x="480" y="297"/>
                </a:lnTo>
                <a:lnTo>
                  <a:pt x="469" y="276"/>
                </a:lnTo>
                <a:lnTo>
                  <a:pt x="456" y="255"/>
                </a:lnTo>
                <a:lnTo>
                  <a:pt x="442" y="235"/>
                </a:lnTo>
                <a:lnTo>
                  <a:pt x="428" y="214"/>
                </a:lnTo>
                <a:lnTo>
                  <a:pt x="413" y="195"/>
                </a:lnTo>
                <a:lnTo>
                  <a:pt x="397" y="176"/>
                </a:lnTo>
                <a:lnTo>
                  <a:pt x="379" y="158"/>
                </a:lnTo>
                <a:lnTo>
                  <a:pt x="361" y="141"/>
                </a:lnTo>
                <a:lnTo>
                  <a:pt x="343" y="125"/>
                </a:lnTo>
                <a:lnTo>
                  <a:pt x="323" y="110"/>
                </a:lnTo>
                <a:lnTo>
                  <a:pt x="303" y="94"/>
                </a:lnTo>
                <a:lnTo>
                  <a:pt x="282" y="81"/>
                </a:lnTo>
                <a:lnTo>
                  <a:pt x="262" y="68"/>
                </a:lnTo>
                <a:lnTo>
                  <a:pt x="239" y="58"/>
                </a:lnTo>
                <a:lnTo>
                  <a:pt x="217" y="47"/>
                </a:lnTo>
                <a:lnTo>
                  <a:pt x="194" y="37"/>
                </a:lnTo>
                <a:lnTo>
                  <a:pt x="171" y="29"/>
                </a:lnTo>
                <a:lnTo>
                  <a:pt x="147" y="21"/>
                </a:lnTo>
                <a:lnTo>
                  <a:pt x="123" y="15"/>
                </a:lnTo>
                <a:lnTo>
                  <a:pt x="100" y="10"/>
                </a:lnTo>
                <a:lnTo>
                  <a:pt x="76" y="6"/>
                </a:lnTo>
                <a:lnTo>
                  <a:pt x="51" y="3"/>
                </a:lnTo>
                <a:lnTo>
                  <a:pt x="26" y="0"/>
                </a:lnTo>
                <a:lnTo>
                  <a:pt x="25" y="0"/>
                </a:lnTo>
                <a:lnTo>
                  <a:pt x="20" y="2"/>
                </a:lnTo>
                <a:lnTo>
                  <a:pt x="15" y="3"/>
                </a:lnTo>
                <a:lnTo>
                  <a:pt x="12" y="5"/>
                </a:lnTo>
                <a:lnTo>
                  <a:pt x="8" y="8"/>
                </a:lnTo>
                <a:lnTo>
                  <a:pt x="5" y="11"/>
                </a:lnTo>
                <a:lnTo>
                  <a:pt x="2" y="16"/>
                </a:lnTo>
                <a:lnTo>
                  <a:pt x="1" y="20"/>
                </a:lnTo>
                <a:lnTo>
                  <a:pt x="0" y="25"/>
                </a:lnTo>
                <a:lnTo>
                  <a:pt x="0" y="79"/>
                </a:lnTo>
                <a:lnTo>
                  <a:pt x="1" y="85"/>
                </a:lnTo>
                <a:lnTo>
                  <a:pt x="2" y="89"/>
                </a:lnTo>
                <a:lnTo>
                  <a:pt x="5" y="92"/>
                </a:lnTo>
                <a:lnTo>
                  <a:pt x="8" y="97"/>
                </a:lnTo>
                <a:lnTo>
                  <a:pt x="11" y="100"/>
                </a:lnTo>
                <a:lnTo>
                  <a:pt x="14" y="102"/>
                </a:lnTo>
                <a:lnTo>
                  <a:pt x="19" y="103"/>
                </a:lnTo>
                <a:lnTo>
                  <a:pt x="23" y="104"/>
                </a:lnTo>
                <a:lnTo>
                  <a:pt x="43" y="105"/>
                </a:lnTo>
                <a:lnTo>
                  <a:pt x="64" y="107"/>
                </a:lnTo>
                <a:lnTo>
                  <a:pt x="83" y="112"/>
                </a:lnTo>
                <a:lnTo>
                  <a:pt x="103" y="116"/>
                </a:lnTo>
                <a:lnTo>
                  <a:pt x="122" y="121"/>
                </a:lnTo>
                <a:lnTo>
                  <a:pt x="142" y="127"/>
                </a:lnTo>
                <a:lnTo>
                  <a:pt x="160" y="134"/>
                </a:lnTo>
                <a:lnTo>
                  <a:pt x="178" y="142"/>
                </a:lnTo>
                <a:lnTo>
                  <a:pt x="197" y="152"/>
                </a:lnTo>
                <a:lnTo>
                  <a:pt x="214" y="160"/>
                </a:lnTo>
                <a:lnTo>
                  <a:pt x="231" y="171"/>
                </a:lnTo>
                <a:lnTo>
                  <a:pt x="248" y="182"/>
                </a:lnTo>
                <a:lnTo>
                  <a:pt x="264" y="193"/>
                </a:lnTo>
                <a:lnTo>
                  <a:pt x="279" y="205"/>
                </a:lnTo>
                <a:lnTo>
                  <a:pt x="293" y="218"/>
                </a:lnTo>
                <a:lnTo>
                  <a:pt x="307" y="230"/>
                </a:lnTo>
                <a:lnTo>
                  <a:pt x="320" y="244"/>
                </a:lnTo>
                <a:lnTo>
                  <a:pt x="333" y="259"/>
                </a:lnTo>
                <a:lnTo>
                  <a:pt x="345" y="274"/>
                </a:lnTo>
                <a:lnTo>
                  <a:pt x="356" y="290"/>
                </a:lnTo>
                <a:lnTo>
                  <a:pt x="366" y="306"/>
                </a:lnTo>
                <a:lnTo>
                  <a:pt x="376" y="322"/>
                </a:lnTo>
                <a:lnTo>
                  <a:pt x="386" y="341"/>
                </a:lnTo>
                <a:lnTo>
                  <a:pt x="394" y="358"/>
                </a:lnTo>
                <a:lnTo>
                  <a:pt x="403" y="377"/>
                </a:lnTo>
                <a:lnTo>
                  <a:pt x="410" y="396"/>
                </a:lnTo>
                <a:lnTo>
                  <a:pt x="416" y="415"/>
                </a:lnTo>
                <a:lnTo>
                  <a:pt x="421" y="433"/>
                </a:lnTo>
                <a:lnTo>
                  <a:pt x="426" y="454"/>
                </a:lnTo>
                <a:lnTo>
                  <a:pt x="429" y="473"/>
                </a:lnTo>
                <a:lnTo>
                  <a:pt x="431" y="494"/>
                </a:lnTo>
                <a:lnTo>
                  <a:pt x="433" y="513"/>
                </a:lnTo>
                <a:lnTo>
                  <a:pt x="433" y="519"/>
                </a:lnTo>
                <a:lnTo>
                  <a:pt x="435" y="523"/>
                </a:lnTo>
                <a:lnTo>
                  <a:pt x="438" y="526"/>
                </a:lnTo>
                <a:lnTo>
                  <a:pt x="441" y="530"/>
                </a:lnTo>
                <a:lnTo>
                  <a:pt x="444" y="533"/>
                </a:lnTo>
                <a:lnTo>
                  <a:pt x="448" y="535"/>
                </a:lnTo>
                <a:lnTo>
                  <a:pt x="453" y="536"/>
                </a:lnTo>
                <a:lnTo>
                  <a:pt x="457" y="536"/>
                </a:lnTo>
                <a:lnTo>
                  <a:pt x="512" y="536"/>
                </a:lnTo>
                <a:lnTo>
                  <a:pt x="518" y="536"/>
                </a:lnTo>
                <a:lnTo>
                  <a:pt x="522" y="535"/>
                </a:lnTo>
                <a:lnTo>
                  <a:pt x="526" y="533"/>
                </a:lnTo>
                <a:lnTo>
                  <a:pt x="529" y="528"/>
                </a:lnTo>
                <a:lnTo>
                  <a:pt x="533" y="525"/>
                </a:lnTo>
                <a:lnTo>
                  <a:pt x="535" y="521"/>
                </a:lnTo>
                <a:lnTo>
                  <a:pt x="536" y="516"/>
                </a:lnTo>
                <a:lnTo>
                  <a:pt x="536" y="511"/>
                </a:lnTo>
                <a:lnTo>
                  <a:pt x="535" y="486"/>
                </a:lnTo>
                <a:lnTo>
                  <a:pt x="532" y="462"/>
                </a:lnTo>
                <a:lnTo>
                  <a:pt x="527" y="438"/>
                </a:lnTo>
                <a:lnTo>
                  <a:pt x="523" y="414"/>
                </a:lnTo>
                <a:lnTo>
                  <a:pt x="516" y="390"/>
                </a:lnTo>
                <a:lnTo>
                  <a:pt x="509" y="367"/>
                </a:lnTo>
                <a:lnTo>
                  <a:pt x="500" y="343"/>
                </a:lnTo>
                <a:lnTo>
                  <a:pt x="491" y="320"/>
                </a:lnTo>
                <a:close/>
              </a:path>
            </a:pathLst>
          </a:custGeom>
          <a:solidFill>
            <a:schemeClr val="accent1"/>
          </a:solidFill>
          <a:ln>
            <a:noFill/>
          </a:ln>
        </p:spPr>
        <p:txBody>
          <a:bodyPr vert="horz" wrap="square" lIns="243792" tIns="121896" rIns="243792" bIns="121896" numCol="1" anchor="t" anchorCtr="0" compatLnSpc="1">
            <a:prstTxWarp prst="textNoShape">
              <a:avLst/>
            </a:prstTxWarp>
          </a:bodyPr>
          <a:lstStyle/>
          <a:p>
            <a:endParaRPr lang="ru-RU" sz="2400"/>
          </a:p>
        </p:txBody>
      </p:sp>
      <p:sp>
        <p:nvSpPr>
          <p:cNvPr id="59" name="Freeform 63"/>
          <p:cNvSpPr>
            <a:spLocks/>
          </p:cNvSpPr>
          <p:nvPr/>
        </p:nvSpPr>
        <p:spPr bwMode="auto">
          <a:xfrm>
            <a:off x="14039226" y="7376483"/>
            <a:ext cx="482506" cy="757620"/>
          </a:xfrm>
          <a:custGeom>
            <a:avLst/>
            <a:gdLst>
              <a:gd name="T0" fmla="*/ 333 w 341"/>
              <a:gd name="T1" fmla="*/ 119 h 536"/>
              <a:gd name="T2" fmla="*/ 264 w 341"/>
              <a:gd name="T3" fmla="*/ 119 h 536"/>
              <a:gd name="T4" fmla="*/ 255 w 341"/>
              <a:gd name="T5" fmla="*/ 89 h 536"/>
              <a:gd name="T6" fmla="*/ 239 w 341"/>
              <a:gd name="T7" fmla="*/ 64 h 536"/>
              <a:gd name="T8" fmla="*/ 333 w 341"/>
              <a:gd name="T9" fmla="*/ 63 h 536"/>
              <a:gd name="T10" fmla="*/ 340 w 341"/>
              <a:gd name="T11" fmla="*/ 57 h 536"/>
              <a:gd name="T12" fmla="*/ 340 w 341"/>
              <a:gd name="T13" fmla="*/ 13 h 536"/>
              <a:gd name="T14" fmla="*/ 337 w 341"/>
              <a:gd name="T15" fmla="*/ 5 h 536"/>
              <a:gd name="T16" fmla="*/ 328 w 341"/>
              <a:gd name="T17" fmla="*/ 0 h 536"/>
              <a:gd name="T18" fmla="*/ 6 w 341"/>
              <a:gd name="T19" fmla="*/ 2 h 536"/>
              <a:gd name="T20" fmla="*/ 0 w 341"/>
              <a:gd name="T21" fmla="*/ 8 h 536"/>
              <a:gd name="T22" fmla="*/ 0 w 341"/>
              <a:gd name="T23" fmla="*/ 64 h 536"/>
              <a:gd name="T24" fmla="*/ 3 w 341"/>
              <a:gd name="T25" fmla="*/ 72 h 536"/>
              <a:gd name="T26" fmla="*/ 12 w 341"/>
              <a:gd name="T27" fmla="*/ 76 h 536"/>
              <a:gd name="T28" fmla="*/ 86 w 341"/>
              <a:gd name="T29" fmla="*/ 76 h 536"/>
              <a:gd name="T30" fmla="*/ 119 w 341"/>
              <a:gd name="T31" fmla="*/ 81 h 536"/>
              <a:gd name="T32" fmla="*/ 144 w 341"/>
              <a:gd name="T33" fmla="*/ 92 h 536"/>
              <a:gd name="T34" fmla="*/ 158 w 341"/>
              <a:gd name="T35" fmla="*/ 104 h 536"/>
              <a:gd name="T36" fmla="*/ 166 w 341"/>
              <a:gd name="T37" fmla="*/ 114 h 536"/>
              <a:gd name="T38" fmla="*/ 12 w 341"/>
              <a:gd name="T39" fmla="*/ 119 h 536"/>
              <a:gd name="T40" fmla="*/ 3 w 341"/>
              <a:gd name="T41" fmla="*/ 122 h 536"/>
              <a:gd name="T42" fmla="*/ 0 w 341"/>
              <a:gd name="T43" fmla="*/ 131 h 536"/>
              <a:gd name="T44" fmla="*/ 0 w 341"/>
              <a:gd name="T45" fmla="*/ 174 h 536"/>
              <a:gd name="T46" fmla="*/ 6 w 341"/>
              <a:gd name="T47" fmla="*/ 181 h 536"/>
              <a:gd name="T48" fmla="*/ 174 w 341"/>
              <a:gd name="T49" fmla="*/ 182 h 536"/>
              <a:gd name="T50" fmla="*/ 168 w 341"/>
              <a:gd name="T51" fmla="*/ 197 h 536"/>
              <a:gd name="T52" fmla="*/ 160 w 341"/>
              <a:gd name="T53" fmla="*/ 210 h 536"/>
              <a:gd name="T54" fmla="*/ 149 w 341"/>
              <a:gd name="T55" fmla="*/ 221 h 536"/>
              <a:gd name="T56" fmla="*/ 135 w 341"/>
              <a:gd name="T57" fmla="*/ 229 h 536"/>
              <a:gd name="T58" fmla="*/ 119 w 341"/>
              <a:gd name="T59" fmla="*/ 237 h 536"/>
              <a:gd name="T60" fmla="*/ 99 w 341"/>
              <a:gd name="T61" fmla="*/ 242 h 536"/>
              <a:gd name="T62" fmla="*/ 79 w 341"/>
              <a:gd name="T63" fmla="*/ 244 h 536"/>
              <a:gd name="T64" fmla="*/ 54 w 341"/>
              <a:gd name="T65" fmla="*/ 246 h 536"/>
              <a:gd name="T66" fmla="*/ 7 w 341"/>
              <a:gd name="T67" fmla="*/ 247 h 536"/>
              <a:gd name="T68" fmla="*/ 1 w 341"/>
              <a:gd name="T69" fmla="*/ 253 h 536"/>
              <a:gd name="T70" fmla="*/ 0 w 341"/>
              <a:gd name="T71" fmla="*/ 306 h 536"/>
              <a:gd name="T72" fmla="*/ 3 w 341"/>
              <a:gd name="T73" fmla="*/ 315 h 536"/>
              <a:gd name="T74" fmla="*/ 42 w 341"/>
              <a:gd name="T75" fmla="*/ 358 h 536"/>
              <a:gd name="T76" fmla="*/ 87 w 341"/>
              <a:gd name="T77" fmla="*/ 408 h 536"/>
              <a:gd name="T78" fmla="*/ 137 w 341"/>
              <a:gd name="T79" fmla="*/ 466 h 536"/>
              <a:gd name="T80" fmla="*/ 192 w 341"/>
              <a:gd name="T81" fmla="*/ 532 h 536"/>
              <a:gd name="T82" fmla="*/ 196 w 341"/>
              <a:gd name="T83" fmla="*/ 535 h 536"/>
              <a:gd name="T84" fmla="*/ 202 w 341"/>
              <a:gd name="T85" fmla="*/ 536 h 536"/>
              <a:gd name="T86" fmla="*/ 279 w 341"/>
              <a:gd name="T87" fmla="*/ 536 h 536"/>
              <a:gd name="T88" fmla="*/ 285 w 341"/>
              <a:gd name="T89" fmla="*/ 533 h 536"/>
              <a:gd name="T90" fmla="*/ 288 w 341"/>
              <a:gd name="T91" fmla="*/ 526 h 536"/>
              <a:gd name="T92" fmla="*/ 288 w 341"/>
              <a:gd name="T93" fmla="*/ 520 h 536"/>
              <a:gd name="T94" fmla="*/ 259 w 341"/>
              <a:gd name="T95" fmla="*/ 484 h 536"/>
              <a:gd name="T96" fmla="*/ 209 w 341"/>
              <a:gd name="T97" fmla="*/ 424 h 536"/>
              <a:gd name="T98" fmla="*/ 165 w 341"/>
              <a:gd name="T99" fmla="*/ 373 h 536"/>
              <a:gd name="T100" fmla="*/ 127 w 341"/>
              <a:gd name="T101" fmla="*/ 331 h 536"/>
              <a:gd name="T102" fmla="*/ 127 w 341"/>
              <a:gd name="T103" fmla="*/ 310 h 536"/>
              <a:gd name="T104" fmla="*/ 156 w 341"/>
              <a:gd name="T105" fmla="*/ 304 h 536"/>
              <a:gd name="T106" fmla="*/ 182 w 341"/>
              <a:gd name="T107" fmla="*/ 293 h 536"/>
              <a:gd name="T108" fmla="*/ 205 w 341"/>
              <a:gd name="T109" fmla="*/ 279 h 536"/>
              <a:gd name="T110" fmla="*/ 225 w 341"/>
              <a:gd name="T111" fmla="*/ 262 h 536"/>
              <a:gd name="T112" fmla="*/ 242 w 341"/>
              <a:gd name="T113" fmla="*/ 242 h 536"/>
              <a:gd name="T114" fmla="*/ 254 w 341"/>
              <a:gd name="T115" fmla="*/ 220 h 536"/>
              <a:gd name="T116" fmla="*/ 262 w 341"/>
              <a:gd name="T117" fmla="*/ 196 h 536"/>
              <a:gd name="T118" fmla="*/ 329 w 341"/>
              <a:gd name="T119" fmla="*/ 182 h 536"/>
              <a:gd name="T120" fmla="*/ 338 w 341"/>
              <a:gd name="T121" fmla="*/ 179 h 536"/>
              <a:gd name="T122" fmla="*/ 341 w 341"/>
              <a:gd name="T123" fmla="*/ 170 h 536"/>
              <a:gd name="T124" fmla="*/ 340 w 341"/>
              <a:gd name="T125" fmla="*/ 126 h 5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41" h="536">
                <a:moveTo>
                  <a:pt x="338" y="122"/>
                </a:moveTo>
                <a:lnTo>
                  <a:pt x="333" y="119"/>
                </a:lnTo>
                <a:lnTo>
                  <a:pt x="329" y="119"/>
                </a:lnTo>
                <a:lnTo>
                  <a:pt x="264" y="119"/>
                </a:lnTo>
                <a:lnTo>
                  <a:pt x="260" y="104"/>
                </a:lnTo>
                <a:lnTo>
                  <a:pt x="255" y="89"/>
                </a:lnTo>
                <a:lnTo>
                  <a:pt x="248" y="76"/>
                </a:lnTo>
                <a:lnTo>
                  <a:pt x="239" y="64"/>
                </a:lnTo>
                <a:lnTo>
                  <a:pt x="328" y="64"/>
                </a:lnTo>
                <a:lnTo>
                  <a:pt x="333" y="63"/>
                </a:lnTo>
                <a:lnTo>
                  <a:pt x="337" y="61"/>
                </a:lnTo>
                <a:lnTo>
                  <a:pt x="340" y="57"/>
                </a:lnTo>
                <a:lnTo>
                  <a:pt x="340" y="52"/>
                </a:lnTo>
                <a:lnTo>
                  <a:pt x="340" y="13"/>
                </a:lnTo>
                <a:lnTo>
                  <a:pt x="340" y="8"/>
                </a:lnTo>
                <a:lnTo>
                  <a:pt x="337" y="5"/>
                </a:lnTo>
                <a:lnTo>
                  <a:pt x="333" y="2"/>
                </a:lnTo>
                <a:lnTo>
                  <a:pt x="328" y="0"/>
                </a:lnTo>
                <a:lnTo>
                  <a:pt x="12" y="0"/>
                </a:lnTo>
                <a:lnTo>
                  <a:pt x="6" y="2"/>
                </a:lnTo>
                <a:lnTo>
                  <a:pt x="3" y="5"/>
                </a:lnTo>
                <a:lnTo>
                  <a:pt x="0" y="8"/>
                </a:lnTo>
                <a:lnTo>
                  <a:pt x="0" y="13"/>
                </a:lnTo>
                <a:lnTo>
                  <a:pt x="0" y="64"/>
                </a:lnTo>
                <a:lnTo>
                  <a:pt x="1" y="68"/>
                </a:lnTo>
                <a:lnTo>
                  <a:pt x="3" y="72"/>
                </a:lnTo>
                <a:lnTo>
                  <a:pt x="7" y="75"/>
                </a:lnTo>
                <a:lnTo>
                  <a:pt x="12" y="76"/>
                </a:lnTo>
                <a:lnTo>
                  <a:pt x="67" y="76"/>
                </a:lnTo>
                <a:lnTo>
                  <a:pt x="86" y="76"/>
                </a:lnTo>
                <a:lnTo>
                  <a:pt x="103" y="78"/>
                </a:lnTo>
                <a:lnTo>
                  <a:pt x="119" y="81"/>
                </a:lnTo>
                <a:lnTo>
                  <a:pt x="133" y="87"/>
                </a:lnTo>
                <a:lnTo>
                  <a:pt x="144" y="92"/>
                </a:lnTo>
                <a:lnTo>
                  <a:pt x="154" y="100"/>
                </a:lnTo>
                <a:lnTo>
                  <a:pt x="158" y="104"/>
                </a:lnTo>
                <a:lnTo>
                  <a:pt x="163" y="108"/>
                </a:lnTo>
                <a:lnTo>
                  <a:pt x="166" y="114"/>
                </a:lnTo>
                <a:lnTo>
                  <a:pt x="168" y="119"/>
                </a:lnTo>
                <a:lnTo>
                  <a:pt x="12" y="119"/>
                </a:lnTo>
                <a:lnTo>
                  <a:pt x="6" y="119"/>
                </a:lnTo>
                <a:lnTo>
                  <a:pt x="3" y="122"/>
                </a:lnTo>
                <a:lnTo>
                  <a:pt x="0" y="126"/>
                </a:lnTo>
                <a:lnTo>
                  <a:pt x="0" y="131"/>
                </a:lnTo>
                <a:lnTo>
                  <a:pt x="0" y="170"/>
                </a:lnTo>
                <a:lnTo>
                  <a:pt x="0" y="174"/>
                </a:lnTo>
                <a:lnTo>
                  <a:pt x="3" y="179"/>
                </a:lnTo>
                <a:lnTo>
                  <a:pt x="6" y="181"/>
                </a:lnTo>
                <a:lnTo>
                  <a:pt x="12" y="182"/>
                </a:lnTo>
                <a:lnTo>
                  <a:pt x="174" y="182"/>
                </a:lnTo>
                <a:lnTo>
                  <a:pt x="171" y="189"/>
                </a:lnTo>
                <a:lnTo>
                  <a:pt x="168" y="197"/>
                </a:lnTo>
                <a:lnTo>
                  <a:pt x="165" y="203"/>
                </a:lnTo>
                <a:lnTo>
                  <a:pt x="160" y="210"/>
                </a:lnTo>
                <a:lnTo>
                  <a:pt x="155" y="215"/>
                </a:lnTo>
                <a:lnTo>
                  <a:pt x="149" y="221"/>
                </a:lnTo>
                <a:lnTo>
                  <a:pt x="142" y="225"/>
                </a:lnTo>
                <a:lnTo>
                  <a:pt x="135" y="229"/>
                </a:lnTo>
                <a:lnTo>
                  <a:pt x="127" y="234"/>
                </a:lnTo>
                <a:lnTo>
                  <a:pt x="119" y="237"/>
                </a:lnTo>
                <a:lnTo>
                  <a:pt x="109" y="239"/>
                </a:lnTo>
                <a:lnTo>
                  <a:pt x="99" y="242"/>
                </a:lnTo>
                <a:lnTo>
                  <a:pt x="89" y="243"/>
                </a:lnTo>
                <a:lnTo>
                  <a:pt x="79" y="244"/>
                </a:lnTo>
                <a:lnTo>
                  <a:pt x="67" y="246"/>
                </a:lnTo>
                <a:lnTo>
                  <a:pt x="54" y="246"/>
                </a:lnTo>
                <a:lnTo>
                  <a:pt x="12" y="246"/>
                </a:lnTo>
                <a:lnTo>
                  <a:pt x="7" y="247"/>
                </a:lnTo>
                <a:lnTo>
                  <a:pt x="3" y="250"/>
                </a:lnTo>
                <a:lnTo>
                  <a:pt x="1" y="253"/>
                </a:lnTo>
                <a:lnTo>
                  <a:pt x="0" y="259"/>
                </a:lnTo>
                <a:lnTo>
                  <a:pt x="0" y="306"/>
                </a:lnTo>
                <a:lnTo>
                  <a:pt x="0" y="311"/>
                </a:lnTo>
                <a:lnTo>
                  <a:pt x="3" y="315"/>
                </a:lnTo>
                <a:lnTo>
                  <a:pt x="21" y="335"/>
                </a:lnTo>
                <a:lnTo>
                  <a:pt x="42" y="358"/>
                </a:lnTo>
                <a:lnTo>
                  <a:pt x="63" y="382"/>
                </a:lnTo>
                <a:lnTo>
                  <a:pt x="87" y="408"/>
                </a:lnTo>
                <a:lnTo>
                  <a:pt x="111" y="436"/>
                </a:lnTo>
                <a:lnTo>
                  <a:pt x="137" y="466"/>
                </a:lnTo>
                <a:lnTo>
                  <a:pt x="164" y="498"/>
                </a:lnTo>
                <a:lnTo>
                  <a:pt x="192" y="532"/>
                </a:lnTo>
                <a:lnTo>
                  <a:pt x="194" y="534"/>
                </a:lnTo>
                <a:lnTo>
                  <a:pt x="196" y="535"/>
                </a:lnTo>
                <a:lnTo>
                  <a:pt x="198" y="536"/>
                </a:lnTo>
                <a:lnTo>
                  <a:pt x="202" y="536"/>
                </a:lnTo>
                <a:lnTo>
                  <a:pt x="276" y="536"/>
                </a:lnTo>
                <a:lnTo>
                  <a:pt x="279" y="536"/>
                </a:lnTo>
                <a:lnTo>
                  <a:pt x="283" y="535"/>
                </a:lnTo>
                <a:lnTo>
                  <a:pt x="285" y="533"/>
                </a:lnTo>
                <a:lnTo>
                  <a:pt x="287" y="530"/>
                </a:lnTo>
                <a:lnTo>
                  <a:pt x="288" y="526"/>
                </a:lnTo>
                <a:lnTo>
                  <a:pt x="288" y="523"/>
                </a:lnTo>
                <a:lnTo>
                  <a:pt x="288" y="520"/>
                </a:lnTo>
                <a:lnTo>
                  <a:pt x="286" y="517"/>
                </a:lnTo>
                <a:lnTo>
                  <a:pt x="259" y="484"/>
                </a:lnTo>
                <a:lnTo>
                  <a:pt x="233" y="453"/>
                </a:lnTo>
                <a:lnTo>
                  <a:pt x="209" y="424"/>
                </a:lnTo>
                <a:lnTo>
                  <a:pt x="187" y="398"/>
                </a:lnTo>
                <a:lnTo>
                  <a:pt x="165" y="373"/>
                </a:lnTo>
                <a:lnTo>
                  <a:pt x="146" y="351"/>
                </a:lnTo>
                <a:lnTo>
                  <a:pt x="127" y="331"/>
                </a:lnTo>
                <a:lnTo>
                  <a:pt x="111" y="313"/>
                </a:lnTo>
                <a:lnTo>
                  <a:pt x="127" y="310"/>
                </a:lnTo>
                <a:lnTo>
                  <a:pt x="141" y="307"/>
                </a:lnTo>
                <a:lnTo>
                  <a:pt x="156" y="304"/>
                </a:lnTo>
                <a:lnTo>
                  <a:pt x="169" y="298"/>
                </a:lnTo>
                <a:lnTo>
                  <a:pt x="182" y="293"/>
                </a:lnTo>
                <a:lnTo>
                  <a:pt x="194" y="287"/>
                </a:lnTo>
                <a:lnTo>
                  <a:pt x="205" y="279"/>
                </a:lnTo>
                <a:lnTo>
                  <a:pt x="216" y="271"/>
                </a:lnTo>
                <a:lnTo>
                  <a:pt x="225" y="262"/>
                </a:lnTo>
                <a:lnTo>
                  <a:pt x="234" y="253"/>
                </a:lnTo>
                <a:lnTo>
                  <a:pt x="242" y="242"/>
                </a:lnTo>
                <a:lnTo>
                  <a:pt x="248" y="232"/>
                </a:lnTo>
                <a:lnTo>
                  <a:pt x="254" y="220"/>
                </a:lnTo>
                <a:lnTo>
                  <a:pt x="259" y="208"/>
                </a:lnTo>
                <a:lnTo>
                  <a:pt x="262" y="196"/>
                </a:lnTo>
                <a:lnTo>
                  <a:pt x="265" y="182"/>
                </a:lnTo>
                <a:lnTo>
                  <a:pt x="329" y="182"/>
                </a:lnTo>
                <a:lnTo>
                  <a:pt x="333" y="181"/>
                </a:lnTo>
                <a:lnTo>
                  <a:pt x="338" y="179"/>
                </a:lnTo>
                <a:lnTo>
                  <a:pt x="340" y="174"/>
                </a:lnTo>
                <a:lnTo>
                  <a:pt x="341" y="170"/>
                </a:lnTo>
                <a:lnTo>
                  <a:pt x="341" y="131"/>
                </a:lnTo>
                <a:lnTo>
                  <a:pt x="340" y="126"/>
                </a:lnTo>
                <a:lnTo>
                  <a:pt x="338" y="122"/>
                </a:lnTo>
                <a:close/>
              </a:path>
            </a:pathLst>
          </a:custGeom>
          <a:solidFill>
            <a:schemeClr val="accent1"/>
          </a:solidFill>
          <a:ln>
            <a:noFill/>
          </a:ln>
        </p:spPr>
        <p:txBody>
          <a:bodyPr vert="horz" wrap="square" lIns="243792" tIns="121896" rIns="243792" bIns="121896" numCol="1" anchor="t" anchorCtr="0" compatLnSpc="1">
            <a:prstTxWarp prst="textNoShape">
              <a:avLst/>
            </a:prstTxWarp>
          </a:bodyPr>
          <a:lstStyle/>
          <a:p>
            <a:endParaRPr lang="ru-RU" sz="2400"/>
          </a:p>
        </p:txBody>
      </p:sp>
      <p:sp>
        <p:nvSpPr>
          <p:cNvPr id="60" name="Freeform 64"/>
          <p:cNvSpPr>
            <a:spLocks noEditPoints="1"/>
          </p:cNvSpPr>
          <p:nvPr/>
        </p:nvSpPr>
        <p:spPr bwMode="auto">
          <a:xfrm>
            <a:off x="20036686" y="7342623"/>
            <a:ext cx="825340" cy="825340"/>
          </a:xfrm>
          <a:custGeom>
            <a:avLst/>
            <a:gdLst>
              <a:gd name="T0" fmla="*/ 572 w 584"/>
              <a:gd name="T1" fmla="*/ 152 h 584"/>
              <a:gd name="T2" fmla="*/ 563 w 584"/>
              <a:gd name="T3" fmla="*/ 138 h 584"/>
              <a:gd name="T4" fmla="*/ 451 w 584"/>
              <a:gd name="T5" fmla="*/ 26 h 584"/>
              <a:gd name="T6" fmla="*/ 439 w 584"/>
              <a:gd name="T7" fmla="*/ 16 h 584"/>
              <a:gd name="T8" fmla="*/ 423 w 584"/>
              <a:gd name="T9" fmla="*/ 7 h 584"/>
              <a:gd name="T10" fmla="*/ 405 w 584"/>
              <a:gd name="T11" fmla="*/ 2 h 584"/>
              <a:gd name="T12" fmla="*/ 389 w 584"/>
              <a:gd name="T13" fmla="*/ 0 h 584"/>
              <a:gd name="T14" fmla="*/ 29 w 584"/>
              <a:gd name="T15" fmla="*/ 0 h 584"/>
              <a:gd name="T16" fmla="*/ 16 w 584"/>
              <a:gd name="T17" fmla="*/ 5 h 584"/>
              <a:gd name="T18" fmla="*/ 5 w 584"/>
              <a:gd name="T19" fmla="*/ 16 h 584"/>
              <a:gd name="T20" fmla="*/ 0 w 584"/>
              <a:gd name="T21" fmla="*/ 29 h 584"/>
              <a:gd name="T22" fmla="*/ 0 w 584"/>
              <a:gd name="T23" fmla="*/ 547 h 584"/>
              <a:gd name="T24" fmla="*/ 2 w 584"/>
              <a:gd name="T25" fmla="*/ 561 h 584"/>
              <a:gd name="T26" fmla="*/ 10 w 584"/>
              <a:gd name="T27" fmla="*/ 573 h 584"/>
              <a:gd name="T28" fmla="*/ 22 w 584"/>
              <a:gd name="T29" fmla="*/ 582 h 584"/>
              <a:gd name="T30" fmla="*/ 36 w 584"/>
              <a:gd name="T31" fmla="*/ 584 h 584"/>
              <a:gd name="T32" fmla="*/ 555 w 584"/>
              <a:gd name="T33" fmla="*/ 583 h 584"/>
              <a:gd name="T34" fmla="*/ 568 w 584"/>
              <a:gd name="T35" fmla="*/ 577 h 584"/>
              <a:gd name="T36" fmla="*/ 577 w 584"/>
              <a:gd name="T37" fmla="*/ 568 h 584"/>
              <a:gd name="T38" fmla="*/ 583 w 584"/>
              <a:gd name="T39" fmla="*/ 555 h 584"/>
              <a:gd name="T40" fmla="*/ 584 w 584"/>
              <a:gd name="T41" fmla="*/ 194 h 584"/>
              <a:gd name="T42" fmla="*/ 582 w 584"/>
              <a:gd name="T43" fmla="*/ 178 h 584"/>
              <a:gd name="T44" fmla="*/ 576 w 584"/>
              <a:gd name="T45" fmla="*/ 161 h 584"/>
              <a:gd name="T46" fmla="*/ 244 w 584"/>
              <a:gd name="T47" fmla="*/ 56 h 584"/>
              <a:gd name="T48" fmla="*/ 250 w 584"/>
              <a:gd name="T49" fmla="*/ 49 h 584"/>
              <a:gd name="T50" fmla="*/ 328 w 584"/>
              <a:gd name="T51" fmla="*/ 48 h 584"/>
              <a:gd name="T52" fmla="*/ 336 w 584"/>
              <a:gd name="T53" fmla="*/ 52 h 584"/>
              <a:gd name="T54" fmla="*/ 340 w 584"/>
              <a:gd name="T55" fmla="*/ 60 h 584"/>
              <a:gd name="T56" fmla="*/ 340 w 584"/>
              <a:gd name="T57" fmla="*/ 187 h 584"/>
              <a:gd name="T58" fmla="*/ 332 w 584"/>
              <a:gd name="T59" fmla="*/ 193 h 584"/>
              <a:gd name="T60" fmla="*/ 255 w 584"/>
              <a:gd name="T61" fmla="*/ 194 h 584"/>
              <a:gd name="T62" fmla="*/ 247 w 584"/>
              <a:gd name="T63" fmla="*/ 191 h 584"/>
              <a:gd name="T64" fmla="*/ 243 w 584"/>
              <a:gd name="T65" fmla="*/ 182 h 584"/>
              <a:gd name="T66" fmla="*/ 438 w 584"/>
              <a:gd name="T67" fmla="*/ 535 h 584"/>
              <a:gd name="T68" fmla="*/ 145 w 584"/>
              <a:gd name="T69" fmla="*/ 390 h 584"/>
              <a:gd name="T70" fmla="*/ 438 w 584"/>
              <a:gd name="T71" fmla="*/ 535 h 584"/>
              <a:gd name="T72" fmla="*/ 487 w 584"/>
              <a:gd name="T73" fmla="*/ 535 h 584"/>
              <a:gd name="T74" fmla="*/ 486 w 584"/>
              <a:gd name="T75" fmla="*/ 370 h 584"/>
              <a:gd name="T76" fmla="*/ 480 w 584"/>
              <a:gd name="T77" fmla="*/ 357 h 584"/>
              <a:gd name="T78" fmla="*/ 470 w 584"/>
              <a:gd name="T79" fmla="*/ 346 h 584"/>
              <a:gd name="T80" fmla="*/ 457 w 584"/>
              <a:gd name="T81" fmla="*/ 341 h 584"/>
              <a:gd name="T82" fmla="*/ 133 w 584"/>
              <a:gd name="T83" fmla="*/ 341 h 584"/>
              <a:gd name="T84" fmla="*/ 119 w 584"/>
              <a:gd name="T85" fmla="*/ 343 h 584"/>
              <a:gd name="T86" fmla="*/ 108 w 584"/>
              <a:gd name="T87" fmla="*/ 351 h 584"/>
              <a:gd name="T88" fmla="*/ 99 w 584"/>
              <a:gd name="T89" fmla="*/ 363 h 584"/>
              <a:gd name="T90" fmla="*/ 97 w 584"/>
              <a:gd name="T91" fmla="*/ 377 h 584"/>
              <a:gd name="T92" fmla="*/ 48 w 584"/>
              <a:gd name="T93" fmla="*/ 535 h 584"/>
              <a:gd name="T94" fmla="*/ 97 w 584"/>
              <a:gd name="T95" fmla="*/ 48 h 584"/>
              <a:gd name="T96" fmla="*/ 98 w 584"/>
              <a:gd name="T97" fmla="*/ 214 h 584"/>
              <a:gd name="T98" fmla="*/ 102 w 584"/>
              <a:gd name="T99" fmla="*/ 226 h 584"/>
              <a:gd name="T100" fmla="*/ 113 w 584"/>
              <a:gd name="T101" fmla="*/ 237 h 584"/>
              <a:gd name="T102" fmla="*/ 126 w 584"/>
              <a:gd name="T103" fmla="*/ 243 h 584"/>
              <a:gd name="T104" fmla="*/ 353 w 584"/>
              <a:gd name="T105" fmla="*/ 243 h 584"/>
              <a:gd name="T106" fmla="*/ 367 w 584"/>
              <a:gd name="T107" fmla="*/ 241 h 584"/>
              <a:gd name="T108" fmla="*/ 379 w 584"/>
              <a:gd name="T109" fmla="*/ 232 h 584"/>
              <a:gd name="T110" fmla="*/ 386 w 584"/>
              <a:gd name="T111" fmla="*/ 221 h 584"/>
              <a:gd name="T112" fmla="*/ 389 w 584"/>
              <a:gd name="T113" fmla="*/ 207 h 584"/>
              <a:gd name="T114" fmla="*/ 396 w 584"/>
              <a:gd name="T115" fmla="*/ 49 h 584"/>
              <a:gd name="T116" fmla="*/ 411 w 584"/>
              <a:gd name="T117" fmla="*/ 56 h 584"/>
              <a:gd name="T118" fmla="*/ 523 w 584"/>
              <a:gd name="T119" fmla="*/ 167 h 584"/>
              <a:gd name="T120" fmla="*/ 531 w 584"/>
              <a:gd name="T121" fmla="*/ 180 h 584"/>
              <a:gd name="T122" fmla="*/ 535 w 584"/>
              <a:gd name="T123" fmla="*/ 194 h 5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584" h="584">
                <a:moveTo>
                  <a:pt x="576" y="161"/>
                </a:moveTo>
                <a:lnTo>
                  <a:pt x="572" y="152"/>
                </a:lnTo>
                <a:lnTo>
                  <a:pt x="568" y="144"/>
                </a:lnTo>
                <a:lnTo>
                  <a:pt x="563" y="138"/>
                </a:lnTo>
                <a:lnTo>
                  <a:pt x="558" y="131"/>
                </a:lnTo>
                <a:lnTo>
                  <a:pt x="451" y="26"/>
                </a:lnTo>
                <a:lnTo>
                  <a:pt x="446" y="20"/>
                </a:lnTo>
                <a:lnTo>
                  <a:pt x="439" y="16"/>
                </a:lnTo>
                <a:lnTo>
                  <a:pt x="432" y="12"/>
                </a:lnTo>
                <a:lnTo>
                  <a:pt x="423" y="7"/>
                </a:lnTo>
                <a:lnTo>
                  <a:pt x="413" y="4"/>
                </a:lnTo>
                <a:lnTo>
                  <a:pt x="405" y="2"/>
                </a:lnTo>
                <a:lnTo>
                  <a:pt x="397" y="0"/>
                </a:lnTo>
                <a:lnTo>
                  <a:pt x="389" y="0"/>
                </a:lnTo>
                <a:lnTo>
                  <a:pt x="36" y="0"/>
                </a:lnTo>
                <a:lnTo>
                  <a:pt x="29" y="0"/>
                </a:lnTo>
                <a:lnTo>
                  <a:pt x="22" y="2"/>
                </a:lnTo>
                <a:lnTo>
                  <a:pt x="16" y="5"/>
                </a:lnTo>
                <a:lnTo>
                  <a:pt x="10" y="11"/>
                </a:lnTo>
                <a:lnTo>
                  <a:pt x="5" y="16"/>
                </a:lnTo>
                <a:lnTo>
                  <a:pt x="2" y="22"/>
                </a:lnTo>
                <a:lnTo>
                  <a:pt x="0" y="29"/>
                </a:lnTo>
                <a:lnTo>
                  <a:pt x="0" y="36"/>
                </a:lnTo>
                <a:lnTo>
                  <a:pt x="0" y="547"/>
                </a:lnTo>
                <a:lnTo>
                  <a:pt x="0" y="555"/>
                </a:lnTo>
                <a:lnTo>
                  <a:pt x="2" y="561"/>
                </a:lnTo>
                <a:lnTo>
                  <a:pt x="5" y="568"/>
                </a:lnTo>
                <a:lnTo>
                  <a:pt x="10" y="573"/>
                </a:lnTo>
                <a:lnTo>
                  <a:pt x="16" y="577"/>
                </a:lnTo>
                <a:lnTo>
                  <a:pt x="22" y="582"/>
                </a:lnTo>
                <a:lnTo>
                  <a:pt x="29" y="583"/>
                </a:lnTo>
                <a:lnTo>
                  <a:pt x="36" y="584"/>
                </a:lnTo>
                <a:lnTo>
                  <a:pt x="547" y="584"/>
                </a:lnTo>
                <a:lnTo>
                  <a:pt x="555" y="583"/>
                </a:lnTo>
                <a:lnTo>
                  <a:pt x="561" y="582"/>
                </a:lnTo>
                <a:lnTo>
                  <a:pt x="568" y="577"/>
                </a:lnTo>
                <a:lnTo>
                  <a:pt x="573" y="573"/>
                </a:lnTo>
                <a:lnTo>
                  <a:pt x="577" y="568"/>
                </a:lnTo>
                <a:lnTo>
                  <a:pt x="581" y="561"/>
                </a:lnTo>
                <a:lnTo>
                  <a:pt x="583" y="555"/>
                </a:lnTo>
                <a:lnTo>
                  <a:pt x="584" y="547"/>
                </a:lnTo>
                <a:lnTo>
                  <a:pt x="584" y="194"/>
                </a:lnTo>
                <a:lnTo>
                  <a:pt x="583" y="187"/>
                </a:lnTo>
                <a:lnTo>
                  <a:pt x="582" y="178"/>
                </a:lnTo>
                <a:lnTo>
                  <a:pt x="579" y="170"/>
                </a:lnTo>
                <a:lnTo>
                  <a:pt x="576" y="161"/>
                </a:lnTo>
                <a:close/>
                <a:moveTo>
                  <a:pt x="243" y="60"/>
                </a:moveTo>
                <a:lnTo>
                  <a:pt x="244" y="56"/>
                </a:lnTo>
                <a:lnTo>
                  <a:pt x="247" y="52"/>
                </a:lnTo>
                <a:lnTo>
                  <a:pt x="250" y="49"/>
                </a:lnTo>
                <a:lnTo>
                  <a:pt x="255" y="48"/>
                </a:lnTo>
                <a:lnTo>
                  <a:pt x="328" y="48"/>
                </a:lnTo>
                <a:lnTo>
                  <a:pt x="332" y="49"/>
                </a:lnTo>
                <a:lnTo>
                  <a:pt x="336" y="52"/>
                </a:lnTo>
                <a:lnTo>
                  <a:pt x="340" y="56"/>
                </a:lnTo>
                <a:lnTo>
                  <a:pt x="340" y="60"/>
                </a:lnTo>
                <a:lnTo>
                  <a:pt x="340" y="182"/>
                </a:lnTo>
                <a:lnTo>
                  <a:pt x="340" y="187"/>
                </a:lnTo>
                <a:lnTo>
                  <a:pt x="336" y="191"/>
                </a:lnTo>
                <a:lnTo>
                  <a:pt x="332" y="193"/>
                </a:lnTo>
                <a:lnTo>
                  <a:pt x="328" y="194"/>
                </a:lnTo>
                <a:lnTo>
                  <a:pt x="255" y="194"/>
                </a:lnTo>
                <a:lnTo>
                  <a:pt x="250" y="193"/>
                </a:lnTo>
                <a:lnTo>
                  <a:pt x="247" y="191"/>
                </a:lnTo>
                <a:lnTo>
                  <a:pt x="244" y="187"/>
                </a:lnTo>
                <a:lnTo>
                  <a:pt x="243" y="182"/>
                </a:lnTo>
                <a:lnTo>
                  <a:pt x="243" y="60"/>
                </a:lnTo>
                <a:close/>
                <a:moveTo>
                  <a:pt x="438" y="535"/>
                </a:moveTo>
                <a:lnTo>
                  <a:pt x="145" y="535"/>
                </a:lnTo>
                <a:lnTo>
                  <a:pt x="145" y="390"/>
                </a:lnTo>
                <a:lnTo>
                  <a:pt x="438" y="390"/>
                </a:lnTo>
                <a:lnTo>
                  <a:pt x="438" y="535"/>
                </a:lnTo>
                <a:close/>
                <a:moveTo>
                  <a:pt x="535" y="535"/>
                </a:moveTo>
                <a:lnTo>
                  <a:pt x="487" y="535"/>
                </a:lnTo>
                <a:lnTo>
                  <a:pt x="487" y="377"/>
                </a:lnTo>
                <a:lnTo>
                  <a:pt x="486" y="370"/>
                </a:lnTo>
                <a:lnTo>
                  <a:pt x="483" y="363"/>
                </a:lnTo>
                <a:lnTo>
                  <a:pt x="480" y="357"/>
                </a:lnTo>
                <a:lnTo>
                  <a:pt x="476" y="351"/>
                </a:lnTo>
                <a:lnTo>
                  <a:pt x="470" y="346"/>
                </a:lnTo>
                <a:lnTo>
                  <a:pt x="464" y="343"/>
                </a:lnTo>
                <a:lnTo>
                  <a:pt x="457" y="341"/>
                </a:lnTo>
                <a:lnTo>
                  <a:pt x="450" y="341"/>
                </a:lnTo>
                <a:lnTo>
                  <a:pt x="133" y="341"/>
                </a:lnTo>
                <a:lnTo>
                  <a:pt x="126" y="341"/>
                </a:lnTo>
                <a:lnTo>
                  <a:pt x="119" y="343"/>
                </a:lnTo>
                <a:lnTo>
                  <a:pt x="113" y="346"/>
                </a:lnTo>
                <a:lnTo>
                  <a:pt x="108" y="351"/>
                </a:lnTo>
                <a:lnTo>
                  <a:pt x="102" y="357"/>
                </a:lnTo>
                <a:lnTo>
                  <a:pt x="99" y="363"/>
                </a:lnTo>
                <a:lnTo>
                  <a:pt x="98" y="370"/>
                </a:lnTo>
                <a:lnTo>
                  <a:pt x="97" y="377"/>
                </a:lnTo>
                <a:lnTo>
                  <a:pt x="97" y="535"/>
                </a:lnTo>
                <a:lnTo>
                  <a:pt x="48" y="535"/>
                </a:lnTo>
                <a:lnTo>
                  <a:pt x="48" y="48"/>
                </a:lnTo>
                <a:lnTo>
                  <a:pt x="97" y="48"/>
                </a:lnTo>
                <a:lnTo>
                  <a:pt x="97" y="207"/>
                </a:lnTo>
                <a:lnTo>
                  <a:pt x="98" y="214"/>
                </a:lnTo>
                <a:lnTo>
                  <a:pt x="99" y="221"/>
                </a:lnTo>
                <a:lnTo>
                  <a:pt x="102" y="226"/>
                </a:lnTo>
                <a:lnTo>
                  <a:pt x="108" y="232"/>
                </a:lnTo>
                <a:lnTo>
                  <a:pt x="113" y="237"/>
                </a:lnTo>
                <a:lnTo>
                  <a:pt x="119" y="241"/>
                </a:lnTo>
                <a:lnTo>
                  <a:pt x="126" y="243"/>
                </a:lnTo>
                <a:lnTo>
                  <a:pt x="133" y="243"/>
                </a:lnTo>
                <a:lnTo>
                  <a:pt x="353" y="243"/>
                </a:lnTo>
                <a:lnTo>
                  <a:pt x="359" y="243"/>
                </a:lnTo>
                <a:lnTo>
                  <a:pt x="367" y="241"/>
                </a:lnTo>
                <a:lnTo>
                  <a:pt x="372" y="237"/>
                </a:lnTo>
                <a:lnTo>
                  <a:pt x="379" y="232"/>
                </a:lnTo>
                <a:lnTo>
                  <a:pt x="383" y="226"/>
                </a:lnTo>
                <a:lnTo>
                  <a:pt x="386" y="221"/>
                </a:lnTo>
                <a:lnTo>
                  <a:pt x="388" y="214"/>
                </a:lnTo>
                <a:lnTo>
                  <a:pt x="389" y="207"/>
                </a:lnTo>
                <a:lnTo>
                  <a:pt x="389" y="48"/>
                </a:lnTo>
                <a:lnTo>
                  <a:pt x="396" y="49"/>
                </a:lnTo>
                <a:lnTo>
                  <a:pt x="403" y="52"/>
                </a:lnTo>
                <a:lnTo>
                  <a:pt x="411" y="56"/>
                </a:lnTo>
                <a:lnTo>
                  <a:pt x="416" y="60"/>
                </a:lnTo>
                <a:lnTo>
                  <a:pt x="523" y="167"/>
                </a:lnTo>
                <a:lnTo>
                  <a:pt x="528" y="171"/>
                </a:lnTo>
                <a:lnTo>
                  <a:pt x="531" y="180"/>
                </a:lnTo>
                <a:lnTo>
                  <a:pt x="534" y="188"/>
                </a:lnTo>
                <a:lnTo>
                  <a:pt x="535" y="194"/>
                </a:lnTo>
                <a:lnTo>
                  <a:pt x="535" y="535"/>
                </a:lnTo>
                <a:close/>
              </a:path>
            </a:pathLst>
          </a:custGeom>
          <a:solidFill>
            <a:schemeClr val="accent1"/>
          </a:solidFill>
          <a:ln>
            <a:noFill/>
          </a:ln>
        </p:spPr>
        <p:txBody>
          <a:bodyPr vert="horz" wrap="square" lIns="243792" tIns="121896" rIns="243792" bIns="121896" numCol="1" anchor="t" anchorCtr="0" compatLnSpc="1">
            <a:prstTxWarp prst="textNoShape">
              <a:avLst/>
            </a:prstTxWarp>
          </a:bodyPr>
          <a:lstStyle/>
          <a:p>
            <a:endParaRPr lang="ru-RU" sz="2400"/>
          </a:p>
        </p:txBody>
      </p:sp>
      <p:sp>
        <p:nvSpPr>
          <p:cNvPr id="61" name="Freeform 65"/>
          <p:cNvSpPr>
            <a:spLocks noEditPoints="1"/>
          </p:cNvSpPr>
          <p:nvPr/>
        </p:nvSpPr>
        <p:spPr bwMode="auto">
          <a:xfrm>
            <a:off x="22042894" y="7342623"/>
            <a:ext cx="825340" cy="825340"/>
          </a:xfrm>
          <a:custGeom>
            <a:avLst/>
            <a:gdLst>
              <a:gd name="T0" fmla="*/ 560 w 584"/>
              <a:gd name="T1" fmla="*/ 243 h 584"/>
              <a:gd name="T2" fmla="*/ 484 w 584"/>
              <a:gd name="T3" fmla="*/ 185 h 584"/>
              <a:gd name="T4" fmla="*/ 435 w 584"/>
              <a:gd name="T5" fmla="*/ 126 h 584"/>
              <a:gd name="T6" fmla="*/ 370 w 584"/>
              <a:gd name="T7" fmla="*/ 87 h 584"/>
              <a:gd name="T8" fmla="*/ 339 w 584"/>
              <a:gd name="T9" fmla="*/ 15 h 584"/>
              <a:gd name="T10" fmla="*/ 322 w 584"/>
              <a:gd name="T11" fmla="*/ 0 h 584"/>
              <a:gd name="T12" fmla="*/ 255 w 584"/>
              <a:gd name="T13" fmla="*/ 4 h 584"/>
              <a:gd name="T14" fmla="*/ 244 w 584"/>
              <a:gd name="T15" fmla="*/ 23 h 584"/>
              <a:gd name="T16" fmla="*/ 187 w 584"/>
              <a:gd name="T17" fmla="*/ 100 h 584"/>
              <a:gd name="T18" fmla="*/ 127 w 584"/>
              <a:gd name="T19" fmla="*/ 149 h 584"/>
              <a:gd name="T20" fmla="*/ 87 w 584"/>
              <a:gd name="T21" fmla="*/ 214 h 584"/>
              <a:gd name="T22" fmla="*/ 15 w 584"/>
              <a:gd name="T23" fmla="*/ 245 h 584"/>
              <a:gd name="T24" fmla="*/ 1 w 584"/>
              <a:gd name="T25" fmla="*/ 262 h 584"/>
              <a:gd name="T26" fmla="*/ 4 w 584"/>
              <a:gd name="T27" fmla="*/ 329 h 584"/>
              <a:gd name="T28" fmla="*/ 25 w 584"/>
              <a:gd name="T29" fmla="*/ 341 h 584"/>
              <a:gd name="T30" fmla="*/ 100 w 584"/>
              <a:gd name="T31" fmla="*/ 397 h 584"/>
              <a:gd name="T32" fmla="*/ 149 w 584"/>
              <a:gd name="T33" fmla="*/ 458 h 584"/>
              <a:gd name="T34" fmla="*/ 214 w 584"/>
              <a:gd name="T35" fmla="*/ 496 h 584"/>
              <a:gd name="T36" fmla="*/ 245 w 584"/>
              <a:gd name="T37" fmla="*/ 569 h 584"/>
              <a:gd name="T38" fmla="*/ 263 w 584"/>
              <a:gd name="T39" fmla="*/ 584 h 584"/>
              <a:gd name="T40" fmla="*/ 330 w 584"/>
              <a:gd name="T41" fmla="*/ 580 h 584"/>
              <a:gd name="T42" fmla="*/ 341 w 584"/>
              <a:gd name="T43" fmla="*/ 559 h 584"/>
              <a:gd name="T44" fmla="*/ 398 w 584"/>
              <a:gd name="T45" fmla="*/ 483 h 584"/>
              <a:gd name="T46" fmla="*/ 458 w 584"/>
              <a:gd name="T47" fmla="*/ 435 h 584"/>
              <a:gd name="T48" fmla="*/ 497 w 584"/>
              <a:gd name="T49" fmla="*/ 370 h 584"/>
              <a:gd name="T50" fmla="*/ 569 w 584"/>
              <a:gd name="T51" fmla="*/ 339 h 584"/>
              <a:gd name="T52" fmla="*/ 584 w 584"/>
              <a:gd name="T53" fmla="*/ 320 h 584"/>
              <a:gd name="T54" fmla="*/ 581 w 584"/>
              <a:gd name="T55" fmla="*/ 255 h 584"/>
              <a:gd name="T56" fmla="*/ 409 w 584"/>
              <a:gd name="T57" fmla="*/ 340 h 584"/>
              <a:gd name="T58" fmla="*/ 444 w 584"/>
              <a:gd name="T59" fmla="*/ 370 h 584"/>
              <a:gd name="T60" fmla="*/ 413 w 584"/>
              <a:gd name="T61" fmla="*/ 412 h 584"/>
              <a:gd name="T62" fmla="*/ 370 w 584"/>
              <a:gd name="T63" fmla="*/ 443 h 584"/>
              <a:gd name="T64" fmla="*/ 340 w 584"/>
              <a:gd name="T65" fmla="*/ 409 h 584"/>
              <a:gd name="T66" fmla="*/ 326 w 584"/>
              <a:gd name="T67" fmla="*/ 391 h 584"/>
              <a:gd name="T68" fmla="*/ 259 w 584"/>
              <a:gd name="T69" fmla="*/ 391 h 584"/>
              <a:gd name="T70" fmla="*/ 244 w 584"/>
              <a:gd name="T71" fmla="*/ 409 h 584"/>
              <a:gd name="T72" fmla="*/ 214 w 584"/>
              <a:gd name="T73" fmla="*/ 443 h 584"/>
              <a:gd name="T74" fmla="*/ 172 w 584"/>
              <a:gd name="T75" fmla="*/ 412 h 584"/>
              <a:gd name="T76" fmla="*/ 140 w 584"/>
              <a:gd name="T77" fmla="*/ 370 h 584"/>
              <a:gd name="T78" fmla="*/ 175 w 584"/>
              <a:gd name="T79" fmla="*/ 340 h 584"/>
              <a:gd name="T80" fmla="*/ 193 w 584"/>
              <a:gd name="T81" fmla="*/ 326 h 584"/>
              <a:gd name="T82" fmla="*/ 193 w 584"/>
              <a:gd name="T83" fmla="*/ 258 h 584"/>
              <a:gd name="T84" fmla="*/ 175 w 584"/>
              <a:gd name="T85" fmla="*/ 244 h 584"/>
              <a:gd name="T86" fmla="*/ 140 w 584"/>
              <a:gd name="T87" fmla="*/ 214 h 584"/>
              <a:gd name="T88" fmla="*/ 172 w 584"/>
              <a:gd name="T89" fmla="*/ 171 h 584"/>
              <a:gd name="T90" fmla="*/ 214 w 584"/>
              <a:gd name="T91" fmla="*/ 140 h 584"/>
              <a:gd name="T92" fmla="*/ 244 w 584"/>
              <a:gd name="T93" fmla="*/ 175 h 584"/>
              <a:gd name="T94" fmla="*/ 259 w 584"/>
              <a:gd name="T95" fmla="*/ 193 h 584"/>
              <a:gd name="T96" fmla="*/ 326 w 584"/>
              <a:gd name="T97" fmla="*/ 193 h 584"/>
              <a:gd name="T98" fmla="*/ 340 w 584"/>
              <a:gd name="T99" fmla="*/ 175 h 584"/>
              <a:gd name="T100" fmla="*/ 370 w 584"/>
              <a:gd name="T101" fmla="*/ 140 h 584"/>
              <a:gd name="T102" fmla="*/ 413 w 584"/>
              <a:gd name="T103" fmla="*/ 171 h 584"/>
              <a:gd name="T104" fmla="*/ 444 w 584"/>
              <a:gd name="T105" fmla="*/ 214 h 584"/>
              <a:gd name="T106" fmla="*/ 409 w 584"/>
              <a:gd name="T107" fmla="*/ 244 h 584"/>
              <a:gd name="T108" fmla="*/ 392 w 584"/>
              <a:gd name="T109" fmla="*/ 258 h 584"/>
              <a:gd name="T110" fmla="*/ 392 w 584"/>
              <a:gd name="T111" fmla="*/ 326 h 5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584" h="584">
                <a:moveTo>
                  <a:pt x="578" y="250"/>
                </a:moveTo>
                <a:lnTo>
                  <a:pt x="573" y="247"/>
                </a:lnTo>
                <a:lnTo>
                  <a:pt x="569" y="245"/>
                </a:lnTo>
                <a:lnTo>
                  <a:pt x="565" y="244"/>
                </a:lnTo>
                <a:lnTo>
                  <a:pt x="560" y="243"/>
                </a:lnTo>
                <a:lnTo>
                  <a:pt x="505" y="243"/>
                </a:lnTo>
                <a:lnTo>
                  <a:pt x="502" y="228"/>
                </a:lnTo>
                <a:lnTo>
                  <a:pt x="497" y="214"/>
                </a:lnTo>
                <a:lnTo>
                  <a:pt x="491" y="199"/>
                </a:lnTo>
                <a:lnTo>
                  <a:pt x="484" y="185"/>
                </a:lnTo>
                <a:lnTo>
                  <a:pt x="476" y="172"/>
                </a:lnTo>
                <a:lnTo>
                  <a:pt x="468" y="161"/>
                </a:lnTo>
                <a:lnTo>
                  <a:pt x="458" y="149"/>
                </a:lnTo>
                <a:lnTo>
                  <a:pt x="447" y="137"/>
                </a:lnTo>
                <a:lnTo>
                  <a:pt x="435" y="126"/>
                </a:lnTo>
                <a:lnTo>
                  <a:pt x="423" y="116"/>
                </a:lnTo>
                <a:lnTo>
                  <a:pt x="411" y="108"/>
                </a:lnTo>
                <a:lnTo>
                  <a:pt x="398" y="100"/>
                </a:lnTo>
                <a:lnTo>
                  <a:pt x="384" y="94"/>
                </a:lnTo>
                <a:lnTo>
                  <a:pt x="370" y="87"/>
                </a:lnTo>
                <a:lnTo>
                  <a:pt x="356" y="83"/>
                </a:lnTo>
                <a:lnTo>
                  <a:pt x="341" y="79"/>
                </a:lnTo>
                <a:lnTo>
                  <a:pt x="341" y="23"/>
                </a:lnTo>
                <a:lnTo>
                  <a:pt x="340" y="19"/>
                </a:lnTo>
                <a:lnTo>
                  <a:pt x="339" y="15"/>
                </a:lnTo>
                <a:lnTo>
                  <a:pt x="337" y="11"/>
                </a:lnTo>
                <a:lnTo>
                  <a:pt x="334" y="7"/>
                </a:lnTo>
                <a:lnTo>
                  <a:pt x="330" y="4"/>
                </a:lnTo>
                <a:lnTo>
                  <a:pt x="326" y="2"/>
                </a:lnTo>
                <a:lnTo>
                  <a:pt x="322" y="0"/>
                </a:lnTo>
                <a:lnTo>
                  <a:pt x="316" y="0"/>
                </a:lnTo>
                <a:lnTo>
                  <a:pt x="268" y="0"/>
                </a:lnTo>
                <a:lnTo>
                  <a:pt x="263" y="0"/>
                </a:lnTo>
                <a:lnTo>
                  <a:pt x="259" y="2"/>
                </a:lnTo>
                <a:lnTo>
                  <a:pt x="255" y="4"/>
                </a:lnTo>
                <a:lnTo>
                  <a:pt x="251" y="7"/>
                </a:lnTo>
                <a:lnTo>
                  <a:pt x="247" y="11"/>
                </a:lnTo>
                <a:lnTo>
                  <a:pt x="245" y="15"/>
                </a:lnTo>
                <a:lnTo>
                  <a:pt x="244" y="19"/>
                </a:lnTo>
                <a:lnTo>
                  <a:pt x="244" y="23"/>
                </a:lnTo>
                <a:lnTo>
                  <a:pt x="244" y="79"/>
                </a:lnTo>
                <a:lnTo>
                  <a:pt x="229" y="83"/>
                </a:lnTo>
                <a:lnTo>
                  <a:pt x="214" y="87"/>
                </a:lnTo>
                <a:lnTo>
                  <a:pt x="200" y="94"/>
                </a:lnTo>
                <a:lnTo>
                  <a:pt x="187" y="100"/>
                </a:lnTo>
                <a:lnTo>
                  <a:pt x="174" y="108"/>
                </a:lnTo>
                <a:lnTo>
                  <a:pt x="161" y="116"/>
                </a:lnTo>
                <a:lnTo>
                  <a:pt x="149" y="126"/>
                </a:lnTo>
                <a:lnTo>
                  <a:pt x="137" y="137"/>
                </a:lnTo>
                <a:lnTo>
                  <a:pt x="127" y="149"/>
                </a:lnTo>
                <a:lnTo>
                  <a:pt x="118" y="161"/>
                </a:lnTo>
                <a:lnTo>
                  <a:pt x="108" y="172"/>
                </a:lnTo>
                <a:lnTo>
                  <a:pt x="100" y="185"/>
                </a:lnTo>
                <a:lnTo>
                  <a:pt x="94" y="199"/>
                </a:lnTo>
                <a:lnTo>
                  <a:pt x="87" y="214"/>
                </a:lnTo>
                <a:lnTo>
                  <a:pt x="83" y="228"/>
                </a:lnTo>
                <a:lnTo>
                  <a:pt x="79" y="243"/>
                </a:lnTo>
                <a:lnTo>
                  <a:pt x="25" y="243"/>
                </a:lnTo>
                <a:lnTo>
                  <a:pt x="19" y="244"/>
                </a:lnTo>
                <a:lnTo>
                  <a:pt x="15" y="245"/>
                </a:lnTo>
                <a:lnTo>
                  <a:pt x="11" y="247"/>
                </a:lnTo>
                <a:lnTo>
                  <a:pt x="8" y="250"/>
                </a:lnTo>
                <a:lnTo>
                  <a:pt x="4" y="255"/>
                </a:lnTo>
                <a:lnTo>
                  <a:pt x="2" y="258"/>
                </a:lnTo>
                <a:lnTo>
                  <a:pt x="1" y="262"/>
                </a:lnTo>
                <a:lnTo>
                  <a:pt x="0" y="267"/>
                </a:lnTo>
                <a:lnTo>
                  <a:pt x="0" y="316"/>
                </a:lnTo>
                <a:lnTo>
                  <a:pt x="1" y="320"/>
                </a:lnTo>
                <a:lnTo>
                  <a:pt x="2" y="326"/>
                </a:lnTo>
                <a:lnTo>
                  <a:pt x="4" y="329"/>
                </a:lnTo>
                <a:lnTo>
                  <a:pt x="8" y="333"/>
                </a:lnTo>
                <a:lnTo>
                  <a:pt x="11" y="337"/>
                </a:lnTo>
                <a:lnTo>
                  <a:pt x="15" y="339"/>
                </a:lnTo>
                <a:lnTo>
                  <a:pt x="19" y="340"/>
                </a:lnTo>
                <a:lnTo>
                  <a:pt x="25" y="341"/>
                </a:lnTo>
                <a:lnTo>
                  <a:pt x="79" y="341"/>
                </a:lnTo>
                <a:lnTo>
                  <a:pt x="83" y="355"/>
                </a:lnTo>
                <a:lnTo>
                  <a:pt x="87" y="370"/>
                </a:lnTo>
                <a:lnTo>
                  <a:pt x="94" y="384"/>
                </a:lnTo>
                <a:lnTo>
                  <a:pt x="100" y="397"/>
                </a:lnTo>
                <a:lnTo>
                  <a:pt x="108" y="410"/>
                </a:lnTo>
                <a:lnTo>
                  <a:pt x="118" y="423"/>
                </a:lnTo>
                <a:lnTo>
                  <a:pt x="127" y="435"/>
                </a:lnTo>
                <a:lnTo>
                  <a:pt x="137" y="447"/>
                </a:lnTo>
                <a:lnTo>
                  <a:pt x="149" y="458"/>
                </a:lnTo>
                <a:lnTo>
                  <a:pt x="161" y="467"/>
                </a:lnTo>
                <a:lnTo>
                  <a:pt x="174" y="476"/>
                </a:lnTo>
                <a:lnTo>
                  <a:pt x="187" y="483"/>
                </a:lnTo>
                <a:lnTo>
                  <a:pt x="200" y="490"/>
                </a:lnTo>
                <a:lnTo>
                  <a:pt x="214" y="496"/>
                </a:lnTo>
                <a:lnTo>
                  <a:pt x="229" y="501"/>
                </a:lnTo>
                <a:lnTo>
                  <a:pt x="244" y="505"/>
                </a:lnTo>
                <a:lnTo>
                  <a:pt x="244" y="559"/>
                </a:lnTo>
                <a:lnTo>
                  <a:pt x="244" y="564"/>
                </a:lnTo>
                <a:lnTo>
                  <a:pt x="245" y="569"/>
                </a:lnTo>
                <a:lnTo>
                  <a:pt x="247" y="573"/>
                </a:lnTo>
                <a:lnTo>
                  <a:pt x="251" y="576"/>
                </a:lnTo>
                <a:lnTo>
                  <a:pt x="255" y="580"/>
                </a:lnTo>
                <a:lnTo>
                  <a:pt x="259" y="582"/>
                </a:lnTo>
                <a:lnTo>
                  <a:pt x="263" y="584"/>
                </a:lnTo>
                <a:lnTo>
                  <a:pt x="268" y="584"/>
                </a:lnTo>
                <a:lnTo>
                  <a:pt x="316" y="584"/>
                </a:lnTo>
                <a:lnTo>
                  <a:pt x="322" y="584"/>
                </a:lnTo>
                <a:lnTo>
                  <a:pt x="326" y="582"/>
                </a:lnTo>
                <a:lnTo>
                  <a:pt x="330" y="580"/>
                </a:lnTo>
                <a:lnTo>
                  <a:pt x="334" y="576"/>
                </a:lnTo>
                <a:lnTo>
                  <a:pt x="337" y="573"/>
                </a:lnTo>
                <a:lnTo>
                  <a:pt x="339" y="569"/>
                </a:lnTo>
                <a:lnTo>
                  <a:pt x="340" y="564"/>
                </a:lnTo>
                <a:lnTo>
                  <a:pt x="341" y="559"/>
                </a:lnTo>
                <a:lnTo>
                  <a:pt x="341" y="505"/>
                </a:lnTo>
                <a:lnTo>
                  <a:pt x="356" y="501"/>
                </a:lnTo>
                <a:lnTo>
                  <a:pt x="370" y="496"/>
                </a:lnTo>
                <a:lnTo>
                  <a:pt x="384" y="490"/>
                </a:lnTo>
                <a:lnTo>
                  <a:pt x="398" y="483"/>
                </a:lnTo>
                <a:lnTo>
                  <a:pt x="411" y="476"/>
                </a:lnTo>
                <a:lnTo>
                  <a:pt x="423" y="467"/>
                </a:lnTo>
                <a:lnTo>
                  <a:pt x="435" y="458"/>
                </a:lnTo>
                <a:lnTo>
                  <a:pt x="447" y="447"/>
                </a:lnTo>
                <a:lnTo>
                  <a:pt x="458" y="435"/>
                </a:lnTo>
                <a:lnTo>
                  <a:pt x="468" y="423"/>
                </a:lnTo>
                <a:lnTo>
                  <a:pt x="476" y="410"/>
                </a:lnTo>
                <a:lnTo>
                  <a:pt x="484" y="397"/>
                </a:lnTo>
                <a:lnTo>
                  <a:pt x="491" y="384"/>
                </a:lnTo>
                <a:lnTo>
                  <a:pt x="497" y="370"/>
                </a:lnTo>
                <a:lnTo>
                  <a:pt x="502" y="355"/>
                </a:lnTo>
                <a:lnTo>
                  <a:pt x="505" y="341"/>
                </a:lnTo>
                <a:lnTo>
                  <a:pt x="560" y="341"/>
                </a:lnTo>
                <a:lnTo>
                  <a:pt x="565" y="340"/>
                </a:lnTo>
                <a:lnTo>
                  <a:pt x="569" y="339"/>
                </a:lnTo>
                <a:lnTo>
                  <a:pt x="573" y="337"/>
                </a:lnTo>
                <a:lnTo>
                  <a:pt x="578" y="333"/>
                </a:lnTo>
                <a:lnTo>
                  <a:pt x="581" y="329"/>
                </a:lnTo>
                <a:lnTo>
                  <a:pt x="583" y="326"/>
                </a:lnTo>
                <a:lnTo>
                  <a:pt x="584" y="320"/>
                </a:lnTo>
                <a:lnTo>
                  <a:pt x="584" y="316"/>
                </a:lnTo>
                <a:lnTo>
                  <a:pt x="584" y="267"/>
                </a:lnTo>
                <a:lnTo>
                  <a:pt x="584" y="262"/>
                </a:lnTo>
                <a:lnTo>
                  <a:pt x="583" y="258"/>
                </a:lnTo>
                <a:lnTo>
                  <a:pt x="581" y="255"/>
                </a:lnTo>
                <a:lnTo>
                  <a:pt x="578" y="250"/>
                </a:lnTo>
                <a:close/>
                <a:moveTo>
                  <a:pt x="397" y="333"/>
                </a:moveTo>
                <a:lnTo>
                  <a:pt x="401" y="337"/>
                </a:lnTo>
                <a:lnTo>
                  <a:pt x="405" y="339"/>
                </a:lnTo>
                <a:lnTo>
                  <a:pt x="409" y="340"/>
                </a:lnTo>
                <a:lnTo>
                  <a:pt x="414" y="341"/>
                </a:lnTo>
                <a:lnTo>
                  <a:pt x="456" y="341"/>
                </a:lnTo>
                <a:lnTo>
                  <a:pt x="452" y="351"/>
                </a:lnTo>
                <a:lnTo>
                  <a:pt x="448" y="360"/>
                </a:lnTo>
                <a:lnTo>
                  <a:pt x="444" y="370"/>
                </a:lnTo>
                <a:lnTo>
                  <a:pt x="438" y="379"/>
                </a:lnTo>
                <a:lnTo>
                  <a:pt x="433" y="387"/>
                </a:lnTo>
                <a:lnTo>
                  <a:pt x="427" y="396"/>
                </a:lnTo>
                <a:lnTo>
                  <a:pt x="420" y="405"/>
                </a:lnTo>
                <a:lnTo>
                  <a:pt x="413" y="412"/>
                </a:lnTo>
                <a:lnTo>
                  <a:pt x="405" y="420"/>
                </a:lnTo>
                <a:lnTo>
                  <a:pt x="396" y="426"/>
                </a:lnTo>
                <a:lnTo>
                  <a:pt x="389" y="433"/>
                </a:lnTo>
                <a:lnTo>
                  <a:pt x="379" y="438"/>
                </a:lnTo>
                <a:lnTo>
                  <a:pt x="370" y="443"/>
                </a:lnTo>
                <a:lnTo>
                  <a:pt x="361" y="448"/>
                </a:lnTo>
                <a:lnTo>
                  <a:pt x="351" y="452"/>
                </a:lnTo>
                <a:lnTo>
                  <a:pt x="341" y="455"/>
                </a:lnTo>
                <a:lnTo>
                  <a:pt x="341" y="413"/>
                </a:lnTo>
                <a:lnTo>
                  <a:pt x="340" y="409"/>
                </a:lnTo>
                <a:lnTo>
                  <a:pt x="339" y="405"/>
                </a:lnTo>
                <a:lnTo>
                  <a:pt x="337" y="400"/>
                </a:lnTo>
                <a:lnTo>
                  <a:pt x="334" y="396"/>
                </a:lnTo>
                <a:lnTo>
                  <a:pt x="330" y="393"/>
                </a:lnTo>
                <a:lnTo>
                  <a:pt x="326" y="391"/>
                </a:lnTo>
                <a:lnTo>
                  <a:pt x="322" y="390"/>
                </a:lnTo>
                <a:lnTo>
                  <a:pt x="316" y="390"/>
                </a:lnTo>
                <a:lnTo>
                  <a:pt x="268" y="390"/>
                </a:lnTo>
                <a:lnTo>
                  <a:pt x="263" y="390"/>
                </a:lnTo>
                <a:lnTo>
                  <a:pt x="259" y="391"/>
                </a:lnTo>
                <a:lnTo>
                  <a:pt x="255" y="393"/>
                </a:lnTo>
                <a:lnTo>
                  <a:pt x="251" y="396"/>
                </a:lnTo>
                <a:lnTo>
                  <a:pt x="247" y="400"/>
                </a:lnTo>
                <a:lnTo>
                  <a:pt x="245" y="405"/>
                </a:lnTo>
                <a:lnTo>
                  <a:pt x="244" y="409"/>
                </a:lnTo>
                <a:lnTo>
                  <a:pt x="244" y="413"/>
                </a:lnTo>
                <a:lnTo>
                  <a:pt x="244" y="455"/>
                </a:lnTo>
                <a:lnTo>
                  <a:pt x="233" y="452"/>
                </a:lnTo>
                <a:lnTo>
                  <a:pt x="224" y="448"/>
                </a:lnTo>
                <a:lnTo>
                  <a:pt x="214" y="443"/>
                </a:lnTo>
                <a:lnTo>
                  <a:pt x="205" y="438"/>
                </a:lnTo>
                <a:lnTo>
                  <a:pt x="197" y="433"/>
                </a:lnTo>
                <a:lnTo>
                  <a:pt x="188" y="426"/>
                </a:lnTo>
                <a:lnTo>
                  <a:pt x="179" y="420"/>
                </a:lnTo>
                <a:lnTo>
                  <a:pt x="172" y="412"/>
                </a:lnTo>
                <a:lnTo>
                  <a:pt x="164" y="405"/>
                </a:lnTo>
                <a:lnTo>
                  <a:pt x="158" y="396"/>
                </a:lnTo>
                <a:lnTo>
                  <a:pt x="151" y="387"/>
                </a:lnTo>
                <a:lnTo>
                  <a:pt x="146" y="379"/>
                </a:lnTo>
                <a:lnTo>
                  <a:pt x="140" y="370"/>
                </a:lnTo>
                <a:lnTo>
                  <a:pt x="136" y="360"/>
                </a:lnTo>
                <a:lnTo>
                  <a:pt x="133" y="351"/>
                </a:lnTo>
                <a:lnTo>
                  <a:pt x="130" y="341"/>
                </a:lnTo>
                <a:lnTo>
                  <a:pt x="171" y="341"/>
                </a:lnTo>
                <a:lnTo>
                  <a:pt x="175" y="340"/>
                </a:lnTo>
                <a:lnTo>
                  <a:pt x="180" y="339"/>
                </a:lnTo>
                <a:lnTo>
                  <a:pt x="184" y="337"/>
                </a:lnTo>
                <a:lnTo>
                  <a:pt x="188" y="333"/>
                </a:lnTo>
                <a:lnTo>
                  <a:pt x="191" y="329"/>
                </a:lnTo>
                <a:lnTo>
                  <a:pt x="193" y="326"/>
                </a:lnTo>
                <a:lnTo>
                  <a:pt x="194" y="320"/>
                </a:lnTo>
                <a:lnTo>
                  <a:pt x="195" y="316"/>
                </a:lnTo>
                <a:lnTo>
                  <a:pt x="195" y="267"/>
                </a:lnTo>
                <a:lnTo>
                  <a:pt x="194" y="262"/>
                </a:lnTo>
                <a:lnTo>
                  <a:pt x="193" y="258"/>
                </a:lnTo>
                <a:lnTo>
                  <a:pt x="191" y="255"/>
                </a:lnTo>
                <a:lnTo>
                  <a:pt x="188" y="250"/>
                </a:lnTo>
                <a:lnTo>
                  <a:pt x="184" y="247"/>
                </a:lnTo>
                <a:lnTo>
                  <a:pt x="180" y="245"/>
                </a:lnTo>
                <a:lnTo>
                  <a:pt x="175" y="244"/>
                </a:lnTo>
                <a:lnTo>
                  <a:pt x="171" y="243"/>
                </a:lnTo>
                <a:lnTo>
                  <a:pt x="130" y="243"/>
                </a:lnTo>
                <a:lnTo>
                  <a:pt x="133" y="233"/>
                </a:lnTo>
                <a:lnTo>
                  <a:pt x="136" y="223"/>
                </a:lnTo>
                <a:lnTo>
                  <a:pt x="140" y="214"/>
                </a:lnTo>
                <a:lnTo>
                  <a:pt x="146" y="205"/>
                </a:lnTo>
                <a:lnTo>
                  <a:pt x="151" y="196"/>
                </a:lnTo>
                <a:lnTo>
                  <a:pt x="158" y="188"/>
                </a:lnTo>
                <a:lnTo>
                  <a:pt x="164" y="179"/>
                </a:lnTo>
                <a:lnTo>
                  <a:pt x="172" y="171"/>
                </a:lnTo>
                <a:lnTo>
                  <a:pt x="179" y="164"/>
                </a:lnTo>
                <a:lnTo>
                  <a:pt x="188" y="157"/>
                </a:lnTo>
                <a:lnTo>
                  <a:pt x="197" y="151"/>
                </a:lnTo>
                <a:lnTo>
                  <a:pt x="205" y="145"/>
                </a:lnTo>
                <a:lnTo>
                  <a:pt x="214" y="140"/>
                </a:lnTo>
                <a:lnTo>
                  <a:pt x="224" y="136"/>
                </a:lnTo>
                <a:lnTo>
                  <a:pt x="233" y="131"/>
                </a:lnTo>
                <a:lnTo>
                  <a:pt x="244" y="128"/>
                </a:lnTo>
                <a:lnTo>
                  <a:pt x="244" y="170"/>
                </a:lnTo>
                <a:lnTo>
                  <a:pt x="244" y="175"/>
                </a:lnTo>
                <a:lnTo>
                  <a:pt x="245" y="179"/>
                </a:lnTo>
                <a:lnTo>
                  <a:pt x="247" y="183"/>
                </a:lnTo>
                <a:lnTo>
                  <a:pt x="251" y="188"/>
                </a:lnTo>
                <a:lnTo>
                  <a:pt x="255" y="190"/>
                </a:lnTo>
                <a:lnTo>
                  <a:pt x="259" y="193"/>
                </a:lnTo>
                <a:lnTo>
                  <a:pt x="263" y="194"/>
                </a:lnTo>
                <a:lnTo>
                  <a:pt x="268" y="194"/>
                </a:lnTo>
                <a:lnTo>
                  <a:pt x="316" y="194"/>
                </a:lnTo>
                <a:lnTo>
                  <a:pt x="322" y="194"/>
                </a:lnTo>
                <a:lnTo>
                  <a:pt x="326" y="193"/>
                </a:lnTo>
                <a:lnTo>
                  <a:pt x="330" y="190"/>
                </a:lnTo>
                <a:lnTo>
                  <a:pt x="334" y="188"/>
                </a:lnTo>
                <a:lnTo>
                  <a:pt x="337" y="183"/>
                </a:lnTo>
                <a:lnTo>
                  <a:pt x="339" y="179"/>
                </a:lnTo>
                <a:lnTo>
                  <a:pt x="340" y="175"/>
                </a:lnTo>
                <a:lnTo>
                  <a:pt x="341" y="170"/>
                </a:lnTo>
                <a:lnTo>
                  <a:pt x="341" y="128"/>
                </a:lnTo>
                <a:lnTo>
                  <a:pt x="351" y="131"/>
                </a:lnTo>
                <a:lnTo>
                  <a:pt x="361" y="136"/>
                </a:lnTo>
                <a:lnTo>
                  <a:pt x="370" y="140"/>
                </a:lnTo>
                <a:lnTo>
                  <a:pt x="379" y="145"/>
                </a:lnTo>
                <a:lnTo>
                  <a:pt x="389" y="151"/>
                </a:lnTo>
                <a:lnTo>
                  <a:pt x="396" y="157"/>
                </a:lnTo>
                <a:lnTo>
                  <a:pt x="405" y="164"/>
                </a:lnTo>
                <a:lnTo>
                  <a:pt x="413" y="171"/>
                </a:lnTo>
                <a:lnTo>
                  <a:pt x="420" y="179"/>
                </a:lnTo>
                <a:lnTo>
                  <a:pt x="427" y="188"/>
                </a:lnTo>
                <a:lnTo>
                  <a:pt x="433" y="196"/>
                </a:lnTo>
                <a:lnTo>
                  <a:pt x="438" y="205"/>
                </a:lnTo>
                <a:lnTo>
                  <a:pt x="444" y="214"/>
                </a:lnTo>
                <a:lnTo>
                  <a:pt x="448" y="223"/>
                </a:lnTo>
                <a:lnTo>
                  <a:pt x="452" y="233"/>
                </a:lnTo>
                <a:lnTo>
                  <a:pt x="456" y="243"/>
                </a:lnTo>
                <a:lnTo>
                  <a:pt x="414" y="243"/>
                </a:lnTo>
                <a:lnTo>
                  <a:pt x="409" y="244"/>
                </a:lnTo>
                <a:lnTo>
                  <a:pt x="405" y="245"/>
                </a:lnTo>
                <a:lnTo>
                  <a:pt x="401" y="247"/>
                </a:lnTo>
                <a:lnTo>
                  <a:pt x="397" y="250"/>
                </a:lnTo>
                <a:lnTo>
                  <a:pt x="394" y="255"/>
                </a:lnTo>
                <a:lnTo>
                  <a:pt x="392" y="258"/>
                </a:lnTo>
                <a:lnTo>
                  <a:pt x="390" y="262"/>
                </a:lnTo>
                <a:lnTo>
                  <a:pt x="390" y="267"/>
                </a:lnTo>
                <a:lnTo>
                  <a:pt x="390" y="316"/>
                </a:lnTo>
                <a:lnTo>
                  <a:pt x="390" y="320"/>
                </a:lnTo>
                <a:lnTo>
                  <a:pt x="392" y="326"/>
                </a:lnTo>
                <a:lnTo>
                  <a:pt x="394" y="329"/>
                </a:lnTo>
                <a:lnTo>
                  <a:pt x="397" y="333"/>
                </a:lnTo>
                <a:close/>
              </a:path>
            </a:pathLst>
          </a:custGeom>
          <a:solidFill>
            <a:schemeClr val="accent1"/>
          </a:solidFill>
          <a:ln>
            <a:noFill/>
          </a:ln>
        </p:spPr>
        <p:txBody>
          <a:bodyPr vert="horz" wrap="square" lIns="243792" tIns="121896" rIns="243792" bIns="121896" numCol="1" anchor="t" anchorCtr="0" compatLnSpc="1">
            <a:prstTxWarp prst="textNoShape">
              <a:avLst/>
            </a:prstTxWarp>
          </a:bodyPr>
          <a:lstStyle/>
          <a:p>
            <a:endParaRPr lang="ru-RU" sz="2400"/>
          </a:p>
        </p:txBody>
      </p:sp>
      <p:sp>
        <p:nvSpPr>
          <p:cNvPr id="62" name="Freeform 66"/>
          <p:cNvSpPr>
            <a:spLocks noEditPoints="1"/>
          </p:cNvSpPr>
          <p:nvPr/>
        </p:nvSpPr>
        <p:spPr bwMode="auto">
          <a:xfrm>
            <a:off x="1485611" y="5598830"/>
            <a:ext cx="685666" cy="689900"/>
          </a:xfrm>
          <a:custGeom>
            <a:avLst/>
            <a:gdLst>
              <a:gd name="T0" fmla="*/ 430 w 487"/>
              <a:gd name="T1" fmla="*/ 360 h 487"/>
              <a:gd name="T2" fmla="*/ 413 w 487"/>
              <a:gd name="T3" fmla="*/ 314 h 487"/>
              <a:gd name="T4" fmla="*/ 483 w 487"/>
              <a:gd name="T5" fmla="*/ 287 h 487"/>
              <a:gd name="T6" fmla="*/ 486 w 487"/>
              <a:gd name="T7" fmla="*/ 205 h 487"/>
              <a:gd name="T8" fmla="*/ 420 w 487"/>
              <a:gd name="T9" fmla="*/ 188 h 487"/>
              <a:gd name="T10" fmla="*/ 424 w 487"/>
              <a:gd name="T11" fmla="*/ 134 h 487"/>
              <a:gd name="T12" fmla="*/ 442 w 487"/>
              <a:gd name="T13" fmla="*/ 107 h 487"/>
              <a:gd name="T14" fmla="*/ 428 w 487"/>
              <a:gd name="T15" fmla="*/ 87 h 487"/>
              <a:gd name="T16" fmla="*/ 380 w 487"/>
              <a:gd name="T17" fmla="*/ 43 h 487"/>
              <a:gd name="T18" fmla="*/ 312 w 487"/>
              <a:gd name="T19" fmla="*/ 73 h 487"/>
              <a:gd name="T20" fmla="*/ 286 w 487"/>
              <a:gd name="T21" fmla="*/ 3 h 487"/>
              <a:gd name="T22" fmla="*/ 204 w 487"/>
              <a:gd name="T23" fmla="*/ 0 h 487"/>
              <a:gd name="T24" fmla="*/ 194 w 487"/>
              <a:gd name="T25" fmla="*/ 19 h 487"/>
              <a:gd name="T26" fmla="*/ 172 w 487"/>
              <a:gd name="T27" fmla="*/ 74 h 487"/>
              <a:gd name="T28" fmla="*/ 106 w 487"/>
              <a:gd name="T29" fmla="*/ 43 h 487"/>
              <a:gd name="T30" fmla="*/ 76 w 487"/>
              <a:gd name="T31" fmla="*/ 65 h 487"/>
              <a:gd name="T32" fmla="*/ 45 w 487"/>
              <a:gd name="T33" fmla="*/ 100 h 487"/>
              <a:gd name="T34" fmla="*/ 45 w 487"/>
              <a:gd name="T35" fmla="*/ 115 h 487"/>
              <a:gd name="T36" fmla="*/ 79 w 487"/>
              <a:gd name="T37" fmla="*/ 158 h 487"/>
              <a:gd name="T38" fmla="*/ 5 w 487"/>
              <a:gd name="T39" fmla="*/ 197 h 487"/>
              <a:gd name="T40" fmla="*/ 0 w 487"/>
              <a:gd name="T41" fmla="*/ 278 h 487"/>
              <a:gd name="T42" fmla="*/ 8 w 487"/>
              <a:gd name="T43" fmla="*/ 289 h 487"/>
              <a:gd name="T44" fmla="*/ 72 w 487"/>
              <a:gd name="T45" fmla="*/ 340 h 487"/>
              <a:gd name="T46" fmla="*/ 44 w 487"/>
              <a:gd name="T47" fmla="*/ 376 h 487"/>
              <a:gd name="T48" fmla="*/ 51 w 487"/>
              <a:gd name="T49" fmla="*/ 394 h 487"/>
              <a:gd name="T50" fmla="*/ 102 w 487"/>
              <a:gd name="T51" fmla="*/ 443 h 487"/>
              <a:gd name="T52" fmla="*/ 159 w 487"/>
              <a:gd name="T53" fmla="*/ 408 h 487"/>
              <a:gd name="T54" fmla="*/ 197 w 487"/>
              <a:gd name="T55" fmla="*/ 481 h 487"/>
              <a:gd name="T56" fmla="*/ 278 w 487"/>
              <a:gd name="T57" fmla="*/ 487 h 487"/>
              <a:gd name="T58" fmla="*/ 290 w 487"/>
              <a:gd name="T59" fmla="*/ 478 h 487"/>
              <a:gd name="T60" fmla="*/ 299 w 487"/>
              <a:gd name="T61" fmla="*/ 418 h 487"/>
              <a:gd name="T62" fmla="*/ 375 w 487"/>
              <a:gd name="T63" fmla="*/ 443 h 487"/>
              <a:gd name="T64" fmla="*/ 399 w 487"/>
              <a:gd name="T65" fmla="*/ 431 h 487"/>
              <a:gd name="T66" fmla="*/ 436 w 487"/>
              <a:gd name="T67" fmla="*/ 394 h 487"/>
              <a:gd name="T68" fmla="*/ 312 w 487"/>
              <a:gd name="T69" fmla="*/ 313 h 487"/>
              <a:gd name="T70" fmla="*/ 280 w 487"/>
              <a:gd name="T71" fmla="*/ 334 h 487"/>
              <a:gd name="T72" fmla="*/ 243 w 487"/>
              <a:gd name="T73" fmla="*/ 341 h 487"/>
              <a:gd name="T74" fmla="*/ 206 w 487"/>
              <a:gd name="T75" fmla="*/ 334 h 487"/>
              <a:gd name="T76" fmla="*/ 174 w 487"/>
              <a:gd name="T77" fmla="*/ 313 h 487"/>
              <a:gd name="T78" fmla="*/ 153 w 487"/>
              <a:gd name="T79" fmla="*/ 281 h 487"/>
              <a:gd name="T80" fmla="*/ 145 w 487"/>
              <a:gd name="T81" fmla="*/ 243 h 487"/>
              <a:gd name="T82" fmla="*/ 153 w 487"/>
              <a:gd name="T83" fmla="*/ 206 h 487"/>
              <a:gd name="T84" fmla="*/ 174 w 487"/>
              <a:gd name="T85" fmla="*/ 174 h 487"/>
              <a:gd name="T86" fmla="*/ 206 w 487"/>
              <a:gd name="T87" fmla="*/ 153 h 487"/>
              <a:gd name="T88" fmla="*/ 243 w 487"/>
              <a:gd name="T89" fmla="*/ 146 h 487"/>
              <a:gd name="T90" fmla="*/ 280 w 487"/>
              <a:gd name="T91" fmla="*/ 153 h 487"/>
              <a:gd name="T92" fmla="*/ 312 w 487"/>
              <a:gd name="T93" fmla="*/ 174 h 487"/>
              <a:gd name="T94" fmla="*/ 333 w 487"/>
              <a:gd name="T95" fmla="*/ 206 h 487"/>
              <a:gd name="T96" fmla="*/ 341 w 487"/>
              <a:gd name="T97" fmla="*/ 243 h 487"/>
              <a:gd name="T98" fmla="*/ 333 w 487"/>
              <a:gd name="T99" fmla="*/ 281 h 487"/>
              <a:gd name="T100" fmla="*/ 312 w 487"/>
              <a:gd name="T101" fmla="*/ 313 h 4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487" h="487">
                <a:moveTo>
                  <a:pt x="443" y="381"/>
                </a:moveTo>
                <a:lnTo>
                  <a:pt x="442" y="376"/>
                </a:lnTo>
                <a:lnTo>
                  <a:pt x="441" y="372"/>
                </a:lnTo>
                <a:lnTo>
                  <a:pt x="430" y="360"/>
                </a:lnTo>
                <a:lnTo>
                  <a:pt x="422" y="349"/>
                </a:lnTo>
                <a:lnTo>
                  <a:pt x="413" y="338"/>
                </a:lnTo>
                <a:lnTo>
                  <a:pt x="407" y="329"/>
                </a:lnTo>
                <a:lnTo>
                  <a:pt x="413" y="314"/>
                </a:lnTo>
                <a:lnTo>
                  <a:pt x="419" y="300"/>
                </a:lnTo>
                <a:lnTo>
                  <a:pt x="478" y="291"/>
                </a:lnTo>
                <a:lnTo>
                  <a:pt x="481" y="290"/>
                </a:lnTo>
                <a:lnTo>
                  <a:pt x="483" y="287"/>
                </a:lnTo>
                <a:lnTo>
                  <a:pt x="486" y="283"/>
                </a:lnTo>
                <a:lnTo>
                  <a:pt x="487" y="279"/>
                </a:lnTo>
                <a:lnTo>
                  <a:pt x="487" y="209"/>
                </a:lnTo>
                <a:lnTo>
                  <a:pt x="486" y="205"/>
                </a:lnTo>
                <a:lnTo>
                  <a:pt x="483" y="201"/>
                </a:lnTo>
                <a:lnTo>
                  <a:pt x="481" y="199"/>
                </a:lnTo>
                <a:lnTo>
                  <a:pt x="477" y="197"/>
                </a:lnTo>
                <a:lnTo>
                  <a:pt x="420" y="188"/>
                </a:lnTo>
                <a:lnTo>
                  <a:pt x="414" y="174"/>
                </a:lnTo>
                <a:lnTo>
                  <a:pt x="407" y="157"/>
                </a:lnTo>
                <a:lnTo>
                  <a:pt x="413" y="147"/>
                </a:lnTo>
                <a:lnTo>
                  <a:pt x="424" y="134"/>
                </a:lnTo>
                <a:lnTo>
                  <a:pt x="434" y="122"/>
                </a:lnTo>
                <a:lnTo>
                  <a:pt x="440" y="114"/>
                </a:lnTo>
                <a:lnTo>
                  <a:pt x="441" y="111"/>
                </a:lnTo>
                <a:lnTo>
                  <a:pt x="442" y="107"/>
                </a:lnTo>
                <a:lnTo>
                  <a:pt x="441" y="104"/>
                </a:lnTo>
                <a:lnTo>
                  <a:pt x="439" y="99"/>
                </a:lnTo>
                <a:lnTo>
                  <a:pt x="435" y="93"/>
                </a:lnTo>
                <a:lnTo>
                  <a:pt x="428" y="87"/>
                </a:lnTo>
                <a:lnTo>
                  <a:pt x="411" y="68"/>
                </a:lnTo>
                <a:lnTo>
                  <a:pt x="387" y="46"/>
                </a:lnTo>
                <a:lnTo>
                  <a:pt x="384" y="44"/>
                </a:lnTo>
                <a:lnTo>
                  <a:pt x="380" y="43"/>
                </a:lnTo>
                <a:lnTo>
                  <a:pt x="375" y="44"/>
                </a:lnTo>
                <a:lnTo>
                  <a:pt x="372" y="46"/>
                </a:lnTo>
                <a:lnTo>
                  <a:pt x="327" y="79"/>
                </a:lnTo>
                <a:lnTo>
                  <a:pt x="312" y="73"/>
                </a:lnTo>
                <a:lnTo>
                  <a:pt x="299" y="67"/>
                </a:lnTo>
                <a:lnTo>
                  <a:pt x="290" y="9"/>
                </a:lnTo>
                <a:lnTo>
                  <a:pt x="289" y="6"/>
                </a:lnTo>
                <a:lnTo>
                  <a:pt x="286" y="3"/>
                </a:lnTo>
                <a:lnTo>
                  <a:pt x="282" y="0"/>
                </a:lnTo>
                <a:lnTo>
                  <a:pt x="278" y="0"/>
                </a:lnTo>
                <a:lnTo>
                  <a:pt x="208" y="0"/>
                </a:lnTo>
                <a:lnTo>
                  <a:pt x="204" y="0"/>
                </a:lnTo>
                <a:lnTo>
                  <a:pt x="200" y="3"/>
                </a:lnTo>
                <a:lnTo>
                  <a:pt x="198" y="5"/>
                </a:lnTo>
                <a:lnTo>
                  <a:pt x="196" y="9"/>
                </a:lnTo>
                <a:lnTo>
                  <a:pt x="194" y="19"/>
                </a:lnTo>
                <a:lnTo>
                  <a:pt x="192" y="33"/>
                </a:lnTo>
                <a:lnTo>
                  <a:pt x="190" y="49"/>
                </a:lnTo>
                <a:lnTo>
                  <a:pt x="187" y="67"/>
                </a:lnTo>
                <a:lnTo>
                  <a:pt x="172" y="74"/>
                </a:lnTo>
                <a:lnTo>
                  <a:pt x="158" y="80"/>
                </a:lnTo>
                <a:lnTo>
                  <a:pt x="114" y="46"/>
                </a:lnTo>
                <a:lnTo>
                  <a:pt x="111" y="44"/>
                </a:lnTo>
                <a:lnTo>
                  <a:pt x="106" y="43"/>
                </a:lnTo>
                <a:lnTo>
                  <a:pt x="102" y="45"/>
                </a:lnTo>
                <a:lnTo>
                  <a:pt x="96" y="49"/>
                </a:lnTo>
                <a:lnTo>
                  <a:pt x="87" y="56"/>
                </a:lnTo>
                <a:lnTo>
                  <a:pt x="76" y="65"/>
                </a:lnTo>
                <a:lnTo>
                  <a:pt x="65" y="76"/>
                </a:lnTo>
                <a:lnTo>
                  <a:pt x="57" y="85"/>
                </a:lnTo>
                <a:lnTo>
                  <a:pt x="50" y="93"/>
                </a:lnTo>
                <a:lnTo>
                  <a:pt x="45" y="100"/>
                </a:lnTo>
                <a:lnTo>
                  <a:pt x="43" y="103"/>
                </a:lnTo>
                <a:lnTo>
                  <a:pt x="43" y="107"/>
                </a:lnTo>
                <a:lnTo>
                  <a:pt x="43" y="111"/>
                </a:lnTo>
                <a:lnTo>
                  <a:pt x="45" y="115"/>
                </a:lnTo>
                <a:lnTo>
                  <a:pt x="56" y="127"/>
                </a:lnTo>
                <a:lnTo>
                  <a:pt x="64" y="139"/>
                </a:lnTo>
                <a:lnTo>
                  <a:pt x="72" y="148"/>
                </a:lnTo>
                <a:lnTo>
                  <a:pt x="79" y="158"/>
                </a:lnTo>
                <a:lnTo>
                  <a:pt x="72" y="173"/>
                </a:lnTo>
                <a:lnTo>
                  <a:pt x="68" y="187"/>
                </a:lnTo>
                <a:lnTo>
                  <a:pt x="8" y="196"/>
                </a:lnTo>
                <a:lnTo>
                  <a:pt x="5" y="197"/>
                </a:lnTo>
                <a:lnTo>
                  <a:pt x="2" y="200"/>
                </a:lnTo>
                <a:lnTo>
                  <a:pt x="1" y="203"/>
                </a:lnTo>
                <a:lnTo>
                  <a:pt x="0" y="208"/>
                </a:lnTo>
                <a:lnTo>
                  <a:pt x="0" y="278"/>
                </a:lnTo>
                <a:lnTo>
                  <a:pt x="1" y="282"/>
                </a:lnTo>
                <a:lnTo>
                  <a:pt x="2" y="286"/>
                </a:lnTo>
                <a:lnTo>
                  <a:pt x="5" y="288"/>
                </a:lnTo>
                <a:lnTo>
                  <a:pt x="8" y="289"/>
                </a:lnTo>
                <a:lnTo>
                  <a:pt x="66" y="298"/>
                </a:lnTo>
                <a:lnTo>
                  <a:pt x="72" y="314"/>
                </a:lnTo>
                <a:lnTo>
                  <a:pt x="79" y="330"/>
                </a:lnTo>
                <a:lnTo>
                  <a:pt x="72" y="340"/>
                </a:lnTo>
                <a:lnTo>
                  <a:pt x="62" y="352"/>
                </a:lnTo>
                <a:lnTo>
                  <a:pt x="52" y="365"/>
                </a:lnTo>
                <a:lnTo>
                  <a:pt x="46" y="373"/>
                </a:lnTo>
                <a:lnTo>
                  <a:pt x="44" y="376"/>
                </a:lnTo>
                <a:lnTo>
                  <a:pt x="44" y="381"/>
                </a:lnTo>
                <a:lnTo>
                  <a:pt x="45" y="383"/>
                </a:lnTo>
                <a:lnTo>
                  <a:pt x="47" y="388"/>
                </a:lnTo>
                <a:lnTo>
                  <a:pt x="51" y="394"/>
                </a:lnTo>
                <a:lnTo>
                  <a:pt x="57" y="400"/>
                </a:lnTo>
                <a:lnTo>
                  <a:pt x="74" y="418"/>
                </a:lnTo>
                <a:lnTo>
                  <a:pt x="98" y="441"/>
                </a:lnTo>
                <a:lnTo>
                  <a:pt x="102" y="443"/>
                </a:lnTo>
                <a:lnTo>
                  <a:pt x="106" y="444"/>
                </a:lnTo>
                <a:lnTo>
                  <a:pt x="111" y="443"/>
                </a:lnTo>
                <a:lnTo>
                  <a:pt x="114" y="441"/>
                </a:lnTo>
                <a:lnTo>
                  <a:pt x="159" y="408"/>
                </a:lnTo>
                <a:lnTo>
                  <a:pt x="173" y="414"/>
                </a:lnTo>
                <a:lnTo>
                  <a:pt x="187" y="419"/>
                </a:lnTo>
                <a:lnTo>
                  <a:pt x="196" y="478"/>
                </a:lnTo>
                <a:lnTo>
                  <a:pt x="197" y="481"/>
                </a:lnTo>
                <a:lnTo>
                  <a:pt x="200" y="484"/>
                </a:lnTo>
                <a:lnTo>
                  <a:pt x="204" y="486"/>
                </a:lnTo>
                <a:lnTo>
                  <a:pt x="208" y="487"/>
                </a:lnTo>
                <a:lnTo>
                  <a:pt x="278" y="487"/>
                </a:lnTo>
                <a:lnTo>
                  <a:pt x="282" y="486"/>
                </a:lnTo>
                <a:lnTo>
                  <a:pt x="286" y="484"/>
                </a:lnTo>
                <a:lnTo>
                  <a:pt x="288" y="482"/>
                </a:lnTo>
                <a:lnTo>
                  <a:pt x="290" y="478"/>
                </a:lnTo>
                <a:lnTo>
                  <a:pt x="292" y="467"/>
                </a:lnTo>
                <a:lnTo>
                  <a:pt x="294" y="454"/>
                </a:lnTo>
                <a:lnTo>
                  <a:pt x="297" y="438"/>
                </a:lnTo>
                <a:lnTo>
                  <a:pt x="299" y="418"/>
                </a:lnTo>
                <a:lnTo>
                  <a:pt x="314" y="414"/>
                </a:lnTo>
                <a:lnTo>
                  <a:pt x="328" y="408"/>
                </a:lnTo>
                <a:lnTo>
                  <a:pt x="371" y="441"/>
                </a:lnTo>
                <a:lnTo>
                  <a:pt x="375" y="443"/>
                </a:lnTo>
                <a:lnTo>
                  <a:pt x="380" y="444"/>
                </a:lnTo>
                <a:lnTo>
                  <a:pt x="384" y="442"/>
                </a:lnTo>
                <a:lnTo>
                  <a:pt x="390" y="438"/>
                </a:lnTo>
                <a:lnTo>
                  <a:pt x="399" y="431"/>
                </a:lnTo>
                <a:lnTo>
                  <a:pt x="410" y="422"/>
                </a:lnTo>
                <a:lnTo>
                  <a:pt x="420" y="411"/>
                </a:lnTo>
                <a:lnTo>
                  <a:pt x="428" y="401"/>
                </a:lnTo>
                <a:lnTo>
                  <a:pt x="436" y="394"/>
                </a:lnTo>
                <a:lnTo>
                  <a:pt x="441" y="387"/>
                </a:lnTo>
                <a:lnTo>
                  <a:pt x="442" y="384"/>
                </a:lnTo>
                <a:lnTo>
                  <a:pt x="443" y="381"/>
                </a:lnTo>
                <a:close/>
                <a:moveTo>
                  <a:pt x="312" y="313"/>
                </a:moveTo>
                <a:lnTo>
                  <a:pt x="304" y="319"/>
                </a:lnTo>
                <a:lnTo>
                  <a:pt x="297" y="324"/>
                </a:lnTo>
                <a:lnTo>
                  <a:pt x="289" y="330"/>
                </a:lnTo>
                <a:lnTo>
                  <a:pt x="280" y="334"/>
                </a:lnTo>
                <a:lnTo>
                  <a:pt x="272" y="337"/>
                </a:lnTo>
                <a:lnTo>
                  <a:pt x="262" y="340"/>
                </a:lnTo>
                <a:lnTo>
                  <a:pt x="253" y="341"/>
                </a:lnTo>
                <a:lnTo>
                  <a:pt x="243" y="341"/>
                </a:lnTo>
                <a:lnTo>
                  <a:pt x="233" y="341"/>
                </a:lnTo>
                <a:lnTo>
                  <a:pt x="223" y="340"/>
                </a:lnTo>
                <a:lnTo>
                  <a:pt x="214" y="337"/>
                </a:lnTo>
                <a:lnTo>
                  <a:pt x="206" y="334"/>
                </a:lnTo>
                <a:lnTo>
                  <a:pt x="197" y="330"/>
                </a:lnTo>
                <a:lnTo>
                  <a:pt x="190" y="324"/>
                </a:lnTo>
                <a:lnTo>
                  <a:pt x="181" y="319"/>
                </a:lnTo>
                <a:lnTo>
                  <a:pt x="174" y="313"/>
                </a:lnTo>
                <a:lnTo>
                  <a:pt x="167" y="305"/>
                </a:lnTo>
                <a:lnTo>
                  <a:pt x="162" y="297"/>
                </a:lnTo>
                <a:lnTo>
                  <a:pt x="157" y="289"/>
                </a:lnTo>
                <a:lnTo>
                  <a:pt x="153" y="281"/>
                </a:lnTo>
                <a:lnTo>
                  <a:pt x="150" y="273"/>
                </a:lnTo>
                <a:lnTo>
                  <a:pt x="147" y="263"/>
                </a:lnTo>
                <a:lnTo>
                  <a:pt x="146" y="253"/>
                </a:lnTo>
                <a:lnTo>
                  <a:pt x="145" y="243"/>
                </a:lnTo>
                <a:lnTo>
                  <a:pt x="146" y="234"/>
                </a:lnTo>
                <a:lnTo>
                  <a:pt x="147" y="224"/>
                </a:lnTo>
                <a:lnTo>
                  <a:pt x="150" y="215"/>
                </a:lnTo>
                <a:lnTo>
                  <a:pt x="153" y="206"/>
                </a:lnTo>
                <a:lnTo>
                  <a:pt x="157" y="198"/>
                </a:lnTo>
                <a:lnTo>
                  <a:pt x="162" y="189"/>
                </a:lnTo>
                <a:lnTo>
                  <a:pt x="167" y="182"/>
                </a:lnTo>
                <a:lnTo>
                  <a:pt x="174" y="174"/>
                </a:lnTo>
                <a:lnTo>
                  <a:pt x="181" y="168"/>
                </a:lnTo>
                <a:lnTo>
                  <a:pt x="190" y="162"/>
                </a:lnTo>
                <a:lnTo>
                  <a:pt x="197" y="157"/>
                </a:lnTo>
                <a:lnTo>
                  <a:pt x="206" y="153"/>
                </a:lnTo>
                <a:lnTo>
                  <a:pt x="214" y="151"/>
                </a:lnTo>
                <a:lnTo>
                  <a:pt x="223" y="147"/>
                </a:lnTo>
                <a:lnTo>
                  <a:pt x="233" y="146"/>
                </a:lnTo>
                <a:lnTo>
                  <a:pt x="243" y="146"/>
                </a:lnTo>
                <a:lnTo>
                  <a:pt x="253" y="146"/>
                </a:lnTo>
                <a:lnTo>
                  <a:pt x="262" y="147"/>
                </a:lnTo>
                <a:lnTo>
                  <a:pt x="272" y="151"/>
                </a:lnTo>
                <a:lnTo>
                  <a:pt x="280" y="153"/>
                </a:lnTo>
                <a:lnTo>
                  <a:pt x="289" y="157"/>
                </a:lnTo>
                <a:lnTo>
                  <a:pt x="297" y="162"/>
                </a:lnTo>
                <a:lnTo>
                  <a:pt x="304" y="168"/>
                </a:lnTo>
                <a:lnTo>
                  <a:pt x="312" y="174"/>
                </a:lnTo>
                <a:lnTo>
                  <a:pt x="318" y="182"/>
                </a:lnTo>
                <a:lnTo>
                  <a:pt x="325" y="189"/>
                </a:lnTo>
                <a:lnTo>
                  <a:pt x="329" y="198"/>
                </a:lnTo>
                <a:lnTo>
                  <a:pt x="333" y="206"/>
                </a:lnTo>
                <a:lnTo>
                  <a:pt x="336" y="215"/>
                </a:lnTo>
                <a:lnTo>
                  <a:pt x="339" y="224"/>
                </a:lnTo>
                <a:lnTo>
                  <a:pt x="340" y="234"/>
                </a:lnTo>
                <a:lnTo>
                  <a:pt x="341" y="243"/>
                </a:lnTo>
                <a:lnTo>
                  <a:pt x="340" y="253"/>
                </a:lnTo>
                <a:lnTo>
                  <a:pt x="339" y="263"/>
                </a:lnTo>
                <a:lnTo>
                  <a:pt x="336" y="273"/>
                </a:lnTo>
                <a:lnTo>
                  <a:pt x="333" y="281"/>
                </a:lnTo>
                <a:lnTo>
                  <a:pt x="329" y="289"/>
                </a:lnTo>
                <a:lnTo>
                  <a:pt x="325" y="297"/>
                </a:lnTo>
                <a:lnTo>
                  <a:pt x="318" y="305"/>
                </a:lnTo>
                <a:lnTo>
                  <a:pt x="312" y="313"/>
                </a:lnTo>
                <a:close/>
              </a:path>
            </a:pathLst>
          </a:custGeom>
          <a:solidFill>
            <a:schemeClr val="accent1"/>
          </a:solidFill>
          <a:ln>
            <a:noFill/>
          </a:ln>
        </p:spPr>
        <p:txBody>
          <a:bodyPr vert="horz" wrap="square" lIns="243792" tIns="121896" rIns="243792" bIns="121896" numCol="1" anchor="t" anchorCtr="0" compatLnSpc="1">
            <a:prstTxWarp prst="textNoShape">
              <a:avLst/>
            </a:prstTxWarp>
          </a:bodyPr>
          <a:lstStyle/>
          <a:p>
            <a:endParaRPr lang="ru-RU" sz="2400"/>
          </a:p>
        </p:txBody>
      </p:sp>
      <p:sp>
        <p:nvSpPr>
          <p:cNvPr id="63" name="Freeform 67"/>
          <p:cNvSpPr>
            <a:spLocks noEditPoints="1"/>
          </p:cNvSpPr>
          <p:nvPr/>
        </p:nvSpPr>
        <p:spPr bwMode="auto">
          <a:xfrm>
            <a:off x="2103556" y="6022080"/>
            <a:ext cx="410554" cy="393624"/>
          </a:xfrm>
          <a:custGeom>
            <a:avLst/>
            <a:gdLst>
              <a:gd name="T0" fmla="*/ 224 w 292"/>
              <a:gd name="T1" fmla="*/ 83 h 280"/>
              <a:gd name="T2" fmla="*/ 242 w 292"/>
              <a:gd name="T3" fmla="*/ 36 h 280"/>
              <a:gd name="T4" fmla="*/ 242 w 292"/>
              <a:gd name="T5" fmla="*/ 26 h 280"/>
              <a:gd name="T6" fmla="*/ 198 w 292"/>
              <a:gd name="T7" fmla="*/ 2 h 280"/>
              <a:gd name="T8" fmla="*/ 185 w 292"/>
              <a:gd name="T9" fmla="*/ 9 h 280"/>
              <a:gd name="T10" fmla="*/ 158 w 292"/>
              <a:gd name="T11" fmla="*/ 44 h 280"/>
              <a:gd name="T12" fmla="*/ 141 w 292"/>
              <a:gd name="T13" fmla="*/ 43 h 280"/>
              <a:gd name="T14" fmla="*/ 114 w 292"/>
              <a:gd name="T15" fmla="*/ 18 h 280"/>
              <a:gd name="T16" fmla="*/ 94 w 292"/>
              <a:gd name="T17" fmla="*/ 2 h 280"/>
              <a:gd name="T18" fmla="*/ 64 w 292"/>
              <a:gd name="T19" fmla="*/ 19 h 280"/>
              <a:gd name="T20" fmla="*/ 49 w 292"/>
              <a:gd name="T21" fmla="*/ 29 h 280"/>
              <a:gd name="T22" fmla="*/ 53 w 292"/>
              <a:gd name="T23" fmla="*/ 47 h 280"/>
              <a:gd name="T24" fmla="*/ 62 w 292"/>
              <a:gd name="T25" fmla="*/ 91 h 280"/>
              <a:gd name="T26" fmla="*/ 14 w 292"/>
              <a:gd name="T27" fmla="*/ 107 h 280"/>
              <a:gd name="T28" fmla="*/ 1 w 292"/>
              <a:gd name="T29" fmla="*/ 112 h 280"/>
              <a:gd name="T30" fmla="*/ 1 w 292"/>
              <a:gd name="T31" fmla="*/ 169 h 280"/>
              <a:gd name="T32" fmla="*/ 14 w 292"/>
              <a:gd name="T33" fmla="*/ 173 h 280"/>
              <a:gd name="T34" fmla="*/ 62 w 292"/>
              <a:gd name="T35" fmla="*/ 188 h 280"/>
              <a:gd name="T36" fmla="*/ 53 w 292"/>
              <a:gd name="T37" fmla="*/ 233 h 280"/>
              <a:gd name="T38" fmla="*/ 49 w 292"/>
              <a:gd name="T39" fmla="*/ 252 h 280"/>
              <a:gd name="T40" fmla="*/ 85 w 292"/>
              <a:gd name="T41" fmla="*/ 274 h 280"/>
              <a:gd name="T42" fmla="*/ 99 w 292"/>
              <a:gd name="T43" fmla="*/ 279 h 280"/>
              <a:gd name="T44" fmla="*/ 114 w 292"/>
              <a:gd name="T45" fmla="*/ 263 h 280"/>
              <a:gd name="T46" fmla="*/ 141 w 292"/>
              <a:gd name="T47" fmla="*/ 237 h 280"/>
              <a:gd name="T48" fmla="*/ 158 w 292"/>
              <a:gd name="T49" fmla="*/ 237 h 280"/>
              <a:gd name="T50" fmla="*/ 184 w 292"/>
              <a:gd name="T51" fmla="*/ 270 h 280"/>
              <a:gd name="T52" fmla="*/ 194 w 292"/>
              <a:gd name="T53" fmla="*/ 280 h 280"/>
              <a:gd name="T54" fmla="*/ 221 w 292"/>
              <a:gd name="T55" fmla="*/ 265 h 280"/>
              <a:gd name="T56" fmla="*/ 243 w 292"/>
              <a:gd name="T57" fmla="*/ 251 h 280"/>
              <a:gd name="T58" fmla="*/ 232 w 292"/>
              <a:gd name="T59" fmla="*/ 218 h 280"/>
              <a:gd name="T60" fmla="*/ 235 w 292"/>
              <a:gd name="T61" fmla="*/ 179 h 280"/>
              <a:gd name="T62" fmla="*/ 284 w 292"/>
              <a:gd name="T63" fmla="*/ 171 h 280"/>
              <a:gd name="T64" fmla="*/ 292 w 292"/>
              <a:gd name="T65" fmla="*/ 167 h 280"/>
              <a:gd name="T66" fmla="*/ 288 w 292"/>
              <a:gd name="T67" fmla="*/ 111 h 280"/>
              <a:gd name="T68" fmla="*/ 260 w 292"/>
              <a:gd name="T69" fmla="*/ 105 h 280"/>
              <a:gd name="T70" fmla="*/ 173 w 292"/>
              <a:gd name="T71" fmla="*/ 181 h 280"/>
              <a:gd name="T72" fmla="*/ 146 w 292"/>
              <a:gd name="T73" fmla="*/ 189 h 280"/>
              <a:gd name="T74" fmla="*/ 119 w 292"/>
              <a:gd name="T75" fmla="*/ 181 h 280"/>
              <a:gd name="T76" fmla="*/ 100 w 292"/>
              <a:gd name="T77" fmla="*/ 159 h 280"/>
              <a:gd name="T78" fmla="*/ 98 w 292"/>
              <a:gd name="T79" fmla="*/ 131 h 280"/>
              <a:gd name="T80" fmla="*/ 111 w 292"/>
              <a:gd name="T81" fmla="*/ 106 h 280"/>
              <a:gd name="T82" fmla="*/ 136 w 292"/>
              <a:gd name="T83" fmla="*/ 92 h 280"/>
              <a:gd name="T84" fmla="*/ 164 w 292"/>
              <a:gd name="T85" fmla="*/ 96 h 280"/>
              <a:gd name="T86" fmla="*/ 187 w 292"/>
              <a:gd name="T87" fmla="*/ 114 h 280"/>
              <a:gd name="T88" fmla="*/ 194 w 292"/>
              <a:gd name="T89" fmla="*/ 140 h 280"/>
              <a:gd name="T90" fmla="*/ 187 w 292"/>
              <a:gd name="T91" fmla="*/ 167 h 2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92" h="280">
                <a:moveTo>
                  <a:pt x="235" y="102"/>
                </a:moveTo>
                <a:lnTo>
                  <a:pt x="230" y="91"/>
                </a:lnTo>
                <a:lnTo>
                  <a:pt x="224" y="83"/>
                </a:lnTo>
                <a:lnTo>
                  <a:pt x="232" y="63"/>
                </a:lnTo>
                <a:lnTo>
                  <a:pt x="239" y="47"/>
                </a:lnTo>
                <a:lnTo>
                  <a:pt x="242" y="36"/>
                </a:lnTo>
                <a:lnTo>
                  <a:pt x="243" y="30"/>
                </a:lnTo>
                <a:lnTo>
                  <a:pt x="243" y="29"/>
                </a:lnTo>
                <a:lnTo>
                  <a:pt x="242" y="26"/>
                </a:lnTo>
                <a:lnTo>
                  <a:pt x="221" y="16"/>
                </a:lnTo>
                <a:lnTo>
                  <a:pt x="207" y="7"/>
                </a:lnTo>
                <a:lnTo>
                  <a:pt x="198" y="2"/>
                </a:lnTo>
                <a:lnTo>
                  <a:pt x="194" y="0"/>
                </a:lnTo>
                <a:lnTo>
                  <a:pt x="192" y="0"/>
                </a:lnTo>
                <a:lnTo>
                  <a:pt x="185" y="9"/>
                </a:lnTo>
                <a:lnTo>
                  <a:pt x="176" y="20"/>
                </a:lnTo>
                <a:lnTo>
                  <a:pt x="166" y="31"/>
                </a:lnTo>
                <a:lnTo>
                  <a:pt x="158" y="44"/>
                </a:lnTo>
                <a:lnTo>
                  <a:pt x="150" y="43"/>
                </a:lnTo>
                <a:lnTo>
                  <a:pt x="146" y="43"/>
                </a:lnTo>
                <a:lnTo>
                  <a:pt x="141" y="43"/>
                </a:lnTo>
                <a:lnTo>
                  <a:pt x="134" y="44"/>
                </a:lnTo>
                <a:lnTo>
                  <a:pt x="126" y="33"/>
                </a:lnTo>
                <a:lnTo>
                  <a:pt x="114" y="18"/>
                </a:lnTo>
                <a:lnTo>
                  <a:pt x="103" y="5"/>
                </a:lnTo>
                <a:lnTo>
                  <a:pt x="97" y="0"/>
                </a:lnTo>
                <a:lnTo>
                  <a:pt x="94" y="2"/>
                </a:lnTo>
                <a:lnTo>
                  <a:pt x="85" y="6"/>
                </a:lnTo>
                <a:lnTo>
                  <a:pt x="75" y="12"/>
                </a:lnTo>
                <a:lnTo>
                  <a:pt x="64" y="19"/>
                </a:lnTo>
                <a:lnTo>
                  <a:pt x="54" y="24"/>
                </a:lnTo>
                <a:lnTo>
                  <a:pt x="50" y="26"/>
                </a:lnTo>
                <a:lnTo>
                  <a:pt x="49" y="29"/>
                </a:lnTo>
                <a:lnTo>
                  <a:pt x="49" y="30"/>
                </a:lnTo>
                <a:lnTo>
                  <a:pt x="50" y="36"/>
                </a:lnTo>
                <a:lnTo>
                  <a:pt x="53" y="47"/>
                </a:lnTo>
                <a:lnTo>
                  <a:pt x="59" y="63"/>
                </a:lnTo>
                <a:lnTo>
                  <a:pt x="68" y="83"/>
                </a:lnTo>
                <a:lnTo>
                  <a:pt x="62" y="91"/>
                </a:lnTo>
                <a:lnTo>
                  <a:pt x="56" y="102"/>
                </a:lnTo>
                <a:lnTo>
                  <a:pt x="31" y="105"/>
                </a:lnTo>
                <a:lnTo>
                  <a:pt x="14" y="107"/>
                </a:lnTo>
                <a:lnTo>
                  <a:pt x="8" y="110"/>
                </a:lnTo>
                <a:lnTo>
                  <a:pt x="3" y="111"/>
                </a:lnTo>
                <a:lnTo>
                  <a:pt x="1" y="112"/>
                </a:lnTo>
                <a:lnTo>
                  <a:pt x="0" y="114"/>
                </a:lnTo>
                <a:lnTo>
                  <a:pt x="0" y="167"/>
                </a:lnTo>
                <a:lnTo>
                  <a:pt x="1" y="169"/>
                </a:lnTo>
                <a:lnTo>
                  <a:pt x="3" y="170"/>
                </a:lnTo>
                <a:lnTo>
                  <a:pt x="8" y="171"/>
                </a:lnTo>
                <a:lnTo>
                  <a:pt x="14" y="173"/>
                </a:lnTo>
                <a:lnTo>
                  <a:pt x="31" y="175"/>
                </a:lnTo>
                <a:lnTo>
                  <a:pt x="56" y="179"/>
                </a:lnTo>
                <a:lnTo>
                  <a:pt x="62" y="188"/>
                </a:lnTo>
                <a:lnTo>
                  <a:pt x="68" y="198"/>
                </a:lnTo>
                <a:lnTo>
                  <a:pt x="59" y="218"/>
                </a:lnTo>
                <a:lnTo>
                  <a:pt x="53" y="233"/>
                </a:lnTo>
                <a:lnTo>
                  <a:pt x="50" y="245"/>
                </a:lnTo>
                <a:lnTo>
                  <a:pt x="49" y="251"/>
                </a:lnTo>
                <a:lnTo>
                  <a:pt x="49" y="252"/>
                </a:lnTo>
                <a:lnTo>
                  <a:pt x="50" y="253"/>
                </a:lnTo>
                <a:lnTo>
                  <a:pt x="70" y="265"/>
                </a:lnTo>
                <a:lnTo>
                  <a:pt x="85" y="274"/>
                </a:lnTo>
                <a:lnTo>
                  <a:pt x="94" y="279"/>
                </a:lnTo>
                <a:lnTo>
                  <a:pt x="97" y="280"/>
                </a:lnTo>
                <a:lnTo>
                  <a:pt x="99" y="279"/>
                </a:lnTo>
                <a:lnTo>
                  <a:pt x="103" y="276"/>
                </a:lnTo>
                <a:lnTo>
                  <a:pt x="108" y="270"/>
                </a:lnTo>
                <a:lnTo>
                  <a:pt x="114" y="263"/>
                </a:lnTo>
                <a:lnTo>
                  <a:pt x="126" y="248"/>
                </a:lnTo>
                <a:lnTo>
                  <a:pt x="134" y="237"/>
                </a:lnTo>
                <a:lnTo>
                  <a:pt x="141" y="237"/>
                </a:lnTo>
                <a:lnTo>
                  <a:pt x="146" y="238"/>
                </a:lnTo>
                <a:lnTo>
                  <a:pt x="150" y="237"/>
                </a:lnTo>
                <a:lnTo>
                  <a:pt x="158" y="237"/>
                </a:lnTo>
                <a:lnTo>
                  <a:pt x="165" y="248"/>
                </a:lnTo>
                <a:lnTo>
                  <a:pt x="177" y="263"/>
                </a:lnTo>
                <a:lnTo>
                  <a:pt x="184" y="270"/>
                </a:lnTo>
                <a:lnTo>
                  <a:pt x="189" y="276"/>
                </a:lnTo>
                <a:lnTo>
                  <a:pt x="192" y="279"/>
                </a:lnTo>
                <a:lnTo>
                  <a:pt x="194" y="280"/>
                </a:lnTo>
                <a:lnTo>
                  <a:pt x="198" y="279"/>
                </a:lnTo>
                <a:lnTo>
                  <a:pt x="206" y="274"/>
                </a:lnTo>
                <a:lnTo>
                  <a:pt x="221" y="265"/>
                </a:lnTo>
                <a:lnTo>
                  <a:pt x="242" y="253"/>
                </a:lnTo>
                <a:lnTo>
                  <a:pt x="243" y="252"/>
                </a:lnTo>
                <a:lnTo>
                  <a:pt x="243" y="251"/>
                </a:lnTo>
                <a:lnTo>
                  <a:pt x="242" y="245"/>
                </a:lnTo>
                <a:lnTo>
                  <a:pt x="239" y="233"/>
                </a:lnTo>
                <a:lnTo>
                  <a:pt x="232" y="218"/>
                </a:lnTo>
                <a:lnTo>
                  <a:pt x="224" y="198"/>
                </a:lnTo>
                <a:lnTo>
                  <a:pt x="230" y="188"/>
                </a:lnTo>
                <a:lnTo>
                  <a:pt x="235" y="179"/>
                </a:lnTo>
                <a:lnTo>
                  <a:pt x="260" y="175"/>
                </a:lnTo>
                <a:lnTo>
                  <a:pt x="278" y="173"/>
                </a:lnTo>
                <a:lnTo>
                  <a:pt x="284" y="171"/>
                </a:lnTo>
                <a:lnTo>
                  <a:pt x="288" y="170"/>
                </a:lnTo>
                <a:lnTo>
                  <a:pt x="292" y="169"/>
                </a:lnTo>
                <a:lnTo>
                  <a:pt x="292" y="167"/>
                </a:lnTo>
                <a:lnTo>
                  <a:pt x="292" y="114"/>
                </a:lnTo>
                <a:lnTo>
                  <a:pt x="292" y="112"/>
                </a:lnTo>
                <a:lnTo>
                  <a:pt x="288" y="111"/>
                </a:lnTo>
                <a:lnTo>
                  <a:pt x="284" y="110"/>
                </a:lnTo>
                <a:lnTo>
                  <a:pt x="278" y="107"/>
                </a:lnTo>
                <a:lnTo>
                  <a:pt x="260" y="105"/>
                </a:lnTo>
                <a:lnTo>
                  <a:pt x="235" y="102"/>
                </a:lnTo>
                <a:close/>
                <a:moveTo>
                  <a:pt x="180" y="174"/>
                </a:moveTo>
                <a:lnTo>
                  <a:pt x="173" y="181"/>
                </a:lnTo>
                <a:lnTo>
                  <a:pt x="164" y="185"/>
                </a:lnTo>
                <a:lnTo>
                  <a:pt x="156" y="188"/>
                </a:lnTo>
                <a:lnTo>
                  <a:pt x="146" y="189"/>
                </a:lnTo>
                <a:lnTo>
                  <a:pt x="136" y="188"/>
                </a:lnTo>
                <a:lnTo>
                  <a:pt x="127" y="185"/>
                </a:lnTo>
                <a:lnTo>
                  <a:pt x="119" y="181"/>
                </a:lnTo>
                <a:lnTo>
                  <a:pt x="111" y="174"/>
                </a:lnTo>
                <a:lnTo>
                  <a:pt x="105" y="167"/>
                </a:lnTo>
                <a:lnTo>
                  <a:pt x="100" y="159"/>
                </a:lnTo>
                <a:lnTo>
                  <a:pt x="98" y="149"/>
                </a:lnTo>
                <a:lnTo>
                  <a:pt x="97" y="140"/>
                </a:lnTo>
                <a:lnTo>
                  <a:pt x="98" y="131"/>
                </a:lnTo>
                <a:lnTo>
                  <a:pt x="100" y="121"/>
                </a:lnTo>
                <a:lnTo>
                  <a:pt x="105" y="114"/>
                </a:lnTo>
                <a:lnTo>
                  <a:pt x="111" y="106"/>
                </a:lnTo>
                <a:lnTo>
                  <a:pt x="119" y="100"/>
                </a:lnTo>
                <a:lnTo>
                  <a:pt x="127" y="96"/>
                </a:lnTo>
                <a:lnTo>
                  <a:pt x="136" y="92"/>
                </a:lnTo>
                <a:lnTo>
                  <a:pt x="146" y="91"/>
                </a:lnTo>
                <a:lnTo>
                  <a:pt x="156" y="92"/>
                </a:lnTo>
                <a:lnTo>
                  <a:pt x="164" y="96"/>
                </a:lnTo>
                <a:lnTo>
                  <a:pt x="173" y="100"/>
                </a:lnTo>
                <a:lnTo>
                  <a:pt x="180" y="106"/>
                </a:lnTo>
                <a:lnTo>
                  <a:pt x="187" y="114"/>
                </a:lnTo>
                <a:lnTo>
                  <a:pt x="191" y="121"/>
                </a:lnTo>
                <a:lnTo>
                  <a:pt x="193" y="131"/>
                </a:lnTo>
                <a:lnTo>
                  <a:pt x="194" y="140"/>
                </a:lnTo>
                <a:lnTo>
                  <a:pt x="193" y="149"/>
                </a:lnTo>
                <a:lnTo>
                  <a:pt x="191" y="159"/>
                </a:lnTo>
                <a:lnTo>
                  <a:pt x="187" y="167"/>
                </a:lnTo>
                <a:lnTo>
                  <a:pt x="180" y="174"/>
                </a:lnTo>
                <a:close/>
              </a:path>
            </a:pathLst>
          </a:custGeom>
          <a:solidFill>
            <a:schemeClr val="accent1"/>
          </a:solidFill>
          <a:ln>
            <a:noFill/>
          </a:ln>
        </p:spPr>
        <p:txBody>
          <a:bodyPr vert="horz" wrap="square" lIns="243792" tIns="121896" rIns="243792" bIns="121896" numCol="1" anchor="t" anchorCtr="0" compatLnSpc="1">
            <a:prstTxWarp prst="textNoShape">
              <a:avLst/>
            </a:prstTxWarp>
          </a:bodyPr>
          <a:lstStyle/>
          <a:p>
            <a:endParaRPr lang="ru-RU" sz="2400"/>
          </a:p>
        </p:txBody>
      </p:sp>
      <p:sp>
        <p:nvSpPr>
          <p:cNvPr id="64" name="Freeform 68"/>
          <p:cNvSpPr>
            <a:spLocks noEditPoints="1"/>
          </p:cNvSpPr>
          <p:nvPr/>
        </p:nvSpPr>
        <p:spPr bwMode="auto">
          <a:xfrm>
            <a:off x="2103556" y="5471854"/>
            <a:ext cx="410554" cy="393624"/>
          </a:xfrm>
          <a:custGeom>
            <a:avLst/>
            <a:gdLst>
              <a:gd name="T0" fmla="*/ 224 w 292"/>
              <a:gd name="T1" fmla="*/ 82 h 280"/>
              <a:gd name="T2" fmla="*/ 242 w 292"/>
              <a:gd name="T3" fmla="*/ 35 h 280"/>
              <a:gd name="T4" fmla="*/ 242 w 292"/>
              <a:gd name="T5" fmla="*/ 27 h 280"/>
              <a:gd name="T6" fmla="*/ 198 w 292"/>
              <a:gd name="T7" fmla="*/ 2 h 280"/>
              <a:gd name="T8" fmla="*/ 185 w 292"/>
              <a:gd name="T9" fmla="*/ 9 h 280"/>
              <a:gd name="T10" fmla="*/ 158 w 292"/>
              <a:gd name="T11" fmla="*/ 43 h 280"/>
              <a:gd name="T12" fmla="*/ 141 w 292"/>
              <a:gd name="T13" fmla="*/ 43 h 280"/>
              <a:gd name="T14" fmla="*/ 114 w 292"/>
              <a:gd name="T15" fmla="*/ 17 h 280"/>
              <a:gd name="T16" fmla="*/ 94 w 292"/>
              <a:gd name="T17" fmla="*/ 1 h 280"/>
              <a:gd name="T18" fmla="*/ 64 w 292"/>
              <a:gd name="T19" fmla="*/ 19 h 280"/>
              <a:gd name="T20" fmla="*/ 49 w 292"/>
              <a:gd name="T21" fmla="*/ 28 h 280"/>
              <a:gd name="T22" fmla="*/ 53 w 292"/>
              <a:gd name="T23" fmla="*/ 47 h 280"/>
              <a:gd name="T24" fmla="*/ 62 w 292"/>
              <a:gd name="T25" fmla="*/ 90 h 280"/>
              <a:gd name="T26" fmla="*/ 14 w 292"/>
              <a:gd name="T27" fmla="*/ 107 h 280"/>
              <a:gd name="T28" fmla="*/ 1 w 292"/>
              <a:gd name="T29" fmla="*/ 112 h 280"/>
              <a:gd name="T30" fmla="*/ 1 w 292"/>
              <a:gd name="T31" fmla="*/ 168 h 280"/>
              <a:gd name="T32" fmla="*/ 14 w 292"/>
              <a:gd name="T33" fmla="*/ 172 h 280"/>
              <a:gd name="T34" fmla="*/ 62 w 292"/>
              <a:gd name="T35" fmla="*/ 189 h 280"/>
              <a:gd name="T36" fmla="*/ 53 w 292"/>
              <a:gd name="T37" fmla="*/ 233 h 280"/>
              <a:gd name="T38" fmla="*/ 49 w 292"/>
              <a:gd name="T39" fmla="*/ 251 h 280"/>
              <a:gd name="T40" fmla="*/ 85 w 292"/>
              <a:gd name="T41" fmla="*/ 273 h 280"/>
              <a:gd name="T42" fmla="*/ 99 w 292"/>
              <a:gd name="T43" fmla="*/ 279 h 280"/>
              <a:gd name="T44" fmla="*/ 114 w 292"/>
              <a:gd name="T45" fmla="*/ 262 h 280"/>
              <a:gd name="T46" fmla="*/ 141 w 292"/>
              <a:gd name="T47" fmla="*/ 237 h 280"/>
              <a:gd name="T48" fmla="*/ 158 w 292"/>
              <a:gd name="T49" fmla="*/ 236 h 280"/>
              <a:gd name="T50" fmla="*/ 184 w 292"/>
              <a:gd name="T51" fmla="*/ 270 h 280"/>
              <a:gd name="T52" fmla="*/ 194 w 292"/>
              <a:gd name="T53" fmla="*/ 280 h 280"/>
              <a:gd name="T54" fmla="*/ 221 w 292"/>
              <a:gd name="T55" fmla="*/ 265 h 280"/>
              <a:gd name="T56" fmla="*/ 243 w 292"/>
              <a:gd name="T57" fmla="*/ 250 h 280"/>
              <a:gd name="T58" fmla="*/ 232 w 292"/>
              <a:gd name="T59" fmla="*/ 218 h 280"/>
              <a:gd name="T60" fmla="*/ 235 w 292"/>
              <a:gd name="T61" fmla="*/ 178 h 280"/>
              <a:gd name="T62" fmla="*/ 284 w 292"/>
              <a:gd name="T63" fmla="*/ 170 h 280"/>
              <a:gd name="T64" fmla="*/ 292 w 292"/>
              <a:gd name="T65" fmla="*/ 166 h 280"/>
              <a:gd name="T66" fmla="*/ 288 w 292"/>
              <a:gd name="T67" fmla="*/ 110 h 280"/>
              <a:gd name="T68" fmla="*/ 260 w 292"/>
              <a:gd name="T69" fmla="*/ 104 h 280"/>
              <a:gd name="T70" fmla="*/ 173 w 292"/>
              <a:gd name="T71" fmla="*/ 180 h 280"/>
              <a:gd name="T72" fmla="*/ 146 w 292"/>
              <a:gd name="T73" fmla="*/ 189 h 280"/>
              <a:gd name="T74" fmla="*/ 119 w 292"/>
              <a:gd name="T75" fmla="*/ 180 h 280"/>
              <a:gd name="T76" fmla="*/ 100 w 292"/>
              <a:gd name="T77" fmla="*/ 158 h 280"/>
              <a:gd name="T78" fmla="*/ 98 w 292"/>
              <a:gd name="T79" fmla="*/ 130 h 280"/>
              <a:gd name="T80" fmla="*/ 111 w 292"/>
              <a:gd name="T81" fmla="*/ 106 h 280"/>
              <a:gd name="T82" fmla="*/ 136 w 292"/>
              <a:gd name="T83" fmla="*/ 91 h 280"/>
              <a:gd name="T84" fmla="*/ 164 w 292"/>
              <a:gd name="T85" fmla="*/ 95 h 280"/>
              <a:gd name="T86" fmla="*/ 187 w 292"/>
              <a:gd name="T87" fmla="*/ 113 h 280"/>
              <a:gd name="T88" fmla="*/ 194 w 292"/>
              <a:gd name="T89" fmla="*/ 140 h 280"/>
              <a:gd name="T90" fmla="*/ 187 w 292"/>
              <a:gd name="T91" fmla="*/ 167 h 2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92" h="280">
                <a:moveTo>
                  <a:pt x="235" y="101"/>
                </a:moveTo>
                <a:lnTo>
                  <a:pt x="230" y="90"/>
                </a:lnTo>
                <a:lnTo>
                  <a:pt x="224" y="82"/>
                </a:lnTo>
                <a:lnTo>
                  <a:pt x="232" y="62"/>
                </a:lnTo>
                <a:lnTo>
                  <a:pt x="239" y="47"/>
                </a:lnTo>
                <a:lnTo>
                  <a:pt x="242" y="35"/>
                </a:lnTo>
                <a:lnTo>
                  <a:pt x="243" y="29"/>
                </a:lnTo>
                <a:lnTo>
                  <a:pt x="243" y="28"/>
                </a:lnTo>
                <a:lnTo>
                  <a:pt x="242" y="27"/>
                </a:lnTo>
                <a:lnTo>
                  <a:pt x="221" y="15"/>
                </a:lnTo>
                <a:lnTo>
                  <a:pt x="207" y="6"/>
                </a:lnTo>
                <a:lnTo>
                  <a:pt x="198" y="2"/>
                </a:lnTo>
                <a:lnTo>
                  <a:pt x="194" y="0"/>
                </a:lnTo>
                <a:lnTo>
                  <a:pt x="192" y="1"/>
                </a:lnTo>
                <a:lnTo>
                  <a:pt x="185" y="9"/>
                </a:lnTo>
                <a:lnTo>
                  <a:pt x="176" y="19"/>
                </a:lnTo>
                <a:lnTo>
                  <a:pt x="166" y="30"/>
                </a:lnTo>
                <a:lnTo>
                  <a:pt x="158" y="43"/>
                </a:lnTo>
                <a:lnTo>
                  <a:pt x="150" y="43"/>
                </a:lnTo>
                <a:lnTo>
                  <a:pt x="146" y="42"/>
                </a:lnTo>
                <a:lnTo>
                  <a:pt x="141" y="43"/>
                </a:lnTo>
                <a:lnTo>
                  <a:pt x="134" y="43"/>
                </a:lnTo>
                <a:lnTo>
                  <a:pt x="126" y="33"/>
                </a:lnTo>
                <a:lnTo>
                  <a:pt x="114" y="17"/>
                </a:lnTo>
                <a:lnTo>
                  <a:pt x="103" y="4"/>
                </a:lnTo>
                <a:lnTo>
                  <a:pt x="97" y="0"/>
                </a:lnTo>
                <a:lnTo>
                  <a:pt x="94" y="1"/>
                </a:lnTo>
                <a:lnTo>
                  <a:pt x="85" y="6"/>
                </a:lnTo>
                <a:lnTo>
                  <a:pt x="75" y="12"/>
                </a:lnTo>
                <a:lnTo>
                  <a:pt x="64" y="19"/>
                </a:lnTo>
                <a:lnTo>
                  <a:pt x="54" y="25"/>
                </a:lnTo>
                <a:lnTo>
                  <a:pt x="50" y="27"/>
                </a:lnTo>
                <a:lnTo>
                  <a:pt x="49" y="28"/>
                </a:lnTo>
                <a:lnTo>
                  <a:pt x="49" y="29"/>
                </a:lnTo>
                <a:lnTo>
                  <a:pt x="50" y="35"/>
                </a:lnTo>
                <a:lnTo>
                  <a:pt x="53" y="47"/>
                </a:lnTo>
                <a:lnTo>
                  <a:pt x="59" y="62"/>
                </a:lnTo>
                <a:lnTo>
                  <a:pt x="68" y="82"/>
                </a:lnTo>
                <a:lnTo>
                  <a:pt x="62" y="90"/>
                </a:lnTo>
                <a:lnTo>
                  <a:pt x="56" y="101"/>
                </a:lnTo>
                <a:lnTo>
                  <a:pt x="31" y="104"/>
                </a:lnTo>
                <a:lnTo>
                  <a:pt x="14" y="107"/>
                </a:lnTo>
                <a:lnTo>
                  <a:pt x="8" y="109"/>
                </a:lnTo>
                <a:lnTo>
                  <a:pt x="3" y="110"/>
                </a:lnTo>
                <a:lnTo>
                  <a:pt x="1" y="112"/>
                </a:lnTo>
                <a:lnTo>
                  <a:pt x="0" y="113"/>
                </a:lnTo>
                <a:lnTo>
                  <a:pt x="0" y="166"/>
                </a:lnTo>
                <a:lnTo>
                  <a:pt x="1" y="168"/>
                </a:lnTo>
                <a:lnTo>
                  <a:pt x="3" y="169"/>
                </a:lnTo>
                <a:lnTo>
                  <a:pt x="8" y="170"/>
                </a:lnTo>
                <a:lnTo>
                  <a:pt x="14" y="172"/>
                </a:lnTo>
                <a:lnTo>
                  <a:pt x="31" y="176"/>
                </a:lnTo>
                <a:lnTo>
                  <a:pt x="56" y="178"/>
                </a:lnTo>
                <a:lnTo>
                  <a:pt x="62" y="189"/>
                </a:lnTo>
                <a:lnTo>
                  <a:pt x="68" y="198"/>
                </a:lnTo>
                <a:lnTo>
                  <a:pt x="59" y="218"/>
                </a:lnTo>
                <a:lnTo>
                  <a:pt x="53" y="233"/>
                </a:lnTo>
                <a:lnTo>
                  <a:pt x="50" y="244"/>
                </a:lnTo>
                <a:lnTo>
                  <a:pt x="49" y="250"/>
                </a:lnTo>
                <a:lnTo>
                  <a:pt x="49" y="251"/>
                </a:lnTo>
                <a:lnTo>
                  <a:pt x="50" y="253"/>
                </a:lnTo>
                <a:lnTo>
                  <a:pt x="70" y="265"/>
                </a:lnTo>
                <a:lnTo>
                  <a:pt x="85" y="273"/>
                </a:lnTo>
                <a:lnTo>
                  <a:pt x="94" y="278"/>
                </a:lnTo>
                <a:lnTo>
                  <a:pt x="97" y="280"/>
                </a:lnTo>
                <a:lnTo>
                  <a:pt x="99" y="279"/>
                </a:lnTo>
                <a:lnTo>
                  <a:pt x="103" y="276"/>
                </a:lnTo>
                <a:lnTo>
                  <a:pt x="108" y="270"/>
                </a:lnTo>
                <a:lnTo>
                  <a:pt x="114" y="262"/>
                </a:lnTo>
                <a:lnTo>
                  <a:pt x="126" y="247"/>
                </a:lnTo>
                <a:lnTo>
                  <a:pt x="134" y="236"/>
                </a:lnTo>
                <a:lnTo>
                  <a:pt x="141" y="237"/>
                </a:lnTo>
                <a:lnTo>
                  <a:pt x="146" y="237"/>
                </a:lnTo>
                <a:lnTo>
                  <a:pt x="150" y="237"/>
                </a:lnTo>
                <a:lnTo>
                  <a:pt x="158" y="236"/>
                </a:lnTo>
                <a:lnTo>
                  <a:pt x="165" y="247"/>
                </a:lnTo>
                <a:lnTo>
                  <a:pt x="177" y="262"/>
                </a:lnTo>
                <a:lnTo>
                  <a:pt x="184" y="270"/>
                </a:lnTo>
                <a:lnTo>
                  <a:pt x="189" y="276"/>
                </a:lnTo>
                <a:lnTo>
                  <a:pt x="192" y="279"/>
                </a:lnTo>
                <a:lnTo>
                  <a:pt x="194" y="280"/>
                </a:lnTo>
                <a:lnTo>
                  <a:pt x="198" y="278"/>
                </a:lnTo>
                <a:lnTo>
                  <a:pt x="206" y="273"/>
                </a:lnTo>
                <a:lnTo>
                  <a:pt x="221" y="265"/>
                </a:lnTo>
                <a:lnTo>
                  <a:pt x="242" y="253"/>
                </a:lnTo>
                <a:lnTo>
                  <a:pt x="243" y="251"/>
                </a:lnTo>
                <a:lnTo>
                  <a:pt x="243" y="250"/>
                </a:lnTo>
                <a:lnTo>
                  <a:pt x="242" y="244"/>
                </a:lnTo>
                <a:lnTo>
                  <a:pt x="239" y="233"/>
                </a:lnTo>
                <a:lnTo>
                  <a:pt x="232" y="218"/>
                </a:lnTo>
                <a:lnTo>
                  <a:pt x="224" y="198"/>
                </a:lnTo>
                <a:lnTo>
                  <a:pt x="230" y="189"/>
                </a:lnTo>
                <a:lnTo>
                  <a:pt x="235" y="178"/>
                </a:lnTo>
                <a:lnTo>
                  <a:pt x="260" y="176"/>
                </a:lnTo>
                <a:lnTo>
                  <a:pt x="278" y="172"/>
                </a:lnTo>
                <a:lnTo>
                  <a:pt x="284" y="170"/>
                </a:lnTo>
                <a:lnTo>
                  <a:pt x="288" y="169"/>
                </a:lnTo>
                <a:lnTo>
                  <a:pt x="292" y="168"/>
                </a:lnTo>
                <a:lnTo>
                  <a:pt x="292" y="166"/>
                </a:lnTo>
                <a:lnTo>
                  <a:pt x="292" y="113"/>
                </a:lnTo>
                <a:lnTo>
                  <a:pt x="292" y="112"/>
                </a:lnTo>
                <a:lnTo>
                  <a:pt x="288" y="110"/>
                </a:lnTo>
                <a:lnTo>
                  <a:pt x="284" y="109"/>
                </a:lnTo>
                <a:lnTo>
                  <a:pt x="278" y="107"/>
                </a:lnTo>
                <a:lnTo>
                  <a:pt x="260" y="104"/>
                </a:lnTo>
                <a:lnTo>
                  <a:pt x="235" y="101"/>
                </a:lnTo>
                <a:close/>
                <a:moveTo>
                  <a:pt x="180" y="175"/>
                </a:moveTo>
                <a:lnTo>
                  <a:pt x="173" y="180"/>
                </a:lnTo>
                <a:lnTo>
                  <a:pt x="164" y="184"/>
                </a:lnTo>
                <a:lnTo>
                  <a:pt x="156" y="188"/>
                </a:lnTo>
                <a:lnTo>
                  <a:pt x="146" y="189"/>
                </a:lnTo>
                <a:lnTo>
                  <a:pt x="136" y="188"/>
                </a:lnTo>
                <a:lnTo>
                  <a:pt x="127" y="184"/>
                </a:lnTo>
                <a:lnTo>
                  <a:pt x="119" y="180"/>
                </a:lnTo>
                <a:lnTo>
                  <a:pt x="111" y="175"/>
                </a:lnTo>
                <a:lnTo>
                  <a:pt x="105" y="167"/>
                </a:lnTo>
                <a:lnTo>
                  <a:pt x="100" y="158"/>
                </a:lnTo>
                <a:lnTo>
                  <a:pt x="98" y="150"/>
                </a:lnTo>
                <a:lnTo>
                  <a:pt x="97" y="140"/>
                </a:lnTo>
                <a:lnTo>
                  <a:pt x="98" y="130"/>
                </a:lnTo>
                <a:lnTo>
                  <a:pt x="100" y="122"/>
                </a:lnTo>
                <a:lnTo>
                  <a:pt x="105" y="113"/>
                </a:lnTo>
                <a:lnTo>
                  <a:pt x="111" y="106"/>
                </a:lnTo>
                <a:lnTo>
                  <a:pt x="119" y="99"/>
                </a:lnTo>
                <a:lnTo>
                  <a:pt x="127" y="95"/>
                </a:lnTo>
                <a:lnTo>
                  <a:pt x="136" y="91"/>
                </a:lnTo>
                <a:lnTo>
                  <a:pt x="146" y="91"/>
                </a:lnTo>
                <a:lnTo>
                  <a:pt x="156" y="91"/>
                </a:lnTo>
                <a:lnTo>
                  <a:pt x="164" y="95"/>
                </a:lnTo>
                <a:lnTo>
                  <a:pt x="173" y="99"/>
                </a:lnTo>
                <a:lnTo>
                  <a:pt x="180" y="106"/>
                </a:lnTo>
                <a:lnTo>
                  <a:pt x="187" y="113"/>
                </a:lnTo>
                <a:lnTo>
                  <a:pt x="191" y="122"/>
                </a:lnTo>
                <a:lnTo>
                  <a:pt x="193" y="130"/>
                </a:lnTo>
                <a:lnTo>
                  <a:pt x="194" y="140"/>
                </a:lnTo>
                <a:lnTo>
                  <a:pt x="193" y="150"/>
                </a:lnTo>
                <a:lnTo>
                  <a:pt x="191" y="158"/>
                </a:lnTo>
                <a:lnTo>
                  <a:pt x="187" y="167"/>
                </a:lnTo>
                <a:lnTo>
                  <a:pt x="180" y="175"/>
                </a:lnTo>
                <a:close/>
              </a:path>
            </a:pathLst>
          </a:custGeom>
          <a:solidFill>
            <a:schemeClr val="accent1"/>
          </a:solidFill>
          <a:ln>
            <a:noFill/>
          </a:ln>
        </p:spPr>
        <p:txBody>
          <a:bodyPr vert="horz" wrap="square" lIns="243792" tIns="121896" rIns="243792" bIns="121896" numCol="1" anchor="t" anchorCtr="0" compatLnSpc="1">
            <a:prstTxWarp prst="textNoShape">
              <a:avLst/>
            </a:prstTxWarp>
          </a:bodyPr>
          <a:lstStyle/>
          <a:p>
            <a:endParaRPr lang="ru-RU" sz="2400"/>
          </a:p>
        </p:txBody>
      </p:sp>
      <p:sp>
        <p:nvSpPr>
          <p:cNvPr id="65" name="Freeform 69"/>
          <p:cNvSpPr>
            <a:spLocks/>
          </p:cNvSpPr>
          <p:nvPr/>
        </p:nvSpPr>
        <p:spPr bwMode="auto">
          <a:xfrm>
            <a:off x="3508750" y="5514180"/>
            <a:ext cx="960780" cy="859200"/>
          </a:xfrm>
          <a:custGeom>
            <a:avLst/>
            <a:gdLst>
              <a:gd name="T0" fmla="*/ 479 w 681"/>
              <a:gd name="T1" fmla="*/ 7 h 609"/>
              <a:gd name="T2" fmla="*/ 472 w 681"/>
              <a:gd name="T3" fmla="*/ 2 h 609"/>
              <a:gd name="T4" fmla="*/ 462 w 681"/>
              <a:gd name="T5" fmla="*/ 0 h 609"/>
              <a:gd name="T6" fmla="*/ 453 w 681"/>
              <a:gd name="T7" fmla="*/ 2 h 609"/>
              <a:gd name="T8" fmla="*/ 446 w 681"/>
              <a:gd name="T9" fmla="*/ 7 h 609"/>
              <a:gd name="T10" fmla="*/ 440 w 681"/>
              <a:gd name="T11" fmla="*/ 15 h 609"/>
              <a:gd name="T12" fmla="*/ 438 w 681"/>
              <a:gd name="T13" fmla="*/ 25 h 609"/>
              <a:gd name="T14" fmla="*/ 353 w 681"/>
              <a:gd name="T15" fmla="*/ 122 h 609"/>
              <a:gd name="T16" fmla="*/ 288 w 681"/>
              <a:gd name="T17" fmla="*/ 124 h 609"/>
              <a:gd name="T18" fmla="*/ 231 w 681"/>
              <a:gd name="T19" fmla="*/ 132 h 609"/>
              <a:gd name="T20" fmla="*/ 179 w 681"/>
              <a:gd name="T21" fmla="*/ 144 h 609"/>
              <a:gd name="T22" fmla="*/ 134 w 681"/>
              <a:gd name="T23" fmla="*/ 161 h 609"/>
              <a:gd name="T24" fmla="*/ 96 w 681"/>
              <a:gd name="T25" fmla="*/ 182 h 609"/>
              <a:gd name="T26" fmla="*/ 64 w 681"/>
              <a:gd name="T27" fmla="*/ 208 h 609"/>
              <a:gd name="T28" fmla="*/ 39 w 681"/>
              <a:gd name="T29" fmla="*/ 240 h 609"/>
              <a:gd name="T30" fmla="*/ 20 w 681"/>
              <a:gd name="T31" fmla="*/ 275 h 609"/>
              <a:gd name="T32" fmla="*/ 12 w 681"/>
              <a:gd name="T33" fmla="*/ 302 h 609"/>
              <a:gd name="T34" fmla="*/ 5 w 681"/>
              <a:gd name="T35" fmla="*/ 332 h 609"/>
              <a:gd name="T36" fmla="*/ 1 w 681"/>
              <a:gd name="T37" fmla="*/ 366 h 609"/>
              <a:gd name="T38" fmla="*/ 0 w 681"/>
              <a:gd name="T39" fmla="*/ 402 h 609"/>
              <a:gd name="T40" fmla="*/ 3 w 681"/>
              <a:gd name="T41" fmla="*/ 436 h 609"/>
              <a:gd name="T42" fmla="*/ 12 w 681"/>
              <a:gd name="T43" fmla="*/ 476 h 609"/>
              <a:gd name="T44" fmla="*/ 27 w 681"/>
              <a:gd name="T45" fmla="*/ 523 h 609"/>
              <a:gd name="T46" fmla="*/ 48 w 681"/>
              <a:gd name="T47" fmla="*/ 573 h 609"/>
              <a:gd name="T48" fmla="*/ 52 w 681"/>
              <a:gd name="T49" fmla="*/ 583 h 609"/>
              <a:gd name="T50" fmla="*/ 57 w 681"/>
              <a:gd name="T51" fmla="*/ 594 h 609"/>
              <a:gd name="T52" fmla="*/ 62 w 681"/>
              <a:gd name="T53" fmla="*/ 602 h 609"/>
              <a:gd name="T54" fmla="*/ 67 w 681"/>
              <a:gd name="T55" fmla="*/ 608 h 609"/>
              <a:gd name="T56" fmla="*/ 73 w 681"/>
              <a:gd name="T57" fmla="*/ 609 h 609"/>
              <a:gd name="T58" fmla="*/ 78 w 681"/>
              <a:gd name="T59" fmla="*/ 608 h 609"/>
              <a:gd name="T60" fmla="*/ 82 w 681"/>
              <a:gd name="T61" fmla="*/ 606 h 609"/>
              <a:gd name="T62" fmla="*/ 85 w 681"/>
              <a:gd name="T63" fmla="*/ 596 h 609"/>
              <a:gd name="T64" fmla="*/ 84 w 681"/>
              <a:gd name="T65" fmla="*/ 585 h 609"/>
              <a:gd name="T66" fmla="*/ 83 w 681"/>
              <a:gd name="T67" fmla="*/ 577 h 609"/>
              <a:gd name="T68" fmla="*/ 82 w 681"/>
              <a:gd name="T69" fmla="*/ 552 h 609"/>
              <a:gd name="T70" fmla="*/ 81 w 681"/>
              <a:gd name="T71" fmla="*/ 530 h 609"/>
              <a:gd name="T72" fmla="*/ 83 w 681"/>
              <a:gd name="T73" fmla="*/ 493 h 609"/>
              <a:gd name="T74" fmla="*/ 88 w 681"/>
              <a:gd name="T75" fmla="*/ 461 h 609"/>
              <a:gd name="T76" fmla="*/ 96 w 681"/>
              <a:gd name="T77" fmla="*/ 433 h 609"/>
              <a:gd name="T78" fmla="*/ 107 w 681"/>
              <a:gd name="T79" fmla="*/ 408 h 609"/>
              <a:gd name="T80" fmla="*/ 120 w 681"/>
              <a:gd name="T81" fmla="*/ 388 h 609"/>
              <a:gd name="T82" fmla="*/ 137 w 681"/>
              <a:gd name="T83" fmla="*/ 370 h 609"/>
              <a:gd name="T84" fmla="*/ 156 w 681"/>
              <a:gd name="T85" fmla="*/ 355 h 609"/>
              <a:gd name="T86" fmla="*/ 177 w 681"/>
              <a:gd name="T87" fmla="*/ 343 h 609"/>
              <a:gd name="T88" fmla="*/ 201 w 681"/>
              <a:gd name="T89" fmla="*/ 335 h 609"/>
              <a:gd name="T90" fmla="*/ 228 w 681"/>
              <a:gd name="T91" fmla="*/ 327 h 609"/>
              <a:gd name="T92" fmla="*/ 257 w 681"/>
              <a:gd name="T93" fmla="*/ 323 h 609"/>
              <a:gd name="T94" fmla="*/ 286 w 681"/>
              <a:gd name="T95" fmla="*/ 320 h 609"/>
              <a:gd name="T96" fmla="*/ 317 w 681"/>
              <a:gd name="T97" fmla="*/ 317 h 609"/>
              <a:gd name="T98" fmla="*/ 353 w 681"/>
              <a:gd name="T99" fmla="*/ 316 h 609"/>
              <a:gd name="T100" fmla="*/ 438 w 681"/>
              <a:gd name="T101" fmla="*/ 415 h 609"/>
              <a:gd name="T102" fmla="*/ 440 w 681"/>
              <a:gd name="T103" fmla="*/ 423 h 609"/>
              <a:gd name="T104" fmla="*/ 446 w 681"/>
              <a:gd name="T105" fmla="*/ 432 h 609"/>
              <a:gd name="T106" fmla="*/ 453 w 681"/>
              <a:gd name="T107" fmla="*/ 437 h 609"/>
              <a:gd name="T108" fmla="*/ 462 w 681"/>
              <a:gd name="T109" fmla="*/ 438 h 609"/>
              <a:gd name="T110" fmla="*/ 472 w 681"/>
              <a:gd name="T111" fmla="*/ 437 h 609"/>
              <a:gd name="T112" fmla="*/ 479 w 681"/>
              <a:gd name="T113" fmla="*/ 432 h 609"/>
              <a:gd name="T114" fmla="*/ 678 w 681"/>
              <a:gd name="T115" fmla="*/ 233 h 609"/>
              <a:gd name="T116" fmla="*/ 681 w 681"/>
              <a:gd name="T117" fmla="*/ 225 h 609"/>
              <a:gd name="T118" fmla="*/ 681 w 681"/>
              <a:gd name="T119" fmla="*/ 215 h 609"/>
              <a:gd name="T120" fmla="*/ 678 w 681"/>
              <a:gd name="T121" fmla="*/ 206 h 6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681" h="609">
                <a:moveTo>
                  <a:pt x="675" y="202"/>
                </a:moveTo>
                <a:lnTo>
                  <a:pt x="479" y="7"/>
                </a:lnTo>
                <a:lnTo>
                  <a:pt x="476" y="4"/>
                </a:lnTo>
                <a:lnTo>
                  <a:pt x="472" y="2"/>
                </a:lnTo>
                <a:lnTo>
                  <a:pt x="467" y="1"/>
                </a:lnTo>
                <a:lnTo>
                  <a:pt x="462" y="0"/>
                </a:lnTo>
                <a:lnTo>
                  <a:pt x="458" y="1"/>
                </a:lnTo>
                <a:lnTo>
                  <a:pt x="453" y="2"/>
                </a:lnTo>
                <a:lnTo>
                  <a:pt x="449" y="4"/>
                </a:lnTo>
                <a:lnTo>
                  <a:pt x="446" y="7"/>
                </a:lnTo>
                <a:lnTo>
                  <a:pt x="443" y="12"/>
                </a:lnTo>
                <a:lnTo>
                  <a:pt x="440" y="15"/>
                </a:lnTo>
                <a:lnTo>
                  <a:pt x="438" y="19"/>
                </a:lnTo>
                <a:lnTo>
                  <a:pt x="438" y="25"/>
                </a:lnTo>
                <a:lnTo>
                  <a:pt x="438" y="122"/>
                </a:lnTo>
                <a:lnTo>
                  <a:pt x="353" y="122"/>
                </a:lnTo>
                <a:lnTo>
                  <a:pt x="320" y="123"/>
                </a:lnTo>
                <a:lnTo>
                  <a:pt x="288" y="124"/>
                </a:lnTo>
                <a:lnTo>
                  <a:pt x="259" y="127"/>
                </a:lnTo>
                <a:lnTo>
                  <a:pt x="231" y="132"/>
                </a:lnTo>
                <a:lnTo>
                  <a:pt x="204" y="137"/>
                </a:lnTo>
                <a:lnTo>
                  <a:pt x="179" y="144"/>
                </a:lnTo>
                <a:lnTo>
                  <a:pt x="155" y="151"/>
                </a:lnTo>
                <a:lnTo>
                  <a:pt x="134" y="161"/>
                </a:lnTo>
                <a:lnTo>
                  <a:pt x="114" y="171"/>
                </a:lnTo>
                <a:lnTo>
                  <a:pt x="96" y="182"/>
                </a:lnTo>
                <a:lnTo>
                  <a:pt x="79" y="194"/>
                </a:lnTo>
                <a:lnTo>
                  <a:pt x="64" y="208"/>
                </a:lnTo>
                <a:lnTo>
                  <a:pt x="51" y="223"/>
                </a:lnTo>
                <a:lnTo>
                  <a:pt x="39" y="240"/>
                </a:lnTo>
                <a:lnTo>
                  <a:pt x="29" y="257"/>
                </a:lnTo>
                <a:lnTo>
                  <a:pt x="20" y="275"/>
                </a:lnTo>
                <a:lnTo>
                  <a:pt x="15" y="288"/>
                </a:lnTo>
                <a:lnTo>
                  <a:pt x="12" y="302"/>
                </a:lnTo>
                <a:lnTo>
                  <a:pt x="7" y="317"/>
                </a:lnTo>
                <a:lnTo>
                  <a:pt x="5" y="332"/>
                </a:lnTo>
                <a:lnTo>
                  <a:pt x="3" y="349"/>
                </a:lnTo>
                <a:lnTo>
                  <a:pt x="1" y="366"/>
                </a:lnTo>
                <a:lnTo>
                  <a:pt x="0" y="383"/>
                </a:lnTo>
                <a:lnTo>
                  <a:pt x="0" y="402"/>
                </a:lnTo>
                <a:lnTo>
                  <a:pt x="1" y="419"/>
                </a:lnTo>
                <a:lnTo>
                  <a:pt x="3" y="436"/>
                </a:lnTo>
                <a:lnTo>
                  <a:pt x="6" y="456"/>
                </a:lnTo>
                <a:lnTo>
                  <a:pt x="12" y="476"/>
                </a:lnTo>
                <a:lnTo>
                  <a:pt x="18" y="499"/>
                </a:lnTo>
                <a:lnTo>
                  <a:pt x="27" y="523"/>
                </a:lnTo>
                <a:lnTo>
                  <a:pt x="37" y="547"/>
                </a:lnTo>
                <a:lnTo>
                  <a:pt x="48" y="573"/>
                </a:lnTo>
                <a:lnTo>
                  <a:pt x="50" y="578"/>
                </a:lnTo>
                <a:lnTo>
                  <a:pt x="52" y="583"/>
                </a:lnTo>
                <a:lnTo>
                  <a:pt x="55" y="588"/>
                </a:lnTo>
                <a:lnTo>
                  <a:pt x="57" y="594"/>
                </a:lnTo>
                <a:lnTo>
                  <a:pt x="59" y="599"/>
                </a:lnTo>
                <a:lnTo>
                  <a:pt x="62" y="602"/>
                </a:lnTo>
                <a:lnTo>
                  <a:pt x="65" y="606"/>
                </a:lnTo>
                <a:lnTo>
                  <a:pt x="67" y="608"/>
                </a:lnTo>
                <a:lnTo>
                  <a:pt x="70" y="609"/>
                </a:lnTo>
                <a:lnTo>
                  <a:pt x="73" y="609"/>
                </a:lnTo>
                <a:lnTo>
                  <a:pt x="75" y="609"/>
                </a:lnTo>
                <a:lnTo>
                  <a:pt x="78" y="608"/>
                </a:lnTo>
                <a:lnTo>
                  <a:pt x="80" y="607"/>
                </a:lnTo>
                <a:lnTo>
                  <a:pt x="82" y="606"/>
                </a:lnTo>
                <a:lnTo>
                  <a:pt x="84" y="601"/>
                </a:lnTo>
                <a:lnTo>
                  <a:pt x="85" y="596"/>
                </a:lnTo>
                <a:lnTo>
                  <a:pt x="85" y="592"/>
                </a:lnTo>
                <a:lnTo>
                  <a:pt x="84" y="585"/>
                </a:lnTo>
                <a:lnTo>
                  <a:pt x="83" y="580"/>
                </a:lnTo>
                <a:lnTo>
                  <a:pt x="83" y="577"/>
                </a:lnTo>
                <a:lnTo>
                  <a:pt x="82" y="564"/>
                </a:lnTo>
                <a:lnTo>
                  <a:pt x="82" y="552"/>
                </a:lnTo>
                <a:lnTo>
                  <a:pt x="82" y="541"/>
                </a:lnTo>
                <a:lnTo>
                  <a:pt x="81" y="530"/>
                </a:lnTo>
                <a:lnTo>
                  <a:pt x="82" y="511"/>
                </a:lnTo>
                <a:lnTo>
                  <a:pt x="83" y="493"/>
                </a:lnTo>
                <a:lnTo>
                  <a:pt x="85" y="477"/>
                </a:lnTo>
                <a:lnTo>
                  <a:pt x="88" y="461"/>
                </a:lnTo>
                <a:lnTo>
                  <a:pt x="92" y="446"/>
                </a:lnTo>
                <a:lnTo>
                  <a:pt x="96" y="433"/>
                </a:lnTo>
                <a:lnTo>
                  <a:pt x="101" y="420"/>
                </a:lnTo>
                <a:lnTo>
                  <a:pt x="107" y="408"/>
                </a:lnTo>
                <a:lnTo>
                  <a:pt x="113" y="397"/>
                </a:lnTo>
                <a:lnTo>
                  <a:pt x="120" y="388"/>
                </a:lnTo>
                <a:lnTo>
                  <a:pt x="128" y="378"/>
                </a:lnTo>
                <a:lnTo>
                  <a:pt x="137" y="370"/>
                </a:lnTo>
                <a:lnTo>
                  <a:pt x="147" y="363"/>
                </a:lnTo>
                <a:lnTo>
                  <a:pt x="156" y="355"/>
                </a:lnTo>
                <a:lnTo>
                  <a:pt x="166" y="349"/>
                </a:lnTo>
                <a:lnTo>
                  <a:pt x="177" y="343"/>
                </a:lnTo>
                <a:lnTo>
                  <a:pt x="188" y="339"/>
                </a:lnTo>
                <a:lnTo>
                  <a:pt x="201" y="335"/>
                </a:lnTo>
                <a:lnTo>
                  <a:pt x="214" y="330"/>
                </a:lnTo>
                <a:lnTo>
                  <a:pt x="228" y="327"/>
                </a:lnTo>
                <a:lnTo>
                  <a:pt x="242" y="325"/>
                </a:lnTo>
                <a:lnTo>
                  <a:pt x="257" y="323"/>
                </a:lnTo>
                <a:lnTo>
                  <a:pt x="272" y="321"/>
                </a:lnTo>
                <a:lnTo>
                  <a:pt x="286" y="320"/>
                </a:lnTo>
                <a:lnTo>
                  <a:pt x="301" y="318"/>
                </a:lnTo>
                <a:lnTo>
                  <a:pt x="317" y="317"/>
                </a:lnTo>
                <a:lnTo>
                  <a:pt x="335" y="317"/>
                </a:lnTo>
                <a:lnTo>
                  <a:pt x="353" y="316"/>
                </a:lnTo>
                <a:lnTo>
                  <a:pt x="438" y="316"/>
                </a:lnTo>
                <a:lnTo>
                  <a:pt x="438" y="415"/>
                </a:lnTo>
                <a:lnTo>
                  <a:pt x="438" y="419"/>
                </a:lnTo>
                <a:lnTo>
                  <a:pt x="440" y="423"/>
                </a:lnTo>
                <a:lnTo>
                  <a:pt x="443" y="428"/>
                </a:lnTo>
                <a:lnTo>
                  <a:pt x="446" y="432"/>
                </a:lnTo>
                <a:lnTo>
                  <a:pt x="449" y="434"/>
                </a:lnTo>
                <a:lnTo>
                  <a:pt x="453" y="437"/>
                </a:lnTo>
                <a:lnTo>
                  <a:pt x="458" y="438"/>
                </a:lnTo>
                <a:lnTo>
                  <a:pt x="462" y="438"/>
                </a:lnTo>
                <a:lnTo>
                  <a:pt x="467" y="438"/>
                </a:lnTo>
                <a:lnTo>
                  <a:pt x="472" y="437"/>
                </a:lnTo>
                <a:lnTo>
                  <a:pt x="476" y="434"/>
                </a:lnTo>
                <a:lnTo>
                  <a:pt x="479" y="432"/>
                </a:lnTo>
                <a:lnTo>
                  <a:pt x="675" y="236"/>
                </a:lnTo>
                <a:lnTo>
                  <a:pt x="678" y="233"/>
                </a:lnTo>
                <a:lnTo>
                  <a:pt x="680" y="229"/>
                </a:lnTo>
                <a:lnTo>
                  <a:pt x="681" y="225"/>
                </a:lnTo>
                <a:lnTo>
                  <a:pt x="681" y="219"/>
                </a:lnTo>
                <a:lnTo>
                  <a:pt x="681" y="215"/>
                </a:lnTo>
                <a:lnTo>
                  <a:pt x="680" y="210"/>
                </a:lnTo>
                <a:lnTo>
                  <a:pt x="678" y="206"/>
                </a:lnTo>
                <a:lnTo>
                  <a:pt x="675" y="202"/>
                </a:lnTo>
                <a:close/>
              </a:path>
            </a:pathLst>
          </a:custGeom>
          <a:solidFill>
            <a:schemeClr val="accent1"/>
          </a:solidFill>
          <a:ln>
            <a:noFill/>
          </a:ln>
        </p:spPr>
        <p:txBody>
          <a:bodyPr vert="horz" wrap="square" lIns="243792" tIns="121896" rIns="243792" bIns="121896" numCol="1" anchor="t" anchorCtr="0" compatLnSpc="1">
            <a:prstTxWarp prst="textNoShape">
              <a:avLst/>
            </a:prstTxWarp>
          </a:bodyPr>
          <a:lstStyle/>
          <a:p>
            <a:endParaRPr lang="ru-RU" sz="2400"/>
          </a:p>
        </p:txBody>
      </p:sp>
      <p:sp>
        <p:nvSpPr>
          <p:cNvPr id="66" name="Freeform 70"/>
          <p:cNvSpPr>
            <a:spLocks noEditPoints="1"/>
          </p:cNvSpPr>
          <p:nvPr/>
        </p:nvSpPr>
        <p:spPr bwMode="auto">
          <a:xfrm>
            <a:off x="5561514" y="5531110"/>
            <a:ext cx="825340" cy="825340"/>
          </a:xfrm>
          <a:custGeom>
            <a:avLst/>
            <a:gdLst>
              <a:gd name="T0" fmla="*/ 535 w 584"/>
              <a:gd name="T1" fmla="*/ 17 h 584"/>
              <a:gd name="T2" fmla="*/ 507 w 584"/>
              <a:gd name="T3" fmla="*/ 4 h 584"/>
              <a:gd name="T4" fmla="*/ 475 w 584"/>
              <a:gd name="T5" fmla="*/ 0 h 584"/>
              <a:gd name="T6" fmla="*/ 87 w 584"/>
              <a:gd name="T7" fmla="*/ 1 h 584"/>
              <a:gd name="T8" fmla="*/ 58 w 584"/>
              <a:gd name="T9" fmla="*/ 12 h 584"/>
              <a:gd name="T10" fmla="*/ 32 w 584"/>
              <a:gd name="T11" fmla="*/ 31 h 584"/>
              <a:gd name="T12" fmla="*/ 13 w 584"/>
              <a:gd name="T13" fmla="*/ 57 h 584"/>
              <a:gd name="T14" fmla="*/ 2 w 584"/>
              <a:gd name="T15" fmla="*/ 87 h 584"/>
              <a:gd name="T16" fmla="*/ 0 w 584"/>
              <a:gd name="T17" fmla="*/ 474 h 584"/>
              <a:gd name="T18" fmla="*/ 4 w 584"/>
              <a:gd name="T19" fmla="*/ 506 h 584"/>
              <a:gd name="T20" fmla="*/ 18 w 584"/>
              <a:gd name="T21" fmla="*/ 534 h 584"/>
              <a:gd name="T22" fmla="*/ 41 w 584"/>
              <a:gd name="T23" fmla="*/ 559 h 584"/>
              <a:gd name="T24" fmla="*/ 68 w 584"/>
              <a:gd name="T25" fmla="*/ 575 h 584"/>
              <a:gd name="T26" fmla="*/ 98 w 584"/>
              <a:gd name="T27" fmla="*/ 583 h 584"/>
              <a:gd name="T28" fmla="*/ 486 w 584"/>
              <a:gd name="T29" fmla="*/ 583 h 584"/>
              <a:gd name="T30" fmla="*/ 517 w 584"/>
              <a:gd name="T31" fmla="*/ 575 h 584"/>
              <a:gd name="T32" fmla="*/ 544 w 584"/>
              <a:gd name="T33" fmla="*/ 559 h 584"/>
              <a:gd name="T34" fmla="*/ 567 w 584"/>
              <a:gd name="T35" fmla="*/ 534 h 584"/>
              <a:gd name="T36" fmla="*/ 580 w 584"/>
              <a:gd name="T37" fmla="*/ 506 h 584"/>
              <a:gd name="T38" fmla="*/ 584 w 584"/>
              <a:gd name="T39" fmla="*/ 474 h 584"/>
              <a:gd name="T40" fmla="*/ 582 w 584"/>
              <a:gd name="T41" fmla="*/ 87 h 584"/>
              <a:gd name="T42" fmla="*/ 572 w 584"/>
              <a:gd name="T43" fmla="*/ 57 h 584"/>
              <a:gd name="T44" fmla="*/ 553 w 584"/>
              <a:gd name="T45" fmla="*/ 31 h 584"/>
              <a:gd name="T46" fmla="*/ 379 w 584"/>
              <a:gd name="T47" fmla="*/ 372 h 584"/>
              <a:gd name="T48" fmla="*/ 365 w 584"/>
              <a:gd name="T49" fmla="*/ 377 h 584"/>
              <a:gd name="T50" fmla="*/ 350 w 584"/>
              <a:gd name="T51" fmla="*/ 371 h 584"/>
              <a:gd name="T52" fmla="*/ 342 w 584"/>
              <a:gd name="T53" fmla="*/ 359 h 584"/>
              <a:gd name="T54" fmla="*/ 341 w 584"/>
              <a:gd name="T55" fmla="*/ 291 h 584"/>
              <a:gd name="T56" fmla="*/ 273 w 584"/>
              <a:gd name="T57" fmla="*/ 297 h 584"/>
              <a:gd name="T58" fmla="*/ 227 w 584"/>
              <a:gd name="T59" fmla="*/ 312 h 584"/>
              <a:gd name="T60" fmla="*/ 210 w 584"/>
              <a:gd name="T61" fmla="*/ 325 h 584"/>
              <a:gd name="T62" fmla="*/ 197 w 584"/>
              <a:gd name="T63" fmla="*/ 342 h 584"/>
              <a:gd name="T64" fmla="*/ 186 w 584"/>
              <a:gd name="T65" fmla="*/ 366 h 584"/>
              <a:gd name="T66" fmla="*/ 180 w 584"/>
              <a:gd name="T67" fmla="*/ 397 h 584"/>
              <a:gd name="T68" fmla="*/ 179 w 584"/>
              <a:gd name="T69" fmla="*/ 477 h 584"/>
              <a:gd name="T70" fmla="*/ 181 w 584"/>
              <a:gd name="T71" fmla="*/ 517 h 584"/>
              <a:gd name="T72" fmla="*/ 172 w 584"/>
              <a:gd name="T73" fmla="*/ 522 h 584"/>
              <a:gd name="T74" fmla="*/ 165 w 584"/>
              <a:gd name="T75" fmla="*/ 521 h 584"/>
              <a:gd name="T76" fmla="*/ 145 w 584"/>
              <a:gd name="T77" fmla="*/ 498 h 584"/>
              <a:gd name="T78" fmla="*/ 113 w 584"/>
              <a:gd name="T79" fmla="*/ 437 h 584"/>
              <a:gd name="T80" fmla="*/ 98 w 584"/>
              <a:gd name="T81" fmla="*/ 382 h 584"/>
              <a:gd name="T82" fmla="*/ 98 w 584"/>
              <a:gd name="T83" fmla="*/ 343 h 584"/>
              <a:gd name="T84" fmla="*/ 100 w 584"/>
              <a:gd name="T85" fmla="*/ 313 h 584"/>
              <a:gd name="T86" fmla="*/ 108 w 584"/>
              <a:gd name="T87" fmla="*/ 281 h 584"/>
              <a:gd name="T88" fmla="*/ 119 w 584"/>
              <a:gd name="T89" fmla="*/ 248 h 584"/>
              <a:gd name="T90" fmla="*/ 137 w 584"/>
              <a:gd name="T91" fmla="*/ 220 h 584"/>
              <a:gd name="T92" fmla="*/ 163 w 584"/>
              <a:gd name="T93" fmla="*/ 194 h 584"/>
              <a:gd name="T94" fmla="*/ 196 w 584"/>
              <a:gd name="T95" fmla="*/ 173 h 584"/>
              <a:gd name="T96" fmla="*/ 240 w 584"/>
              <a:gd name="T97" fmla="*/ 156 h 584"/>
              <a:gd name="T98" fmla="*/ 298 w 584"/>
              <a:gd name="T99" fmla="*/ 148 h 584"/>
              <a:gd name="T100" fmla="*/ 341 w 584"/>
              <a:gd name="T101" fmla="*/ 85 h 584"/>
              <a:gd name="T102" fmla="*/ 350 w 584"/>
              <a:gd name="T103" fmla="*/ 66 h 584"/>
              <a:gd name="T104" fmla="*/ 364 w 584"/>
              <a:gd name="T105" fmla="*/ 60 h 584"/>
              <a:gd name="T106" fmla="*/ 373 w 584"/>
              <a:gd name="T107" fmla="*/ 61 h 584"/>
              <a:gd name="T108" fmla="*/ 382 w 584"/>
              <a:gd name="T109" fmla="*/ 68 h 584"/>
              <a:gd name="T110" fmla="*/ 521 w 584"/>
              <a:gd name="T111" fmla="*/ 209 h 584"/>
              <a:gd name="T112" fmla="*/ 523 w 584"/>
              <a:gd name="T113" fmla="*/ 223 h 584"/>
              <a:gd name="T114" fmla="*/ 516 w 584"/>
              <a:gd name="T115" fmla="*/ 235 h 5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584" h="584">
                <a:moveTo>
                  <a:pt x="553" y="31"/>
                </a:moveTo>
                <a:lnTo>
                  <a:pt x="544" y="24"/>
                </a:lnTo>
                <a:lnTo>
                  <a:pt x="535" y="17"/>
                </a:lnTo>
                <a:lnTo>
                  <a:pt x="526" y="12"/>
                </a:lnTo>
                <a:lnTo>
                  <a:pt x="517" y="7"/>
                </a:lnTo>
                <a:lnTo>
                  <a:pt x="507" y="4"/>
                </a:lnTo>
                <a:lnTo>
                  <a:pt x="496" y="1"/>
                </a:lnTo>
                <a:lnTo>
                  <a:pt x="486" y="0"/>
                </a:lnTo>
                <a:lnTo>
                  <a:pt x="475" y="0"/>
                </a:lnTo>
                <a:lnTo>
                  <a:pt x="110" y="0"/>
                </a:lnTo>
                <a:lnTo>
                  <a:pt x="98" y="0"/>
                </a:lnTo>
                <a:lnTo>
                  <a:pt x="87" y="1"/>
                </a:lnTo>
                <a:lnTo>
                  <a:pt x="77" y="4"/>
                </a:lnTo>
                <a:lnTo>
                  <a:pt x="68" y="7"/>
                </a:lnTo>
                <a:lnTo>
                  <a:pt x="58" y="12"/>
                </a:lnTo>
                <a:lnTo>
                  <a:pt x="49" y="17"/>
                </a:lnTo>
                <a:lnTo>
                  <a:pt x="41" y="24"/>
                </a:lnTo>
                <a:lnTo>
                  <a:pt x="32" y="31"/>
                </a:lnTo>
                <a:lnTo>
                  <a:pt x="24" y="40"/>
                </a:lnTo>
                <a:lnTo>
                  <a:pt x="18" y="48"/>
                </a:lnTo>
                <a:lnTo>
                  <a:pt x="13" y="57"/>
                </a:lnTo>
                <a:lnTo>
                  <a:pt x="8" y="67"/>
                </a:lnTo>
                <a:lnTo>
                  <a:pt x="4" y="77"/>
                </a:lnTo>
                <a:lnTo>
                  <a:pt x="2" y="87"/>
                </a:lnTo>
                <a:lnTo>
                  <a:pt x="1" y="98"/>
                </a:lnTo>
                <a:lnTo>
                  <a:pt x="0" y="109"/>
                </a:lnTo>
                <a:lnTo>
                  <a:pt x="0" y="474"/>
                </a:lnTo>
                <a:lnTo>
                  <a:pt x="1" y="486"/>
                </a:lnTo>
                <a:lnTo>
                  <a:pt x="2" y="497"/>
                </a:lnTo>
                <a:lnTo>
                  <a:pt x="4" y="506"/>
                </a:lnTo>
                <a:lnTo>
                  <a:pt x="8" y="516"/>
                </a:lnTo>
                <a:lnTo>
                  <a:pt x="13" y="526"/>
                </a:lnTo>
                <a:lnTo>
                  <a:pt x="18" y="534"/>
                </a:lnTo>
                <a:lnTo>
                  <a:pt x="24" y="543"/>
                </a:lnTo>
                <a:lnTo>
                  <a:pt x="32" y="552"/>
                </a:lnTo>
                <a:lnTo>
                  <a:pt x="41" y="559"/>
                </a:lnTo>
                <a:lnTo>
                  <a:pt x="49" y="566"/>
                </a:lnTo>
                <a:lnTo>
                  <a:pt x="58" y="571"/>
                </a:lnTo>
                <a:lnTo>
                  <a:pt x="68" y="575"/>
                </a:lnTo>
                <a:lnTo>
                  <a:pt x="77" y="580"/>
                </a:lnTo>
                <a:lnTo>
                  <a:pt x="87" y="582"/>
                </a:lnTo>
                <a:lnTo>
                  <a:pt x="98" y="583"/>
                </a:lnTo>
                <a:lnTo>
                  <a:pt x="110" y="584"/>
                </a:lnTo>
                <a:lnTo>
                  <a:pt x="475" y="584"/>
                </a:lnTo>
                <a:lnTo>
                  <a:pt x="486" y="583"/>
                </a:lnTo>
                <a:lnTo>
                  <a:pt x="496" y="582"/>
                </a:lnTo>
                <a:lnTo>
                  <a:pt x="507" y="580"/>
                </a:lnTo>
                <a:lnTo>
                  <a:pt x="517" y="575"/>
                </a:lnTo>
                <a:lnTo>
                  <a:pt x="526" y="571"/>
                </a:lnTo>
                <a:lnTo>
                  <a:pt x="535" y="566"/>
                </a:lnTo>
                <a:lnTo>
                  <a:pt x="544" y="559"/>
                </a:lnTo>
                <a:lnTo>
                  <a:pt x="553" y="552"/>
                </a:lnTo>
                <a:lnTo>
                  <a:pt x="560" y="543"/>
                </a:lnTo>
                <a:lnTo>
                  <a:pt x="567" y="534"/>
                </a:lnTo>
                <a:lnTo>
                  <a:pt x="572" y="526"/>
                </a:lnTo>
                <a:lnTo>
                  <a:pt x="576" y="516"/>
                </a:lnTo>
                <a:lnTo>
                  <a:pt x="580" y="506"/>
                </a:lnTo>
                <a:lnTo>
                  <a:pt x="582" y="497"/>
                </a:lnTo>
                <a:lnTo>
                  <a:pt x="584" y="486"/>
                </a:lnTo>
                <a:lnTo>
                  <a:pt x="584" y="474"/>
                </a:lnTo>
                <a:lnTo>
                  <a:pt x="584" y="109"/>
                </a:lnTo>
                <a:lnTo>
                  <a:pt x="584" y="98"/>
                </a:lnTo>
                <a:lnTo>
                  <a:pt x="582" y="87"/>
                </a:lnTo>
                <a:lnTo>
                  <a:pt x="580" y="77"/>
                </a:lnTo>
                <a:lnTo>
                  <a:pt x="576" y="67"/>
                </a:lnTo>
                <a:lnTo>
                  <a:pt x="572" y="57"/>
                </a:lnTo>
                <a:lnTo>
                  <a:pt x="567" y="48"/>
                </a:lnTo>
                <a:lnTo>
                  <a:pt x="560" y="40"/>
                </a:lnTo>
                <a:lnTo>
                  <a:pt x="553" y="31"/>
                </a:lnTo>
                <a:close/>
                <a:moveTo>
                  <a:pt x="516" y="235"/>
                </a:moveTo>
                <a:lnTo>
                  <a:pt x="382" y="369"/>
                </a:lnTo>
                <a:lnTo>
                  <a:pt x="379" y="372"/>
                </a:lnTo>
                <a:lnTo>
                  <a:pt x="374" y="375"/>
                </a:lnTo>
                <a:lnTo>
                  <a:pt x="370" y="377"/>
                </a:lnTo>
                <a:lnTo>
                  <a:pt x="365" y="377"/>
                </a:lnTo>
                <a:lnTo>
                  <a:pt x="360" y="377"/>
                </a:lnTo>
                <a:lnTo>
                  <a:pt x="356" y="375"/>
                </a:lnTo>
                <a:lnTo>
                  <a:pt x="350" y="371"/>
                </a:lnTo>
                <a:lnTo>
                  <a:pt x="344" y="366"/>
                </a:lnTo>
                <a:lnTo>
                  <a:pt x="343" y="363"/>
                </a:lnTo>
                <a:lnTo>
                  <a:pt x="342" y="359"/>
                </a:lnTo>
                <a:lnTo>
                  <a:pt x="341" y="356"/>
                </a:lnTo>
                <a:lnTo>
                  <a:pt x="341" y="353"/>
                </a:lnTo>
                <a:lnTo>
                  <a:pt x="341" y="291"/>
                </a:lnTo>
                <a:lnTo>
                  <a:pt x="315" y="292"/>
                </a:lnTo>
                <a:lnTo>
                  <a:pt x="292" y="294"/>
                </a:lnTo>
                <a:lnTo>
                  <a:pt x="273" y="297"/>
                </a:lnTo>
                <a:lnTo>
                  <a:pt x="256" y="300"/>
                </a:lnTo>
                <a:lnTo>
                  <a:pt x="240" y="305"/>
                </a:lnTo>
                <a:lnTo>
                  <a:pt x="227" y="312"/>
                </a:lnTo>
                <a:lnTo>
                  <a:pt x="221" y="316"/>
                </a:lnTo>
                <a:lnTo>
                  <a:pt x="216" y="321"/>
                </a:lnTo>
                <a:lnTo>
                  <a:pt x="210" y="325"/>
                </a:lnTo>
                <a:lnTo>
                  <a:pt x="206" y="329"/>
                </a:lnTo>
                <a:lnTo>
                  <a:pt x="202" y="336"/>
                </a:lnTo>
                <a:lnTo>
                  <a:pt x="197" y="342"/>
                </a:lnTo>
                <a:lnTo>
                  <a:pt x="193" y="350"/>
                </a:lnTo>
                <a:lnTo>
                  <a:pt x="190" y="357"/>
                </a:lnTo>
                <a:lnTo>
                  <a:pt x="186" y="366"/>
                </a:lnTo>
                <a:lnTo>
                  <a:pt x="184" y="376"/>
                </a:lnTo>
                <a:lnTo>
                  <a:pt x="182" y="386"/>
                </a:lnTo>
                <a:lnTo>
                  <a:pt x="180" y="397"/>
                </a:lnTo>
                <a:lnTo>
                  <a:pt x="178" y="421"/>
                </a:lnTo>
                <a:lnTo>
                  <a:pt x="178" y="448"/>
                </a:lnTo>
                <a:lnTo>
                  <a:pt x="179" y="477"/>
                </a:lnTo>
                <a:lnTo>
                  <a:pt x="182" y="510"/>
                </a:lnTo>
                <a:lnTo>
                  <a:pt x="182" y="514"/>
                </a:lnTo>
                <a:lnTo>
                  <a:pt x="181" y="517"/>
                </a:lnTo>
                <a:lnTo>
                  <a:pt x="179" y="519"/>
                </a:lnTo>
                <a:lnTo>
                  <a:pt x="176" y="521"/>
                </a:lnTo>
                <a:lnTo>
                  <a:pt x="172" y="522"/>
                </a:lnTo>
                <a:lnTo>
                  <a:pt x="170" y="522"/>
                </a:lnTo>
                <a:lnTo>
                  <a:pt x="167" y="522"/>
                </a:lnTo>
                <a:lnTo>
                  <a:pt x="165" y="521"/>
                </a:lnTo>
                <a:lnTo>
                  <a:pt x="163" y="520"/>
                </a:lnTo>
                <a:lnTo>
                  <a:pt x="161" y="518"/>
                </a:lnTo>
                <a:lnTo>
                  <a:pt x="145" y="498"/>
                </a:lnTo>
                <a:lnTo>
                  <a:pt x="132" y="477"/>
                </a:lnTo>
                <a:lnTo>
                  <a:pt x="122" y="457"/>
                </a:lnTo>
                <a:lnTo>
                  <a:pt x="113" y="437"/>
                </a:lnTo>
                <a:lnTo>
                  <a:pt x="107" y="419"/>
                </a:lnTo>
                <a:lnTo>
                  <a:pt x="101" y="400"/>
                </a:lnTo>
                <a:lnTo>
                  <a:pt x="98" y="382"/>
                </a:lnTo>
                <a:lnTo>
                  <a:pt x="97" y="365"/>
                </a:lnTo>
                <a:lnTo>
                  <a:pt x="97" y="353"/>
                </a:lnTo>
                <a:lnTo>
                  <a:pt x="98" y="343"/>
                </a:lnTo>
                <a:lnTo>
                  <a:pt x="98" y="332"/>
                </a:lnTo>
                <a:lnTo>
                  <a:pt x="99" y="323"/>
                </a:lnTo>
                <a:lnTo>
                  <a:pt x="100" y="313"/>
                </a:lnTo>
                <a:lnTo>
                  <a:pt x="102" y="302"/>
                </a:lnTo>
                <a:lnTo>
                  <a:pt x="104" y="291"/>
                </a:lnTo>
                <a:lnTo>
                  <a:pt x="108" y="281"/>
                </a:lnTo>
                <a:lnTo>
                  <a:pt x="111" y="269"/>
                </a:lnTo>
                <a:lnTo>
                  <a:pt x="115" y="258"/>
                </a:lnTo>
                <a:lnTo>
                  <a:pt x="119" y="248"/>
                </a:lnTo>
                <a:lnTo>
                  <a:pt x="124" y="239"/>
                </a:lnTo>
                <a:lnTo>
                  <a:pt x="130" y="230"/>
                </a:lnTo>
                <a:lnTo>
                  <a:pt x="137" y="220"/>
                </a:lnTo>
                <a:lnTo>
                  <a:pt x="144" y="212"/>
                </a:lnTo>
                <a:lnTo>
                  <a:pt x="153" y="203"/>
                </a:lnTo>
                <a:lnTo>
                  <a:pt x="163" y="194"/>
                </a:lnTo>
                <a:lnTo>
                  <a:pt x="173" y="186"/>
                </a:lnTo>
                <a:lnTo>
                  <a:pt x="184" y="179"/>
                </a:lnTo>
                <a:lnTo>
                  <a:pt x="196" y="173"/>
                </a:lnTo>
                <a:lnTo>
                  <a:pt x="210" y="166"/>
                </a:lnTo>
                <a:lnTo>
                  <a:pt x="224" y="162"/>
                </a:lnTo>
                <a:lnTo>
                  <a:pt x="240" y="156"/>
                </a:lnTo>
                <a:lnTo>
                  <a:pt x="259" y="153"/>
                </a:lnTo>
                <a:lnTo>
                  <a:pt x="277" y="150"/>
                </a:lnTo>
                <a:lnTo>
                  <a:pt x="298" y="148"/>
                </a:lnTo>
                <a:lnTo>
                  <a:pt x="318" y="146"/>
                </a:lnTo>
                <a:lnTo>
                  <a:pt x="341" y="146"/>
                </a:lnTo>
                <a:lnTo>
                  <a:pt x="341" y="85"/>
                </a:lnTo>
                <a:lnTo>
                  <a:pt x="342" y="78"/>
                </a:lnTo>
                <a:lnTo>
                  <a:pt x="344" y="71"/>
                </a:lnTo>
                <a:lnTo>
                  <a:pt x="350" y="66"/>
                </a:lnTo>
                <a:lnTo>
                  <a:pt x="356" y="63"/>
                </a:lnTo>
                <a:lnTo>
                  <a:pt x="359" y="61"/>
                </a:lnTo>
                <a:lnTo>
                  <a:pt x="364" y="60"/>
                </a:lnTo>
                <a:lnTo>
                  <a:pt x="367" y="60"/>
                </a:lnTo>
                <a:lnTo>
                  <a:pt x="370" y="60"/>
                </a:lnTo>
                <a:lnTo>
                  <a:pt x="373" y="61"/>
                </a:lnTo>
                <a:lnTo>
                  <a:pt x="377" y="63"/>
                </a:lnTo>
                <a:lnTo>
                  <a:pt x="380" y="65"/>
                </a:lnTo>
                <a:lnTo>
                  <a:pt x="382" y="68"/>
                </a:lnTo>
                <a:lnTo>
                  <a:pt x="516" y="202"/>
                </a:lnTo>
                <a:lnTo>
                  <a:pt x="519" y="205"/>
                </a:lnTo>
                <a:lnTo>
                  <a:pt x="521" y="209"/>
                </a:lnTo>
                <a:lnTo>
                  <a:pt x="523" y="214"/>
                </a:lnTo>
                <a:lnTo>
                  <a:pt x="523" y="219"/>
                </a:lnTo>
                <a:lnTo>
                  <a:pt x="523" y="223"/>
                </a:lnTo>
                <a:lnTo>
                  <a:pt x="521" y="228"/>
                </a:lnTo>
                <a:lnTo>
                  <a:pt x="519" y="232"/>
                </a:lnTo>
                <a:lnTo>
                  <a:pt x="516" y="235"/>
                </a:lnTo>
                <a:close/>
              </a:path>
            </a:pathLst>
          </a:custGeom>
          <a:solidFill>
            <a:schemeClr val="accent1"/>
          </a:solidFill>
          <a:ln>
            <a:noFill/>
          </a:ln>
        </p:spPr>
        <p:txBody>
          <a:bodyPr vert="horz" wrap="square" lIns="243792" tIns="121896" rIns="243792" bIns="121896" numCol="1" anchor="t" anchorCtr="0" compatLnSpc="1">
            <a:prstTxWarp prst="textNoShape">
              <a:avLst/>
            </a:prstTxWarp>
          </a:bodyPr>
          <a:lstStyle/>
          <a:p>
            <a:endParaRPr lang="ru-RU" sz="2400"/>
          </a:p>
        </p:txBody>
      </p:sp>
      <p:sp>
        <p:nvSpPr>
          <p:cNvPr id="67" name="Freeform 71"/>
          <p:cNvSpPr>
            <a:spLocks/>
          </p:cNvSpPr>
          <p:nvPr/>
        </p:nvSpPr>
        <p:spPr bwMode="auto">
          <a:xfrm>
            <a:off x="7817441" y="5531110"/>
            <a:ext cx="757620" cy="689900"/>
          </a:xfrm>
          <a:custGeom>
            <a:avLst/>
            <a:gdLst>
              <a:gd name="T0" fmla="*/ 382 w 536"/>
              <a:gd name="T1" fmla="*/ 6 h 487"/>
              <a:gd name="T2" fmla="*/ 375 w 536"/>
              <a:gd name="T3" fmla="*/ 1 h 487"/>
              <a:gd name="T4" fmla="*/ 365 w 536"/>
              <a:gd name="T5" fmla="*/ 0 h 487"/>
              <a:gd name="T6" fmla="*/ 356 w 536"/>
              <a:gd name="T7" fmla="*/ 1 h 487"/>
              <a:gd name="T8" fmla="*/ 345 w 536"/>
              <a:gd name="T9" fmla="*/ 11 h 487"/>
              <a:gd name="T10" fmla="*/ 341 w 536"/>
              <a:gd name="T11" fmla="*/ 24 h 487"/>
              <a:gd name="T12" fmla="*/ 281 w 536"/>
              <a:gd name="T13" fmla="*/ 97 h 487"/>
              <a:gd name="T14" fmla="*/ 242 w 536"/>
              <a:gd name="T15" fmla="*/ 98 h 487"/>
              <a:gd name="T16" fmla="*/ 205 w 536"/>
              <a:gd name="T17" fmla="*/ 101 h 487"/>
              <a:gd name="T18" fmla="*/ 173 w 536"/>
              <a:gd name="T19" fmla="*/ 106 h 487"/>
              <a:gd name="T20" fmla="*/ 145 w 536"/>
              <a:gd name="T21" fmla="*/ 112 h 487"/>
              <a:gd name="T22" fmla="*/ 120 w 536"/>
              <a:gd name="T23" fmla="*/ 121 h 487"/>
              <a:gd name="T24" fmla="*/ 97 w 536"/>
              <a:gd name="T25" fmla="*/ 132 h 487"/>
              <a:gd name="T26" fmla="*/ 78 w 536"/>
              <a:gd name="T27" fmla="*/ 142 h 487"/>
              <a:gd name="T28" fmla="*/ 62 w 536"/>
              <a:gd name="T29" fmla="*/ 154 h 487"/>
              <a:gd name="T30" fmla="*/ 48 w 536"/>
              <a:gd name="T31" fmla="*/ 167 h 487"/>
              <a:gd name="T32" fmla="*/ 36 w 536"/>
              <a:gd name="T33" fmla="*/ 182 h 487"/>
              <a:gd name="T34" fmla="*/ 17 w 536"/>
              <a:gd name="T35" fmla="*/ 214 h 487"/>
              <a:gd name="T36" fmla="*/ 12 w 536"/>
              <a:gd name="T37" fmla="*/ 230 h 487"/>
              <a:gd name="T38" fmla="*/ 6 w 536"/>
              <a:gd name="T39" fmla="*/ 247 h 487"/>
              <a:gd name="T40" fmla="*/ 3 w 536"/>
              <a:gd name="T41" fmla="*/ 264 h 487"/>
              <a:gd name="T42" fmla="*/ 1 w 536"/>
              <a:gd name="T43" fmla="*/ 282 h 487"/>
              <a:gd name="T44" fmla="*/ 1 w 536"/>
              <a:gd name="T45" fmla="*/ 298 h 487"/>
              <a:gd name="T46" fmla="*/ 0 w 536"/>
              <a:gd name="T47" fmla="*/ 316 h 487"/>
              <a:gd name="T48" fmla="*/ 2 w 536"/>
              <a:gd name="T49" fmla="*/ 338 h 487"/>
              <a:gd name="T50" fmla="*/ 6 w 536"/>
              <a:gd name="T51" fmla="*/ 363 h 487"/>
              <a:gd name="T52" fmla="*/ 14 w 536"/>
              <a:gd name="T53" fmla="*/ 385 h 487"/>
              <a:gd name="T54" fmla="*/ 22 w 536"/>
              <a:gd name="T55" fmla="*/ 406 h 487"/>
              <a:gd name="T56" fmla="*/ 30 w 536"/>
              <a:gd name="T57" fmla="*/ 424 h 487"/>
              <a:gd name="T58" fmla="*/ 40 w 536"/>
              <a:gd name="T59" fmla="*/ 444 h 487"/>
              <a:gd name="T60" fmla="*/ 55 w 536"/>
              <a:gd name="T61" fmla="*/ 470 h 487"/>
              <a:gd name="T62" fmla="*/ 64 w 536"/>
              <a:gd name="T63" fmla="*/ 481 h 487"/>
              <a:gd name="T64" fmla="*/ 68 w 536"/>
              <a:gd name="T65" fmla="*/ 485 h 487"/>
              <a:gd name="T66" fmla="*/ 73 w 536"/>
              <a:gd name="T67" fmla="*/ 487 h 487"/>
              <a:gd name="T68" fmla="*/ 78 w 536"/>
              <a:gd name="T69" fmla="*/ 486 h 487"/>
              <a:gd name="T70" fmla="*/ 84 w 536"/>
              <a:gd name="T71" fmla="*/ 480 h 487"/>
              <a:gd name="T72" fmla="*/ 85 w 536"/>
              <a:gd name="T73" fmla="*/ 473 h 487"/>
              <a:gd name="T74" fmla="*/ 81 w 536"/>
              <a:gd name="T75" fmla="*/ 413 h 487"/>
              <a:gd name="T76" fmla="*/ 84 w 536"/>
              <a:gd name="T77" fmla="*/ 364 h 487"/>
              <a:gd name="T78" fmla="*/ 89 w 536"/>
              <a:gd name="T79" fmla="*/ 342 h 487"/>
              <a:gd name="T80" fmla="*/ 95 w 536"/>
              <a:gd name="T81" fmla="*/ 324 h 487"/>
              <a:gd name="T82" fmla="*/ 104 w 536"/>
              <a:gd name="T83" fmla="*/ 307 h 487"/>
              <a:gd name="T84" fmla="*/ 113 w 536"/>
              <a:gd name="T85" fmla="*/ 292 h 487"/>
              <a:gd name="T86" fmla="*/ 126 w 536"/>
              <a:gd name="T87" fmla="*/ 281 h 487"/>
              <a:gd name="T88" fmla="*/ 140 w 536"/>
              <a:gd name="T89" fmla="*/ 271 h 487"/>
              <a:gd name="T90" fmla="*/ 158 w 536"/>
              <a:gd name="T91" fmla="*/ 262 h 487"/>
              <a:gd name="T92" fmla="*/ 177 w 536"/>
              <a:gd name="T93" fmla="*/ 256 h 487"/>
              <a:gd name="T94" fmla="*/ 224 w 536"/>
              <a:gd name="T95" fmla="*/ 246 h 487"/>
              <a:gd name="T96" fmla="*/ 281 w 536"/>
              <a:gd name="T97" fmla="*/ 243 h 487"/>
              <a:gd name="T98" fmla="*/ 341 w 536"/>
              <a:gd name="T99" fmla="*/ 316 h 487"/>
              <a:gd name="T100" fmla="*/ 345 w 536"/>
              <a:gd name="T101" fmla="*/ 329 h 487"/>
              <a:gd name="T102" fmla="*/ 356 w 536"/>
              <a:gd name="T103" fmla="*/ 339 h 487"/>
              <a:gd name="T104" fmla="*/ 365 w 536"/>
              <a:gd name="T105" fmla="*/ 340 h 487"/>
              <a:gd name="T106" fmla="*/ 375 w 536"/>
              <a:gd name="T107" fmla="*/ 339 h 487"/>
              <a:gd name="T108" fmla="*/ 382 w 536"/>
              <a:gd name="T109" fmla="*/ 334 h 487"/>
              <a:gd name="T110" fmla="*/ 532 w 536"/>
              <a:gd name="T111" fmla="*/ 183 h 487"/>
              <a:gd name="T112" fmla="*/ 536 w 536"/>
              <a:gd name="T113" fmla="*/ 175 h 487"/>
              <a:gd name="T114" fmla="*/ 536 w 536"/>
              <a:gd name="T115" fmla="*/ 165 h 487"/>
              <a:gd name="T116" fmla="*/ 532 w 536"/>
              <a:gd name="T117" fmla="*/ 156 h 4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536" h="487">
                <a:moveTo>
                  <a:pt x="529" y="153"/>
                </a:moveTo>
                <a:lnTo>
                  <a:pt x="382" y="6"/>
                </a:lnTo>
                <a:lnTo>
                  <a:pt x="379" y="3"/>
                </a:lnTo>
                <a:lnTo>
                  <a:pt x="375" y="1"/>
                </a:lnTo>
                <a:lnTo>
                  <a:pt x="370" y="0"/>
                </a:lnTo>
                <a:lnTo>
                  <a:pt x="365" y="0"/>
                </a:lnTo>
                <a:lnTo>
                  <a:pt x="361" y="0"/>
                </a:lnTo>
                <a:lnTo>
                  <a:pt x="356" y="1"/>
                </a:lnTo>
                <a:lnTo>
                  <a:pt x="350" y="5"/>
                </a:lnTo>
                <a:lnTo>
                  <a:pt x="345" y="11"/>
                </a:lnTo>
                <a:lnTo>
                  <a:pt x="342" y="16"/>
                </a:lnTo>
                <a:lnTo>
                  <a:pt x="341" y="24"/>
                </a:lnTo>
                <a:lnTo>
                  <a:pt x="341" y="97"/>
                </a:lnTo>
                <a:lnTo>
                  <a:pt x="281" y="97"/>
                </a:lnTo>
                <a:lnTo>
                  <a:pt x="260" y="97"/>
                </a:lnTo>
                <a:lnTo>
                  <a:pt x="242" y="98"/>
                </a:lnTo>
                <a:lnTo>
                  <a:pt x="224" y="99"/>
                </a:lnTo>
                <a:lnTo>
                  <a:pt x="205" y="101"/>
                </a:lnTo>
                <a:lnTo>
                  <a:pt x="189" y="104"/>
                </a:lnTo>
                <a:lnTo>
                  <a:pt x="173" y="106"/>
                </a:lnTo>
                <a:lnTo>
                  <a:pt x="159" y="109"/>
                </a:lnTo>
                <a:lnTo>
                  <a:pt x="145" y="112"/>
                </a:lnTo>
                <a:lnTo>
                  <a:pt x="132" y="116"/>
                </a:lnTo>
                <a:lnTo>
                  <a:pt x="120" y="121"/>
                </a:lnTo>
                <a:lnTo>
                  <a:pt x="108" y="126"/>
                </a:lnTo>
                <a:lnTo>
                  <a:pt x="97" y="132"/>
                </a:lnTo>
                <a:lnTo>
                  <a:pt x="87" y="137"/>
                </a:lnTo>
                <a:lnTo>
                  <a:pt x="78" y="142"/>
                </a:lnTo>
                <a:lnTo>
                  <a:pt x="69" y="149"/>
                </a:lnTo>
                <a:lnTo>
                  <a:pt x="62" y="154"/>
                </a:lnTo>
                <a:lnTo>
                  <a:pt x="54" y="161"/>
                </a:lnTo>
                <a:lnTo>
                  <a:pt x="48" y="167"/>
                </a:lnTo>
                <a:lnTo>
                  <a:pt x="41" y="175"/>
                </a:lnTo>
                <a:lnTo>
                  <a:pt x="36" y="182"/>
                </a:lnTo>
                <a:lnTo>
                  <a:pt x="26" y="199"/>
                </a:lnTo>
                <a:lnTo>
                  <a:pt x="17" y="214"/>
                </a:lnTo>
                <a:lnTo>
                  <a:pt x="14" y="221"/>
                </a:lnTo>
                <a:lnTo>
                  <a:pt x="12" y="230"/>
                </a:lnTo>
                <a:lnTo>
                  <a:pt x="9" y="239"/>
                </a:lnTo>
                <a:lnTo>
                  <a:pt x="6" y="247"/>
                </a:lnTo>
                <a:lnTo>
                  <a:pt x="5" y="256"/>
                </a:lnTo>
                <a:lnTo>
                  <a:pt x="3" y="264"/>
                </a:lnTo>
                <a:lnTo>
                  <a:pt x="2" y="273"/>
                </a:lnTo>
                <a:lnTo>
                  <a:pt x="1" y="282"/>
                </a:lnTo>
                <a:lnTo>
                  <a:pt x="1" y="289"/>
                </a:lnTo>
                <a:lnTo>
                  <a:pt x="1" y="298"/>
                </a:lnTo>
                <a:lnTo>
                  <a:pt x="0" y="307"/>
                </a:lnTo>
                <a:lnTo>
                  <a:pt x="0" y="316"/>
                </a:lnTo>
                <a:lnTo>
                  <a:pt x="1" y="327"/>
                </a:lnTo>
                <a:lnTo>
                  <a:pt x="2" y="338"/>
                </a:lnTo>
                <a:lnTo>
                  <a:pt x="4" y="350"/>
                </a:lnTo>
                <a:lnTo>
                  <a:pt x="6" y="363"/>
                </a:lnTo>
                <a:lnTo>
                  <a:pt x="11" y="375"/>
                </a:lnTo>
                <a:lnTo>
                  <a:pt x="14" y="385"/>
                </a:lnTo>
                <a:lnTo>
                  <a:pt x="17" y="396"/>
                </a:lnTo>
                <a:lnTo>
                  <a:pt x="22" y="406"/>
                </a:lnTo>
                <a:lnTo>
                  <a:pt x="26" y="415"/>
                </a:lnTo>
                <a:lnTo>
                  <a:pt x="30" y="424"/>
                </a:lnTo>
                <a:lnTo>
                  <a:pt x="36" y="434"/>
                </a:lnTo>
                <a:lnTo>
                  <a:pt x="40" y="444"/>
                </a:lnTo>
                <a:lnTo>
                  <a:pt x="50" y="460"/>
                </a:lnTo>
                <a:lnTo>
                  <a:pt x="55" y="470"/>
                </a:lnTo>
                <a:lnTo>
                  <a:pt x="59" y="476"/>
                </a:lnTo>
                <a:lnTo>
                  <a:pt x="64" y="481"/>
                </a:lnTo>
                <a:lnTo>
                  <a:pt x="66" y="484"/>
                </a:lnTo>
                <a:lnTo>
                  <a:pt x="68" y="485"/>
                </a:lnTo>
                <a:lnTo>
                  <a:pt x="70" y="486"/>
                </a:lnTo>
                <a:lnTo>
                  <a:pt x="73" y="487"/>
                </a:lnTo>
                <a:lnTo>
                  <a:pt x="76" y="486"/>
                </a:lnTo>
                <a:lnTo>
                  <a:pt x="78" y="486"/>
                </a:lnTo>
                <a:lnTo>
                  <a:pt x="82" y="484"/>
                </a:lnTo>
                <a:lnTo>
                  <a:pt x="84" y="480"/>
                </a:lnTo>
                <a:lnTo>
                  <a:pt x="85" y="477"/>
                </a:lnTo>
                <a:lnTo>
                  <a:pt x="85" y="473"/>
                </a:lnTo>
                <a:lnTo>
                  <a:pt x="82" y="442"/>
                </a:lnTo>
                <a:lnTo>
                  <a:pt x="81" y="413"/>
                </a:lnTo>
                <a:lnTo>
                  <a:pt x="81" y="388"/>
                </a:lnTo>
                <a:lnTo>
                  <a:pt x="84" y="364"/>
                </a:lnTo>
                <a:lnTo>
                  <a:pt x="86" y="353"/>
                </a:lnTo>
                <a:lnTo>
                  <a:pt x="89" y="342"/>
                </a:lnTo>
                <a:lnTo>
                  <a:pt x="92" y="332"/>
                </a:lnTo>
                <a:lnTo>
                  <a:pt x="95" y="324"/>
                </a:lnTo>
                <a:lnTo>
                  <a:pt x="99" y="315"/>
                </a:lnTo>
                <a:lnTo>
                  <a:pt x="104" y="307"/>
                </a:lnTo>
                <a:lnTo>
                  <a:pt x="108" y="300"/>
                </a:lnTo>
                <a:lnTo>
                  <a:pt x="113" y="292"/>
                </a:lnTo>
                <a:lnTo>
                  <a:pt x="120" y="287"/>
                </a:lnTo>
                <a:lnTo>
                  <a:pt x="126" y="281"/>
                </a:lnTo>
                <a:lnTo>
                  <a:pt x="133" y="276"/>
                </a:lnTo>
                <a:lnTo>
                  <a:pt x="140" y="271"/>
                </a:lnTo>
                <a:lnTo>
                  <a:pt x="149" y="267"/>
                </a:lnTo>
                <a:lnTo>
                  <a:pt x="158" y="262"/>
                </a:lnTo>
                <a:lnTo>
                  <a:pt x="167" y="259"/>
                </a:lnTo>
                <a:lnTo>
                  <a:pt x="177" y="256"/>
                </a:lnTo>
                <a:lnTo>
                  <a:pt x="200" y="250"/>
                </a:lnTo>
                <a:lnTo>
                  <a:pt x="224" y="246"/>
                </a:lnTo>
                <a:lnTo>
                  <a:pt x="251" y="244"/>
                </a:lnTo>
                <a:lnTo>
                  <a:pt x="281" y="243"/>
                </a:lnTo>
                <a:lnTo>
                  <a:pt x="341" y="243"/>
                </a:lnTo>
                <a:lnTo>
                  <a:pt x="341" y="316"/>
                </a:lnTo>
                <a:lnTo>
                  <a:pt x="342" y="324"/>
                </a:lnTo>
                <a:lnTo>
                  <a:pt x="345" y="329"/>
                </a:lnTo>
                <a:lnTo>
                  <a:pt x="350" y="335"/>
                </a:lnTo>
                <a:lnTo>
                  <a:pt x="356" y="339"/>
                </a:lnTo>
                <a:lnTo>
                  <a:pt x="361" y="340"/>
                </a:lnTo>
                <a:lnTo>
                  <a:pt x="365" y="340"/>
                </a:lnTo>
                <a:lnTo>
                  <a:pt x="370" y="340"/>
                </a:lnTo>
                <a:lnTo>
                  <a:pt x="375" y="339"/>
                </a:lnTo>
                <a:lnTo>
                  <a:pt x="379" y="337"/>
                </a:lnTo>
                <a:lnTo>
                  <a:pt x="382" y="334"/>
                </a:lnTo>
                <a:lnTo>
                  <a:pt x="529" y="187"/>
                </a:lnTo>
                <a:lnTo>
                  <a:pt x="532" y="183"/>
                </a:lnTo>
                <a:lnTo>
                  <a:pt x="535" y="179"/>
                </a:lnTo>
                <a:lnTo>
                  <a:pt x="536" y="175"/>
                </a:lnTo>
                <a:lnTo>
                  <a:pt x="536" y="169"/>
                </a:lnTo>
                <a:lnTo>
                  <a:pt x="536" y="165"/>
                </a:lnTo>
                <a:lnTo>
                  <a:pt x="535" y="161"/>
                </a:lnTo>
                <a:lnTo>
                  <a:pt x="532" y="156"/>
                </a:lnTo>
                <a:lnTo>
                  <a:pt x="529" y="153"/>
                </a:lnTo>
                <a:close/>
              </a:path>
            </a:pathLst>
          </a:custGeom>
          <a:solidFill>
            <a:schemeClr val="accent1"/>
          </a:solidFill>
          <a:ln>
            <a:noFill/>
          </a:ln>
        </p:spPr>
        <p:txBody>
          <a:bodyPr vert="horz" wrap="square" lIns="243792" tIns="121896" rIns="243792" bIns="121896" numCol="1" anchor="t" anchorCtr="0" compatLnSpc="1">
            <a:prstTxWarp prst="textNoShape">
              <a:avLst/>
            </a:prstTxWarp>
          </a:bodyPr>
          <a:lstStyle/>
          <a:p>
            <a:endParaRPr lang="ru-RU" sz="2400"/>
          </a:p>
        </p:txBody>
      </p:sp>
      <p:sp>
        <p:nvSpPr>
          <p:cNvPr id="68" name="Freeform 72"/>
          <p:cNvSpPr>
            <a:spLocks/>
          </p:cNvSpPr>
          <p:nvPr/>
        </p:nvSpPr>
        <p:spPr bwMode="auto">
          <a:xfrm>
            <a:off x="7682001" y="5598830"/>
            <a:ext cx="753386" cy="757620"/>
          </a:xfrm>
          <a:custGeom>
            <a:avLst/>
            <a:gdLst>
              <a:gd name="T0" fmla="*/ 520 w 535"/>
              <a:gd name="T1" fmla="*/ 316 h 536"/>
              <a:gd name="T2" fmla="*/ 504 w 535"/>
              <a:gd name="T3" fmla="*/ 328 h 536"/>
              <a:gd name="T4" fmla="*/ 489 w 535"/>
              <a:gd name="T5" fmla="*/ 338 h 536"/>
              <a:gd name="T6" fmla="*/ 487 w 535"/>
              <a:gd name="T7" fmla="*/ 426 h 536"/>
              <a:gd name="T8" fmla="*/ 485 w 535"/>
              <a:gd name="T9" fmla="*/ 444 h 536"/>
              <a:gd name="T10" fmla="*/ 477 w 535"/>
              <a:gd name="T11" fmla="*/ 459 h 536"/>
              <a:gd name="T12" fmla="*/ 464 w 535"/>
              <a:gd name="T13" fmla="*/ 473 h 536"/>
              <a:gd name="T14" fmla="*/ 449 w 535"/>
              <a:gd name="T15" fmla="*/ 483 h 536"/>
              <a:gd name="T16" fmla="*/ 432 w 535"/>
              <a:gd name="T17" fmla="*/ 486 h 536"/>
              <a:gd name="T18" fmla="*/ 103 w 535"/>
              <a:gd name="T19" fmla="*/ 486 h 536"/>
              <a:gd name="T20" fmla="*/ 86 w 535"/>
              <a:gd name="T21" fmla="*/ 483 h 536"/>
              <a:gd name="T22" fmla="*/ 71 w 535"/>
              <a:gd name="T23" fmla="*/ 473 h 536"/>
              <a:gd name="T24" fmla="*/ 58 w 535"/>
              <a:gd name="T25" fmla="*/ 459 h 536"/>
              <a:gd name="T26" fmla="*/ 51 w 535"/>
              <a:gd name="T27" fmla="*/ 444 h 536"/>
              <a:gd name="T28" fmla="*/ 48 w 535"/>
              <a:gd name="T29" fmla="*/ 426 h 536"/>
              <a:gd name="T30" fmla="*/ 49 w 535"/>
              <a:gd name="T31" fmla="*/ 98 h 536"/>
              <a:gd name="T32" fmla="*/ 56 w 535"/>
              <a:gd name="T33" fmla="*/ 81 h 536"/>
              <a:gd name="T34" fmla="*/ 67 w 535"/>
              <a:gd name="T35" fmla="*/ 66 h 536"/>
              <a:gd name="T36" fmla="*/ 81 w 535"/>
              <a:gd name="T37" fmla="*/ 56 h 536"/>
              <a:gd name="T38" fmla="*/ 97 w 535"/>
              <a:gd name="T39" fmla="*/ 50 h 536"/>
              <a:gd name="T40" fmla="*/ 152 w 535"/>
              <a:gd name="T41" fmla="*/ 49 h 536"/>
              <a:gd name="T42" fmla="*/ 169 w 535"/>
              <a:gd name="T43" fmla="*/ 42 h 536"/>
              <a:gd name="T44" fmla="*/ 208 w 535"/>
              <a:gd name="T45" fmla="*/ 24 h 536"/>
              <a:gd name="T46" fmla="*/ 218 w 535"/>
              <a:gd name="T47" fmla="*/ 17 h 536"/>
              <a:gd name="T48" fmla="*/ 215 w 535"/>
              <a:gd name="T49" fmla="*/ 4 h 536"/>
              <a:gd name="T50" fmla="*/ 110 w 535"/>
              <a:gd name="T51" fmla="*/ 0 h 536"/>
              <a:gd name="T52" fmla="*/ 78 w 535"/>
              <a:gd name="T53" fmla="*/ 5 h 536"/>
              <a:gd name="T54" fmla="*/ 48 w 535"/>
              <a:gd name="T55" fmla="*/ 18 h 536"/>
              <a:gd name="T56" fmla="*/ 25 w 535"/>
              <a:gd name="T57" fmla="*/ 40 h 536"/>
              <a:gd name="T58" fmla="*/ 8 w 535"/>
              <a:gd name="T59" fmla="*/ 67 h 536"/>
              <a:gd name="T60" fmla="*/ 1 w 535"/>
              <a:gd name="T61" fmla="*/ 99 h 536"/>
              <a:gd name="T62" fmla="*/ 1 w 535"/>
              <a:gd name="T63" fmla="*/ 438 h 536"/>
              <a:gd name="T64" fmla="*/ 8 w 535"/>
              <a:gd name="T65" fmla="*/ 468 h 536"/>
              <a:gd name="T66" fmla="*/ 25 w 535"/>
              <a:gd name="T67" fmla="*/ 495 h 536"/>
              <a:gd name="T68" fmla="*/ 48 w 535"/>
              <a:gd name="T69" fmla="*/ 518 h 536"/>
              <a:gd name="T70" fmla="*/ 78 w 535"/>
              <a:gd name="T71" fmla="*/ 532 h 536"/>
              <a:gd name="T72" fmla="*/ 110 w 535"/>
              <a:gd name="T73" fmla="*/ 536 h 536"/>
              <a:gd name="T74" fmla="*/ 448 w 535"/>
              <a:gd name="T75" fmla="*/ 534 h 536"/>
              <a:gd name="T76" fmla="*/ 477 w 535"/>
              <a:gd name="T77" fmla="*/ 523 h 536"/>
              <a:gd name="T78" fmla="*/ 503 w 535"/>
              <a:gd name="T79" fmla="*/ 504 h 536"/>
              <a:gd name="T80" fmla="*/ 524 w 535"/>
              <a:gd name="T81" fmla="*/ 478 h 536"/>
              <a:gd name="T82" fmla="*/ 533 w 535"/>
              <a:gd name="T83" fmla="*/ 449 h 536"/>
              <a:gd name="T84" fmla="*/ 535 w 535"/>
              <a:gd name="T85" fmla="*/ 328 h 536"/>
              <a:gd name="T86" fmla="*/ 531 w 535"/>
              <a:gd name="T87" fmla="*/ 319 h 5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535" h="536">
                <a:moveTo>
                  <a:pt x="528" y="317"/>
                </a:moveTo>
                <a:lnTo>
                  <a:pt x="524" y="316"/>
                </a:lnTo>
                <a:lnTo>
                  <a:pt x="520" y="316"/>
                </a:lnTo>
                <a:lnTo>
                  <a:pt x="517" y="317"/>
                </a:lnTo>
                <a:lnTo>
                  <a:pt x="514" y="320"/>
                </a:lnTo>
                <a:lnTo>
                  <a:pt x="504" y="328"/>
                </a:lnTo>
                <a:lnTo>
                  <a:pt x="493" y="334"/>
                </a:lnTo>
                <a:lnTo>
                  <a:pt x="491" y="336"/>
                </a:lnTo>
                <a:lnTo>
                  <a:pt x="489" y="338"/>
                </a:lnTo>
                <a:lnTo>
                  <a:pt x="487" y="342"/>
                </a:lnTo>
                <a:lnTo>
                  <a:pt x="487" y="345"/>
                </a:lnTo>
                <a:lnTo>
                  <a:pt x="487" y="426"/>
                </a:lnTo>
                <a:lnTo>
                  <a:pt x="487" y="432"/>
                </a:lnTo>
                <a:lnTo>
                  <a:pt x="486" y="439"/>
                </a:lnTo>
                <a:lnTo>
                  <a:pt x="485" y="444"/>
                </a:lnTo>
                <a:lnTo>
                  <a:pt x="483" y="450"/>
                </a:lnTo>
                <a:lnTo>
                  <a:pt x="480" y="455"/>
                </a:lnTo>
                <a:lnTo>
                  <a:pt x="477" y="459"/>
                </a:lnTo>
                <a:lnTo>
                  <a:pt x="473" y="465"/>
                </a:lnTo>
                <a:lnTo>
                  <a:pt x="469" y="469"/>
                </a:lnTo>
                <a:lnTo>
                  <a:pt x="464" y="473"/>
                </a:lnTo>
                <a:lnTo>
                  <a:pt x="460" y="477"/>
                </a:lnTo>
                <a:lnTo>
                  <a:pt x="454" y="480"/>
                </a:lnTo>
                <a:lnTo>
                  <a:pt x="449" y="483"/>
                </a:lnTo>
                <a:lnTo>
                  <a:pt x="444" y="484"/>
                </a:lnTo>
                <a:lnTo>
                  <a:pt x="438" y="486"/>
                </a:lnTo>
                <a:lnTo>
                  <a:pt x="432" y="486"/>
                </a:lnTo>
                <a:lnTo>
                  <a:pt x="426" y="487"/>
                </a:lnTo>
                <a:lnTo>
                  <a:pt x="110" y="487"/>
                </a:lnTo>
                <a:lnTo>
                  <a:pt x="103" y="486"/>
                </a:lnTo>
                <a:lnTo>
                  <a:pt x="97" y="486"/>
                </a:lnTo>
                <a:lnTo>
                  <a:pt x="92" y="484"/>
                </a:lnTo>
                <a:lnTo>
                  <a:pt x="86" y="483"/>
                </a:lnTo>
                <a:lnTo>
                  <a:pt x="81" y="480"/>
                </a:lnTo>
                <a:lnTo>
                  <a:pt x="75" y="477"/>
                </a:lnTo>
                <a:lnTo>
                  <a:pt x="71" y="473"/>
                </a:lnTo>
                <a:lnTo>
                  <a:pt x="67" y="469"/>
                </a:lnTo>
                <a:lnTo>
                  <a:pt x="62" y="465"/>
                </a:lnTo>
                <a:lnTo>
                  <a:pt x="58" y="459"/>
                </a:lnTo>
                <a:lnTo>
                  <a:pt x="56" y="455"/>
                </a:lnTo>
                <a:lnTo>
                  <a:pt x="53" y="450"/>
                </a:lnTo>
                <a:lnTo>
                  <a:pt x="51" y="444"/>
                </a:lnTo>
                <a:lnTo>
                  <a:pt x="49" y="439"/>
                </a:lnTo>
                <a:lnTo>
                  <a:pt x="48" y="432"/>
                </a:lnTo>
                <a:lnTo>
                  <a:pt x="48" y="426"/>
                </a:lnTo>
                <a:lnTo>
                  <a:pt x="48" y="110"/>
                </a:lnTo>
                <a:lnTo>
                  <a:pt x="48" y="103"/>
                </a:lnTo>
                <a:lnTo>
                  <a:pt x="49" y="98"/>
                </a:lnTo>
                <a:lnTo>
                  <a:pt x="51" y="92"/>
                </a:lnTo>
                <a:lnTo>
                  <a:pt x="53" y="87"/>
                </a:lnTo>
                <a:lnTo>
                  <a:pt x="56" y="81"/>
                </a:lnTo>
                <a:lnTo>
                  <a:pt x="58" y="76"/>
                </a:lnTo>
                <a:lnTo>
                  <a:pt x="62" y="72"/>
                </a:lnTo>
                <a:lnTo>
                  <a:pt x="67" y="66"/>
                </a:lnTo>
                <a:lnTo>
                  <a:pt x="71" y="63"/>
                </a:lnTo>
                <a:lnTo>
                  <a:pt x="75" y="59"/>
                </a:lnTo>
                <a:lnTo>
                  <a:pt x="81" y="56"/>
                </a:lnTo>
                <a:lnTo>
                  <a:pt x="86" y="53"/>
                </a:lnTo>
                <a:lnTo>
                  <a:pt x="92" y="51"/>
                </a:lnTo>
                <a:lnTo>
                  <a:pt x="97" y="50"/>
                </a:lnTo>
                <a:lnTo>
                  <a:pt x="103" y="49"/>
                </a:lnTo>
                <a:lnTo>
                  <a:pt x="110" y="49"/>
                </a:lnTo>
                <a:lnTo>
                  <a:pt x="152" y="49"/>
                </a:lnTo>
                <a:lnTo>
                  <a:pt x="154" y="48"/>
                </a:lnTo>
                <a:lnTo>
                  <a:pt x="159" y="47"/>
                </a:lnTo>
                <a:lnTo>
                  <a:pt x="169" y="42"/>
                </a:lnTo>
                <a:lnTo>
                  <a:pt x="181" y="35"/>
                </a:lnTo>
                <a:lnTo>
                  <a:pt x="194" y="30"/>
                </a:lnTo>
                <a:lnTo>
                  <a:pt x="208" y="24"/>
                </a:lnTo>
                <a:lnTo>
                  <a:pt x="213" y="23"/>
                </a:lnTo>
                <a:lnTo>
                  <a:pt x="216" y="21"/>
                </a:lnTo>
                <a:lnTo>
                  <a:pt x="218" y="17"/>
                </a:lnTo>
                <a:lnTo>
                  <a:pt x="219" y="12"/>
                </a:lnTo>
                <a:lnTo>
                  <a:pt x="218" y="8"/>
                </a:lnTo>
                <a:lnTo>
                  <a:pt x="215" y="4"/>
                </a:lnTo>
                <a:lnTo>
                  <a:pt x="211" y="2"/>
                </a:lnTo>
                <a:lnTo>
                  <a:pt x="206" y="0"/>
                </a:lnTo>
                <a:lnTo>
                  <a:pt x="110" y="0"/>
                </a:lnTo>
                <a:lnTo>
                  <a:pt x="98" y="0"/>
                </a:lnTo>
                <a:lnTo>
                  <a:pt x="87" y="3"/>
                </a:lnTo>
                <a:lnTo>
                  <a:pt x="78" y="5"/>
                </a:lnTo>
                <a:lnTo>
                  <a:pt x="68" y="8"/>
                </a:lnTo>
                <a:lnTo>
                  <a:pt x="58" y="12"/>
                </a:lnTo>
                <a:lnTo>
                  <a:pt x="48" y="18"/>
                </a:lnTo>
                <a:lnTo>
                  <a:pt x="40" y="25"/>
                </a:lnTo>
                <a:lnTo>
                  <a:pt x="32" y="32"/>
                </a:lnTo>
                <a:lnTo>
                  <a:pt x="25" y="40"/>
                </a:lnTo>
                <a:lnTo>
                  <a:pt x="18" y="49"/>
                </a:lnTo>
                <a:lnTo>
                  <a:pt x="13" y="59"/>
                </a:lnTo>
                <a:lnTo>
                  <a:pt x="8" y="67"/>
                </a:lnTo>
                <a:lnTo>
                  <a:pt x="4" y="77"/>
                </a:lnTo>
                <a:lnTo>
                  <a:pt x="2" y="88"/>
                </a:lnTo>
                <a:lnTo>
                  <a:pt x="1" y="99"/>
                </a:lnTo>
                <a:lnTo>
                  <a:pt x="0" y="110"/>
                </a:lnTo>
                <a:lnTo>
                  <a:pt x="0" y="426"/>
                </a:lnTo>
                <a:lnTo>
                  <a:pt x="1" y="438"/>
                </a:lnTo>
                <a:lnTo>
                  <a:pt x="2" y="449"/>
                </a:lnTo>
                <a:lnTo>
                  <a:pt x="4" y="458"/>
                </a:lnTo>
                <a:lnTo>
                  <a:pt x="8" y="468"/>
                </a:lnTo>
                <a:lnTo>
                  <a:pt x="13" y="478"/>
                </a:lnTo>
                <a:lnTo>
                  <a:pt x="18" y="486"/>
                </a:lnTo>
                <a:lnTo>
                  <a:pt x="25" y="495"/>
                </a:lnTo>
                <a:lnTo>
                  <a:pt x="32" y="504"/>
                </a:lnTo>
                <a:lnTo>
                  <a:pt x="40" y="511"/>
                </a:lnTo>
                <a:lnTo>
                  <a:pt x="48" y="518"/>
                </a:lnTo>
                <a:lnTo>
                  <a:pt x="58" y="523"/>
                </a:lnTo>
                <a:lnTo>
                  <a:pt x="68" y="527"/>
                </a:lnTo>
                <a:lnTo>
                  <a:pt x="78" y="532"/>
                </a:lnTo>
                <a:lnTo>
                  <a:pt x="87" y="534"/>
                </a:lnTo>
                <a:lnTo>
                  <a:pt x="98" y="535"/>
                </a:lnTo>
                <a:lnTo>
                  <a:pt x="110" y="536"/>
                </a:lnTo>
                <a:lnTo>
                  <a:pt x="426" y="536"/>
                </a:lnTo>
                <a:lnTo>
                  <a:pt x="437" y="535"/>
                </a:lnTo>
                <a:lnTo>
                  <a:pt x="448" y="534"/>
                </a:lnTo>
                <a:lnTo>
                  <a:pt x="458" y="532"/>
                </a:lnTo>
                <a:lnTo>
                  <a:pt x="469" y="527"/>
                </a:lnTo>
                <a:lnTo>
                  <a:pt x="477" y="523"/>
                </a:lnTo>
                <a:lnTo>
                  <a:pt x="487" y="518"/>
                </a:lnTo>
                <a:lnTo>
                  <a:pt x="496" y="511"/>
                </a:lnTo>
                <a:lnTo>
                  <a:pt x="503" y="504"/>
                </a:lnTo>
                <a:lnTo>
                  <a:pt x="511" y="495"/>
                </a:lnTo>
                <a:lnTo>
                  <a:pt x="517" y="486"/>
                </a:lnTo>
                <a:lnTo>
                  <a:pt x="524" y="478"/>
                </a:lnTo>
                <a:lnTo>
                  <a:pt x="528" y="468"/>
                </a:lnTo>
                <a:lnTo>
                  <a:pt x="531" y="458"/>
                </a:lnTo>
                <a:lnTo>
                  <a:pt x="533" y="449"/>
                </a:lnTo>
                <a:lnTo>
                  <a:pt x="535" y="438"/>
                </a:lnTo>
                <a:lnTo>
                  <a:pt x="535" y="426"/>
                </a:lnTo>
                <a:lnTo>
                  <a:pt x="535" y="328"/>
                </a:lnTo>
                <a:lnTo>
                  <a:pt x="535" y="324"/>
                </a:lnTo>
                <a:lnTo>
                  <a:pt x="533" y="321"/>
                </a:lnTo>
                <a:lnTo>
                  <a:pt x="531" y="319"/>
                </a:lnTo>
                <a:lnTo>
                  <a:pt x="528" y="317"/>
                </a:lnTo>
                <a:close/>
              </a:path>
            </a:pathLst>
          </a:custGeom>
          <a:solidFill>
            <a:schemeClr val="accent1"/>
          </a:solidFill>
          <a:ln>
            <a:noFill/>
          </a:ln>
        </p:spPr>
        <p:txBody>
          <a:bodyPr vert="horz" wrap="square" lIns="243792" tIns="121896" rIns="243792" bIns="121896" numCol="1" anchor="t" anchorCtr="0" compatLnSpc="1">
            <a:prstTxWarp prst="textNoShape">
              <a:avLst/>
            </a:prstTxWarp>
          </a:bodyPr>
          <a:lstStyle/>
          <a:p>
            <a:endParaRPr lang="ru-RU" sz="2400"/>
          </a:p>
        </p:txBody>
      </p:sp>
      <p:sp>
        <p:nvSpPr>
          <p:cNvPr id="69" name="Freeform 73"/>
          <p:cNvSpPr>
            <a:spLocks noEditPoints="1"/>
          </p:cNvSpPr>
          <p:nvPr/>
        </p:nvSpPr>
        <p:spPr bwMode="auto">
          <a:xfrm>
            <a:off x="9849044" y="5531110"/>
            <a:ext cx="689900" cy="825340"/>
          </a:xfrm>
          <a:custGeom>
            <a:avLst/>
            <a:gdLst>
              <a:gd name="T0" fmla="*/ 476 w 487"/>
              <a:gd name="T1" fmla="*/ 3 h 584"/>
              <a:gd name="T2" fmla="*/ 467 w 487"/>
              <a:gd name="T3" fmla="*/ 0 h 584"/>
              <a:gd name="T4" fmla="*/ 25 w 487"/>
              <a:gd name="T5" fmla="*/ 0 h 584"/>
              <a:gd name="T6" fmla="*/ 15 w 487"/>
              <a:gd name="T7" fmla="*/ 1 h 584"/>
              <a:gd name="T8" fmla="*/ 7 w 487"/>
              <a:gd name="T9" fmla="*/ 6 h 584"/>
              <a:gd name="T10" fmla="*/ 2 w 487"/>
              <a:gd name="T11" fmla="*/ 15 h 584"/>
              <a:gd name="T12" fmla="*/ 0 w 487"/>
              <a:gd name="T13" fmla="*/ 24 h 584"/>
              <a:gd name="T14" fmla="*/ 1 w 487"/>
              <a:gd name="T15" fmla="*/ 332 h 584"/>
              <a:gd name="T16" fmla="*/ 7 w 487"/>
              <a:gd name="T17" fmla="*/ 365 h 584"/>
              <a:gd name="T18" fmla="*/ 19 w 487"/>
              <a:gd name="T19" fmla="*/ 396 h 584"/>
              <a:gd name="T20" fmla="*/ 35 w 487"/>
              <a:gd name="T21" fmla="*/ 425 h 584"/>
              <a:gd name="T22" fmla="*/ 55 w 487"/>
              <a:gd name="T23" fmla="*/ 450 h 584"/>
              <a:gd name="T24" fmla="*/ 76 w 487"/>
              <a:gd name="T25" fmla="*/ 475 h 584"/>
              <a:gd name="T26" fmla="*/ 102 w 487"/>
              <a:gd name="T27" fmla="*/ 498 h 584"/>
              <a:gd name="T28" fmla="*/ 126 w 487"/>
              <a:gd name="T29" fmla="*/ 517 h 584"/>
              <a:gd name="T30" fmla="*/ 149 w 487"/>
              <a:gd name="T31" fmla="*/ 533 h 584"/>
              <a:gd name="T32" fmla="*/ 171 w 487"/>
              <a:gd name="T33" fmla="*/ 548 h 584"/>
              <a:gd name="T34" fmla="*/ 194 w 487"/>
              <a:gd name="T35" fmla="*/ 561 h 584"/>
              <a:gd name="T36" fmla="*/ 211 w 487"/>
              <a:gd name="T37" fmla="*/ 571 h 584"/>
              <a:gd name="T38" fmla="*/ 227 w 487"/>
              <a:gd name="T39" fmla="*/ 579 h 584"/>
              <a:gd name="T40" fmla="*/ 238 w 487"/>
              <a:gd name="T41" fmla="*/ 583 h 584"/>
              <a:gd name="T42" fmla="*/ 249 w 487"/>
              <a:gd name="T43" fmla="*/ 583 h 584"/>
              <a:gd name="T44" fmla="*/ 261 w 487"/>
              <a:gd name="T45" fmla="*/ 579 h 584"/>
              <a:gd name="T46" fmla="*/ 275 w 487"/>
              <a:gd name="T47" fmla="*/ 571 h 584"/>
              <a:gd name="T48" fmla="*/ 292 w 487"/>
              <a:gd name="T49" fmla="*/ 561 h 584"/>
              <a:gd name="T50" fmla="*/ 315 w 487"/>
              <a:gd name="T51" fmla="*/ 548 h 584"/>
              <a:gd name="T52" fmla="*/ 339 w 487"/>
              <a:gd name="T53" fmla="*/ 533 h 584"/>
              <a:gd name="T54" fmla="*/ 362 w 487"/>
              <a:gd name="T55" fmla="*/ 517 h 584"/>
              <a:gd name="T56" fmla="*/ 385 w 487"/>
              <a:gd name="T57" fmla="*/ 498 h 584"/>
              <a:gd name="T58" fmla="*/ 410 w 487"/>
              <a:gd name="T59" fmla="*/ 475 h 584"/>
              <a:gd name="T60" fmla="*/ 433 w 487"/>
              <a:gd name="T61" fmla="*/ 450 h 584"/>
              <a:gd name="T62" fmla="*/ 452 w 487"/>
              <a:gd name="T63" fmla="*/ 425 h 584"/>
              <a:gd name="T64" fmla="*/ 467 w 487"/>
              <a:gd name="T65" fmla="*/ 396 h 584"/>
              <a:gd name="T66" fmla="*/ 480 w 487"/>
              <a:gd name="T67" fmla="*/ 365 h 584"/>
              <a:gd name="T68" fmla="*/ 487 w 487"/>
              <a:gd name="T69" fmla="*/ 332 h 584"/>
              <a:gd name="T70" fmla="*/ 487 w 487"/>
              <a:gd name="T71" fmla="*/ 24 h 584"/>
              <a:gd name="T72" fmla="*/ 486 w 487"/>
              <a:gd name="T73" fmla="*/ 15 h 584"/>
              <a:gd name="T74" fmla="*/ 480 w 487"/>
              <a:gd name="T75" fmla="*/ 6 h 584"/>
              <a:gd name="T76" fmla="*/ 413 w 487"/>
              <a:gd name="T77" fmla="*/ 325 h 584"/>
              <a:gd name="T78" fmla="*/ 411 w 487"/>
              <a:gd name="T79" fmla="*/ 341 h 584"/>
              <a:gd name="T80" fmla="*/ 406 w 487"/>
              <a:gd name="T81" fmla="*/ 358 h 584"/>
              <a:gd name="T82" fmla="*/ 397 w 487"/>
              <a:gd name="T83" fmla="*/ 376 h 584"/>
              <a:gd name="T84" fmla="*/ 379 w 487"/>
              <a:gd name="T85" fmla="*/ 400 h 584"/>
              <a:gd name="T86" fmla="*/ 345 w 487"/>
              <a:gd name="T87" fmla="*/ 435 h 584"/>
              <a:gd name="T88" fmla="*/ 306 w 487"/>
              <a:gd name="T89" fmla="*/ 466 h 584"/>
              <a:gd name="T90" fmla="*/ 265 w 487"/>
              <a:gd name="T91" fmla="*/ 493 h 584"/>
              <a:gd name="T92" fmla="*/ 244 w 487"/>
              <a:gd name="T93" fmla="*/ 72 h 584"/>
              <a:gd name="T94" fmla="*/ 414 w 487"/>
              <a:gd name="T95" fmla="*/ 316 h 5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487" h="584">
                <a:moveTo>
                  <a:pt x="480" y="6"/>
                </a:moveTo>
                <a:lnTo>
                  <a:pt x="476" y="3"/>
                </a:lnTo>
                <a:lnTo>
                  <a:pt x="472" y="1"/>
                </a:lnTo>
                <a:lnTo>
                  <a:pt x="467" y="0"/>
                </a:lnTo>
                <a:lnTo>
                  <a:pt x="463" y="0"/>
                </a:lnTo>
                <a:lnTo>
                  <a:pt x="25" y="0"/>
                </a:lnTo>
                <a:lnTo>
                  <a:pt x="19" y="0"/>
                </a:lnTo>
                <a:lnTo>
                  <a:pt x="15" y="1"/>
                </a:lnTo>
                <a:lnTo>
                  <a:pt x="12" y="3"/>
                </a:lnTo>
                <a:lnTo>
                  <a:pt x="7" y="6"/>
                </a:lnTo>
                <a:lnTo>
                  <a:pt x="4" y="11"/>
                </a:lnTo>
                <a:lnTo>
                  <a:pt x="2" y="15"/>
                </a:lnTo>
                <a:lnTo>
                  <a:pt x="1" y="19"/>
                </a:lnTo>
                <a:lnTo>
                  <a:pt x="0" y="24"/>
                </a:lnTo>
                <a:lnTo>
                  <a:pt x="0" y="316"/>
                </a:lnTo>
                <a:lnTo>
                  <a:pt x="1" y="332"/>
                </a:lnTo>
                <a:lnTo>
                  <a:pt x="3" y="349"/>
                </a:lnTo>
                <a:lnTo>
                  <a:pt x="7" y="365"/>
                </a:lnTo>
                <a:lnTo>
                  <a:pt x="13" y="381"/>
                </a:lnTo>
                <a:lnTo>
                  <a:pt x="19" y="396"/>
                </a:lnTo>
                <a:lnTo>
                  <a:pt x="27" y="411"/>
                </a:lnTo>
                <a:lnTo>
                  <a:pt x="35" y="425"/>
                </a:lnTo>
                <a:lnTo>
                  <a:pt x="44" y="438"/>
                </a:lnTo>
                <a:lnTo>
                  <a:pt x="55" y="450"/>
                </a:lnTo>
                <a:lnTo>
                  <a:pt x="66" y="462"/>
                </a:lnTo>
                <a:lnTo>
                  <a:pt x="76" y="475"/>
                </a:lnTo>
                <a:lnTo>
                  <a:pt x="89" y="487"/>
                </a:lnTo>
                <a:lnTo>
                  <a:pt x="102" y="498"/>
                </a:lnTo>
                <a:lnTo>
                  <a:pt x="114" y="508"/>
                </a:lnTo>
                <a:lnTo>
                  <a:pt x="126" y="517"/>
                </a:lnTo>
                <a:lnTo>
                  <a:pt x="138" y="526"/>
                </a:lnTo>
                <a:lnTo>
                  <a:pt x="149" y="533"/>
                </a:lnTo>
                <a:lnTo>
                  <a:pt x="160" y="541"/>
                </a:lnTo>
                <a:lnTo>
                  <a:pt x="171" y="548"/>
                </a:lnTo>
                <a:lnTo>
                  <a:pt x="183" y="555"/>
                </a:lnTo>
                <a:lnTo>
                  <a:pt x="194" y="561"/>
                </a:lnTo>
                <a:lnTo>
                  <a:pt x="204" y="567"/>
                </a:lnTo>
                <a:lnTo>
                  <a:pt x="211" y="571"/>
                </a:lnTo>
                <a:lnTo>
                  <a:pt x="218" y="574"/>
                </a:lnTo>
                <a:lnTo>
                  <a:pt x="227" y="579"/>
                </a:lnTo>
                <a:lnTo>
                  <a:pt x="234" y="582"/>
                </a:lnTo>
                <a:lnTo>
                  <a:pt x="238" y="583"/>
                </a:lnTo>
                <a:lnTo>
                  <a:pt x="244" y="584"/>
                </a:lnTo>
                <a:lnTo>
                  <a:pt x="249" y="583"/>
                </a:lnTo>
                <a:lnTo>
                  <a:pt x="254" y="582"/>
                </a:lnTo>
                <a:lnTo>
                  <a:pt x="261" y="579"/>
                </a:lnTo>
                <a:lnTo>
                  <a:pt x="270" y="574"/>
                </a:lnTo>
                <a:lnTo>
                  <a:pt x="275" y="571"/>
                </a:lnTo>
                <a:lnTo>
                  <a:pt x="284" y="567"/>
                </a:lnTo>
                <a:lnTo>
                  <a:pt x="292" y="561"/>
                </a:lnTo>
                <a:lnTo>
                  <a:pt x="303" y="555"/>
                </a:lnTo>
                <a:lnTo>
                  <a:pt x="315" y="548"/>
                </a:lnTo>
                <a:lnTo>
                  <a:pt x="327" y="541"/>
                </a:lnTo>
                <a:lnTo>
                  <a:pt x="339" y="533"/>
                </a:lnTo>
                <a:lnTo>
                  <a:pt x="350" y="526"/>
                </a:lnTo>
                <a:lnTo>
                  <a:pt x="362" y="517"/>
                </a:lnTo>
                <a:lnTo>
                  <a:pt x="372" y="508"/>
                </a:lnTo>
                <a:lnTo>
                  <a:pt x="385" y="498"/>
                </a:lnTo>
                <a:lnTo>
                  <a:pt x="398" y="487"/>
                </a:lnTo>
                <a:lnTo>
                  <a:pt x="410" y="475"/>
                </a:lnTo>
                <a:lnTo>
                  <a:pt x="422" y="462"/>
                </a:lnTo>
                <a:lnTo>
                  <a:pt x="433" y="450"/>
                </a:lnTo>
                <a:lnTo>
                  <a:pt x="443" y="438"/>
                </a:lnTo>
                <a:lnTo>
                  <a:pt x="452" y="425"/>
                </a:lnTo>
                <a:lnTo>
                  <a:pt x="460" y="411"/>
                </a:lnTo>
                <a:lnTo>
                  <a:pt x="467" y="396"/>
                </a:lnTo>
                <a:lnTo>
                  <a:pt x="475" y="381"/>
                </a:lnTo>
                <a:lnTo>
                  <a:pt x="480" y="365"/>
                </a:lnTo>
                <a:lnTo>
                  <a:pt x="484" y="349"/>
                </a:lnTo>
                <a:lnTo>
                  <a:pt x="487" y="332"/>
                </a:lnTo>
                <a:lnTo>
                  <a:pt x="487" y="316"/>
                </a:lnTo>
                <a:lnTo>
                  <a:pt x="487" y="24"/>
                </a:lnTo>
                <a:lnTo>
                  <a:pt x="487" y="19"/>
                </a:lnTo>
                <a:lnTo>
                  <a:pt x="486" y="15"/>
                </a:lnTo>
                <a:lnTo>
                  <a:pt x="484" y="11"/>
                </a:lnTo>
                <a:lnTo>
                  <a:pt x="480" y="6"/>
                </a:lnTo>
                <a:close/>
                <a:moveTo>
                  <a:pt x="414" y="316"/>
                </a:moveTo>
                <a:lnTo>
                  <a:pt x="413" y="325"/>
                </a:lnTo>
                <a:lnTo>
                  <a:pt x="412" y="332"/>
                </a:lnTo>
                <a:lnTo>
                  <a:pt x="411" y="341"/>
                </a:lnTo>
                <a:lnTo>
                  <a:pt x="408" y="350"/>
                </a:lnTo>
                <a:lnTo>
                  <a:pt x="406" y="358"/>
                </a:lnTo>
                <a:lnTo>
                  <a:pt x="401" y="367"/>
                </a:lnTo>
                <a:lnTo>
                  <a:pt x="397" y="376"/>
                </a:lnTo>
                <a:lnTo>
                  <a:pt x="392" y="383"/>
                </a:lnTo>
                <a:lnTo>
                  <a:pt x="379" y="400"/>
                </a:lnTo>
                <a:lnTo>
                  <a:pt x="364" y="418"/>
                </a:lnTo>
                <a:lnTo>
                  <a:pt x="345" y="435"/>
                </a:lnTo>
                <a:lnTo>
                  <a:pt x="325" y="453"/>
                </a:lnTo>
                <a:lnTo>
                  <a:pt x="306" y="466"/>
                </a:lnTo>
                <a:lnTo>
                  <a:pt x="287" y="480"/>
                </a:lnTo>
                <a:lnTo>
                  <a:pt x="265" y="493"/>
                </a:lnTo>
                <a:lnTo>
                  <a:pt x="244" y="505"/>
                </a:lnTo>
                <a:lnTo>
                  <a:pt x="244" y="72"/>
                </a:lnTo>
                <a:lnTo>
                  <a:pt x="414" y="72"/>
                </a:lnTo>
                <a:lnTo>
                  <a:pt x="414" y="316"/>
                </a:lnTo>
                <a:close/>
              </a:path>
            </a:pathLst>
          </a:custGeom>
          <a:solidFill>
            <a:schemeClr val="accent1"/>
          </a:solidFill>
          <a:ln>
            <a:noFill/>
          </a:ln>
        </p:spPr>
        <p:txBody>
          <a:bodyPr vert="horz" wrap="square" lIns="243792" tIns="121896" rIns="243792" bIns="121896" numCol="1" anchor="t" anchorCtr="0" compatLnSpc="1">
            <a:prstTxWarp prst="textNoShape">
              <a:avLst/>
            </a:prstTxWarp>
          </a:bodyPr>
          <a:lstStyle/>
          <a:p>
            <a:endParaRPr lang="ru-RU" sz="2400"/>
          </a:p>
        </p:txBody>
      </p:sp>
      <p:sp>
        <p:nvSpPr>
          <p:cNvPr id="70" name="Freeform 74"/>
          <p:cNvSpPr>
            <a:spLocks/>
          </p:cNvSpPr>
          <p:nvPr/>
        </p:nvSpPr>
        <p:spPr bwMode="auto">
          <a:xfrm>
            <a:off x="12460498" y="6182915"/>
            <a:ext cx="135440" cy="139674"/>
          </a:xfrm>
          <a:custGeom>
            <a:avLst/>
            <a:gdLst>
              <a:gd name="T0" fmla="*/ 0 w 97"/>
              <a:gd name="T1" fmla="*/ 49 h 97"/>
              <a:gd name="T2" fmla="*/ 1 w 97"/>
              <a:gd name="T3" fmla="*/ 58 h 97"/>
              <a:gd name="T4" fmla="*/ 4 w 97"/>
              <a:gd name="T5" fmla="*/ 67 h 97"/>
              <a:gd name="T6" fmla="*/ 8 w 97"/>
              <a:gd name="T7" fmla="*/ 76 h 97"/>
              <a:gd name="T8" fmla="*/ 14 w 97"/>
              <a:gd name="T9" fmla="*/ 83 h 97"/>
              <a:gd name="T10" fmla="*/ 21 w 97"/>
              <a:gd name="T11" fmla="*/ 90 h 97"/>
              <a:gd name="T12" fmla="*/ 30 w 97"/>
              <a:gd name="T13" fmla="*/ 94 h 97"/>
              <a:gd name="T14" fmla="*/ 39 w 97"/>
              <a:gd name="T15" fmla="*/ 96 h 97"/>
              <a:gd name="T16" fmla="*/ 48 w 97"/>
              <a:gd name="T17" fmla="*/ 97 h 97"/>
              <a:gd name="T18" fmla="*/ 58 w 97"/>
              <a:gd name="T19" fmla="*/ 96 h 97"/>
              <a:gd name="T20" fmla="*/ 68 w 97"/>
              <a:gd name="T21" fmla="*/ 94 h 97"/>
              <a:gd name="T22" fmla="*/ 75 w 97"/>
              <a:gd name="T23" fmla="*/ 90 h 97"/>
              <a:gd name="T24" fmla="*/ 83 w 97"/>
              <a:gd name="T25" fmla="*/ 83 h 97"/>
              <a:gd name="T26" fmla="*/ 89 w 97"/>
              <a:gd name="T27" fmla="*/ 76 h 97"/>
              <a:gd name="T28" fmla="*/ 94 w 97"/>
              <a:gd name="T29" fmla="*/ 67 h 97"/>
              <a:gd name="T30" fmla="*/ 97 w 97"/>
              <a:gd name="T31" fmla="*/ 58 h 97"/>
              <a:gd name="T32" fmla="*/ 97 w 97"/>
              <a:gd name="T33" fmla="*/ 49 h 97"/>
              <a:gd name="T34" fmla="*/ 97 w 97"/>
              <a:gd name="T35" fmla="*/ 39 h 97"/>
              <a:gd name="T36" fmla="*/ 94 w 97"/>
              <a:gd name="T37" fmla="*/ 30 h 97"/>
              <a:gd name="T38" fmla="*/ 89 w 97"/>
              <a:gd name="T39" fmla="*/ 22 h 97"/>
              <a:gd name="T40" fmla="*/ 83 w 97"/>
              <a:gd name="T41" fmla="*/ 14 h 97"/>
              <a:gd name="T42" fmla="*/ 75 w 97"/>
              <a:gd name="T43" fmla="*/ 8 h 97"/>
              <a:gd name="T44" fmla="*/ 68 w 97"/>
              <a:gd name="T45" fmla="*/ 3 h 97"/>
              <a:gd name="T46" fmla="*/ 58 w 97"/>
              <a:gd name="T47" fmla="*/ 1 h 97"/>
              <a:gd name="T48" fmla="*/ 48 w 97"/>
              <a:gd name="T49" fmla="*/ 0 h 97"/>
              <a:gd name="T50" fmla="*/ 39 w 97"/>
              <a:gd name="T51" fmla="*/ 1 h 97"/>
              <a:gd name="T52" fmla="*/ 30 w 97"/>
              <a:gd name="T53" fmla="*/ 3 h 97"/>
              <a:gd name="T54" fmla="*/ 21 w 97"/>
              <a:gd name="T55" fmla="*/ 8 h 97"/>
              <a:gd name="T56" fmla="*/ 14 w 97"/>
              <a:gd name="T57" fmla="*/ 14 h 97"/>
              <a:gd name="T58" fmla="*/ 8 w 97"/>
              <a:gd name="T59" fmla="*/ 22 h 97"/>
              <a:gd name="T60" fmla="*/ 4 w 97"/>
              <a:gd name="T61" fmla="*/ 30 h 97"/>
              <a:gd name="T62" fmla="*/ 1 w 97"/>
              <a:gd name="T63" fmla="*/ 39 h 97"/>
              <a:gd name="T64" fmla="*/ 0 w 97"/>
              <a:gd name="T65" fmla="*/ 49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97" h="97">
                <a:moveTo>
                  <a:pt x="0" y="49"/>
                </a:moveTo>
                <a:lnTo>
                  <a:pt x="1" y="58"/>
                </a:lnTo>
                <a:lnTo>
                  <a:pt x="4" y="67"/>
                </a:lnTo>
                <a:lnTo>
                  <a:pt x="8" y="76"/>
                </a:lnTo>
                <a:lnTo>
                  <a:pt x="14" y="83"/>
                </a:lnTo>
                <a:lnTo>
                  <a:pt x="21" y="90"/>
                </a:lnTo>
                <a:lnTo>
                  <a:pt x="30" y="94"/>
                </a:lnTo>
                <a:lnTo>
                  <a:pt x="39" y="96"/>
                </a:lnTo>
                <a:lnTo>
                  <a:pt x="48" y="97"/>
                </a:lnTo>
                <a:lnTo>
                  <a:pt x="58" y="96"/>
                </a:lnTo>
                <a:lnTo>
                  <a:pt x="68" y="94"/>
                </a:lnTo>
                <a:lnTo>
                  <a:pt x="75" y="90"/>
                </a:lnTo>
                <a:lnTo>
                  <a:pt x="83" y="83"/>
                </a:lnTo>
                <a:lnTo>
                  <a:pt x="89" y="76"/>
                </a:lnTo>
                <a:lnTo>
                  <a:pt x="94" y="67"/>
                </a:lnTo>
                <a:lnTo>
                  <a:pt x="97" y="58"/>
                </a:lnTo>
                <a:lnTo>
                  <a:pt x="97" y="49"/>
                </a:lnTo>
                <a:lnTo>
                  <a:pt x="97" y="39"/>
                </a:lnTo>
                <a:lnTo>
                  <a:pt x="94" y="30"/>
                </a:lnTo>
                <a:lnTo>
                  <a:pt x="89" y="22"/>
                </a:lnTo>
                <a:lnTo>
                  <a:pt x="83" y="14"/>
                </a:lnTo>
                <a:lnTo>
                  <a:pt x="75" y="8"/>
                </a:lnTo>
                <a:lnTo>
                  <a:pt x="68" y="3"/>
                </a:lnTo>
                <a:lnTo>
                  <a:pt x="58" y="1"/>
                </a:lnTo>
                <a:lnTo>
                  <a:pt x="48" y="0"/>
                </a:lnTo>
                <a:lnTo>
                  <a:pt x="39" y="1"/>
                </a:lnTo>
                <a:lnTo>
                  <a:pt x="30" y="3"/>
                </a:lnTo>
                <a:lnTo>
                  <a:pt x="21" y="8"/>
                </a:lnTo>
                <a:lnTo>
                  <a:pt x="14" y="14"/>
                </a:lnTo>
                <a:lnTo>
                  <a:pt x="8" y="22"/>
                </a:lnTo>
                <a:lnTo>
                  <a:pt x="4" y="30"/>
                </a:lnTo>
                <a:lnTo>
                  <a:pt x="1" y="39"/>
                </a:lnTo>
                <a:lnTo>
                  <a:pt x="0" y="49"/>
                </a:lnTo>
                <a:close/>
              </a:path>
            </a:pathLst>
          </a:custGeom>
          <a:solidFill>
            <a:schemeClr val="accent1"/>
          </a:solidFill>
          <a:ln>
            <a:noFill/>
          </a:ln>
        </p:spPr>
        <p:txBody>
          <a:bodyPr vert="horz" wrap="square" lIns="243792" tIns="121896" rIns="243792" bIns="121896" numCol="1" anchor="t" anchorCtr="0" compatLnSpc="1">
            <a:prstTxWarp prst="textNoShape">
              <a:avLst/>
            </a:prstTxWarp>
          </a:bodyPr>
          <a:lstStyle/>
          <a:p>
            <a:endParaRPr lang="ru-RU" sz="2400"/>
          </a:p>
        </p:txBody>
      </p:sp>
      <p:sp>
        <p:nvSpPr>
          <p:cNvPr id="71" name="Freeform 75"/>
          <p:cNvSpPr>
            <a:spLocks/>
          </p:cNvSpPr>
          <p:nvPr/>
        </p:nvSpPr>
        <p:spPr bwMode="auto">
          <a:xfrm>
            <a:off x="11770601" y="5564970"/>
            <a:ext cx="897291" cy="617946"/>
          </a:xfrm>
          <a:custGeom>
            <a:avLst/>
            <a:gdLst>
              <a:gd name="T0" fmla="*/ 622 w 634"/>
              <a:gd name="T1" fmla="*/ 53 h 438"/>
              <a:gd name="T2" fmla="*/ 613 w 634"/>
              <a:gd name="T3" fmla="*/ 49 h 438"/>
              <a:gd name="T4" fmla="*/ 152 w 634"/>
              <a:gd name="T5" fmla="*/ 48 h 438"/>
              <a:gd name="T6" fmla="*/ 150 w 634"/>
              <a:gd name="T7" fmla="*/ 39 h 438"/>
              <a:gd name="T8" fmla="*/ 148 w 634"/>
              <a:gd name="T9" fmla="*/ 28 h 438"/>
              <a:gd name="T10" fmla="*/ 145 w 634"/>
              <a:gd name="T11" fmla="*/ 18 h 438"/>
              <a:gd name="T12" fmla="*/ 140 w 634"/>
              <a:gd name="T13" fmla="*/ 8 h 438"/>
              <a:gd name="T14" fmla="*/ 132 w 634"/>
              <a:gd name="T15" fmla="*/ 2 h 438"/>
              <a:gd name="T16" fmla="*/ 122 w 634"/>
              <a:gd name="T17" fmla="*/ 0 h 438"/>
              <a:gd name="T18" fmla="*/ 19 w 634"/>
              <a:gd name="T19" fmla="*/ 1 h 438"/>
              <a:gd name="T20" fmla="*/ 10 w 634"/>
              <a:gd name="T21" fmla="*/ 4 h 438"/>
              <a:gd name="T22" fmla="*/ 4 w 634"/>
              <a:gd name="T23" fmla="*/ 10 h 438"/>
              <a:gd name="T24" fmla="*/ 1 w 634"/>
              <a:gd name="T25" fmla="*/ 19 h 438"/>
              <a:gd name="T26" fmla="*/ 1 w 634"/>
              <a:gd name="T27" fmla="*/ 29 h 438"/>
              <a:gd name="T28" fmla="*/ 4 w 634"/>
              <a:gd name="T29" fmla="*/ 37 h 438"/>
              <a:gd name="T30" fmla="*/ 10 w 634"/>
              <a:gd name="T31" fmla="*/ 44 h 438"/>
              <a:gd name="T32" fmla="*/ 19 w 634"/>
              <a:gd name="T33" fmla="*/ 48 h 438"/>
              <a:gd name="T34" fmla="*/ 102 w 634"/>
              <a:gd name="T35" fmla="*/ 48 h 438"/>
              <a:gd name="T36" fmla="*/ 167 w 634"/>
              <a:gd name="T37" fmla="*/ 366 h 438"/>
              <a:gd name="T38" fmla="*/ 155 w 634"/>
              <a:gd name="T39" fmla="*/ 388 h 438"/>
              <a:gd name="T40" fmla="*/ 148 w 634"/>
              <a:gd name="T41" fmla="*/ 408 h 438"/>
              <a:gd name="T42" fmla="*/ 146 w 634"/>
              <a:gd name="T43" fmla="*/ 419 h 438"/>
              <a:gd name="T44" fmla="*/ 150 w 634"/>
              <a:gd name="T45" fmla="*/ 427 h 438"/>
              <a:gd name="T46" fmla="*/ 157 w 634"/>
              <a:gd name="T47" fmla="*/ 434 h 438"/>
              <a:gd name="T48" fmla="*/ 166 w 634"/>
              <a:gd name="T49" fmla="*/ 438 h 438"/>
              <a:gd name="T50" fmla="*/ 560 w 634"/>
              <a:gd name="T51" fmla="*/ 438 h 438"/>
              <a:gd name="T52" fmla="*/ 569 w 634"/>
              <a:gd name="T53" fmla="*/ 436 h 438"/>
              <a:gd name="T54" fmla="*/ 577 w 634"/>
              <a:gd name="T55" fmla="*/ 430 h 438"/>
              <a:gd name="T56" fmla="*/ 583 w 634"/>
              <a:gd name="T57" fmla="*/ 423 h 438"/>
              <a:gd name="T58" fmla="*/ 584 w 634"/>
              <a:gd name="T59" fmla="*/ 413 h 438"/>
              <a:gd name="T60" fmla="*/ 583 w 634"/>
              <a:gd name="T61" fmla="*/ 405 h 438"/>
              <a:gd name="T62" fmla="*/ 577 w 634"/>
              <a:gd name="T63" fmla="*/ 397 h 438"/>
              <a:gd name="T64" fmla="*/ 569 w 634"/>
              <a:gd name="T65" fmla="*/ 392 h 438"/>
              <a:gd name="T66" fmla="*/ 560 w 634"/>
              <a:gd name="T67" fmla="*/ 389 h 438"/>
              <a:gd name="T68" fmla="*/ 217 w 634"/>
              <a:gd name="T69" fmla="*/ 374 h 438"/>
              <a:gd name="T70" fmla="*/ 219 w 634"/>
              <a:gd name="T71" fmla="*/ 361 h 438"/>
              <a:gd name="T72" fmla="*/ 217 w 634"/>
              <a:gd name="T73" fmla="*/ 352 h 438"/>
              <a:gd name="T74" fmla="*/ 215 w 634"/>
              <a:gd name="T75" fmla="*/ 342 h 438"/>
              <a:gd name="T76" fmla="*/ 611 w 634"/>
              <a:gd name="T77" fmla="*/ 292 h 438"/>
              <a:gd name="T78" fmla="*/ 620 w 634"/>
              <a:gd name="T79" fmla="*/ 289 h 438"/>
              <a:gd name="T80" fmla="*/ 627 w 634"/>
              <a:gd name="T81" fmla="*/ 284 h 438"/>
              <a:gd name="T82" fmla="*/ 631 w 634"/>
              <a:gd name="T83" fmla="*/ 276 h 438"/>
              <a:gd name="T84" fmla="*/ 634 w 634"/>
              <a:gd name="T85" fmla="*/ 267 h 438"/>
              <a:gd name="T86" fmla="*/ 632 w 634"/>
              <a:gd name="T87" fmla="*/ 68 h 438"/>
              <a:gd name="T88" fmla="*/ 629 w 634"/>
              <a:gd name="T89" fmla="*/ 59 h 4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634" h="438">
                <a:moveTo>
                  <a:pt x="626" y="56"/>
                </a:moveTo>
                <a:lnTo>
                  <a:pt x="622" y="53"/>
                </a:lnTo>
                <a:lnTo>
                  <a:pt x="618" y="50"/>
                </a:lnTo>
                <a:lnTo>
                  <a:pt x="613" y="49"/>
                </a:lnTo>
                <a:lnTo>
                  <a:pt x="609" y="48"/>
                </a:lnTo>
                <a:lnTo>
                  <a:pt x="152" y="48"/>
                </a:lnTo>
                <a:lnTo>
                  <a:pt x="151" y="45"/>
                </a:lnTo>
                <a:lnTo>
                  <a:pt x="150" y="39"/>
                </a:lnTo>
                <a:lnTo>
                  <a:pt x="149" y="32"/>
                </a:lnTo>
                <a:lnTo>
                  <a:pt x="148" y="28"/>
                </a:lnTo>
                <a:lnTo>
                  <a:pt x="146" y="23"/>
                </a:lnTo>
                <a:lnTo>
                  <a:pt x="145" y="18"/>
                </a:lnTo>
                <a:lnTo>
                  <a:pt x="143" y="13"/>
                </a:lnTo>
                <a:lnTo>
                  <a:pt x="140" y="8"/>
                </a:lnTo>
                <a:lnTo>
                  <a:pt x="137" y="5"/>
                </a:lnTo>
                <a:lnTo>
                  <a:pt x="132" y="2"/>
                </a:lnTo>
                <a:lnTo>
                  <a:pt x="127" y="1"/>
                </a:lnTo>
                <a:lnTo>
                  <a:pt x="122" y="0"/>
                </a:lnTo>
                <a:lnTo>
                  <a:pt x="24" y="0"/>
                </a:lnTo>
                <a:lnTo>
                  <a:pt x="19" y="1"/>
                </a:lnTo>
                <a:lnTo>
                  <a:pt x="15" y="2"/>
                </a:lnTo>
                <a:lnTo>
                  <a:pt x="10" y="4"/>
                </a:lnTo>
                <a:lnTo>
                  <a:pt x="7" y="7"/>
                </a:lnTo>
                <a:lnTo>
                  <a:pt x="4" y="10"/>
                </a:lnTo>
                <a:lnTo>
                  <a:pt x="2" y="15"/>
                </a:lnTo>
                <a:lnTo>
                  <a:pt x="1" y="19"/>
                </a:lnTo>
                <a:lnTo>
                  <a:pt x="0" y="24"/>
                </a:lnTo>
                <a:lnTo>
                  <a:pt x="1" y="29"/>
                </a:lnTo>
                <a:lnTo>
                  <a:pt x="2" y="33"/>
                </a:lnTo>
                <a:lnTo>
                  <a:pt x="4" y="37"/>
                </a:lnTo>
                <a:lnTo>
                  <a:pt x="7" y="42"/>
                </a:lnTo>
                <a:lnTo>
                  <a:pt x="10" y="44"/>
                </a:lnTo>
                <a:lnTo>
                  <a:pt x="15" y="47"/>
                </a:lnTo>
                <a:lnTo>
                  <a:pt x="19" y="48"/>
                </a:lnTo>
                <a:lnTo>
                  <a:pt x="24" y="48"/>
                </a:lnTo>
                <a:lnTo>
                  <a:pt x="102" y="48"/>
                </a:lnTo>
                <a:lnTo>
                  <a:pt x="169" y="361"/>
                </a:lnTo>
                <a:lnTo>
                  <a:pt x="167" y="366"/>
                </a:lnTo>
                <a:lnTo>
                  <a:pt x="162" y="376"/>
                </a:lnTo>
                <a:lnTo>
                  <a:pt x="155" y="388"/>
                </a:lnTo>
                <a:lnTo>
                  <a:pt x="150" y="399"/>
                </a:lnTo>
                <a:lnTo>
                  <a:pt x="148" y="408"/>
                </a:lnTo>
                <a:lnTo>
                  <a:pt x="146" y="413"/>
                </a:lnTo>
                <a:lnTo>
                  <a:pt x="146" y="419"/>
                </a:lnTo>
                <a:lnTo>
                  <a:pt x="148" y="423"/>
                </a:lnTo>
                <a:lnTo>
                  <a:pt x="150" y="427"/>
                </a:lnTo>
                <a:lnTo>
                  <a:pt x="153" y="430"/>
                </a:lnTo>
                <a:lnTo>
                  <a:pt x="157" y="434"/>
                </a:lnTo>
                <a:lnTo>
                  <a:pt x="162" y="436"/>
                </a:lnTo>
                <a:lnTo>
                  <a:pt x="166" y="438"/>
                </a:lnTo>
                <a:lnTo>
                  <a:pt x="170" y="438"/>
                </a:lnTo>
                <a:lnTo>
                  <a:pt x="560" y="438"/>
                </a:lnTo>
                <a:lnTo>
                  <a:pt x="564" y="438"/>
                </a:lnTo>
                <a:lnTo>
                  <a:pt x="569" y="436"/>
                </a:lnTo>
                <a:lnTo>
                  <a:pt x="573" y="434"/>
                </a:lnTo>
                <a:lnTo>
                  <a:pt x="577" y="430"/>
                </a:lnTo>
                <a:lnTo>
                  <a:pt x="581" y="427"/>
                </a:lnTo>
                <a:lnTo>
                  <a:pt x="583" y="423"/>
                </a:lnTo>
                <a:lnTo>
                  <a:pt x="584" y="419"/>
                </a:lnTo>
                <a:lnTo>
                  <a:pt x="584" y="413"/>
                </a:lnTo>
                <a:lnTo>
                  <a:pt x="584" y="409"/>
                </a:lnTo>
                <a:lnTo>
                  <a:pt x="583" y="405"/>
                </a:lnTo>
                <a:lnTo>
                  <a:pt x="581" y="400"/>
                </a:lnTo>
                <a:lnTo>
                  <a:pt x="577" y="397"/>
                </a:lnTo>
                <a:lnTo>
                  <a:pt x="573" y="394"/>
                </a:lnTo>
                <a:lnTo>
                  <a:pt x="569" y="392"/>
                </a:lnTo>
                <a:lnTo>
                  <a:pt x="564" y="389"/>
                </a:lnTo>
                <a:lnTo>
                  <a:pt x="560" y="389"/>
                </a:lnTo>
                <a:lnTo>
                  <a:pt x="210" y="389"/>
                </a:lnTo>
                <a:lnTo>
                  <a:pt x="217" y="374"/>
                </a:lnTo>
                <a:lnTo>
                  <a:pt x="219" y="365"/>
                </a:lnTo>
                <a:lnTo>
                  <a:pt x="219" y="361"/>
                </a:lnTo>
                <a:lnTo>
                  <a:pt x="218" y="357"/>
                </a:lnTo>
                <a:lnTo>
                  <a:pt x="217" y="352"/>
                </a:lnTo>
                <a:lnTo>
                  <a:pt x="216" y="346"/>
                </a:lnTo>
                <a:lnTo>
                  <a:pt x="215" y="342"/>
                </a:lnTo>
                <a:lnTo>
                  <a:pt x="215" y="339"/>
                </a:lnTo>
                <a:lnTo>
                  <a:pt x="611" y="292"/>
                </a:lnTo>
                <a:lnTo>
                  <a:pt x="616" y="291"/>
                </a:lnTo>
                <a:lnTo>
                  <a:pt x="620" y="289"/>
                </a:lnTo>
                <a:lnTo>
                  <a:pt x="624" y="287"/>
                </a:lnTo>
                <a:lnTo>
                  <a:pt x="627" y="284"/>
                </a:lnTo>
                <a:lnTo>
                  <a:pt x="629" y="280"/>
                </a:lnTo>
                <a:lnTo>
                  <a:pt x="631" y="276"/>
                </a:lnTo>
                <a:lnTo>
                  <a:pt x="632" y="272"/>
                </a:lnTo>
                <a:lnTo>
                  <a:pt x="634" y="267"/>
                </a:lnTo>
                <a:lnTo>
                  <a:pt x="634" y="73"/>
                </a:lnTo>
                <a:lnTo>
                  <a:pt x="632" y="68"/>
                </a:lnTo>
                <a:lnTo>
                  <a:pt x="631" y="63"/>
                </a:lnTo>
                <a:lnTo>
                  <a:pt x="629" y="59"/>
                </a:lnTo>
                <a:lnTo>
                  <a:pt x="626" y="56"/>
                </a:lnTo>
                <a:close/>
              </a:path>
            </a:pathLst>
          </a:custGeom>
          <a:solidFill>
            <a:schemeClr val="accent1"/>
          </a:solidFill>
          <a:ln>
            <a:noFill/>
          </a:ln>
        </p:spPr>
        <p:txBody>
          <a:bodyPr vert="horz" wrap="square" lIns="243792" tIns="121896" rIns="243792" bIns="121896" numCol="1" anchor="t" anchorCtr="0" compatLnSpc="1">
            <a:prstTxWarp prst="textNoShape">
              <a:avLst/>
            </a:prstTxWarp>
          </a:bodyPr>
          <a:lstStyle/>
          <a:p>
            <a:endParaRPr lang="ru-RU" sz="2400"/>
          </a:p>
        </p:txBody>
      </p:sp>
      <p:sp>
        <p:nvSpPr>
          <p:cNvPr id="72" name="Freeform 76"/>
          <p:cNvSpPr>
            <a:spLocks/>
          </p:cNvSpPr>
          <p:nvPr/>
        </p:nvSpPr>
        <p:spPr bwMode="auto">
          <a:xfrm>
            <a:off x="11977992" y="6182915"/>
            <a:ext cx="139674" cy="139674"/>
          </a:xfrm>
          <a:custGeom>
            <a:avLst/>
            <a:gdLst>
              <a:gd name="T0" fmla="*/ 0 w 98"/>
              <a:gd name="T1" fmla="*/ 49 h 97"/>
              <a:gd name="T2" fmla="*/ 0 w 98"/>
              <a:gd name="T3" fmla="*/ 58 h 97"/>
              <a:gd name="T4" fmla="*/ 4 w 98"/>
              <a:gd name="T5" fmla="*/ 67 h 97"/>
              <a:gd name="T6" fmla="*/ 8 w 98"/>
              <a:gd name="T7" fmla="*/ 76 h 97"/>
              <a:gd name="T8" fmla="*/ 15 w 98"/>
              <a:gd name="T9" fmla="*/ 83 h 97"/>
              <a:gd name="T10" fmla="*/ 22 w 98"/>
              <a:gd name="T11" fmla="*/ 90 h 97"/>
              <a:gd name="T12" fmla="*/ 30 w 98"/>
              <a:gd name="T13" fmla="*/ 94 h 97"/>
              <a:gd name="T14" fmla="*/ 39 w 98"/>
              <a:gd name="T15" fmla="*/ 96 h 97"/>
              <a:gd name="T16" fmla="*/ 49 w 98"/>
              <a:gd name="T17" fmla="*/ 97 h 97"/>
              <a:gd name="T18" fmla="*/ 59 w 98"/>
              <a:gd name="T19" fmla="*/ 96 h 97"/>
              <a:gd name="T20" fmla="*/ 67 w 98"/>
              <a:gd name="T21" fmla="*/ 94 h 97"/>
              <a:gd name="T22" fmla="*/ 76 w 98"/>
              <a:gd name="T23" fmla="*/ 90 h 97"/>
              <a:gd name="T24" fmla="*/ 84 w 98"/>
              <a:gd name="T25" fmla="*/ 83 h 97"/>
              <a:gd name="T26" fmla="*/ 89 w 98"/>
              <a:gd name="T27" fmla="*/ 76 h 97"/>
              <a:gd name="T28" fmla="*/ 93 w 98"/>
              <a:gd name="T29" fmla="*/ 67 h 97"/>
              <a:gd name="T30" fmla="*/ 97 w 98"/>
              <a:gd name="T31" fmla="*/ 58 h 97"/>
              <a:gd name="T32" fmla="*/ 98 w 98"/>
              <a:gd name="T33" fmla="*/ 49 h 97"/>
              <a:gd name="T34" fmla="*/ 97 w 98"/>
              <a:gd name="T35" fmla="*/ 39 h 97"/>
              <a:gd name="T36" fmla="*/ 93 w 98"/>
              <a:gd name="T37" fmla="*/ 30 h 97"/>
              <a:gd name="T38" fmla="*/ 89 w 98"/>
              <a:gd name="T39" fmla="*/ 22 h 97"/>
              <a:gd name="T40" fmla="*/ 84 w 98"/>
              <a:gd name="T41" fmla="*/ 14 h 97"/>
              <a:gd name="T42" fmla="*/ 76 w 98"/>
              <a:gd name="T43" fmla="*/ 8 h 97"/>
              <a:gd name="T44" fmla="*/ 67 w 98"/>
              <a:gd name="T45" fmla="*/ 3 h 97"/>
              <a:gd name="T46" fmla="*/ 59 w 98"/>
              <a:gd name="T47" fmla="*/ 1 h 97"/>
              <a:gd name="T48" fmla="*/ 49 w 98"/>
              <a:gd name="T49" fmla="*/ 0 h 97"/>
              <a:gd name="T50" fmla="*/ 39 w 98"/>
              <a:gd name="T51" fmla="*/ 1 h 97"/>
              <a:gd name="T52" fmla="*/ 30 w 98"/>
              <a:gd name="T53" fmla="*/ 3 h 97"/>
              <a:gd name="T54" fmla="*/ 22 w 98"/>
              <a:gd name="T55" fmla="*/ 8 h 97"/>
              <a:gd name="T56" fmla="*/ 15 w 98"/>
              <a:gd name="T57" fmla="*/ 14 h 97"/>
              <a:gd name="T58" fmla="*/ 8 w 98"/>
              <a:gd name="T59" fmla="*/ 22 h 97"/>
              <a:gd name="T60" fmla="*/ 4 w 98"/>
              <a:gd name="T61" fmla="*/ 30 h 97"/>
              <a:gd name="T62" fmla="*/ 0 w 98"/>
              <a:gd name="T63" fmla="*/ 39 h 97"/>
              <a:gd name="T64" fmla="*/ 0 w 98"/>
              <a:gd name="T65" fmla="*/ 49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98" h="97">
                <a:moveTo>
                  <a:pt x="0" y="49"/>
                </a:moveTo>
                <a:lnTo>
                  <a:pt x="0" y="58"/>
                </a:lnTo>
                <a:lnTo>
                  <a:pt x="4" y="67"/>
                </a:lnTo>
                <a:lnTo>
                  <a:pt x="8" y="76"/>
                </a:lnTo>
                <a:lnTo>
                  <a:pt x="15" y="83"/>
                </a:lnTo>
                <a:lnTo>
                  <a:pt x="22" y="90"/>
                </a:lnTo>
                <a:lnTo>
                  <a:pt x="30" y="94"/>
                </a:lnTo>
                <a:lnTo>
                  <a:pt x="39" y="96"/>
                </a:lnTo>
                <a:lnTo>
                  <a:pt x="49" y="97"/>
                </a:lnTo>
                <a:lnTo>
                  <a:pt x="59" y="96"/>
                </a:lnTo>
                <a:lnTo>
                  <a:pt x="67" y="94"/>
                </a:lnTo>
                <a:lnTo>
                  <a:pt x="76" y="90"/>
                </a:lnTo>
                <a:lnTo>
                  <a:pt x="84" y="83"/>
                </a:lnTo>
                <a:lnTo>
                  <a:pt x="89" y="76"/>
                </a:lnTo>
                <a:lnTo>
                  <a:pt x="93" y="67"/>
                </a:lnTo>
                <a:lnTo>
                  <a:pt x="97" y="58"/>
                </a:lnTo>
                <a:lnTo>
                  <a:pt x="98" y="49"/>
                </a:lnTo>
                <a:lnTo>
                  <a:pt x="97" y="39"/>
                </a:lnTo>
                <a:lnTo>
                  <a:pt x="93" y="30"/>
                </a:lnTo>
                <a:lnTo>
                  <a:pt x="89" y="22"/>
                </a:lnTo>
                <a:lnTo>
                  <a:pt x="84" y="14"/>
                </a:lnTo>
                <a:lnTo>
                  <a:pt x="76" y="8"/>
                </a:lnTo>
                <a:lnTo>
                  <a:pt x="67" y="3"/>
                </a:lnTo>
                <a:lnTo>
                  <a:pt x="59" y="1"/>
                </a:lnTo>
                <a:lnTo>
                  <a:pt x="49" y="0"/>
                </a:lnTo>
                <a:lnTo>
                  <a:pt x="39" y="1"/>
                </a:lnTo>
                <a:lnTo>
                  <a:pt x="30" y="3"/>
                </a:lnTo>
                <a:lnTo>
                  <a:pt x="22" y="8"/>
                </a:lnTo>
                <a:lnTo>
                  <a:pt x="15" y="14"/>
                </a:lnTo>
                <a:lnTo>
                  <a:pt x="8" y="22"/>
                </a:lnTo>
                <a:lnTo>
                  <a:pt x="4" y="30"/>
                </a:lnTo>
                <a:lnTo>
                  <a:pt x="0" y="39"/>
                </a:lnTo>
                <a:lnTo>
                  <a:pt x="0" y="49"/>
                </a:lnTo>
                <a:close/>
              </a:path>
            </a:pathLst>
          </a:custGeom>
          <a:solidFill>
            <a:schemeClr val="accent1"/>
          </a:solidFill>
          <a:ln>
            <a:noFill/>
          </a:ln>
        </p:spPr>
        <p:txBody>
          <a:bodyPr vert="horz" wrap="square" lIns="243792" tIns="121896" rIns="243792" bIns="121896" numCol="1" anchor="t" anchorCtr="0" compatLnSpc="1">
            <a:prstTxWarp prst="textNoShape">
              <a:avLst/>
            </a:prstTxWarp>
          </a:bodyPr>
          <a:lstStyle/>
          <a:p>
            <a:endParaRPr lang="ru-RU" sz="2400"/>
          </a:p>
        </p:txBody>
      </p:sp>
      <p:grpSp>
        <p:nvGrpSpPr>
          <p:cNvPr id="73" name="Группа 1"/>
          <p:cNvGrpSpPr/>
          <p:nvPr/>
        </p:nvGrpSpPr>
        <p:grpSpPr>
          <a:xfrm>
            <a:off x="13797970" y="5531110"/>
            <a:ext cx="965014" cy="825340"/>
            <a:chOff x="10344150" y="4941095"/>
            <a:chExt cx="723902" cy="619126"/>
          </a:xfrm>
          <a:solidFill>
            <a:schemeClr val="accent1"/>
          </a:solidFill>
        </p:grpSpPr>
        <p:sp>
          <p:nvSpPr>
            <p:cNvPr id="74" name="Freeform 77"/>
            <p:cNvSpPr>
              <a:spLocks/>
            </p:cNvSpPr>
            <p:nvPr/>
          </p:nvSpPr>
          <p:spPr bwMode="auto">
            <a:xfrm>
              <a:off x="10344150" y="5458620"/>
              <a:ext cx="104776" cy="101600"/>
            </a:xfrm>
            <a:custGeom>
              <a:avLst/>
              <a:gdLst>
                <a:gd name="T0" fmla="*/ 85 w 97"/>
                <a:gd name="T1" fmla="*/ 0 h 97"/>
                <a:gd name="T2" fmla="*/ 12 w 97"/>
                <a:gd name="T3" fmla="*/ 0 h 97"/>
                <a:gd name="T4" fmla="*/ 8 w 97"/>
                <a:gd name="T5" fmla="*/ 0 h 97"/>
                <a:gd name="T6" fmla="*/ 3 w 97"/>
                <a:gd name="T7" fmla="*/ 3 h 97"/>
                <a:gd name="T8" fmla="*/ 1 w 97"/>
                <a:gd name="T9" fmla="*/ 6 h 97"/>
                <a:gd name="T10" fmla="*/ 0 w 97"/>
                <a:gd name="T11" fmla="*/ 12 h 97"/>
                <a:gd name="T12" fmla="*/ 0 w 97"/>
                <a:gd name="T13" fmla="*/ 85 h 97"/>
                <a:gd name="T14" fmla="*/ 1 w 97"/>
                <a:gd name="T15" fmla="*/ 89 h 97"/>
                <a:gd name="T16" fmla="*/ 3 w 97"/>
                <a:gd name="T17" fmla="*/ 94 h 97"/>
                <a:gd name="T18" fmla="*/ 8 w 97"/>
                <a:gd name="T19" fmla="*/ 96 h 97"/>
                <a:gd name="T20" fmla="*/ 12 w 97"/>
                <a:gd name="T21" fmla="*/ 97 h 97"/>
                <a:gd name="T22" fmla="*/ 85 w 97"/>
                <a:gd name="T23" fmla="*/ 97 h 97"/>
                <a:gd name="T24" fmla="*/ 91 w 97"/>
                <a:gd name="T25" fmla="*/ 96 h 97"/>
                <a:gd name="T26" fmla="*/ 94 w 97"/>
                <a:gd name="T27" fmla="*/ 94 h 97"/>
                <a:gd name="T28" fmla="*/ 97 w 97"/>
                <a:gd name="T29" fmla="*/ 89 h 97"/>
                <a:gd name="T30" fmla="*/ 97 w 97"/>
                <a:gd name="T31" fmla="*/ 85 h 97"/>
                <a:gd name="T32" fmla="*/ 97 w 97"/>
                <a:gd name="T33" fmla="*/ 12 h 97"/>
                <a:gd name="T34" fmla="*/ 97 w 97"/>
                <a:gd name="T35" fmla="*/ 6 h 97"/>
                <a:gd name="T36" fmla="*/ 94 w 97"/>
                <a:gd name="T37" fmla="*/ 3 h 97"/>
                <a:gd name="T38" fmla="*/ 91 w 97"/>
                <a:gd name="T39" fmla="*/ 0 h 97"/>
                <a:gd name="T40" fmla="*/ 85 w 97"/>
                <a:gd name="T41" fmla="*/ 0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7" h="97">
                  <a:moveTo>
                    <a:pt x="85" y="0"/>
                  </a:moveTo>
                  <a:lnTo>
                    <a:pt x="12" y="0"/>
                  </a:lnTo>
                  <a:lnTo>
                    <a:pt x="8" y="0"/>
                  </a:lnTo>
                  <a:lnTo>
                    <a:pt x="3" y="3"/>
                  </a:lnTo>
                  <a:lnTo>
                    <a:pt x="1" y="6"/>
                  </a:lnTo>
                  <a:lnTo>
                    <a:pt x="0" y="12"/>
                  </a:lnTo>
                  <a:lnTo>
                    <a:pt x="0" y="85"/>
                  </a:lnTo>
                  <a:lnTo>
                    <a:pt x="1" y="89"/>
                  </a:lnTo>
                  <a:lnTo>
                    <a:pt x="3" y="94"/>
                  </a:lnTo>
                  <a:lnTo>
                    <a:pt x="8" y="96"/>
                  </a:lnTo>
                  <a:lnTo>
                    <a:pt x="12" y="97"/>
                  </a:lnTo>
                  <a:lnTo>
                    <a:pt x="85" y="97"/>
                  </a:lnTo>
                  <a:lnTo>
                    <a:pt x="91" y="96"/>
                  </a:lnTo>
                  <a:lnTo>
                    <a:pt x="94" y="94"/>
                  </a:lnTo>
                  <a:lnTo>
                    <a:pt x="97" y="89"/>
                  </a:lnTo>
                  <a:lnTo>
                    <a:pt x="97" y="85"/>
                  </a:lnTo>
                  <a:lnTo>
                    <a:pt x="97" y="12"/>
                  </a:lnTo>
                  <a:lnTo>
                    <a:pt x="97" y="6"/>
                  </a:lnTo>
                  <a:lnTo>
                    <a:pt x="94" y="3"/>
                  </a:lnTo>
                  <a:lnTo>
                    <a:pt x="91" y="0"/>
                  </a:lnTo>
                  <a:lnTo>
                    <a:pt x="85" y="0"/>
                  </a:lnTo>
                  <a:close/>
                </a:path>
              </a:pathLst>
            </a:custGeom>
            <a:grpFill/>
            <a:ln>
              <a:noFill/>
            </a:ln>
          </p:spPr>
          <p:txBody>
            <a:bodyPr vert="horz" wrap="square" lIns="243792" tIns="121896" rIns="243792" bIns="121896" numCol="1" anchor="t" anchorCtr="0" compatLnSpc="1">
              <a:prstTxWarp prst="textNoShape">
                <a:avLst/>
              </a:prstTxWarp>
            </a:bodyPr>
            <a:lstStyle/>
            <a:p>
              <a:endParaRPr lang="ru-RU" sz="2400"/>
            </a:p>
          </p:txBody>
        </p:sp>
        <p:sp>
          <p:nvSpPr>
            <p:cNvPr id="75" name="Freeform 78"/>
            <p:cNvSpPr>
              <a:spLocks/>
            </p:cNvSpPr>
            <p:nvPr/>
          </p:nvSpPr>
          <p:spPr bwMode="auto">
            <a:xfrm>
              <a:off x="10655300" y="5303044"/>
              <a:ext cx="101600" cy="257176"/>
            </a:xfrm>
            <a:custGeom>
              <a:avLst/>
              <a:gdLst>
                <a:gd name="T0" fmla="*/ 85 w 97"/>
                <a:gd name="T1" fmla="*/ 0 h 244"/>
                <a:gd name="T2" fmla="*/ 12 w 97"/>
                <a:gd name="T3" fmla="*/ 0 h 244"/>
                <a:gd name="T4" fmla="*/ 7 w 97"/>
                <a:gd name="T5" fmla="*/ 1 h 244"/>
                <a:gd name="T6" fmla="*/ 3 w 97"/>
                <a:gd name="T7" fmla="*/ 3 h 244"/>
                <a:gd name="T8" fmla="*/ 1 w 97"/>
                <a:gd name="T9" fmla="*/ 8 h 244"/>
                <a:gd name="T10" fmla="*/ 0 w 97"/>
                <a:gd name="T11" fmla="*/ 13 h 244"/>
                <a:gd name="T12" fmla="*/ 0 w 97"/>
                <a:gd name="T13" fmla="*/ 232 h 244"/>
                <a:gd name="T14" fmla="*/ 1 w 97"/>
                <a:gd name="T15" fmla="*/ 236 h 244"/>
                <a:gd name="T16" fmla="*/ 3 w 97"/>
                <a:gd name="T17" fmla="*/ 241 h 244"/>
                <a:gd name="T18" fmla="*/ 7 w 97"/>
                <a:gd name="T19" fmla="*/ 243 h 244"/>
                <a:gd name="T20" fmla="*/ 12 w 97"/>
                <a:gd name="T21" fmla="*/ 244 h 244"/>
                <a:gd name="T22" fmla="*/ 85 w 97"/>
                <a:gd name="T23" fmla="*/ 244 h 244"/>
                <a:gd name="T24" fmla="*/ 89 w 97"/>
                <a:gd name="T25" fmla="*/ 243 h 244"/>
                <a:gd name="T26" fmla="*/ 94 w 97"/>
                <a:gd name="T27" fmla="*/ 241 h 244"/>
                <a:gd name="T28" fmla="*/ 96 w 97"/>
                <a:gd name="T29" fmla="*/ 236 h 244"/>
                <a:gd name="T30" fmla="*/ 97 w 97"/>
                <a:gd name="T31" fmla="*/ 232 h 244"/>
                <a:gd name="T32" fmla="*/ 97 w 97"/>
                <a:gd name="T33" fmla="*/ 13 h 244"/>
                <a:gd name="T34" fmla="*/ 96 w 97"/>
                <a:gd name="T35" fmla="*/ 8 h 244"/>
                <a:gd name="T36" fmla="*/ 94 w 97"/>
                <a:gd name="T37" fmla="*/ 3 h 244"/>
                <a:gd name="T38" fmla="*/ 89 w 97"/>
                <a:gd name="T39" fmla="*/ 1 h 244"/>
                <a:gd name="T40" fmla="*/ 85 w 97"/>
                <a:gd name="T41" fmla="*/ 0 h 2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7" h="244">
                  <a:moveTo>
                    <a:pt x="85" y="0"/>
                  </a:moveTo>
                  <a:lnTo>
                    <a:pt x="12" y="0"/>
                  </a:lnTo>
                  <a:lnTo>
                    <a:pt x="7" y="1"/>
                  </a:lnTo>
                  <a:lnTo>
                    <a:pt x="3" y="3"/>
                  </a:lnTo>
                  <a:lnTo>
                    <a:pt x="1" y="8"/>
                  </a:lnTo>
                  <a:lnTo>
                    <a:pt x="0" y="13"/>
                  </a:lnTo>
                  <a:lnTo>
                    <a:pt x="0" y="232"/>
                  </a:lnTo>
                  <a:lnTo>
                    <a:pt x="1" y="236"/>
                  </a:lnTo>
                  <a:lnTo>
                    <a:pt x="3" y="241"/>
                  </a:lnTo>
                  <a:lnTo>
                    <a:pt x="7" y="243"/>
                  </a:lnTo>
                  <a:lnTo>
                    <a:pt x="12" y="244"/>
                  </a:lnTo>
                  <a:lnTo>
                    <a:pt x="85" y="244"/>
                  </a:lnTo>
                  <a:lnTo>
                    <a:pt x="89" y="243"/>
                  </a:lnTo>
                  <a:lnTo>
                    <a:pt x="94" y="241"/>
                  </a:lnTo>
                  <a:lnTo>
                    <a:pt x="96" y="236"/>
                  </a:lnTo>
                  <a:lnTo>
                    <a:pt x="97" y="232"/>
                  </a:lnTo>
                  <a:lnTo>
                    <a:pt x="97" y="13"/>
                  </a:lnTo>
                  <a:lnTo>
                    <a:pt x="96" y="8"/>
                  </a:lnTo>
                  <a:lnTo>
                    <a:pt x="94" y="3"/>
                  </a:lnTo>
                  <a:lnTo>
                    <a:pt x="89" y="1"/>
                  </a:lnTo>
                  <a:lnTo>
                    <a:pt x="85" y="0"/>
                  </a:lnTo>
                  <a:close/>
                </a:path>
              </a:pathLst>
            </a:custGeom>
            <a:grpFill/>
            <a:ln>
              <a:noFill/>
            </a:ln>
          </p:spPr>
          <p:txBody>
            <a:bodyPr vert="horz" wrap="square" lIns="243792" tIns="121896" rIns="243792" bIns="121896" numCol="1" anchor="t" anchorCtr="0" compatLnSpc="1">
              <a:prstTxWarp prst="textNoShape">
                <a:avLst/>
              </a:prstTxWarp>
            </a:bodyPr>
            <a:lstStyle/>
            <a:p>
              <a:endParaRPr lang="ru-RU" sz="2400"/>
            </a:p>
          </p:txBody>
        </p:sp>
        <p:sp>
          <p:nvSpPr>
            <p:cNvPr id="76" name="Freeform 79"/>
            <p:cNvSpPr>
              <a:spLocks/>
            </p:cNvSpPr>
            <p:nvPr/>
          </p:nvSpPr>
          <p:spPr bwMode="auto">
            <a:xfrm>
              <a:off x="10499726" y="5404644"/>
              <a:ext cx="104776" cy="155576"/>
            </a:xfrm>
            <a:custGeom>
              <a:avLst/>
              <a:gdLst>
                <a:gd name="T0" fmla="*/ 85 w 98"/>
                <a:gd name="T1" fmla="*/ 0 h 147"/>
                <a:gd name="T2" fmla="*/ 13 w 98"/>
                <a:gd name="T3" fmla="*/ 0 h 147"/>
                <a:gd name="T4" fmla="*/ 7 w 98"/>
                <a:gd name="T5" fmla="*/ 1 h 147"/>
                <a:gd name="T6" fmla="*/ 4 w 98"/>
                <a:gd name="T7" fmla="*/ 5 h 147"/>
                <a:gd name="T8" fmla="*/ 1 w 98"/>
                <a:gd name="T9" fmla="*/ 8 h 147"/>
                <a:gd name="T10" fmla="*/ 0 w 98"/>
                <a:gd name="T11" fmla="*/ 13 h 147"/>
                <a:gd name="T12" fmla="*/ 0 w 98"/>
                <a:gd name="T13" fmla="*/ 135 h 147"/>
                <a:gd name="T14" fmla="*/ 1 w 98"/>
                <a:gd name="T15" fmla="*/ 139 h 147"/>
                <a:gd name="T16" fmla="*/ 4 w 98"/>
                <a:gd name="T17" fmla="*/ 144 h 147"/>
                <a:gd name="T18" fmla="*/ 7 w 98"/>
                <a:gd name="T19" fmla="*/ 146 h 147"/>
                <a:gd name="T20" fmla="*/ 13 w 98"/>
                <a:gd name="T21" fmla="*/ 147 h 147"/>
                <a:gd name="T22" fmla="*/ 85 w 98"/>
                <a:gd name="T23" fmla="*/ 147 h 147"/>
                <a:gd name="T24" fmla="*/ 91 w 98"/>
                <a:gd name="T25" fmla="*/ 146 h 147"/>
                <a:gd name="T26" fmla="*/ 95 w 98"/>
                <a:gd name="T27" fmla="*/ 144 h 147"/>
                <a:gd name="T28" fmla="*/ 97 w 98"/>
                <a:gd name="T29" fmla="*/ 139 h 147"/>
                <a:gd name="T30" fmla="*/ 98 w 98"/>
                <a:gd name="T31" fmla="*/ 135 h 147"/>
                <a:gd name="T32" fmla="*/ 98 w 98"/>
                <a:gd name="T33" fmla="*/ 13 h 147"/>
                <a:gd name="T34" fmla="*/ 97 w 98"/>
                <a:gd name="T35" fmla="*/ 8 h 147"/>
                <a:gd name="T36" fmla="*/ 95 w 98"/>
                <a:gd name="T37" fmla="*/ 5 h 147"/>
                <a:gd name="T38" fmla="*/ 91 w 98"/>
                <a:gd name="T39" fmla="*/ 1 h 147"/>
                <a:gd name="T40" fmla="*/ 85 w 98"/>
                <a:gd name="T41" fmla="*/ 0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8" h="147">
                  <a:moveTo>
                    <a:pt x="85" y="0"/>
                  </a:moveTo>
                  <a:lnTo>
                    <a:pt x="13" y="0"/>
                  </a:lnTo>
                  <a:lnTo>
                    <a:pt x="7" y="1"/>
                  </a:lnTo>
                  <a:lnTo>
                    <a:pt x="4" y="5"/>
                  </a:lnTo>
                  <a:lnTo>
                    <a:pt x="1" y="8"/>
                  </a:lnTo>
                  <a:lnTo>
                    <a:pt x="0" y="13"/>
                  </a:lnTo>
                  <a:lnTo>
                    <a:pt x="0" y="135"/>
                  </a:lnTo>
                  <a:lnTo>
                    <a:pt x="1" y="139"/>
                  </a:lnTo>
                  <a:lnTo>
                    <a:pt x="4" y="144"/>
                  </a:lnTo>
                  <a:lnTo>
                    <a:pt x="7" y="146"/>
                  </a:lnTo>
                  <a:lnTo>
                    <a:pt x="13" y="147"/>
                  </a:lnTo>
                  <a:lnTo>
                    <a:pt x="85" y="147"/>
                  </a:lnTo>
                  <a:lnTo>
                    <a:pt x="91" y="146"/>
                  </a:lnTo>
                  <a:lnTo>
                    <a:pt x="95" y="144"/>
                  </a:lnTo>
                  <a:lnTo>
                    <a:pt x="97" y="139"/>
                  </a:lnTo>
                  <a:lnTo>
                    <a:pt x="98" y="135"/>
                  </a:lnTo>
                  <a:lnTo>
                    <a:pt x="98" y="13"/>
                  </a:lnTo>
                  <a:lnTo>
                    <a:pt x="97" y="8"/>
                  </a:lnTo>
                  <a:lnTo>
                    <a:pt x="95" y="5"/>
                  </a:lnTo>
                  <a:lnTo>
                    <a:pt x="91" y="1"/>
                  </a:lnTo>
                  <a:lnTo>
                    <a:pt x="85" y="0"/>
                  </a:lnTo>
                  <a:close/>
                </a:path>
              </a:pathLst>
            </a:custGeom>
            <a:grpFill/>
            <a:ln>
              <a:noFill/>
            </a:ln>
          </p:spPr>
          <p:txBody>
            <a:bodyPr vert="horz" wrap="square" lIns="243792" tIns="121896" rIns="243792" bIns="121896" numCol="1" anchor="t" anchorCtr="0" compatLnSpc="1">
              <a:prstTxWarp prst="textNoShape">
                <a:avLst/>
              </a:prstTxWarp>
            </a:bodyPr>
            <a:lstStyle/>
            <a:p>
              <a:endParaRPr lang="ru-RU" sz="2400"/>
            </a:p>
          </p:txBody>
        </p:sp>
        <p:sp>
          <p:nvSpPr>
            <p:cNvPr id="77" name="Freeform 80"/>
            <p:cNvSpPr>
              <a:spLocks/>
            </p:cNvSpPr>
            <p:nvPr/>
          </p:nvSpPr>
          <p:spPr bwMode="auto">
            <a:xfrm>
              <a:off x="10810876" y="5147471"/>
              <a:ext cx="101600" cy="412750"/>
            </a:xfrm>
            <a:custGeom>
              <a:avLst/>
              <a:gdLst>
                <a:gd name="T0" fmla="*/ 85 w 97"/>
                <a:gd name="T1" fmla="*/ 0 h 390"/>
                <a:gd name="T2" fmla="*/ 11 w 97"/>
                <a:gd name="T3" fmla="*/ 0 h 390"/>
                <a:gd name="T4" fmla="*/ 7 w 97"/>
                <a:gd name="T5" fmla="*/ 1 h 390"/>
                <a:gd name="T6" fmla="*/ 3 w 97"/>
                <a:gd name="T7" fmla="*/ 3 h 390"/>
                <a:gd name="T8" fmla="*/ 1 w 97"/>
                <a:gd name="T9" fmla="*/ 8 h 390"/>
                <a:gd name="T10" fmla="*/ 0 w 97"/>
                <a:gd name="T11" fmla="*/ 12 h 390"/>
                <a:gd name="T12" fmla="*/ 0 w 97"/>
                <a:gd name="T13" fmla="*/ 378 h 390"/>
                <a:gd name="T14" fmla="*/ 1 w 97"/>
                <a:gd name="T15" fmla="*/ 382 h 390"/>
                <a:gd name="T16" fmla="*/ 3 w 97"/>
                <a:gd name="T17" fmla="*/ 387 h 390"/>
                <a:gd name="T18" fmla="*/ 7 w 97"/>
                <a:gd name="T19" fmla="*/ 389 h 390"/>
                <a:gd name="T20" fmla="*/ 11 w 97"/>
                <a:gd name="T21" fmla="*/ 390 h 390"/>
                <a:gd name="T22" fmla="*/ 85 w 97"/>
                <a:gd name="T23" fmla="*/ 390 h 390"/>
                <a:gd name="T24" fmla="*/ 89 w 97"/>
                <a:gd name="T25" fmla="*/ 389 h 390"/>
                <a:gd name="T26" fmla="*/ 94 w 97"/>
                <a:gd name="T27" fmla="*/ 387 h 390"/>
                <a:gd name="T28" fmla="*/ 96 w 97"/>
                <a:gd name="T29" fmla="*/ 382 h 390"/>
                <a:gd name="T30" fmla="*/ 97 w 97"/>
                <a:gd name="T31" fmla="*/ 378 h 390"/>
                <a:gd name="T32" fmla="*/ 97 w 97"/>
                <a:gd name="T33" fmla="*/ 12 h 390"/>
                <a:gd name="T34" fmla="*/ 96 w 97"/>
                <a:gd name="T35" fmla="*/ 8 h 390"/>
                <a:gd name="T36" fmla="*/ 94 w 97"/>
                <a:gd name="T37" fmla="*/ 3 h 390"/>
                <a:gd name="T38" fmla="*/ 89 w 97"/>
                <a:gd name="T39" fmla="*/ 1 h 390"/>
                <a:gd name="T40" fmla="*/ 85 w 97"/>
                <a:gd name="T41" fmla="*/ 0 h 3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7" h="390">
                  <a:moveTo>
                    <a:pt x="85" y="0"/>
                  </a:moveTo>
                  <a:lnTo>
                    <a:pt x="11" y="0"/>
                  </a:lnTo>
                  <a:lnTo>
                    <a:pt x="7" y="1"/>
                  </a:lnTo>
                  <a:lnTo>
                    <a:pt x="3" y="3"/>
                  </a:lnTo>
                  <a:lnTo>
                    <a:pt x="1" y="8"/>
                  </a:lnTo>
                  <a:lnTo>
                    <a:pt x="0" y="12"/>
                  </a:lnTo>
                  <a:lnTo>
                    <a:pt x="0" y="378"/>
                  </a:lnTo>
                  <a:lnTo>
                    <a:pt x="1" y="382"/>
                  </a:lnTo>
                  <a:lnTo>
                    <a:pt x="3" y="387"/>
                  </a:lnTo>
                  <a:lnTo>
                    <a:pt x="7" y="389"/>
                  </a:lnTo>
                  <a:lnTo>
                    <a:pt x="11" y="390"/>
                  </a:lnTo>
                  <a:lnTo>
                    <a:pt x="85" y="390"/>
                  </a:lnTo>
                  <a:lnTo>
                    <a:pt x="89" y="389"/>
                  </a:lnTo>
                  <a:lnTo>
                    <a:pt x="94" y="387"/>
                  </a:lnTo>
                  <a:lnTo>
                    <a:pt x="96" y="382"/>
                  </a:lnTo>
                  <a:lnTo>
                    <a:pt x="97" y="378"/>
                  </a:lnTo>
                  <a:lnTo>
                    <a:pt x="97" y="12"/>
                  </a:lnTo>
                  <a:lnTo>
                    <a:pt x="96" y="8"/>
                  </a:lnTo>
                  <a:lnTo>
                    <a:pt x="94" y="3"/>
                  </a:lnTo>
                  <a:lnTo>
                    <a:pt x="89" y="1"/>
                  </a:lnTo>
                  <a:lnTo>
                    <a:pt x="85" y="0"/>
                  </a:lnTo>
                  <a:close/>
                </a:path>
              </a:pathLst>
            </a:custGeom>
            <a:grpFill/>
            <a:ln>
              <a:noFill/>
            </a:ln>
          </p:spPr>
          <p:txBody>
            <a:bodyPr vert="horz" wrap="square" lIns="243792" tIns="121896" rIns="243792" bIns="121896" numCol="1" anchor="t" anchorCtr="0" compatLnSpc="1">
              <a:prstTxWarp prst="textNoShape">
                <a:avLst/>
              </a:prstTxWarp>
            </a:bodyPr>
            <a:lstStyle/>
            <a:p>
              <a:endParaRPr lang="ru-RU" sz="2400"/>
            </a:p>
          </p:txBody>
        </p:sp>
        <p:sp>
          <p:nvSpPr>
            <p:cNvPr id="78" name="Freeform 81"/>
            <p:cNvSpPr>
              <a:spLocks/>
            </p:cNvSpPr>
            <p:nvPr/>
          </p:nvSpPr>
          <p:spPr bwMode="auto">
            <a:xfrm>
              <a:off x="10963276" y="4941095"/>
              <a:ext cx="104776" cy="619126"/>
            </a:xfrm>
            <a:custGeom>
              <a:avLst/>
              <a:gdLst>
                <a:gd name="T0" fmla="*/ 94 w 99"/>
                <a:gd name="T1" fmla="*/ 3 h 584"/>
                <a:gd name="T2" fmla="*/ 91 w 99"/>
                <a:gd name="T3" fmla="*/ 0 h 584"/>
                <a:gd name="T4" fmla="*/ 86 w 99"/>
                <a:gd name="T5" fmla="*/ 0 h 584"/>
                <a:gd name="T6" fmla="*/ 13 w 99"/>
                <a:gd name="T7" fmla="*/ 0 h 584"/>
                <a:gd name="T8" fmla="*/ 8 w 99"/>
                <a:gd name="T9" fmla="*/ 0 h 584"/>
                <a:gd name="T10" fmla="*/ 5 w 99"/>
                <a:gd name="T11" fmla="*/ 3 h 584"/>
                <a:gd name="T12" fmla="*/ 1 w 99"/>
                <a:gd name="T13" fmla="*/ 6 h 584"/>
                <a:gd name="T14" fmla="*/ 0 w 99"/>
                <a:gd name="T15" fmla="*/ 12 h 584"/>
                <a:gd name="T16" fmla="*/ 0 w 99"/>
                <a:gd name="T17" fmla="*/ 572 h 584"/>
                <a:gd name="T18" fmla="*/ 1 w 99"/>
                <a:gd name="T19" fmla="*/ 576 h 584"/>
                <a:gd name="T20" fmla="*/ 5 w 99"/>
                <a:gd name="T21" fmla="*/ 581 h 584"/>
                <a:gd name="T22" fmla="*/ 8 w 99"/>
                <a:gd name="T23" fmla="*/ 583 h 584"/>
                <a:gd name="T24" fmla="*/ 13 w 99"/>
                <a:gd name="T25" fmla="*/ 584 h 584"/>
                <a:gd name="T26" fmla="*/ 86 w 99"/>
                <a:gd name="T27" fmla="*/ 584 h 584"/>
                <a:gd name="T28" fmla="*/ 91 w 99"/>
                <a:gd name="T29" fmla="*/ 583 h 584"/>
                <a:gd name="T30" fmla="*/ 94 w 99"/>
                <a:gd name="T31" fmla="*/ 581 h 584"/>
                <a:gd name="T32" fmla="*/ 98 w 99"/>
                <a:gd name="T33" fmla="*/ 576 h 584"/>
                <a:gd name="T34" fmla="*/ 99 w 99"/>
                <a:gd name="T35" fmla="*/ 572 h 584"/>
                <a:gd name="T36" fmla="*/ 99 w 99"/>
                <a:gd name="T37" fmla="*/ 12 h 584"/>
                <a:gd name="T38" fmla="*/ 98 w 99"/>
                <a:gd name="T39" fmla="*/ 6 h 584"/>
                <a:gd name="T40" fmla="*/ 94 w 99"/>
                <a:gd name="T41" fmla="*/ 3 h 5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9" h="584">
                  <a:moveTo>
                    <a:pt x="94" y="3"/>
                  </a:moveTo>
                  <a:lnTo>
                    <a:pt x="91" y="0"/>
                  </a:lnTo>
                  <a:lnTo>
                    <a:pt x="86" y="0"/>
                  </a:lnTo>
                  <a:lnTo>
                    <a:pt x="13" y="0"/>
                  </a:lnTo>
                  <a:lnTo>
                    <a:pt x="8" y="0"/>
                  </a:lnTo>
                  <a:lnTo>
                    <a:pt x="5" y="3"/>
                  </a:lnTo>
                  <a:lnTo>
                    <a:pt x="1" y="6"/>
                  </a:lnTo>
                  <a:lnTo>
                    <a:pt x="0" y="12"/>
                  </a:lnTo>
                  <a:lnTo>
                    <a:pt x="0" y="572"/>
                  </a:lnTo>
                  <a:lnTo>
                    <a:pt x="1" y="576"/>
                  </a:lnTo>
                  <a:lnTo>
                    <a:pt x="5" y="581"/>
                  </a:lnTo>
                  <a:lnTo>
                    <a:pt x="8" y="583"/>
                  </a:lnTo>
                  <a:lnTo>
                    <a:pt x="13" y="584"/>
                  </a:lnTo>
                  <a:lnTo>
                    <a:pt x="86" y="584"/>
                  </a:lnTo>
                  <a:lnTo>
                    <a:pt x="91" y="583"/>
                  </a:lnTo>
                  <a:lnTo>
                    <a:pt x="94" y="581"/>
                  </a:lnTo>
                  <a:lnTo>
                    <a:pt x="98" y="576"/>
                  </a:lnTo>
                  <a:lnTo>
                    <a:pt x="99" y="572"/>
                  </a:lnTo>
                  <a:lnTo>
                    <a:pt x="99" y="12"/>
                  </a:lnTo>
                  <a:lnTo>
                    <a:pt x="98" y="6"/>
                  </a:lnTo>
                  <a:lnTo>
                    <a:pt x="94" y="3"/>
                  </a:lnTo>
                  <a:close/>
                </a:path>
              </a:pathLst>
            </a:custGeom>
            <a:grpFill/>
            <a:ln>
              <a:noFill/>
            </a:ln>
          </p:spPr>
          <p:txBody>
            <a:bodyPr vert="horz" wrap="square" lIns="243792" tIns="121896" rIns="243792" bIns="121896" numCol="1" anchor="t" anchorCtr="0" compatLnSpc="1">
              <a:prstTxWarp prst="textNoShape">
                <a:avLst/>
              </a:prstTxWarp>
            </a:bodyPr>
            <a:lstStyle/>
            <a:p>
              <a:endParaRPr lang="ru-RU" sz="2400"/>
            </a:p>
          </p:txBody>
        </p:sp>
      </p:grpSp>
      <p:sp>
        <p:nvSpPr>
          <p:cNvPr id="79" name="Freeform 82"/>
          <p:cNvSpPr>
            <a:spLocks/>
          </p:cNvSpPr>
          <p:nvPr/>
        </p:nvSpPr>
        <p:spPr bwMode="auto">
          <a:xfrm>
            <a:off x="20514960" y="5598830"/>
            <a:ext cx="347066" cy="689900"/>
          </a:xfrm>
          <a:custGeom>
            <a:avLst/>
            <a:gdLst>
              <a:gd name="T0" fmla="*/ 203 w 244"/>
              <a:gd name="T1" fmla="*/ 25 h 487"/>
              <a:gd name="T2" fmla="*/ 185 w 244"/>
              <a:gd name="T3" fmla="*/ 12 h 487"/>
              <a:gd name="T4" fmla="*/ 166 w 244"/>
              <a:gd name="T5" fmla="*/ 5 h 487"/>
              <a:gd name="T6" fmla="*/ 146 w 244"/>
              <a:gd name="T7" fmla="*/ 0 h 487"/>
              <a:gd name="T8" fmla="*/ 13 w 244"/>
              <a:gd name="T9" fmla="*/ 0 h 487"/>
              <a:gd name="T10" fmla="*/ 4 w 244"/>
              <a:gd name="T11" fmla="*/ 3 h 487"/>
              <a:gd name="T12" fmla="*/ 1 w 244"/>
              <a:gd name="T13" fmla="*/ 10 h 487"/>
              <a:gd name="T14" fmla="*/ 0 w 244"/>
              <a:gd name="T15" fmla="*/ 19 h 487"/>
              <a:gd name="T16" fmla="*/ 0 w 244"/>
              <a:gd name="T17" fmla="*/ 29 h 487"/>
              <a:gd name="T18" fmla="*/ 0 w 244"/>
              <a:gd name="T19" fmla="*/ 37 h 487"/>
              <a:gd name="T20" fmla="*/ 1 w 244"/>
              <a:gd name="T21" fmla="*/ 42 h 487"/>
              <a:gd name="T22" fmla="*/ 4 w 244"/>
              <a:gd name="T23" fmla="*/ 45 h 487"/>
              <a:gd name="T24" fmla="*/ 6 w 244"/>
              <a:gd name="T25" fmla="*/ 47 h 487"/>
              <a:gd name="T26" fmla="*/ 11 w 244"/>
              <a:gd name="T27" fmla="*/ 48 h 487"/>
              <a:gd name="T28" fmla="*/ 16 w 244"/>
              <a:gd name="T29" fmla="*/ 49 h 487"/>
              <a:gd name="T30" fmla="*/ 140 w 244"/>
              <a:gd name="T31" fmla="*/ 49 h 487"/>
              <a:gd name="T32" fmla="*/ 152 w 244"/>
              <a:gd name="T33" fmla="*/ 51 h 487"/>
              <a:gd name="T34" fmla="*/ 163 w 244"/>
              <a:gd name="T35" fmla="*/ 56 h 487"/>
              <a:gd name="T36" fmla="*/ 173 w 244"/>
              <a:gd name="T37" fmla="*/ 63 h 487"/>
              <a:gd name="T38" fmla="*/ 181 w 244"/>
              <a:gd name="T39" fmla="*/ 72 h 487"/>
              <a:gd name="T40" fmla="*/ 188 w 244"/>
              <a:gd name="T41" fmla="*/ 81 h 487"/>
              <a:gd name="T42" fmla="*/ 192 w 244"/>
              <a:gd name="T43" fmla="*/ 92 h 487"/>
              <a:gd name="T44" fmla="*/ 195 w 244"/>
              <a:gd name="T45" fmla="*/ 103 h 487"/>
              <a:gd name="T46" fmla="*/ 195 w 244"/>
              <a:gd name="T47" fmla="*/ 377 h 487"/>
              <a:gd name="T48" fmla="*/ 194 w 244"/>
              <a:gd name="T49" fmla="*/ 389 h 487"/>
              <a:gd name="T50" fmla="*/ 191 w 244"/>
              <a:gd name="T51" fmla="*/ 401 h 487"/>
              <a:gd name="T52" fmla="*/ 185 w 244"/>
              <a:gd name="T53" fmla="*/ 411 h 487"/>
              <a:gd name="T54" fmla="*/ 177 w 244"/>
              <a:gd name="T55" fmla="*/ 420 h 487"/>
              <a:gd name="T56" fmla="*/ 168 w 244"/>
              <a:gd name="T57" fmla="*/ 428 h 487"/>
              <a:gd name="T58" fmla="*/ 157 w 244"/>
              <a:gd name="T59" fmla="*/ 433 h 487"/>
              <a:gd name="T60" fmla="*/ 147 w 244"/>
              <a:gd name="T61" fmla="*/ 438 h 487"/>
              <a:gd name="T62" fmla="*/ 134 w 244"/>
              <a:gd name="T63" fmla="*/ 439 h 487"/>
              <a:gd name="T64" fmla="*/ 8 w 244"/>
              <a:gd name="T65" fmla="*/ 439 h 487"/>
              <a:gd name="T66" fmla="*/ 2 w 244"/>
              <a:gd name="T67" fmla="*/ 444 h 487"/>
              <a:gd name="T68" fmla="*/ 0 w 244"/>
              <a:gd name="T69" fmla="*/ 453 h 487"/>
              <a:gd name="T70" fmla="*/ 0 w 244"/>
              <a:gd name="T71" fmla="*/ 462 h 487"/>
              <a:gd name="T72" fmla="*/ 0 w 244"/>
              <a:gd name="T73" fmla="*/ 472 h 487"/>
              <a:gd name="T74" fmla="*/ 1 w 244"/>
              <a:gd name="T75" fmla="*/ 480 h 487"/>
              <a:gd name="T76" fmla="*/ 7 w 244"/>
              <a:gd name="T77" fmla="*/ 486 h 487"/>
              <a:gd name="T78" fmla="*/ 134 w 244"/>
              <a:gd name="T79" fmla="*/ 487 h 487"/>
              <a:gd name="T80" fmla="*/ 156 w 244"/>
              <a:gd name="T81" fmla="*/ 485 h 487"/>
              <a:gd name="T82" fmla="*/ 176 w 244"/>
              <a:gd name="T83" fmla="*/ 479 h 487"/>
              <a:gd name="T84" fmla="*/ 195 w 244"/>
              <a:gd name="T85" fmla="*/ 469 h 487"/>
              <a:gd name="T86" fmla="*/ 211 w 244"/>
              <a:gd name="T87" fmla="*/ 455 h 487"/>
              <a:gd name="T88" fmla="*/ 225 w 244"/>
              <a:gd name="T89" fmla="*/ 438 h 487"/>
              <a:gd name="T90" fmla="*/ 235 w 244"/>
              <a:gd name="T91" fmla="*/ 419 h 487"/>
              <a:gd name="T92" fmla="*/ 242 w 244"/>
              <a:gd name="T93" fmla="*/ 399 h 487"/>
              <a:gd name="T94" fmla="*/ 244 w 244"/>
              <a:gd name="T95" fmla="*/ 377 h 487"/>
              <a:gd name="T96" fmla="*/ 243 w 244"/>
              <a:gd name="T97" fmla="*/ 99 h 487"/>
              <a:gd name="T98" fmla="*/ 239 w 244"/>
              <a:gd name="T99" fmla="*/ 77 h 487"/>
              <a:gd name="T100" fmla="*/ 231 w 244"/>
              <a:gd name="T101" fmla="*/ 59 h 487"/>
              <a:gd name="T102" fmla="*/ 219 w 244"/>
              <a:gd name="T103" fmla="*/ 40 h 4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44" h="487">
                <a:moveTo>
                  <a:pt x="211" y="32"/>
                </a:moveTo>
                <a:lnTo>
                  <a:pt x="203" y="25"/>
                </a:lnTo>
                <a:lnTo>
                  <a:pt x="194" y="18"/>
                </a:lnTo>
                <a:lnTo>
                  <a:pt x="185" y="12"/>
                </a:lnTo>
                <a:lnTo>
                  <a:pt x="176" y="8"/>
                </a:lnTo>
                <a:lnTo>
                  <a:pt x="166" y="5"/>
                </a:lnTo>
                <a:lnTo>
                  <a:pt x="156" y="3"/>
                </a:lnTo>
                <a:lnTo>
                  <a:pt x="146" y="0"/>
                </a:lnTo>
                <a:lnTo>
                  <a:pt x="134" y="0"/>
                </a:lnTo>
                <a:lnTo>
                  <a:pt x="13" y="0"/>
                </a:lnTo>
                <a:lnTo>
                  <a:pt x="8" y="0"/>
                </a:lnTo>
                <a:lnTo>
                  <a:pt x="4" y="3"/>
                </a:lnTo>
                <a:lnTo>
                  <a:pt x="2" y="6"/>
                </a:lnTo>
                <a:lnTo>
                  <a:pt x="1" y="10"/>
                </a:lnTo>
                <a:lnTo>
                  <a:pt x="0" y="15"/>
                </a:lnTo>
                <a:lnTo>
                  <a:pt x="0" y="19"/>
                </a:lnTo>
                <a:lnTo>
                  <a:pt x="0" y="23"/>
                </a:lnTo>
                <a:lnTo>
                  <a:pt x="0" y="29"/>
                </a:lnTo>
                <a:lnTo>
                  <a:pt x="0" y="34"/>
                </a:lnTo>
                <a:lnTo>
                  <a:pt x="0" y="37"/>
                </a:lnTo>
                <a:lnTo>
                  <a:pt x="1" y="39"/>
                </a:lnTo>
                <a:lnTo>
                  <a:pt x="1" y="42"/>
                </a:lnTo>
                <a:lnTo>
                  <a:pt x="2" y="44"/>
                </a:lnTo>
                <a:lnTo>
                  <a:pt x="4" y="45"/>
                </a:lnTo>
                <a:lnTo>
                  <a:pt x="6" y="47"/>
                </a:lnTo>
                <a:lnTo>
                  <a:pt x="6" y="47"/>
                </a:lnTo>
                <a:lnTo>
                  <a:pt x="7" y="48"/>
                </a:lnTo>
                <a:lnTo>
                  <a:pt x="11" y="48"/>
                </a:lnTo>
                <a:lnTo>
                  <a:pt x="15" y="49"/>
                </a:lnTo>
                <a:lnTo>
                  <a:pt x="16" y="49"/>
                </a:lnTo>
                <a:lnTo>
                  <a:pt x="134" y="49"/>
                </a:lnTo>
                <a:lnTo>
                  <a:pt x="140" y="49"/>
                </a:lnTo>
                <a:lnTo>
                  <a:pt x="147" y="50"/>
                </a:lnTo>
                <a:lnTo>
                  <a:pt x="152" y="51"/>
                </a:lnTo>
                <a:lnTo>
                  <a:pt x="157" y="53"/>
                </a:lnTo>
                <a:lnTo>
                  <a:pt x="163" y="56"/>
                </a:lnTo>
                <a:lnTo>
                  <a:pt x="168" y="59"/>
                </a:lnTo>
                <a:lnTo>
                  <a:pt x="173" y="63"/>
                </a:lnTo>
                <a:lnTo>
                  <a:pt x="177" y="66"/>
                </a:lnTo>
                <a:lnTo>
                  <a:pt x="181" y="72"/>
                </a:lnTo>
                <a:lnTo>
                  <a:pt x="185" y="76"/>
                </a:lnTo>
                <a:lnTo>
                  <a:pt x="188" y="81"/>
                </a:lnTo>
                <a:lnTo>
                  <a:pt x="191" y="87"/>
                </a:lnTo>
                <a:lnTo>
                  <a:pt x="192" y="92"/>
                </a:lnTo>
                <a:lnTo>
                  <a:pt x="194" y="98"/>
                </a:lnTo>
                <a:lnTo>
                  <a:pt x="195" y="103"/>
                </a:lnTo>
                <a:lnTo>
                  <a:pt x="195" y="110"/>
                </a:lnTo>
                <a:lnTo>
                  <a:pt x="195" y="377"/>
                </a:lnTo>
                <a:lnTo>
                  <a:pt x="195" y="384"/>
                </a:lnTo>
                <a:lnTo>
                  <a:pt x="194" y="389"/>
                </a:lnTo>
                <a:lnTo>
                  <a:pt x="192" y="396"/>
                </a:lnTo>
                <a:lnTo>
                  <a:pt x="191" y="401"/>
                </a:lnTo>
                <a:lnTo>
                  <a:pt x="188" y="406"/>
                </a:lnTo>
                <a:lnTo>
                  <a:pt x="185" y="411"/>
                </a:lnTo>
                <a:lnTo>
                  <a:pt x="181" y="416"/>
                </a:lnTo>
                <a:lnTo>
                  <a:pt x="177" y="420"/>
                </a:lnTo>
                <a:lnTo>
                  <a:pt x="173" y="425"/>
                </a:lnTo>
                <a:lnTo>
                  <a:pt x="168" y="428"/>
                </a:lnTo>
                <a:lnTo>
                  <a:pt x="163" y="431"/>
                </a:lnTo>
                <a:lnTo>
                  <a:pt x="157" y="433"/>
                </a:lnTo>
                <a:lnTo>
                  <a:pt x="152" y="436"/>
                </a:lnTo>
                <a:lnTo>
                  <a:pt x="147" y="438"/>
                </a:lnTo>
                <a:lnTo>
                  <a:pt x="140" y="438"/>
                </a:lnTo>
                <a:lnTo>
                  <a:pt x="134" y="439"/>
                </a:lnTo>
                <a:lnTo>
                  <a:pt x="13" y="439"/>
                </a:lnTo>
                <a:lnTo>
                  <a:pt x="8" y="439"/>
                </a:lnTo>
                <a:lnTo>
                  <a:pt x="4" y="441"/>
                </a:lnTo>
                <a:lnTo>
                  <a:pt x="2" y="444"/>
                </a:lnTo>
                <a:lnTo>
                  <a:pt x="1" y="449"/>
                </a:lnTo>
                <a:lnTo>
                  <a:pt x="0" y="453"/>
                </a:lnTo>
                <a:lnTo>
                  <a:pt x="0" y="457"/>
                </a:lnTo>
                <a:lnTo>
                  <a:pt x="0" y="462"/>
                </a:lnTo>
                <a:lnTo>
                  <a:pt x="0" y="467"/>
                </a:lnTo>
                <a:lnTo>
                  <a:pt x="0" y="472"/>
                </a:lnTo>
                <a:lnTo>
                  <a:pt x="0" y="474"/>
                </a:lnTo>
                <a:lnTo>
                  <a:pt x="1" y="480"/>
                </a:lnTo>
                <a:lnTo>
                  <a:pt x="4" y="483"/>
                </a:lnTo>
                <a:lnTo>
                  <a:pt x="7" y="486"/>
                </a:lnTo>
                <a:lnTo>
                  <a:pt x="13" y="487"/>
                </a:lnTo>
                <a:lnTo>
                  <a:pt x="134" y="487"/>
                </a:lnTo>
                <a:lnTo>
                  <a:pt x="146" y="486"/>
                </a:lnTo>
                <a:lnTo>
                  <a:pt x="156" y="485"/>
                </a:lnTo>
                <a:lnTo>
                  <a:pt x="166" y="483"/>
                </a:lnTo>
                <a:lnTo>
                  <a:pt x="176" y="479"/>
                </a:lnTo>
                <a:lnTo>
                  <a:pt x="185" y="474"/>
                </a:lnTo>
                <a:lnTo>
                  <a:pt x="195" y="469"/>
                </a:lnTo>
                <a:lnTo>
                  <a:pt x="204" y="463"/>
                </a:lnTo>
                <a:lnTo>
                  <a:pt x="211" y="455"/>
                </a:lnTo>
                <a:lnTo>
                  <a:pt x="219" y="446"/>
                </a:lnTo>
                <a:lnTo>
                  <a:pt x="225" y="438"/>
                </a:lnTo>
                <a:lnTo>
                  <a:pt x="231" y="429"/>
                </a:lnTo>
                <a:lnTo>
                  <a:pt x="235" y="419"/>
                </a:lnTo>
                <a:lnTo>
                  <a:pt x="239" y="410"/>
                </a:lnTo>
                <a:lnTo>
                  <a:pt x="242" y="399"/>
                </a:lnTo>
                <a:lnTo>
                  <a:pt x="243" y="389"/>
                </a:lnTo>
                <a:lnTo>
                  <a:pt x="244" y="377"/>
                </a:lnTo>
                <a:lnTo>
                  <a:pt x="244" y="110"/>
                </a:lnTo>
                <a:lnTo>
                  <a:pt x="243" y="99"/>
                </a:lnTo>
                <a:lnTo>
                  <a:pt x="242" y="88"/>
                </a:lnTo>
                <a:lnTo>
                  <a:pt x="239" y="77"/>
                </a:lnTo>
                <a:lnTo>
                  <a:pt x="235" y="67"/>
                </a:lnTo>
                <a:lnTo>
                  <a:pt x="231" y="59"/>
                </a:lnTo>
                <a:lnTo>
                  <a:pt x="225" y="49"/>
                </a:lnTo>
                <a:lnTo>
                  <a:pt x="219" y="40"/>
                </a:lnTo>
                <a:lnTo>
                  <a:pt x="211" y="32"/>
                </a:lnTo>
                <a:close/>
              </a:path>
            </a:pathLst>
          </a:custGeom>
          <a:solidFill>
            <a:schemeClr val="accent1"/>
          </a:solidFill>
          <a:ln>
            <a:noFill/>
          </a:ln>
        </p:spPr>
        <p:txBody>
          <a:bodyPr vert="horz" wrap="square" lIns="243792" tIns="121896" rIns="243792" bIns="121896" numCol="1" anchor="t" anchorCtr="0" compatLnSpc="1">
            <a:prstTxWarp prst="textNoShape">
              <a:avLst/>
            </a:prstTxWarp>
          </a:bodyPr>
          <a:lstStyle/>
          <a:p>
            <a:endParaRPr lang="ru-RU" sz="2400"/>
          </a:p>
        </p:txBody>
      </p:sp>
      <p:sp>
        <p:nvSpPr>
          <p:cNvPr id="80" name="Freeform 83"/>
          <p:cNvSpPr>
            <a:spLocks/>
          </p:cNvSpPr>
          <p:nvPr/>
        </p:nvSpPr>
        <p:spPr bwMode="auto">
          <a:xfrm>
            <a:off x="20036686" y="5615760"/>
            <a:ext cx="634876" cy="651806"/>
          </a:xfrm>
          <a:custGeom>
            <a:avLst/>
            <a:gdLst>
              <a:gd name="T0" fmla="*/ 450 w 450"/>
              <a:gd name="T1" fmla="*/ 231 h 462"/>
              <a:gd name="T2" fmla="*/ 449 w 450"/>
              <a:gd name="T3" fmla="*/ 227 h 462"/>
              <a:gd name="T4" fmla="*/ 448 w 450"/>
              <a:gd name="T5" fmla="*/ 223 h 462"/>
              <a:gd name="T6" fmla="*/ 446 w 450"/>
              <a:gd name="T7" fmla="*/ 218 h 462"/>
              <a:gd name="T8" fmla="*/ 442 w 450"/>
              <a:gd name="T9" fmla="*/ 214 h 462"/>
              <a:gd name="T10" fmla="*/ 236 w 450"/>
              <a:gd name="T11" fmla="*/ 8 h 462"/>
              <a:gd name="T12" fmla="*/ 232 w 450"/>
              <a:gd name="T13" fmla="*/ 5 h 462"/>
              <a:gd name="T14" fmla="*/ 227 w 450"/>
              <a:gd name="T15" fmla="*/ 3 h 462"/>
              <a:gd name="T16" fmla="*/ 223 w 450"/>
              <a:gd name="T17" fmla="*/ 0 h 462"/>
              <a:gd name="T18" fmla="*/ 219 w 450"/>
              <a:gd name="T19" fmla="*/ 0 h 462"/>
              <a:gd name="T20" fmla="*/ 213 w 450"/>
              <a:gd name="T21" fmla="*/ 0 h 462"/>
              <a:gd name="T22" fmla="*/ 209 w 450"/>
              <a:gd name="T23" fmla="*/ 3 h 462"/>
              <a:gd name="T24" fmla="*/ 205 w 450"/>
              <a:gd name="T25" fmla="*/ 5 h 462"/>
              <a:gd name="T26" fmla="*/ 201 w 450"/>
              <a:gd name="T27" fmla="*/ 8 h 462"/>
              <a:gd name="T28" fmla="*/ 198 w 450"/>
              <a:gd name="T29" fmla="*/ 11 h 462"/>
              <a:gd name="T30" fmla="*/ 196 w 450"/>
              <a:gd name="T31" fmla="*/ 15 h 462"/>
              <a:gd name="T32" fmla="*/ 195 w 450"/>
              <a:gd name="T33" fmla="*/ 20 h 462"/>
              <a:gd name="T34" fmla="*/ 194 w 450"/>
              <a:gd name="T35" fmla="*/ 25 h 462"/>
              <a:gd name="T36" fmla="*/ 194 w 450"/>
              <a:gd name="T37" fmla="*/ 134 h 462"/>
              <a:gd name="T38" fmla="*/ 23 w 450"/>
              <a:gd name="T39" fmla="*/ 134 h 462"/>
              <a:gd name="T40" fmla="*/ 19 w 450"/>
              <a:gd name="T41" fmla="*/ 134 h 462"/>
              <a:gd name="T42" fmla="*/ 15 w 450"/>
              <a:gd name="T43" fmla="*/ 136 h 462"/>
              <a:gd name="T44" fmla="*/ 10 w 450"/>
              <a:gd name="T45" fmla="*/ 139 h 462"/>
              <a:gd name="T46" fmla="*/ 6 w 450"/>
              <a:gd name="T47" fmla="*/ 142 h 462"/>
              <a:gd name="T48" fmla="*/ 4 w 450"/>
              <a:gd name="T49" fmla="*/ 145 h 462"/>
              <a:gd name="T50" fmla="*/ 1 w 450"/>
              <a:gd name="T51" fmla="*/ 149 h 462"/>
              <a:gd name="T52" fmla="*/ 0 w 450"/>
              <a:gd name="T53" fmla="*/ 154 h 462"/>
              <a:gd name="T54" fmla="*/ 0 w 450"/>
              <a:gd name="T55" fmla="*/ 159 h 462"/>
              <a:gd name="T56" fmla="*/ 0 w 450"/>
              <a:gd name="T57" fmla="*/ 305 h 462"/>
              <a:gd name="T58" fmla="*/ 0 w 450"/>
              <a:gd name="T59" fmla="*/ 309 h 462"/>
              <a:gd name="T60" fmla="*/ 1 w 450"/>
              <a:gd name="T61" fmla="*/ 313 h 462"/>
              <a:gd name="T62" fmla="*/ 4 w 450"/>
              <a:gd name="T63" fmla="*/ 318 h 462"/>
              <a:gd name="T64" fmla="*/ 6 w 450"/>
              <a:gd name="T65" fmla="*/ 322 h 462"/>
              <a:gd name="T66" fmla="*/ 10 w 450"/>
              <a:gd name="T67" fmla="*/ 325 h 462"/>
              <a:gd name="T68" fmla="*/ 15 w 450"/>
              <a:gd name="T69" fmla="*/ 328 h 462"/>
              <a:gd name="T70" fmla="*/ 19 w 450"/>
              <a:gd name="T71" fmla="*/ 329 h 462"/>
              <a:gd name="T72" fmla="*/ 23 w 450"/>
              <a:gd name="T73" fmla="*/ 329 h 462"/>
              <a:gd name="T74" fmla="*/ 194 w 450"/>
              <a:gd name="T75" fmla="*/ 329 h 462"/>
              <a:gd name="T76" fmla="*/ 194 w 450"/>
              <a:gd name="T77" fmla="*/ 439 h 462"/>
              <a:gd name="T78" fmla="*/ 195 w 450"/>
              <a:gd name="T79" fmla="*/ 443 h 462"/>
              <a:gd name="T80" fmla="*/ 196 w 450"/>
              <a:gd name="T81" fmla="*/ 447 h 462"/>
              <a:gd name="T82" fmla="*/ 198 w 450"/>
              <a:gd name="T83" fmla="*/ 452 h 462"/>
              <a:gd name="T84" fmla="*/ 201 w 450"/>
              <a:gd name="T85" fmla="*/ 456 h 462"/>
              <a:gd name="T86" fmla="*/ 205 w 450"/>
              <a:gd name="T87" fmla="*/ 459 h 462"/>
              <a:gd name="T88" fmla="*/ 209 w 450"/>
              <a:gd name="T89" fmla="*/ 461 h 462"/>
              <a:gd name="T90" fmla="*/ 213 w 450"/>
              <a:gd name="T91" fmla="*/ 462 h 462"/>
              <a:gd name="T92" fmla="*/ 219 w 450"/>
              <a:gd name="T93" fmla="*/ 462 h 462"/>
              <a:gd name="T94" fmla="*/ 223 w 450"/>
              <a:gd name="T95" fmla="*/ 462 h 462"/>
              <a:gd name="T96" fmla="*/ 227 w 450"/>
              <a:gd name="T97" fmla="*/ 461 h 462"/>
              <a:gd name="T98" fmla="*/ 232 w 450"/>
              <a:gd name="T99" fmla="*/ 459 h 462"/>
              <a:gd name="T100" fmla="*/ 236 w 450"/>
              <a:gd name="T101" fmla="*/ 456 h 462"/>
              <a:gd name="T102" fmla="*/ 442 w 450"/>
              <a:gd name="T103" fmla="*/ 249 h 462"/>
              <a:gd name="T104" fmla="*/ 446 w 450"/>
              <a:gd name="T105" fmla="*/ 245 h 462"/>
              <a:gd name="T106" fmla="*/ 448 w 450"/>
              <a:gd name="T107" fmla="*/ 241 h 462"/>
              <a:gd name="T108" fmla="*/ 449 w 450"/>
              <a:gd name="T109" fmla="*/ 237 h 462"/>
              <a:gd name="T110" fmla="*/ 450 w 450"/>
              <a:gd name="T111" fmla="*/ 231 h 4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450" h="462">
                <a:moveTo>
                  <a:pt x="450" y="231"/>
                </a:moveTo>
                <a:lnTo>
                  <a:pt x="449" y="227"/>
                </a:lnTo>
                <a:lnTo>
                  <a:pt x="448" y="223"/>
                </a:lnTo>
                <a:lnTo>
                  <a:pt x="446" y="218"/>
                </a:lnTo>
                <a:lnTo>
                  <a:pt x="442" y="214"/>
                </a:lnTo>
                <a:lnTo>
                  <a:pt x="236" y="8"/>
                </a:lnTo>
                <a:lnTo>
                  <a:pt x="232" y="5"/>
                </a:lnTo>
                <a:lnTo>
                  <a:pt x="227" y="3"/>
                </a:lnTo>
                <a:lnTo>
                  <a:pt x="223" y="0"/>
                </a:lnTo>
                <a:lnTo>
                  <a:pt x="219" y="0"/>
                </a:lnTo>
                <a:lnTo>
                  <a:pt x="213" y="0"/>
                </a:lnTo>
                <a:lnTo>
                  <a:pt x="209" y="3"/>
                </a:lnTo>
                <a:lnTo>
                  <a:pt x="205" y="5"/>
                </a:lnTo>
                <a:lnTo>
                  <a:pt x="201" y="8"/>
                </a:lnTo>
                <a:lnTo>
                  <a:pt x="198" y="11"/>
                </a:lnTo>
                <a:lnTo>
                  <a:pt x="196" y="15"/>
                </a:lnTo>
                <a:lnTo>
                  <a:pt x="195" y="20"/>
                </a:lnTo>
                <a:lnTo>
                  <a:pt x="194" y="25"/>
                </a:lnTo>
                <a:lnTo>
                  <a:pt x="194" y="134"/>
                </a:lnTo>
                <a:lnTo>
                  <a:pt x="23" y="134"/>
                </a:lnTo>
                <a:lnTo>
                  <a:pt x="19" y="134"/>
                </a:lnTo>
                <a:lnTo>
                  <a:pt x="15" y="136"/>
                </a:lnTo>
                <a:lnTo>
                  <a:pt x="10" y="139"/>
                </a:lnTo>
                <a:lnTo>
                  <a:pt x="6" y="142"/>
                </a:lnTo>
                <a:lnTo>
                  <a:pt x="4" y="145"/>
                </a:lnTo>
                <a:lnTo>
                  <a:pt x="1" y="149"/>
                </a:lnTo>
                <a:lnTo>
                  <a:pt x="0" y="154"/>
                </a:lnTo>
                <a:lnTo>
                  <a:pt x="0" y="159"/>
                </a:lnTo>
                <a:lnTo>
                  <a:pt x="0" y="305"/>
                </a:lnTo>
                <a:lnTo>
                  <a:pt x="0" y="309"/>
                </a:lnTo>
                <a:lnTo>
                  <a:pt x="1" y="313"/>
                </a:lnTo>
                <a:lnTo>
                  <a:pt x="4" y="318"/>
                </a:lnTo>
                <a:lnTo>
                  <a:pt x="6" y="322"/>
                </a:lnTo>
                <a:lnTo>
                  <a:pt x="10" y="325"/>
                </a:lnTo>
                <a:lnTo>
                  <a:pt x="15" y="328"/>
                </a:lnTo>
                <a:lnTo>
                  <a:pt x="19" y="329"/>
                </a:lnTo>
                <a:lnTo>
                  <a:pt x="23" y="329"/>
                </a:lnTo>
                <a:lnTo>
                  <a:pt x="194" y="329"/>
                </a:lnTo>
                <a:lnTo>
                  <a:pt x="194" y="439"/>
                </a:lnTo>
                <a:lnTo>
                  <a:pt x="195" y="443"/>
                </a:lnTo>
                <a:lnTo>
                  <a:pt x="196" y="447"/>
                </a:lnTo>
                <a:lnTo>
                  <a:pt x="198" y="452"/>
                </a:lnTo>
                <a:lnTo>
                  <a:pt x="201" y="456"/>
                </a:lnTo>
                <a:lnTo>
                  <a:pt x="205" y="459"/>
                </a:lnTo>
                <a:lnTo>
                  <a:pt x="209" y="461"/>
                </a:lnTo>
                <a:lnTo>
                  <a:pt x="213" y="462"/>
                </a:lnTo>
                <a:lnTo>
                  <a:pt x="219" y="462"/>
                </a:lnTo>
                <a:lnTo>
                  <a:pt x="223" y="462"/>
                </a:lnTo>
                <a:lnTo>
                  <a:pt x="227" y="461"/>
                </a:lnTo>
                <a:lnTo>
                  <a:pt x="232" y="459"/>
                </a:lnTo>
                <a:lnTo>
                  <a:pt x="236" y="456"/>
                </a:lnTo>
                <a:lnTo>
                  <a:pt x="442" y="249"/>
                </a:lnTo>
                <a:lnTo>
                  <a:pt x="446" y="245"/>
                </a:lnTo>
                <a:lnTo>
                  <a:pt x="448" y="241"/>
                </a:lnTo>
                <a:lnTo>
                  <a:pt x="449" y="237"/>
                </a:lnTo>
                <a:lnTo>
                  <a:pt x="450" y="231"/>
                </a:lnTo>
                <a:close/>
              </a:path>
            </a:pathLst>
          </a:custGeom>
          <a:solidFill>
            <a:schemeClr val="accent1"/>
          </a:solidFill>
          <a:ln>
            <a:noFill/>
          </a:ln>
        </p:spPr>
        <p:txBody>
          <a:bodyPr vert="horz" wrap="square" lIns="243792" tIns="121896" rIns="243792" bIns="121896" numCol="1" anchor="t" anchorCtr="0" compatLnSpc="1">
            <a:prstTxWarp prst="textNoShape">
              <a:avLst/>
            </a:prstTxWarp>
          </a:bodyPr>
          <a:lstStyle/>
          <a:p>
            <a:endParaRPr lang="ru-RU" sz="2400"/>
          </a:p>
        </p:txBody>
      </p:sp>
      <p:sp>
        <p:nvSpPr>
          <p:cNvPr id="81" name="Freeform 84"/>
          <p:cNvSpPr>
            <a:spLocks/>
          </p:cNvSpPr>
          <p:nvPr/>
        </p:nvSpPr>
        <p:spPr bwMode="auto">
          <a:xfrm>
            <a:off x="15939619" y="5598830"/>
            <a:ext cx="342834" cy="689900"/>
          </a:xfrm>
          <a:custGeom>
            <a:avLst/>
            <a:gdLst>
              <a:gd name="T0" fmla="*/ 243 w 244"/>
              <a:gd name="T1" fmla="*/ 447 h 487"/>
              <a:gd name="T2" fmla="*/ 243 w 244"/>
              <a:gd name="T3" fmla="*/ 443 h 487"/>
              <a:gd name="T4" fmla="*/ 238 w 244"/>
              <a:gd name="T5" fmla="*/ 441 h 487"/>
              <a:gd name="T6" fmla="*/ 237 w 244"/>
              <a:gd name="T7" fmla="*/ 439 h 487"/>
              <a:gd name="T8" fmla="*/ 230 w 244"/>
              <a:gd name="T9" fmla="*/ 439 h 487"/>
              <a:gd name="T10" fmla="*/ 111 w 244"/>
              <a:gd name="T11" fmla="*/ 439 h 487"/>
              <a:gd name="T12" fmla="*/ 99 w 244"/>
              <a:gd name="T13" fmla="*/ 438 h 487"/>
              <a:gd name="T14" fmla="*/ 87 w 244"/>
              <a:gd name="T15" fmla="*/ 433 h 487"/>
              <a:gd name="T16" fmla="*/ 77 w 244"/>
              <a:gd name="T17" fmla="*/ 428 h 487"/>
              <a:gd name="T18" fmla="*/ 67 w 244"/>
              <a:gd name="T19" fmla="*/ 420 h 487"/>
              <a:gd name="T20" fmla="*/ 60 w 244"/>
              <a:gd name="T21" fmla="*/ 411 h 487"/>
              <a:gd name="T22" fmla="*/ 54 w 244"/>
              <a:gd name="T23" fmla="*/ 401 h 487"/>
              <a:gd name="T24" fmla="*/ 50 w 244"/>
              <a:gd name="T25" fmla="*/ 389 h 487"/>
              <a:gd name="T26" fmla="*/ 49 w 244"/>
              <a:gd name="T27" fmla="*/ 377 h 487"/>
              <a:gd name="T28" fmla="*/ 50 w 244"/>
              <a:gd name="T29" fmla="*/ 103 h 487"/>
              <a:gd name="T30" fmla="*/ 52 w 244"/>
              <a:gd name="T31" fmla="*/ 92 h 487"/>
              <a:gd name="T32" fmla="*/ 57 w 244"/>
              <a:gd name="T33" fmla="*/ 81 h 487"/>
              <a:gd name="T34" fmla="*/ 63 w 244"/>
              <a:gd name="T35" fmla="*/ 72 h 487"/>
              <a:gd name="T36" fmla="*/ 72 w 244"/>
              <a:gd name="T37" fmla="*/ 62 h 487"/>
              <a:gd name="T38" fmla="*/ 81 w 244"/>
              <a:gd name="T39" fmla="*/ 56 h 487"/>
              <a:gd name="T40" fmla="*/ 92 w 244"/>
              <a:gd name="T41" fmla="*/ 51 h 487"/>
              <a:gd name="T42" fmla="*/ 104 w 244"/>
              <a:gd name="T43" fmla="*/ 49 h 487"/>
              <a:gd name="T44" fmla="*/ 233 w 244"/>
              <a:gd name="T45" fmla="*/ 49 h 487"/>
              <a:gd name="T46" fmla="*/ 240 w 244"/>
              <a:gd name="T47" fmla="*/ 47 h 487"/>
              <a:gd name="T48" fmla="*/ 243 w 244"/>
              <a:gd name="T49" fmla="*/ 39 h 487"/>
              <a:gd name="T50" fmla="*/ 244 w 244"/>
              <a:gd name="T51" fmla="*/ 30 h 487"/>
              <a:gd name="T52" fmla="*/ 244 w 244"/>
              <a:gd name="T53" fmla="*/ 20 h 487"/>
              <a:gd name="T54" fmla="*/ 244 w 244"/>
              <a:gd name="T55" fmla="*/ 12 h 487"/>
              <a:gd name="T56" fmla="*/ 240 w 244"/>
              <a:gd name="T57" fmla="*/ 4 h 487"/>
              <a:gd name="T58" fmla="*/ 233 w 244"/>
              <a:gd name="T59" fmla="*/ 0 h 487"/>
              <a:gd name="T60" fmla="*/ 99 w 244"/>
              <a:gd name="T61" fmla="*/ 0 h 487"/>
              <a:gd name="T62" fmla="*/ 78 w 244"/>
              <a:gd name="T63" fmla="*/ 5 h 487"/>
              <a:gd name="T64" fmla="*/ 59 w 244"/>
              <a:gd name="T65" fmla="*/ 12 h 487"/>
              <a:gd name="T66" fmla="*/ 41 w 244"/>
              <a:gd name="T67" fmla="*/ 25 h 487"/>
              <a:gd name="T68" fmla="*/ 25 w 244"/>
              <a:gd name="T69" fmla="*/ 40 h 487"/>
              <a:gd name="T70" fmla="*/ 13 w 244"/>
              <a:gd name="T71" fmla="*/ 59 h 487"/>
              <a:gd name="T72" fmla="*/ 5 w 244"/>
              <a:gd name="T73" fmla="*/ 77 h 487"/>
              <a:gd name="T74" fmla="*/ 1 w 244"/>
              <a:gd name="T75" fmla="*/ 99 h 487"/>
              <a:gd name="T76" fmla="*/ 0 w 244"/>
              <a:gd name="T77" fmla="*/ 377 h 487"/>
              <a:gd name="T78" fmla="*/ 3 w 244"/>
              <a:gd name="T79" fmla="*/ 399 h 487"/>
              <a:gd name="T80" fmla="*/ 9 w 244"/>
              <a:gd name="T81" fmla="*/ 419 h 487"/>
              <a:gd name="T82" fmla="*/ 19 w 244"/>
              <a:gd name="T83" fmla="*/ 438 h 487"/>
              <a:gd name="T84" fmla="*/ 33 w 244"/>
              <a:gd name="T85" fmla="*/ 455 h 487"/>
              <a:gd name="T86" fmla="*/ 50 w 244"/>
              <a:gd name="T87" fmla="*/ 469 h 487"/>
              <a:gd name="T88" fmla="*/ 68 w 244"/>
              <a:gd name="T89" fmla="*/ 479 h 487"/>
              <a:gd name="T90" fmla="*/ 89 w 244"/>
              <a:gd name="T91" fmla="*/ 485 h 487"/>
              <a:gd name="T92" fmla="*/ 111 w 244"/>
              <a:gd name="T93" fmla="*/ 487 h 487"/>
              <a:gd name="T94" fmla="*/ 237 w 244"/>
              <a:gd name="T95" fmla="*/ 486 h 487"/>
              <a:gd name="T96" fmla="*/ 242 w 244"/>
              <a:gd name="T97" fmla="*/ 482 h 487"/>
              <a:gd name="T98" fmla="*/ 244 w 244"/>
              <a:gd name="T99" fmla="*/ 472 h 487"/>
              <a:gd name="T100" fmla="*/ 244 w 244"/>
              <a:gd name="T101" fmla="*/ 464 h 487"/>
              <a:gd name="T102" fmla="*/ 244 w 244"/>
              <a:gd name="T103" fmla="*/ 453 h 4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44" h="487">
                <a:moveTo>
                  <a:pt x="244" y="451"/>
                </a:moveTo>
                <a:lnTo>
                  <a:pt x="243" y="447"/>
                </a:lnTo>
                <a:lnTo>
                  <a:pt x="243" y="445"/>
                </a:lnTo>
                <a:lnTo>
                  <a:pt x="243" y="443"/>
                </a:lnTo>
                <a:lnTo>
                  <a:pt x="241" y="442"/>
                </a:lnTo>
                <a:lnTo>
                  <a:pt x="238" y="441"/>
                </a:lnTo>
                <a:lnTo>
                  <a:pt x="238" y="440"/>
                </a:lnTo>
                <a:lnTo>
                  <a:pt x="237" y="439"/>
                </a:lnTo>
                <a:lnTo>
                  <a:pt x="234" y="439"/>
                </a:lnTo>
                <a:lnTo>
                  <a:pt x="230" y="439"/>
                </a:lnTo>
                <a:lnTo>
                  <a:pt x="229" y="439"/>
                </a:lnTo>
                <a:lnTo>
                  <a:pt x="111" y="439"/>
                </a:lnTo>
                <a:lnTo>
                  <a:pt x="104" y="438"/>
                </a:lnTo>
                <a:lnTo>
                  <a:pt x="99" y="438"/>
                </a:lnTo>
                <a:lnTo>
                  <a:pt x="92" y="436"/>
                </a:lnTo>
                <a:lnTo>
                  <a:pt x="87" y="433"/>
                </a:lnTo>
                <a:lnTo>
                  <a:pt x="81" y="431"/>
                </a:lnTo>
                <a:lnTo>
                  <a:pt x="77" y="428"/>
                </a:lnTo>
                <a:lnTo>
                  <a:pt x="72" y="425"/>
                </a:lnTo>
                <a:lnTo>
                  <a:pt x="67" y="420"/>
                </a:lnTo>
                <a:lnTo>
                  <a:pt x="63" y="416"/>
                </a:lnTo>
                <a:lnTo>
                  <a:pt x="60" y="411"/>
                </a:lnTo>
                <a:lnTo>
                  <a:pt x="57" y="406"/>
                </a:lnTo>
                <a:lnTo>
                  <a:pt x="54" y="401"/>
                </a:lnTo>
                <a:lnTo>
                  <a:pt x="52" y="396"/>
                </a:lnTo>
                <a:lnTo>
                  <a:pt x="50" y="389"/>
                </a:lnTo>
                <a:lnTo>
                  <a:pt x="50" y="384"/>
                </a:lnTo>
                <a:lnTo>
                  <a:pt x="49" y="377"/>
                </a:lnTo>
                <a:lnTo>
                  <a:pt x="49" y="110"/>
                </a:lnTo>
                <a:lnTo>
                  <a:pt x="50" y="103"/>
                </a:lnTo>
                <a:lnTo>
                  <a:pt x="50" y="98"/>
                </a:lnTo>
                <a:lnTo>
                  <a:pt x="52" y="92"/>
                </a:lnTo>
                <a:lnTo>
                  <a:pt x="54" y="87"/>
                </a:lnTo>
                <a:lnTo>
                  <a:pt x="57" y="81"/>
                </a:lnTo>
                <a:lnTo>
                  <a:pt x="60" y="76"/>
                </a:lnTo>
                <a:lnTo>
                  <a:pt x="63" y="72"/>
                </a:lnTo>
                <a:lnTo>
                  <a:pt x="67" y="66"/>
                </a:lnTo>
                <a:lnTo>
                  <a:pt x="72" y="62"/>
                </a:lnTo>
                <a:lnTo>
                  <a:pt x="77" y="59"/>
                </a:lnTo>
                <a:lnTo>
                  <a:pt x="81" y="56"/>
                </a:lnTo>
                <a:lnTo>
                  <a:pt x="87" y="53"/>
                </a:lnTo>
                <a:lnTo>
                  <a:pt x="92" y="51"/>
                </a:lnTo>
                <a:lnTo>
                  <a:pt x="99" y="50"/>
                </a:lnTo>
                <a:lnTo>
                  <a:pt x="104" y="49"/>
                </a:lnTo>
                <a:lnTo>
                  <a:pt x="111" y="49"/>
                </a:lnTo>
                <a:lnTo>
                  <a:pt x="233" y="49"/>
                </a:lnTo>
                <a:lnTo>
                  <a:pt x="237" y="48"/>
                </a:lnTo>
                <a:lnTo>
                  <a:pt x="240" y="47"/>
                </a:lnTo>
                <a:lnTo>
                  <a:pt x="242" y="44"/>
                </a:lnTo>
                <a:lnTo>
                  <a:pt x="243" y="39"/>
                </a:lnTo>
                <a:lnTo>
                  <a:pt x="244" y="34"/>
                </a:lnTo>
                <a:lnTo>
                  <a:pt x="244" y="30"/>
                </a:lnTo>
                <a:lnTo>
                  <a:pt x="244" y="25"/>
                </a:lnTo>
                <a:lnTo>
                  <a:pt x="244" y="20"/>
                </a:lnTo>
                <a:lnTo>
                  <a:pt x="244" y="15"/>
                </a:lnTo>
                <a:lnTo>
                  <a:pt x="244" y="12"/>
                </a:lnTo>
                <a:lnTo>
                  <a:pt x="243" y="8"/>
                </a:lnTo>
                <a:lnTo>
                  <a:pt x="240" y="4"/>
                </a:lnTo>
                <a:lnTo>
                  <a:pt x="237" y="2"/>
                </a:lnTo>
                <a:lnTo>
                  <a:pt x="233" y="0"/>
                </a:lnTo>
                <a:lnTo>
                  <a:pt x="111" y="0"/>
                </a:lnTo>
                <a:lnTo>
                  <a:pt x="99" y="0"/>
                </a:lnTo>
                <a:lnTo>
                  <a:pt x="89" y="3"/>
                </a:lnTo>
                <a:lnTo>
                  <a:pt x="78" y="5"/>
                </a:lnTo>
                <a:lnTo>
                  <a:pt x="68" y="8"/>
                </a:lnTo>
                <a:lnTo>
                  <a:pt x="59" y="12"/>
                </a:lnTo>
                <a:lnTo>
                  <a:pt x="50" y="18"/>
                </a:lnTo>
                <a:lnTo>
                  <a:pt x="41" y="25"/>
                </a:lnTo>
                <a:lnTo>
                  <a:pt x="33" y="32"/>
                </a:lnTo>
                <a:lnTo>
                  <a:pt x="25" y="40"/>
                </a:lnTo>
                <a:lnTo>
                  <a:pt x="19" y="49"/>
                </a:lnTo>
                <a:lnTo>
                  <a:pt x="13" y="59"/>
                </a:lnTo>
                <a:lnTo>
                  <a:pt x="9" y="67"/>
                </a:lnTo>
                <a:lnTo>
                  <a:pt x="5" y="77"/>
                </a:lnTo>
                <a:lnTo>
                  <a:pt x="3" y="88"/>
                </a:lnTo>
                <a:lnTo>
                  <a:pt x="1" y="99"/>
                </a:lnTo>
                <a:lnTo>
                  <a:pt x="0" y="110"/>
                </a:lnTo>
                <a:lnTo>
                  <a:pt x="0" y="377"/>
                </a:lnTo>
                <a:lnTo>
                  <a:pt x="1" y="389"/>
                </a:lnTo>
                <a:lnTo>
                  <a:pt x="3" y="399"/>
                </a:lnTo>
                <a:lnTo>
                  <a:pt x="5" y="410"/>
                </a:lnTo>
                <a:lnTo>
                  <a:pt x="9" y="419"/>
                </a:lnTo>
                <a:lnTo>
                  <a:pt x="13" y="429"/>
                </a:lnTo>
                <a:lnTo>
                  <a:pt x="19" y="438"/>
                </a:lnTo>
                <a:lnTo>
                  <a:pt x="25" y="446"/>
                </a:lnTo>
                <a:lnTo>
                  <a:pt x="33" y="455"/>
                </a:lnTo>
                <a:lnTo>
                  <a:pt x="41" y="463"/>
                </a:lnTo>
                <a:lnTo>
                  <a:pt x="50" y="469"/>
                </a:lnTo>
                <a:lnTo>
                  <a:pt x="59" y="474"/>
                </a:lnTo>
                <a:lnTo>
                  <a:pt x="68" y="479"/>
                </a:lnTo>
                <a:lnTo>
                  <a:pt x="78" y="483"/>
                </a:lnTo>
                <a:lnTo>
                  <a:pt x="89" y="485"/>
                </a:lnTo>
                <a:lnTo>
                  <a:pt x="99" y="486"/>
                </a:lnTo>
                <a:lnTo>
                  <a:pt x="111" y="487"/>
                </a:lnTo>
                <a:lnTo>
                  <a:pt x="233" y="487"/>
                </a:lnTo>
                <a:lnTo>
                  <a:pt x="237" y="486"/>
                </a:lnTo>
                <a:lnTo>
                  <a:pt x="240" y="484"/>
                </a:lnTo>
                <a:lnTo>
                  <a:pt x="242" y="482"/>
                </a:lnTo>
                <a:lnTo>
                  <a:pt x="243" y="478"/>
                </a:lnTo>
                <a:lnTo>
                  <a:pt x="244" y="472"/>
                </a:lnTo>
                <a:lnTo>
                  <a:pt x="244" y="468"/>
                </a:lnTo>
                <a:lnTo>
                  <a:pt x="244" y="464"/>
                </a:lnTo>
                <a:lnTo>
                  <a:pt x="244" y="458"/>
                </a:lnTo>
                <a:lnTo>
                  <a:pt x="244" y="453"/>
                </a:lnTo>
                <a:lnTo>
                  <a:pt x="244" y="451"/>
                </a:lnTo>
                <a:close/>
              </a:path>
            </a:pathLst>
          </a:custGeom>
          <a:solidFill>
            <a:schemeClr val="accent1"/>
          </a:solidFill>
          <a:ln>
            <a:noFill/>
          </a:ln>
        </p:spPr>
        <p:txBody>
          <a:bodyPr vert="horz" wrap="square" lIns="243792" tIns="121896" rIns="243792" bIns="121896" numCol="1" anchor="t" anchorCtr="0" compatLnSpc="1">
            <a:prstTxWarp prst="textNoShape">
              <a:avLst/>
            </a:prstTxWarp>
          </a:bodyPr>
          <a:lstStyle/>
          <a:p>
            <a:endParaRPr lang="ru-RU" sz="2400"/>
          </a:p>
        </p:txBody>
      </p:sp>
      <p:sp>
        <p:nvSpPr>
          <p:cNvPr id="82" name="Freeform 85"/>
          <p:cNvSpPr>
            <a:spLocks/>
          </p:cNvSpPr>
          <p:nvPr/>
        </p:nvSpPr>
        <p:spPr bwMode="auto">
          <a:xfrm>
            <a:off x="16147014" y="5615760"/>
            <a:ext cx="634876" cy="651806"/>
          </a:xfrm>
          <a:custGeom>
            <a:avLst/>
            <a:gdLst>
              <a:gd name="T0" fmla="*/ 443 w 451"/>
              <a:gd name="T1" fmla="*/ 214 h 462"/>
              <a:gd name="T2" fmla="*/ 236 w 451"/>
              <a:gd name="T3" fmla="*/ 8 h 462"/>
              <a:gd name="T4" fmla="*/ 232 w 451"/>
              <a:gd name="T5" fmla="*/ 5 h 462"/>
              <a:gd name="T6" fmla="*/ 228 w 451"/>
              <a:gd name="T7" fmla="*/ 3 h 462"/>
              <a:gd name="T8" fmla="*/ 224 w 451"/>
              <a:gd name="T9" fmla="*/ 0 h 462"/>
              <a:gd name="T10" fmla="*/ 220 w 451"/>
              <a:gd name="T11" fmla="*/ 0 h 462"/>
              <a:gd name="T12" fmla="*/ 214 w 451"/>
              <a:gd name="T13" fmla="*/ 0 h 462"/>
              <a:gd name="T14" fmla="*/ 210 w 451"/>
              <a:gd name="T15" fmla="*/ 3 h 462"/>
              <a:gd name="T16" fmla="*/ 205 w 451"/>
              <a:gd name="T17" fmla="*/ 5 h 462"/>
              <a:gd name="T18" fmla="*/ 202 w 451"/>
              <a:gd name="T19" fmla="*/ 8 h 462"/>
              <a:gd name="T20" fmla="*/ 199 w 451"/>
              <a:gd name="T21" fmla="*/ 11 h 462"/>
              <a:gd name="T22" fmla="*/ 197 w 451"/>
              <a:gd name="T23" fmla="*/ 15 h 462"/>
              <a:gd name="T24" fmla="*/ 195 w 451"/>
              <a:gd name="T25" fmla="*/ 20 h 462"/>
              <a:gd name="T26" fmla="*/ 195 w 451"/>
              <a:gd name="T27" fmla="*/ 25 h 462"/>
              <a:gd name="T28" fmla="*/ 195 w 451"/>
              <a:gd name="T29" fmla="*/ 134 h 462"/>
              <a:gd name="T30" fmla="*/ 24 w 451"/>
              <a:gd name="T31" fmla="*/ 134 h 462"/>
              <a:gd name="T32" fmla="*/ 20 w 451"/>
              <a:gd name="T33" fmla="*/ 134 h 462"/>
              <a:gd name="T34" fmla="*/ 15 w 451"/>
              <a:gd name="T35" fmla="*/ 136 h 462"/>
              <a:gd name="T36" fmla="*/ 11 w 451"/>
              <a:gd name="T37" fmla="*/ 139 h 462"/>
              <a:gd name="T38" fmla="*/ 7 w 451"/>
              <a:gd name="T39" fmla="*/ 142 h 462"/>
              <a:gd name="T40" fmla="*/ 4 w 451"/>
              <a:gd name="T41" fmla="*/ 145 h 462"/>
              <a:gd name="T42" fmla="*/ 1 w 451"/>
              <a:gd name="T43" fmla="*/ 149 h 462"/>
              <a:gd name="T44" fmla="*/ 0 w 451"/>
              <a:gd name="T45" fmla="*/ 154 h 462"/>
              <a:gd name="T46" fmla="*/ 0 w 451"/>
              <a:gd name="T47" fmla="*/ 159 h 462"/>
              <a:gd name="T48" fmla="*/ 0 w 451"/>
              <a:gd name="T49" fmla="*/ 305 h 462"/>
              <a:gd name="T50" fmla="*/ 0 w 451"/>
              <a:gd name="T51" fmla="*/ 309 h 462"/>
              <a:gd name="T52" fmla="*/ 1 w 451"/>
              <a:gd name="T53" fmla="*/ 313 h 462"/>
              <a:gd name="T54" fmla="*/ 4 w 451"/>
              <a:gd name="T55" fmla="*/ 318 h 462"/>
              <a:gd name="T56" fmla="*/ 7 w 451"/>
              <a:gd name="T57" fmla="*/ 322 h 462"/>
              <a:gd name="T58" fmla="*/ 11 w 451"/>
              <a:gd name="T59" fmla="*/ 325 h 462"/>
              <a:gd name="T60" fmla="*/ 15 w 451"/>
              <a:gd name="T61" fmla="*/ 328 h 462"/>
              <a:gd name="T62" fmla="*/ 20 w 451"/>
              <a:gd name="T63" fmla="*/ 329 h 462"/>
              <a:gd name="T64" fmla="*/ 24 w 451"/>
              <a:gd name="T65" fmla="*/ 329 h 462"/>
              <a:gd name="T66" fmla="*/ 195 w 451"/>
              <a:gd name="T67" fmla="*/ 329 h 462"/>
              <a:gd name="T68" fmla="*/ 195 w 451"/>
              <a:gd name="T69" fmla="*/ 439 h 462"/>
              <a:gd name="T70" fmla="*/ 195 w 451"/>
              <a:gd name="T71" fmla="*/ 443 h 462"/>
              <a:gd name="T72" fmla="*/ 197 w 451"/>
              <a:gd name="T73" fmla="*/ 447 h 462"/>
              <a:gd name="T74" fmla="*/ 199 w 451"/>
              <a:gd name="T75" fmla="*/ 452 h 462"/>
              <a:gd name="T76" fmla="*/ 202 w 451"/>
              <a:gd name="T77" fmla="*/ 456 h 462"/>
              <a:gd name="T78" fmla="*/ 205 w 451"/>
              <a:gd name="T79" fmla="*/ 459 h 462"/>
              <a:gd name="T80" fmla="*/ 210 w 451"/>
              <a:gd name="T81" fmla="*/ 461 h 462"/>
              <a:gd name="T82" fmla="*/ 214 w 451"/>
              <a:gd name="T83" fmla="*/ 462 h 462"/>
              <a:gd name="T84" fmla="*/ 220 w 451"/>
              <a:gd name="T85" fmla="*/ 462 h 462"/>
              <a:gd name="T86" fmla="*/ 224 w 451"/>
              <a:gd name="T87" fmla="*/ 462 h 462"/>
              <a:gd name="T88" fmla="*/ 228 w 451"/>
              <a:gd name="T89" fmla="*/ 461 h 462"/>
              <a:gd name="T90" fmla="*/ 232 w 451"/>
              <a:gd name="T91" fmla="*/ 459 h 462"/>
              <a:gd name="T92" fmla="*/ 236 w 451"/>
              <a:gd name="T93" fmla="*/ 456 h 462"/>
              <a:gd name="T94" fmla="*/ 443 w 451"/>
              <a:gd name="T95" fmla="*/ 249 h 462"/>
              <a:gd name="T96" fmla="*/ 446 w 451"/>
              <a:gd name="T97" fmla="*/ 245 h 462"/>
              <a:gd name="T98" fmla="*/ 448 w 451"/>
              <a:gd name="T99" fmla="*/ 241 h 462"/>
              <a:gd name="T100" fmla="*/ 450 w 451"/>
              <a:gd name="T101" fmla="*/ 237 h 462"/>
              <a:gd name="T102" fmla="*/ 451 w 451"/>
              <a:gd name="T103" fmla="*/ 231 h 462"/>
              <a:gd name="T104" fmla="*/ 450 w 451"/>
              <a:gd name="T105" fmla="*/ 227 h 462"/>
              <a:gd name="T106" fmla="*/ 448 w 451"/>
              <a:gd name="T107" fmla="*/ 223 h 462"/>
              <a:gd name="T108" fmla="*/ 446 w 451"/>
              <a:gd name="T109" fmla="*/ 218 h 462"/>
              <a:gd name="T110" fmla="*/ 443 w 451"/>
              <a:gd name="T111" fmla="*/ 214 h 4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451" h="462">
                <a:moveTo>
                  <a:pt x="443" y="214"/>
                </a:moveTo>
                <a:lnTo>
                  <a:pt x="236" y="8"/>
                </a:lnTo>
                <a:lnTo>
                  <a:pt x="232" y="5"/>
                </a:lnTo>
                <a:lnTo>
                  <a:pt x="228" y="3"/>
                </a:lnTo>
                <a:lnTo>
                  <a:pt x="224" y="0"/>
                </a:lnTo>
                <a:lnTo>
                  <a:pt x="220" y="0"/>
                </a:lnTo>
                <a:lnTo>
                  <a:pt x="214" y="0"/>
                </a:lnTo>
                <a:lnTo>
                  <a:pt x="210" y="3"/>
                </a:lnTo>
                <a:lnTo>
                  <a:pt x="205" y="5"/>
                </a:lnTo>
                <a:lnTo>
                  <a:pt x="202" y="8"/>
                </a:lnTo>
                <a:lnTo>
                  <a:pt x="199" y="11"/>
                </a:lnTo>
                <a:lnTo>
                  <a:pt x="197" y="15"/>
                </a:lnTo>
                <a:lnTo>
                  <a:pt x="195" y="20"/>
                </a:lnTo>
                <a:lnTo>
                  <a:pt x="195" y="25"/>
                </a:lnTo>
                <a:lnTo>
                  <a:pt x="195" y="134"/>
                </a:lnTo>
                <a:lnTo>
                  <a:pt x="24" y="134"/>
                </a:lnTo>
                <a:lnTo>
                  <a:pt x="20" y="134"/>
                </a:lnTo>
                <a:lnTo>
                  <a:pt x="15" y="136"/>
                </a:lnTo>
                <a:lnTo>
                  <a:pt x="11" y="139"/>
                </a:lnTo>
                <a:lnTo>
                  <a:pt x="7" y="142"/>
                </a:lnTo>
                <a:lnTo>
                  <a:pt x="4" y="145"/>
                </a:lnTo>
                <a:lnTo>
                  <a:pt x="1" y="149"/>
                </a:lnTo>
                <a:lnTo>
                  <a:pt x="0" y="154"/>
                </a:lnTo>
                <a:lnTo>
                  <a:pt x="0" y="159"/>
                </a:lnTo>
                <a:lnTo>
                  <a:pt x="0" y="305"/>
                </a:lnTo>
                <a:lnTo>
                  <a:pt x="0" y="309"/>
                </a:lnTo>
                <a:lnTo>
                  <a:pt x="1" y="313"/>
                </a:lnTo>
                <a:lnTo>
                  <a:pt x="4" y="318"/>
                </a:lnTo>
                <a:lnTo>
                  <a:pt x="7" y="322"/>
                </a:lnTo>
                <a:lnTo>
                  <a:pt x="11" y="325"/>
                </a:lnTo>
                <a:lnTo>
                  <a:pt x="15" y="328"/>
                </a:lnTo>
                <a:lnTo>
                  <a:pt x="20" y="329"/>
                </a:lnTo>
                <a:lnTo>
                  <a:pt x="24" y="329"/>
                </a:lnTo>
                <a:lnTo>
                  <a:pt x="195" y="329"/>
                </a:lnTo>
                <a:lnTo>
                  <a:pt x="195" y="439"/>
                </a:lnTo>
                <a:lnTo>
                  <a:pt x="195" y="443"/>
                </a:lnTo>
                <a:lnTo>
                  <a:pt x="197" y="447"/>
                </a:lnTo>
                <a:lnTo>
                  <a:pt x="199" y="452"/>
                </a:lnTo>
                <a:lnTo>
                  <a:pt x="202" y="456"/>
                </a:lnTo>
                <a:lnTo>
                  <a:pt x="205" y="459"/>
                </a:lnTo>
                <a:lnTo>
                  <a:pt x="210" y="461"/>
                </a:lnTo>
                <a:lnTo>
                  <a:pt x="214" y="462"/>
                </a:lnTo>
                <a:lnTo>
                  <a:pt x="220" y="462"/>
                </a:lnTo>
                <a:lnTo>
                  <a:pt x="224" y="462"/>
                </a:lnTo>
                <a:lnTo>
                  <a:pt x="228" y="461"/>
                </a:lnTo>
                <a:lnTo>
                  <a:pt x="232" y="459"/>
                </a:lnTo>
                <a:lnTo>
                  <a:pt x="236" y="456"/>
                </a:lnTo>
                <a:lnTo>
                  <a:pt x="443" y="249"/>
                </a:lnTo>
                <a:lnTo>
                  <a:pt x="446" y="245"/>
                </a:lnTo>
                <a:lnTo>
                  <a:pt x="448" y="241"/>
                </a:lnTo>
                <a:lnTo>
                  <a:pt x="450" y="237"/>
                </a:lnTo>
                <a:lnTo>
                  <a:pt x="451" y="231"/>
                </a:lnTo>
                <a:lnTo>
                  <a:pt x="450" y="227"/>
                </a:lnTo>
                <a:lnTo>
                  <a:pt x="448" y="223"/>
                </a:lnTo>
                <a:lnTo>
                  <a:pt x="446" y="218"/>
                </a:lnTo>
                <a:lnTo>
                  <a:pt x="443" y="214"/>
                </a:lnTo>
                <a:close/>
              </a:path>
            </a:pathLst>
          </a:custGeom>
          <a:solidFill>
            <a:schemeClr val="accent1"/>
          </a:solidFill>
          <a:ln>
            <a:noFill/>
          </a:ln>
        </p:spPr>
        <p:txBody>
          <a:bodyPr vert="horz" wrap="square" lIns="243792" tIns="121896" rIns="243792" bIns="121896" numCol="1" anchor="t" anchorCtr="0" compatLnSpc="1">
            <a:prstTxWarp prst="textNoShape">
              <a:avLst/>
            </a:prstTxWarp>
          </a:bodyPr>
          <a:lstStyle/>
          <a:p>
            <a:endParaRPr lang="ru-RU" sz="2400"/>
          </a:p>
        </p:txBody>
      </p:sp>
      <p:sp>
        <p:nvSpPr>
          <p:cNvPr id="83" name="Freeform 86"/>
          <p:cNvSpPr>
            <a:spLocks/>
          </p:cNvSpPr>
          <p:nvPr/>
        </p:nvSpPr>
        <p:spPr bwMode="auto">
          <a:xfrm>
            <a:off x="17831552" y="5531110"/>
            <a:ext cx="960780" cy="825340"/>
          </a:xfrm>
          <a:custGeom>
            <a:avLst/>
            <a:gdLst>
              <a:gd name="T0" fmla="*/ 659 w 681"/>
              <a:gd name="T1" fmla="*/ 392 h 584"/>
              <a:gd name="T2" fmla="*/ 608 w 681"/>
              <a:gd name="T3" fmla="*/ 389 h 584"/>
              <a:gd name="T4" fmla="*/ 605 w 681"/>
              <a:gd name="T5" fmla="*/ 298 h 584"/>
              <a:gd name="T6" fmla="*/ 586 w 681"/>
              <a:gd name="T7" fmla="*/ 275 h 584"/>
              <a:gd name="T8" fmla="*/ 559 w 681"/>
              <a:gd name="T9" fmla="*/ 268 h 584"/>
              <a:gd name="T10" fmla="*/ 402 w 681"/>
              <a:gd name="T11" fmla="*/ 194 h 584"/>
              <a:gd name="T12" fmla="*/ 421 w 681"/>
              <a:gd name="T13" fmla="*/ 188 h 584"/>
              <a:gd name="T14" fmla="*/ 435 w 681"/>
              <a:gd name="T15" fmla="*/ 172 h 584"/>
              <a:gd name="T16" fmla="*/ 437 w 681"/>
              <a:gd name="T17" fmla="*/ 36 h 584"/>
              <a:gd name="T18" fmla="*/ 432 w 681"/>
              <a:gd name="T19" fmla="*/ 16 h 584"/>
              <a:gd name="T20" fmla="*/ 416 w 681"/>
              <a:gd name="T21" fmla="*/ 2 h 584"/>
              <a:gd name="T22" fmla="*/ 279 w 681"/>
              <a:gd name="T23" fmla="*/ 0 h 584"/>
              <a:gd name="T24" fmla="*/ 259 w 681"/>
              <a:gd name="T25" fmla="*/ 5 h 584"/>
              <a:gd name="T26" fmla="*/ 246 w 681"/>
              <a:gd name="T27" fmla="*/ 21 h 584"/>
              <a:gd name="T28" fmla="*/ 243 w 681"/>
              <a:gd name="T29" fmla="*/ 158 h 584"/>
              <a:gd name="T30" fmla="*/ 249 w 681"/>
              <a:gd name="T31" fmla="*/ 178 h 584"/>
              <a:gd name="T32" fmla="*/ 265 w 681"/>
              <a:gd name="T33" fmla="*/ 192 h 584"/>
              <a:gd name="T34" fmla="*/ 316 w 681"/>
              <a:gd name="T35" fmla="*/ 194 h 584"/>
              <a:gd name="T36" fmla="*/ 111 w 681"/>
              <a:gd name="T37" fmla="*/ 269 h 584"/>
              <a:gd name="T38" fmla="*/ 87 w 681"/>
              <a:gd name="T39" fmla="*/ 282 h 584"/>
              <a:gd name="T40" fmla="*/ 73 w 681"/>
              <a:gd name="T41" fmla="*/ 307 h 584"/>
              <a:gd name="T42" fmla="*/ 35 w 681"/>
              <a:gd name="T43" fmla="*/ 389 h 584"/>
              <a:gd name="T44" fmla="*/ 16 w 681"/>
              <a:gd name="T45" fmla="*/ 395 h 584"/>
              <a:gd name="T46" fmla="*/ 2 w 681"/>
              <a:gd name="T47" fmla="*/ 411 h 584"/>
              <a:gd name="T48" fmla="*/ 0 w 681"/>
              <a:gd name="T49" fmla="*/ 547 h 584"/>
              <a:gd name="T50" fmla="*/ 5 w 681"/>
              <a:gd name="T51" fmla="*/ 568 h 584"/>
              <a:gd name="T52" fmla="*/ 21 w 681"/>
              <a:gd name="T53" fmla="*/ 581 h 584"/>
              <a:gd name="T54" fmla="*/ 157 w 681"/>
              <a:gd name="T55" fmla="*/ 584 h 584"/>
              <a:gd name="T56" fmla="*/ 178 w 681"/>
              <a:gd name="T57" fmla="*/ 578 h 584"/>
              <a:gd name="T58" fmla="*/ 192 w 681"/>
              <a:gd name="T59" fmla="*/ 561 h 584"/>
              <a:gd name="T60" fmla="*/ 194 w 681"/>
              <a:gd name="T61" fmla="*/ 425 h 584"/>
              <a:gd name="T62" fmla="*/ 188 w 681"/>
              <a:gd name="T63" fmla="*/ 405 h 584"/>
              <a:gd name="T64" fmla="*/ 171 w 681"/>
              <a:gd name="T65" fmla="*/ 392 h 584"/>
              <a:gd name="T66" fmla="*/ 121 w 681"/>
              <a:gd name="T67" fmla="*/ 389 h 584"/>
              <a:gd name="T68" fmla="*/ 316 w 681"/>
              <a:gd name="T69" fmla="*/ 389 h 584"/>
              <a:gd name="T70" fmla="*/ 265 w 681"/>
              <a:gd name="T71" fmla="*/ 392 h 584"/>
              <a:gd name="T72" fmla="*/ 249 w 681"/>
              <a:gd name="T73" fmla="*/ 405 h 584"/>
              <a:gd name="T74" fmla="*/ 243 w 681"/>
              <a:gd name="T75" fmla="*/ 425 h 584"/>
              <a:gd name="T76" fmla="*/ 246 w 681"/>
              <a:gd name="T77" fmla="*/ 561 h 584"/>
              <a:gd name="T78" fmla="*/ 259 w 681"/>
              <a:gd name="T79" fmla="*/ 578 h 584"/>
              <a:gd name="T80" fmla="*/ 279 w 681"/>
              <a:gd name="T81" fmla="*/ 584 h 584"/>
              <a:gd name="T82" fmla="*/ 416 w 681"/>
              <a:gd name="T83" fmla="*/ 581 h 584"/>
              <a:gd name="T84" fmla="*/ 432 w 681"/>
              <a:gd name="T85" fmla="*/ 568 h 584"/>
              <a:gd name="T86" fmla="*/ 437 w 681"/>
              <a:gd name="T87" fmla="*/ 547 h 584"/>
              <a:gd name="T88" fmla="*/ 435 w 681"/>
              <a:gd name="T89" fmla="*/ 411 h 584"/>
              <a:gd name="T90" fmla="*/ 421 w 681"/>
              <a:gd name="T91" fmla="*/ 395 h 584"/>
              <a:gd name="T92" fmla="*/ 402 w 681"/>
              <a:gd name="T93" fmla="*/ 389 h 584"/>
              <a:gd name="T94" fmla="*/ 559 w 681"/>
              <a:gd name="T95" fmla="*/ 316 h 584"/>
              <a:gd name="T96" fmla="*/ 516 w 681"/>
              <a:gd name="T97" fmla="*/ 390 h 584"/>
              <a:gd name="T98" fmla="*/ 497 w 681"/>
              <a:gd name="T99" fmla="*/ 399 h 584"/>
              <a:gd name="T100" fmla="*/ 487 w 681"/>
              <a:gd name="T101" fmla="*/ 418 h 584"/>
              <a:gd name="T102" fmla="*/ 487 w 681"/>
              <a:gd name="T103" fmla="*/ 555 h 584"/>
              <a:gd name="T104" fmla="*/ 497 w 681"/>
              <a:gd name="T105" fmla="*/ 573 h 584"/>
              <a:gd name="T106" fmla="*/ 516 w 681"/>
              <a:gd name="T107" fmla="*/ 583 h 584"/>
              <a:gd name="T108" fmla="*/ 652 w 681"/>
              <a:gd name="T109" fmla="*/ 583 h 584"/>
              <a:gd name="T110" fmla="*/ 670 w 681"/>
              <a:gd name="T111" fmla="*/ 573 h 584"/>
              <a:gd name="T112" fmla="*/ 680 w 681"/>
              <a:gd name="T113" fmla="*/ 555 h 584"/>
              <a:gd name="T114" fmla="*/ 680 w 681"/>
              <a:gd name="T115" fmla="*/ 418 h 584"/>
              <a:gd name="T116" fmla="*/ 670 w 681"/>
              <a:gd name="T117" fmla="*/ 399 h 5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681" h="584">
                <a:moveTo>
                  <a:pt x="670" y="399"/>
                </a:moveTo>
                <a:lnTo>
                  <a:pt x="665" y="395"/>
                </a:lnTo>
                <a:lnTo>
                  <a:pt x="659" y="392"/>
                </a:lnTo>
                <a:lnTo>
                  <a:pt x="652" y="390"/>
                </a:lnTo>
                <a:lnTo>
                  <a:pt x="645" y="389"/>
                </a:lnTo>
                <a:lnTo>
                  <a:pt x="608" y="389"/>
                </a:lnTo>
                <a:lnTo>
                  <a:pt x="608" y="316"/>
                </a:lnTo>
                <a:lnTo>
                  <a:pt x="607" y="307"/>
                </a:lnTo>
                <a:lnTo>
                  <a:pt x="605" y="298"/>
                </a:lnTo>
                <a:lnTo>
                  <a:pt x="600" y="289"/>
                </a:lnTo>
                <a:lnTo>
                  <a:pt x="594" y="282"/>
                </a:lnTo>
                <a:lnTo>
                  <a:pt x="586" y="275"/>
                </a:lnTo>
                <a:lnTo>
                  <a:pt x="578" y="271"/>
                </a:lnTo>
                <a:lnTo>
                  <a:pt x="569" y="269"/>
                </a:lnTo>
                <a:lnTo>
                  <a:pt x="559" y="268"/>
                </a:lnTo>
                <a:lnTo>
                  <a:pt x="365" y="268"/>
                </a:lnTo>
                <a:lnTo>
                  <a:pt x="365" y="194"/>
                </a:lnTo>
                <a:lnTo>
                  <a:pt x="402" y="194"/>
                </a:lnTo>
                <a:lnTo>
                  <a:pt x="408" y="193"/>
                </a:lnTo>
                <a:lnTo>
                  <a:pt x="416" y="192"/>
                </a:lnTo>
                <a:lnTo>
                  <a:pt x="421" y="188"/>
                </a:lnTo>
                <a:lnTo>
                  <a:pt x="427" y="183"/>
                </a:lnTo>
                <a:lnTo>
                  <a:pt x="432" y="178"/>
                </a:lnTo>
                <a:lnTo>
                  <a:pt x="435" y="172"/>
                </a:lnTo>
                <a:lnTo>
                  <a:pt x="437" y="165"/>
                </a:lnTo>
                <a:lnTo>
                  <a:pt x="437" y="158"/>
                </a:lnTo>
                <a:lnTo>
                  <a:pt x="437" y="36"/>
                </a:lnTo>
                <a:lnTo>
                  <a:pt x="437" y="29"/>
                </a:lnTo>
                <a:lnTo>
                  <a:pt x="435" y="21"/>
                </a:lnTo>
                <a:lnTo>
                  <a:pt x="432" y="16"/>
                </a:lnTo>
                <a:lnTo>
                  <a:pt x="427" y="10"/>
                </a:lnTo>
                <a:lnTo>
                  <a:pt x="421" y="5"/>
                </a:lnTo>
                <a:lnTo>
                  <a:pt x="416" y="2"/>
                </a:lnTo>
                <a:lnTo>
                  <a:pt x="408" y="0"/>
                </a:lnTo>
                <a:lnTo>
                  <a:pt x="402" y="0"/>
                </a:lnTo>
                <a:lnTo>
                  <a:pt x="279" y="0"/>
                </a:lnTo>
                <a:lnTo>
                  <a:pt x="272" y="0"/>
                </a:lnTo>
                <a:lnTo>
                  <a:pt x="265" y="2"/>
                </a:lnTo>
                <a:lnTo>
                  <a:pt x="259" y="5"/>
                </a:lnTo>
                <a:lnTo>
                  <a:pt x="254" y="10"/>
                </a:lnTo>
                <a:lnTo>
                  <a:pt x="249" y="16"/>
                </a:lnTo>
                <a:lnTo>
                  <a:pt x="246" y="21"/>
                </a:lnTo>
                <a:lnTo>
                  <a:pt x="244" y="29"/>
                </a:lnTo>
                <a:lnTo>
                  <a:pt x="243" y="36"/>
                </a:lnTo>
                <a:lnTo>
                  <a:pt x="243" y="158"/>
                </a:lnTo>
                <a:lnTo>
                  <a:pt x="244" y="165"/>
                </a:lnTo>
                <a:lnTo>
                  <a:pt x="246" y="172"/>
                </a:lnTo>
                <a:lnTo>
                  <a:pt x="249" y="178"/>
                </a:lnTo>
                <a:lnTo>
                  <a:pt x="254" y="183"/>
                </a:lnTo>
                <a:lnTo>
                  <a:pt x="259" y="188"/>
                </a:lnTo>
                <a:lnTo>
                  <a:pt x="265" y="192"/>
                </a:lnTo>
                <a:lnTo>
                  <a:pt x="272" y="193"/>
                </a:lnTo>
                <a:lnTo>
                  <a:pt x="279" y="194"/>
                </a:lnTo>
                <a:lnTo>
                  <a:pt x="316" y="194"/>
                </a:lnTo>
                <a:lnTo>
                  <a:pt x="316" y="268"/>
                </a:lnTo>
                <a:lnTo>
                  <a:pt x="121" y="268"/>
                </a:lnTo>
                <a:lnTo>
                  <a:pt x="111" y="269"/>
                </a:lnTo>
                <a:lnTo>
                  <a:pt x="102" y="271"/>
                </a:lnTo>
                <a:lnTo>
                  <a:pt x="95" y="275"/>
                </a:lnTo>
                <a:lnTo>
                  <a:pt x="87" y="282"/>
                </a:lnTo>
                <a:lnTo>
                  <a:pt x="81" y="289"/>
                </a:lnTo>
                <a:lnTo>
                  <a:pt x="76" y="298"/>
                </a:lnTo>
                <a:lnTo>
                  <a:pt x="73" y="307"/>
                </a:lnTo>
                <a:lnTo>
                  <a:pt x="72" y="316"/>
                </a:lnTo>
                <a:lnTo>
                  <a:pt x="72" y="389"/>
                </a:lnTo>
                <a:lnTo>
                  <a:pt x="35" y="389"/>
                </a:lnTo>
                <a:lnTo>
                  <a:pt x="29" y="390"/>
                </a:lnTo>
                <a:lnTo>
                  <a:pt x="21" y="392"/>
                </a:lnTo>
                <a:lnTo>
                  <a:pt x="16" y="395"/>
                </a:lnTo>
                <a:lnTo>
                  <a:pt x="9" y="399"/>
                </a:lnTo>
                <a:lnTo>
                  <a:pt x="5" y="405"/>
                </a:lnTo>
                <a:lnTo>
                  <a:pt x="2" y="411"/>
                </a:lnTo>
                <a:lnTo>
                  <a:pt x="0" y="418"/>
                </a:lnTo>
                <a:lnTo>
                  <a:pt x="0" y="425"/>
                </a:lnTo>
                <a:lnTo>
                  <a:pt x="0" y="547"/>
                </a:lnTo>
                <a:lnTo>
                  <a:pt x="0" y="555"/>
                </a:lnTo>
                <a:lnTo>
                  <a:pt x="2" y="561"/>
                </a:lnTo>
                <a:lnTo>
                  <a:pt x="5" y="568"/>
                </a:lnTo>
                <a:lnTo>
                  <a:pt x="9" y="573"/>
                </a:lnTo>
                <a:lnTo>
                  <a:pt x="16" y="578"/>
                </a:lnTo>
                <a:lnTo>
                  <a:pt x="21" y="581"/>
                </a:lnTo>
                <a:lnTo>
                  <a:pt x="29" y="583"/>
                </a:lnTo>
                <a:lnTo>
                  <a:pt x="35" y="584"/>
                </a:lnTo>
                <a:lnTo>
                  <a:pt x="157" y="584"/>
                </a:lnTo>
                <a:lnTo>
                  <a:pt x="165" y="583"/>
                </a:lnTo>
                <a:lnTo>
                  <a:pt x="171" y="581"/>
                </a:lnTo>
                <a:lnTo>
                  <a:pt x="178" y="578"/>
                </a:lnTo>
                <a:lnTo>
                  <a:pt x="183" y="573"/>
                </a:lnTo>
                <a:lnTo>
                  <a:pt x="188" y="568"/>
                </a:lnTo>
                <a:lnTo>
                  <a:pt x="192" y="561"/>
                </a:lnTo>
                <a:lnTo>
                  <a:pt x="193" y="555"/>
                </a:lnTo>
                <a:lnTo>
                  <a:pt x="194" y="547"/>
                </a:lnTo>
                <a:lnTo>
                  <a:pt x="194" y="425"/>
                </a:lnTo>
                <a:lnTo>
                  <a:pt x="193" y="418"/>
                </a:lnTo>
                <a:lnTo>
                  <a:pt x="192" y="411"/>
                </a:lnTo>
                <a:lnTo>
                  <a:pt x="188" y="405"/>
                </a:lnTo>
                <a:lnTo>
                  <a:pt x="183" y="399"/>
                </a:lnTo>
                <a:lnTo>
                  <a:pt x="178" y="395"/>
                </a:lnTo>
                <a:lnTo>
                  <a:pt x="171" y="392"/>
                </a:lnTo>
                <a:lnTo>
                  <a:pt x="165" y="390"/>
                </a:lnTo>
                <a:lnTo>
                  <a:pt x="157" y="389"/>
                </a:lnTo>
                <a:lnTo>
                  <a:pt x="121" y="389"/>
                </a:lnTo>
                <a:lnTo>
                  <a:pt x="121" y="316"/>
                </a:lnTo>
                <a:lnTo>
                  <a:pt x="316" y="316"/>
                </a:lnTo>
                <a:lnTo>
                  <a:pt x="316" y="389"/>
                </a:lnTo>
                <a:lnTo>
                  <a:pt x="279" y="389"/>
                </a:lnTo>
                <a:lnTo>
                  <a:pt x="272" y="390"/>
                </a:lnTo>
                <a:lnTo>
                  <a:pt x="265" y="392"/>
                </a:lnTo>
                <a:lnTo>
                  <a:pt x="259" y="395"/>
                </a:lnTo>
                <a:lnTo>
                  <a:pt x="254" y="399"/>
                </a:lnTo>
                <a:lnTo>
                  <a:pt x="249" y="405"/>
                </a:lnTo>
                <a:lnTo>
                  <a:pt x="246" y="411"/>
                </a:lnTo>
                <a:lnTo>
                  <a:pt x="244" y="418"/>
                </a:lnTo>
                <a:lnTo>
                  <a:pt x="243" y="425"/>
                </a:lnTo>
                <a:lnTo>
                  <a:pt x="243" y="547"/>
                </a:lnTo>
                <a:lnTo>
                  <a:pt x="244" y="555"/>
                </a:lnTo>
                <a:lnTo>
                  <a:pt x="246" y="561"/>
                </a:lnTo>
                <a:lnTo>
                  <a:pt x="249" y="568"/>
                </a:lnTo>
                <a:lnTo>
                  <a:pt x="254" y="573"/>
                </a:lnTo>
                <a:lnTo>
                  <a:pt x="259" y="578"/>
                </a:lnTo>
                <a:lnTo>
                  <a:pt x="265" y="581"/>
                </a:lnTo>
                <a:lnTo>
                  <a:pt x="272" y="583"/>
                </a:lnTo>
                <a:lnTo>
                  <a:pt x="279" y="584"/>
                </a:lnTo>
                <a:lnTo>
                  <a:pt x="402" y="584"/>
                </a:lnTo>
                <a:lnTo>
                  <a:pt x="408" y="583"/>
                </a:lnTo>
                <a:lnTo>
                  <a:pt x="416" y="581"/>
                </a:lnTo>
                <a:lnTo>
                  <a:pt x="421" y="578"/>
                </a:lnTo>
                <a:lnTo>
                  <a:pt x="427" y="573"/>
                </a:lnTo>
                <a:lnTo>
                  <a:pt x="432" y="568"/>
                </a:lnTo>
                <a:lnTo>
                  <a:pt x="435" y="561"/>
                </a:lnTo>
                <a:lnTo>
                  <a:pt x="437" y="555"/>
                </a:lnTo>
                <a:lnTo>
                  <a:pt x="437" y="547"/>
                </a:lnTo>
                <a:lnTo>
                  <a:pt x="437" y="425"/>
                </a:lnTo>
                <a:lnTo>
                  <a:pt x="437" y="418"/>
                </a:lnTo>
                <a:lnTo>
                  <a:pt x="435" y="411"/>
                </a:lnTo>
                <a:lnTo>
                  <a:pt x="432" y="405"/>
                </a:lnTo>
                <a:lnTo>
                  <a:pt x="427" y="399"/>
                </a:lnTo>
                <a:lnTo>
                  <a:pt x="421" y="395"/>
                </a:lnTo>
                <a:lnTo>
                  <a:pt x="416" y="392"/>
                </a:lnTo>
                <a:lnTo>
                  <a:pt x="408" y="390"/>
                </a:lnTo>
                <a:lnTo>
                  <a:pt x="402" y="389"/>
                </a:lnTo>
                <a:lnTo>
                  <a:pt x="365" y="389"/>
                </a:lnTo>
                <a:lnTo>
                  <a:pt x="365" y="316"/>
                </a:lnTo>
                <a:lnTo>
                  <a:pt x="559" y="316"/>
                </a:lnTo>
                <a:lnTo>
                  <a:pt x="559" y="389"/>
                </a:lnTo>
                <a:lnTo>
                  <a:pt x="522" y="389"/>
                </a:lnTo>
                <a:lnTo>
                  <a:pt x="516" y="390"/>
                </a:lnTo>
                <a:lnTo>
                  <a:pt x="508" y="392"/>
                </a:lnTo>
                <a:lnTo>
                  <a:pt x="503" y="395"/>
                </a:lnTo>
                <a:lnTo>
                  <a:pt x="497" y="399"/>
                </a:lnTo>
                <a:lnTo>
                  <a:pt x="492" y="405"/>
                </a:lnTo>
                <a:lnTo>
                  <a:pt x="489" y="411"/>
                </a:lnTo>
                <a:lnTo>
                  <a:pt x="487" y="418"/>
                </a:lnTo>
                <a:lnTo>
                  <a:pt x="487" y="425"/>
                </a:lnTo>
                <a:lnTo>
                  <a:pt x="487" y="547"/>
                </a:lnTo>
                <a:lnTo>
                  <a:pt x="487" y="555"/>
                </a:lnTo>
                <a:lnTo>
                  <a:pt x="489" y="561"/>
                </a:lnTo>
                <a:lnTo>
                  <a:pt x="492" y="568"/>
                </a:lnTo>
                <a:lnTo>
                  <a:pt x="497" y="573"/>
                </a:lnTo>
                <a:lnTo>
                  <a:pt x="503" y="578"/>
                </a:lnTo>
                <a:lnTo>
                  <a:pt x="508" y="581"/>
                </a:lnTo>
                <a:lnTo>
                  <a:pt x="516" y="583"/>
                </a:lnTo>
                <a:lnTo>
                  <a:pt x="522" y="584"/>
                </a:lnTo>
                <a:lnTo>
                  <a:pt x="645" y="584"/>
                </a:lnTo>
                <a:lnTo>
                  <a:pt x="652" y="583"/>
                </a:lnTo>
                <a:lnTo>
                  <a:pt x="659" y="581"/>
                </a:lnTo>
                <a:lnTo>
                  <a:pt x="665" y="578"/>
                </a:lnTo>
                <a:lnTo>
                  <a:pt x="670" y="573"/>
                </a:lnTo>
                <a:lnTo>
                  <a:pt x="675" y="568"/>
                </a:lnTo>
                <a:lnTo>
                  <a:pt x="679" y="561"/>
                </a:lnTo>
                <a:lnTo>
                  <a:pt x="680" y="555"/>
                </a:lnTo>
                <a:lnTo>
                  <a:pt x="681" y="547"/>
                </a:lnTo>
                <a:lnTo>
                  <a:pt x="681" y="425"/>
                </a:lnTo>
                <a:lnTo>
                  <a:pt x="680" y="418"/>
                </a:lnTo>
                <a:lnTo>
                  <a:pt x="679" y="411"/>
                </a:lnTo>
                <a:lnTo>
                  <a:pt x="675" y="405"/>
                </a:lnTo>
                <a:lnTo>
                  <a:pt x="670" y="399"/>
                </a:lnTo>
                <a:close/>
              </a:path>
            </a:pathLst>
          </a:custGeom>
          <a:solidFill>
            <a:schemeClr val="accent1"/>
          </a:solidFill>
          <a:ln>
            <a:noFill/>
          </a:ln>
        </p:spPr>
        <p:txBody>
          <a:bodyPr vert="horz" wrap="square" lIns="243792" tIns="121896" rIns="243792" bIns="121896" numCol="1" anchor="t" anchorCtr="0" compatLnSpc="1">
            <a:prstTxWarp prst="textNoShape">
              <a:avLst/>
            </a:prstTxWarp>
          </a:bodyPr>
          <a:lstStyle/>
          <a:p>
            <a:endParaRPr lang="ru-RU" sz="2400"/>
          </a:p>
        </p:txBody>
      </p:sp>
      <p:sp>
        <p:nvSpPr>
          <p:cNvPr id="84" name="Freeform 87"/>
          <p:cNvSpPr>
            <a:spLocks noEditPoints="1"/>
          </p:cNvSpPr>
          <p:nvPr/>
        </p:nvSpPr>
        <p:spPr bwMode="auto">
          <a:xfrm>
            <a:off x="22042894" y="5531110"/>
            <a:ext cx="825340" cy="825340"/>
          </a:xfrm>
          <a:custGeom>
            <a:avLst/>
            <a:gdLst>
              <a:gd name="T0" fmla="*/ 559 w 584"/>
              <a:gd name="T1" fmla="*/ 278 h 584"/>
              <a:gd name="T2" fmla="*/ 544 w 584"/>
              <a:gd name="T3" fmla="*/ 200 h 584"/>
              <a:gd name="T4" fmla="*/ 506 w 584"/>
              <a:gd name="T5" fmla="*/ 131 h 584"/>
              <a:gd name="T6" fmla="*/ 454 w 584"/>
              <a:gd name="T7" fmla="*/ 78 h 584"/>
              <a:gd name="T8" fmla="*/ 384 w 584"/>
              <a:gd name="T9" fmla="*/ 40 h 584"/>
              <a:gd name="T10" fmla="*/ 306 w 584"/>
              <a:gd name="T11" fmla="*/ 24 h 584"/>
              <a:gd name="T12" fmla="*/ 226 w 584"/>
              <a:gd name="T13" fmla="*/ 23 h 584"/>
              <a:gd name="T14" fmla="*/ 159 w 584"/>
              <a:gd name="T15" fmla="*/ 0 h 584"/>
              <a:gd name="T16" fmla="*/ 78 w 584"/>
              <a:gd name="T17" fmla="*/ 16 h 584"/>
              <a:gd name="T18" fmla="*/ 17 w 584"/>
              <a:gd name="T19" fmla="*/ 77 h 584"/>
              <a:gd name="T20" fmla="*/ 1 w 584"/>
              <a:gd name="T21" fmla="*/ 158 h 584"/>
              <a:gd name="T22" fmla="*/ 24 w 584"/>
              <a:gd name="T23" fmla="*/ 224 h 584"/>
              <a:gd name="T24" fmla="*/ 25 w 584"/>
              <a:gd name="T25" fmla="*/ 305 h 584"/>
              <a:gd name="T26" fmla="*/ 41 w 584"/>
              <a:gd name="T27" fmla="*/ 383 h 584"/>
              <a:gd name="T28" fmla="*/ 78 w 584"/>
              <a:gd name="T29" fmla="*/ 452 h 584"/>
              <a:gd name="T30" fmla="*/ 132 w 584"/>
              <a:gd name="T31" fmla="*/ 506 h 584"/>
              <a:gd name="T32" fmla="*/ 201 w 584"/>
              <a:gd name="T33" fmla="*/ 543 h 584"/>
              <a:gd name="T34" fmla="*/ 279 w 584"/>
              <a:gd name="T35" fmla="*/ 559 h 584"/>
              <a:gd name="T36" fmla="*/ 360 w 584"/>
              <a:gd name="T37" fmla="*/ 560 h 584"/>
              <a:gd name="T38" fmla="*/ 427 w 584"/>
              <a:gd name="T39" fmla="*/ 583 h 584"/>
              <a:gd name="T40" fmla="*/ 508 w 584"/>
              <a:gd name="T41" fmla="*/ 567 h 584"/>
              <a:gd name="T42" fmla="*/ 568 w 584"/>
              <a:gd name="T43" fmla="*/ 506 h 584"/>
              <a:gd name="T44" fmla="*/ 584 w 584"/>
              <a:gd name="T45" fmla="*/ 425 h 584"/>
              <a:gd name="T46" fmla="*/ 562 w 584"/>
              <a:gd name="T47" fmla="*/ 358 h 584"/>
              <a:gd name="T48" fmla="*/ 401 w 584"/>
              <a:gd name="T49" fmla="*/ 440 h 584"/>
              <a:gd name="T50" fmla="*/ 327 w 584"/>
              <a:gd name="T51" fmla="*/ 466 h 584"/>
              <a:gd name="T52" fmla="*/ 241 w 584"/>
              <a:gd name="T53" fmla="*/ 462 h 584"/>
              <a:gd name="T54" fmla="*/ 170 w 584"/>
              <a:gd name="T55" fmla="*/ 430 h 584"/>
              <a:gd name="T56" fmla="*/ 144 w 584"/>
              <a:gd name="T57" fmla="*/ 383 h 584"/>
              <a:gd name="T58" fmla="*/ 165 w 584"/>
              <a:gd name="T59" fmla="*/ 346 h 584"/>
              <a:gd name="T60" fmla="*/ 202 w 584"/>
              <a:gd name="T61" fmla="*/ 350 h 584"/>
              <a:gd name="T62" fmla="*/ 247 w 584"/>
              <a:gd name="T63" fmla="*/ 390 h 584"/>
              <a:gd name="T64" fmla="*/ 297 w 584"/>
              <a:gd name="T65" fmla="*/ 402 h 584"/>
              <a:gd name="T66" fmla="*/ 348 w 584"/>
              <a:gd name="T67" fmla="*/ 381 h 584"/>
              <a:gd name="T68" fmla="*/ 339 w 584"/>
              <a:gd name="T69" fmla="*/ 345 h 584"/>
              <a:gd name="T70" fmla="*/ 230 w 584"/>
              <a:gd name="T71" fmla="*/ 315 h 584"/>
              <a:gd name="T72" fmla="*/ 179 w 584"/>
              <a:gd name="T73" fmla="*/ 292 h 584"/>
              <a:gd name="T74" fmla="*/ 147 w 584"/>
              <a:gd name="T75" fmla="*/ 249 h 584"/>
              <a:gd name="T76" fmla="*/ 150 w 584"/>
              <a:gd name="T77" fmla="*/ 179 h 584"/>
              <a:gd name="T78" fmla="*/ 201 w 584"/>
              <a:gd name="T79" fmla="*/ 129 h 584"/>
              <a:gd name="T80" fmla="*/ 272 w 584"/>
              <a:gd name="T81" fmla="*/ 112 h 584"/>
              <a:gd name="T82" fmla="*/ 370 w 584"/>
              <a:gd name="T83" fmla="*/ 125 h 584"/>
              <a:gd name="T84" fmla="*/ 422 w 584"/>
              <a:gd name="T85" fmla="*/ 160 h 584"/>
              <a:gd name="T86" fmla="*/ 430 w 584"/>
              <a:gd name="T87" fmla="*/ 192 h 584"/>
              <a:gd name="T88" fmla="*/ 398 w 584"/>
              <a:gd name="T89" fmla="*/ 224 h 584"/>
              <a:gd name="T90" fmla="*/ 364 w 584"/>
              <a:gd name="T91" fmla="*/ 216 h 584"/>
              <a:gd name="T92" fmla="*/ 315 w 584"/>
              <a:gd name="T93" fmla="*/ 185 h 584"/>
              <a:gd name="T94" fmla="*/ 259 w 584"/>
              <a:gd name="T95" fmla="*/ 186 h 584"/>
              <a:gd name="T96" fmla="*/ 239 w 584"/>
              <a:gd name="T97" fmla="*/ 217 h 584"/>
              <a:gd name="T98" fmla="*/ 266 w 584"/>
              <a:gd name="T99" fmla="*/ 240 h 584"/>
              <a:gd name="T100" fmla="*/ 346 w 584"/>
              <a:gd name="T101" fmla="*/ 258 h 584"/>
              <a:gd name="T102" fmla="*/ 408 w 584"/>
              <a:gd name="T103" fmla="*/ 285 h 584"/>
              <a:gd name="T104" fmla="*/ 440 w 584"/>
              <a:gd name="T105" fmla="*/ 321 h 584"/>
              <a:gd name="T106" fmla="*/ 443 w 584"/>
              <a:gd name="T107" fmla="*/ 381 h 5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84" h="584">
                <a:moveTo>
                  <a:pt x="554" y="349"/>
                </a:moveTo>
                <a:lnTo>
                  <a:pt x="557" y="335"/>
                </a:lnTo>
                <a:lnTo>
                  <a:pt x="558" y="319"/>
                </a:lnTo>
                <a:lnTo>
                  <a:pt x="559" y="305"/>
                </a:lnTo>
                <a:lnTo>
                  <a:pt x="560" y="291"/>
                </a:lnTo>
                <a:lnTo>
                  <a:pt x="559" y="278"/>
                </a:lnTo>
                <a:lnTo>
                  <a:pt x="559" y="264"/>
                </a:lnTo>
                <a:lnTo>
                  <a:pt x="557" y="251"/>
                </a:lnTo>
                <a:lnTo>
                  <a:pt x="555" y="239"/>
                </a:lnTo>
                <a:lnTo>
                  <a:pt x="552" y="226"/>
                </a:lnTo>
                <a:lnTo>
                  <a:pt x="549" y="213"/>
                </a:lnTo>
                <a:lnTo>
                  <a:pt x="544" y="200"/>
                </a:lnTo>
                <a:lnTo>
                  <a:pt x="539" y="188"/>
                </a:lnTo>
                <a:lnTo>
                  <a:pt x="533" y="176"/>
                </a:lnTo>
                <a:lnTo>
                  <a:pt x="528" y="164"/>
                </a:lnTo>
                <a:lnTo>
                  <a:pt x="522" y="152"/>
                </a:lnTo>
                <a:lnTo>
                  <a:pt x="514" y="141"/>
                </a:lnTo>
                <a:lnTo>
                  <a:pt x="506" y="131"/>
                </a:lnTo>
                <a:lnTo>
                  <a:pt x="499" y="121"/>
                </a:lnTo>
                <a:lnTo>
                  <a:pt x="490" y="111"/>
                </a:lnTo>
                <a:lnTo>
                  <a:pt x="482" y="102"/>
                </a:lnTo>
                <a:lnTo>
                  <a:pt x="473" y="93"/>
                </a:lnTo>
                <a:lnTo>
                  <a:pt x="463" y="85"/>
                </a:lnTo>
                <a:lnTo>
                  <a:pt x="454" y="78"/>
                </a:lnTo>
                <a:lnTo>
                  <a:pt x="443" y="70"/>
                </a:lnTo>
                <a:lnTo>
                  <a:pt x="432" y="63"/>
                </a:lnTo>
                <a:lnTo>
                  <a:pt x="420" y="56"/>
                </a:lnTo>
                <a:lnTo>
                  <a:pt x="408" y="51"/>
                </a:lnTo>
                <a:lnTo>
                  <a:pt x="396" y="45"/>
                </a:lnTo>
                <a:lnTo>
                  <a:pt x="384" y="40"/>
                </a:lnTo>
                <a:lnTo>
                  <a:pt x="371" y="36"/>
                </a:lnTo>
                <a:lnTo>
                  <a:pt x="359" y="32"/>
                </a:lnTo>
                <a:lnTo>
                  <a:pt x="346" y="29"/>
                </a:lnTo>
                <a:lnTo>
                  <a:pt x="333" y="27"/>
                </a:lnTo>
                <a:lnTo>
                  <a:pt x="320" y="25"/>
                </a:lnTo>
                <a:lnTo>
                  <a:pt x="306" y="24"/>
                </a:lnTo>
                <a:lnTo>
                  <a:pt x="293" y="24"/>
                </a:lnTo>
                <a:lnTo>
                  <a:pt x="279" y="25"/>
                </a:lnTo>
                <a:lnTo>
                  <a:pt x="265" y="26"/>
                </a:lnTo>
                <a:lnTo>
                  <a:pt x="249" y="27"/>
                </a:lnTo>
                <a:lnTo>
                  <a:pt x="235" y="30"/>
                </a:lnTo>
                <a:lnTo>
                  <a:pt x="226" y="23"/>
                </a:lnTo>
                <a:lnTo>
                  <a:pt x="215" y="16"/>
                </a:lnTo>
                <a:lnTo>
                  <a:pt x="204" y="12"/>
                </a:lnTo>
                <a:lnTo>
                  <a:pt x="193" y="7"/>
                </a:lnTo>
                <a:lnTo>
                  <a:pt x="181" y="4"/>
                </a:lnTo>
                <a:lnTo>
                  <a:pt x="171" y="1"/>
                </a:lnTo>
                <a:lnTo>
                  <a:pt x="159" y="0"/>
                </a:lnTo>
                <a:lnTo>
                  <a:pt x="146" y="0"/>
                </a:lnTo>
                <a:lnTo>
                  <a:pt x="132" y="0"/>
                </a:lnTo>
                <a:lnTo>
                  <a:pt x="117" y="2"/>
                </a:lnTo>
                <a:lnTo>
                  <a:pt x="104" y="5"/>
                </a:lnTo>
                <a:lnTo>
                  <a:pt x="91" y="11"/>
                </a:lnTo>
                <a:lnTo>
                  <a:pt x="78" y="16"/>
                </a:lnTo>
                <a:lnTo>
                  <a:pt x="66" y="24"/>
                </a:lnTo>
                <a:lnTo>
                  <a:pt x="54" y="32"/>
                </a:lnTo>
                <a:lnTo>
                  <a:pt x="43" y="42"/>
                </a:lnTo>
                <a:lnTo>
                  <a:pt x="32" y="53"/>
                </a:lnTo>
                <a:lnTo>
                  <a:pt x="24" y="65"/>
                </a:lnTo>
                <a:lnTo>
                  <a:pt x="17" y="77"/>
                </a:lnTo>
                <a:lnTo>
                  <a:pt x="11" y="90"/>
                </a:lnTo>
                <a:lnTo>
                  <a:pt x="6" y="102"/>
                </a:lnTo>
                <a:lnTo>
                  <a:pt x="3" y="116"/>
                </a:lnTo>
                <a:lnTo>
                  <a:pt x="1" y="131"/>
                </a:lnTo>
                <a:lnTo>
                  <a:pt x="0" y="146"/>
                </a:lnTo>
                <a:lnTo>
                  <a:pt x="1" y="158"/>
                </a:lnTo>
                <a:lnTo>
                  <a:pt x="2" y="169"/>
                </a:lnTo>
                <a:lnTo>
                  <a:pt x="4" y="181"/>
                </a:lnTo>
                <a:lnTo>
                  <a:pt x="8" y="192"/>
                </a:lnTo>
                <a:lnTo>
                  <a:pt x="12" y="204"/>
                </a:lnTo>
                <a:lnTo>
                  <a:pt x="17" y="214"/>
                </a:lnTo>
                <a:lnTo>
                  <a:pt x="24" y="224"/>
                </a:lnTo>
                <a:lnTo>
                  <a:pt x="30" y="234"/>
                </a:lnTo>
                <a:lnTo>
                  <a:pt x="28" y="249"/>
                </a:lnTo>
                <a:lnTo>
                  <a:pt x="26" y="263"/>
                </a:lnTo>
                <a:lnTo>
                  <a:pt x="25" y="277"/>
                </a:lnTo>
                <a:lnTo>
                  <a:pt x="25" y="291"/>
                </a:lnTo>
                <a:lnTo>
                  <a:pt x="25" y="305"/>
                </a:lnTo>
                <a:lnTo>
                  <a:pt x="26" y="318"/>
                </a:lnTo>
                <a:lnTo>
                  <a:pt x="27" y="331"/>
                </a:lnTo>
                <a:lnTo>
                  <a:pt x="30" y="344"/>
                </a:lnTo>
                <a:lnTo>
                  <a:pt x="32" y="357"/>
                </a:lnTo>
                <a:lnTo>
                  <a:pt x="37" y="370"/>
                </a:lnTo>
                <a:lnTo>
                  <a:pt x="41" y="383"/>
                </a:lnTo>
                <a:lnTo>
                  <a:pt x="45" y="396"/>
                </a:lnTo>
                <a:lnTo>
                  <a:pt x="51" y="408"/>
                </a:lnTo>
                <a:lnTo>
                  <a:pt x="57" y="420"/>
                </a:lnTo>
                <a:lnTo>
                  <a:pt x="64" y="431"/>
                </a:lnTo>
                <a:lnTo>
                  <a:pt x="70" y="442"/>
                </a:lnTo>
                <a:lnTo>
                  <a:pt x="78" y="452"/>
                </a:lnTo>
                <a:lnTo>
                  <a:pt x="85" y="462"/>
                </a:lnTo>
                <a:lnTo>
                  <a:pt x="94" y="472"/>
                </a:lnTo>
                <a:lnTo>
                  <a:pt x="103" y="481"/>
                </a:lnTo>
                <a:lnTo>
                  <a:pt x="112" y="490"/>
                </a:lnTo>
                <a:lnTo>
                  <a:pt x="122" y="499"/>
                </a:lnTo>
                <a:lnTo>
                  <a:pt x="132" y="506"/>
                </a:lnTo>
                <a:lnTo>
                  <a:pt x="143" y="514"/>
                </a:lnTo>
                <a:lnTo>
                  <a:pt x="153" y="520"/>
                </a:lnTo>
                <a:lnTo>
                  <a:pt x="164" y="527"/>
                </a:lnTo>
                <a:lnTo>
                  <a:pt x="176" y="533"/>
                </a:lnTo>
                <a:lnTo>
                  <a:pt x="188" y="539"/>
                </a:lnTo>
                <a:lnTo>
                  <a:pt x="201" y="543"/>
                </a:lnTo>
                <a:lnTo>
                  <a:pt x="214" y="547"/>
                </a:lnTo>
                <a:lnTo>
                  <a:pt x="226" y="552"/>
                </a:lnTo>
                <a:lnTo>
                  <a:pt x="239" y="554"/>
                </a:lnTo>
                <a:lnTo>
                  <a:pt x="253" y="557"/>
                </a:lnTo>
                <a:lnTo>
                  <a:pt x="266" y="558"/>
                </a:lnTo>
                <a:lnTo>
                  <a:pt x="279" y="559"/>
                </a:lnTo>
                <a:lnTo>
                  <a:pt x="293" y="559"/>
                </a:lnTo>
                <a:lnTo>
                  <a:pt x="307" y="559"/>
                </a:lnTo>
                <a:lnTo>
                  <a:pt x="321" y="558"/>
                </a:lnTo>
                <a:lnTo>
                  <a:pt x="335" y="556"/>
                </a:lnTo>
                <a:lnTo>
                  <a:pt x="350" y="554"/>
                </a:lnTo>
                <a:lnTo>
                  <a:pt x="360" y="560"/>
                </a:lnTo>
                <a:lnTo>
                  <a:pt x="369" y="567"/>
                </a:lnTo>
                <a:lnTo>
                  <a:pt x="380" y="572"/>
                </a:lnTo>
                <a:lnTo>
                  <a:pt x="391" y="576"/>
                </a:lnTo>
                <a:lnTo>
                  <a:pt x="403" y="580"/>
                </a:lnTo>
                <a:lnTo>
                  <a:pt x="415" y="582"/>
                </a:lnTo>
                <a:lnTo>
                  <a:pt x="427" y="583"/>
                </a:lnTo>
                <a:lnTo>
                  <a:pt x="438" y="584"/>
                </a:lnTo>
                <a:lnTo>
                  <a:pt x="454" y="583"/>
                </a:lnTo>
                <a:lnTo>
                  <a:pt x="468" y="581"/>
                </a:lnTo>
                <a:lnTo>
                  <a:pt x="482" y="578"/>
                </a:lnTo>
                <a:lnTo>
                  <a:pt x="495" y="573"/>
                </a:lnTo>
                <a:lnTo>
                  <a:pt x="508" y="567"/>
                </a:lnTo>
                <a:lnTo>
                  <a:pt x="519" y="560"/>
                </a:lnTo>
                <a:lnTo>
                  <a:pt x="530" y="551"/>
                </a:lnTo>
                <a:lnTo>
                  <a:pt x="542" y="541"/>
                </a:lnTo>
                <a:lnTo>
                  <a:pt x="552" y="530"/>
                </a:lnTo>
                <a:lnTo>
                  <a:pt x="560" y="518"/>
                </a:lnTo>
                <a:lnTo>
                  <a:pt x="568" y="506"/>
                </a:lnTo>
                <a:lnTo>
                  <a:pt x="573" y="493"/>
                </a:lnTo>
                <a:lnTo>
                  <a:pt x="579" y="480"/>
                </a:lnTo>
                <a:lnTo>
                  <a:pt x="582" y="466"/>
                </a:lnTo>
                <a:lnTo>
                  <a:pt x="584" y="452"/>
                </a:lnTo>
                <a:lnTo>
                  <a:pt x="584" y="437"/>
                </a:lnTo>
                <a:lnTo>
                  <a:pt x="584" y="425"/>
                </a:lnTo>
                <a:lnTo>
                  <a:pt x="583" y="413"/>
                </a:lnTo>
                <a:lnTo>
                  <a:pt x="580" y="402"/>
                </a:lnTo>
                <a:lnTo>
                  <a:pt x="577" y="391"/>
                </a:lnTo>
                <a:lnTo>
                  <a:pt x="572" y="380"/>
                </a:lnTo>
                <a:lnTo>
                  <a:pt x="567" y="369"/>
                </a:lnTo>
                <a:lnTo>
                  <a:pt x="562" y="358"/>
                </a:lnTo>
                <a:lnTo>
                  <a:pt x="554" y="349"/>
                </a:lnTo>
                <a:close/>
                <a:moveTo>
                  <a:pt x="434" y="405"/>
                </a:moveTo>
                <a:lnTo>
                  <a:pt x="427" y="416"/>
                </a:lnTo>
                <a:lnTo>
                  <a:pt x="419" y="425"/>
                </a:lnTo>
                <a:lnTo>
                  <a:pt x="410" y="434"/>
                </a:lnTo>
                <a:lnTo>
                  <a:pt x="401" y="440"/>
                </a:lnTo>
                <a:lnTo>
                  <a:pt x="390" y="447"/>
                </a:lnTo>
                <a:lnTo>
                  <a:pt x="378" y="452"/>
                </a:lnTo>
                <a:lnTo>
                  <a:pt x="366" y="458"/>
                </a:lnTo>
                <a:lnTo>
                  <a:pt x="353" y="461"/>
                </a:lnTo>
                <a:lnTo>
                  <a:pt x="341" y="464"/>
                </a:lnTo>
                <a:lnTo>
                  <a:pt x="327" y="466"/>
                </a:lnTo>
                <a:lnTo>
                  <a:pt x="314" y="467"/>
                </a:lnTo>
                <a:lnTo>
                  <a:pt x="300" y="468"/>
                </a:lnTo>
                <a:lnTo>
                  <a:pt x="284" y="467"/>
                </a:lnTo>
                <a:lnTo>
                  <a:pt x="269" y="466"/>
                </a:lnTo>
                <a:lnTo>
                  <a:pt x="255" y="464"/>
                </a:lnTo>
                <a:lnTo>
                  <a:pt x="241" y="462"/>
                </a:lnTo>
                <a:lnTo>
                  <a:pt x="227" y="459"/>
                </a:lnTo>
                <a:lnTo>
                  <a:pt x="214" y="454"/>
                </a:lnTo>
                <a:lnTo>
                  <a:pt x="202" y="449"/>
                </a:lnTo>
                <a:lnTo>
                  <a:pt x="190" y="444"/>
                </a:lnTo>
                <a:lnTo>
                  <a:pt x="179" y="437"/>
                </a:lnTo>
                <a:lnTo>
                  <a:pt x="170" y="430"/>
                </a:lnTo>
                <a:lnTo>
                  <a:pt x="161" y="423"/>
                </a:lnTo>
                <a:lnTo>
                  <a:pt x="154" y="416"/>
                </a:lnTo>
                <a:lnTo>
                  <a:pt x="150" y="408"/>
                </a:lnTo>
                <a:lnTo>
                  <a:pt x="146" y="400"/>
                </a:lnTo>
                <a:lnTo>
                  <a:pt x="144" y="392"/>
                </a:lnTo>
                <a:lnTo>
                  <a:pt x="144" y="383"/>
                </a:lnTo>
                <a:lnTo>
                  <a:pt x="144" y="376"/>
                </a:lnTo>
                <a:lnTo>
                  <a:pt x="146" y="368"/>
                </a:lnTo>
                <a:lnTo>
                  <a:pt x="149" y="361"/>
                </a:lnTo>
                <a:lnTo>
                  <a:pt x="153" y="355"/>
                </a:lnTo>
                <a:lnTo>
                  <a:pt x="159" y="350"/>
                </a:lnTo>
                <a:lnTo>
                  <a:pt x="165" y="346"/>
                </a:lnTo>
                <a:lnTo>
                  <a:pt x="173" y="344"/>
                </a:lnTo>
                <a:lnTo>
                  <a:pt x="181" y="343"/>
                </a:lnTo>
                <a:lnTo>
                  <a:pt x="187" y="343"/>
                </a:lnTo>
                <a:lnTo>
                  <a:pt x="192" y="345"/>
                </a:lnTo>
                <a:lnTo>
                  <a:pt x="198" y="346"/>
                </a:lnTo>
                <a:lnTo>
                  <a:pt x="202" y="350"/>
                </a:lnTo>
                <a:lnTo>
                  <a:pt x="212" y="356"/>
                </a:lnTo>
                <a:lnTo>
                  <a:pt x="219" y="364"/>
                </a:lnTo>
                <a:lnTo>
                  <a:pt x="228" y="372"/>
                </a:lnTo>
                <a:lnTo>
                  <a:pt x="236" y="381"/>
                </a:lnTo>
                <a:lnTo>
                  <a:pt x="242" y="385"/>
                </a:lnTo>
                <a:lnTo>
                  <a:pt x="247" y="390"/>
                </a:lnTo>
                <a:lnTo>
                  <a:pt x="255" y="393"/>
                </a:lnTo>
                <a:lnTo>
                  <a:pt x="261" y="396"/>
                </a:lnTo>
                <a:lnTo>
                  <a:pt x="270" y="398"/>
                </a:lnTo>
                <a:lnTo>
                  <a:pt x="279" y="400"/>
                </a:lnTo>
                <a:lnTo>
                  <a:pt x="287" y="402"/>
                </a:lnTo>
                <a:lnTo>
                  <a:pt x="297" y="402"/>
                </a:lnTo>
                <a:lnTo>
                  <a:pt x="308" y="402"/>
                </a:lnTo>
                <a:lnTo>
                  <a:pt x="319" y="399"/>
                </a:lnTo>
                <a:lnTo>
                  <a:pt x="328" y="396"/>
                </a:lnTo>
                <a:lnTo>
                  <a:pt x="337" y="392"/>
                </a:lnTo>
                <a:lnTo>
                  <a:pt x="343" y="388"/>
                </a:lnTo>
                <a:lnTo>
                  <a:pt x="348" y="381"/>
                </a:lnTo>
                <a:lnTo>
                  <a:pt x="351" y="375"/>
                </a:lnTo>
                <a:lnTo>
                  <a:pt x="352" y="368"/>
                </a:lnTo>
                <a:lnTo>
                  <a:pt x="351" y="361"/>
                </a:lnTo>
                <a:lnTo>
                  <a:pt x="349" y="354"/>
                </a:lnTo>
                <a:lnTo>
                  <a:pt x="344" y="350"/>
                </a:lnTo>
                <a:lnTo>
                  <a:pt x="339" y="345"/>
                </a:lnTo>
                <a:lnTo>
                  <a:pt x="334" y="342"/>
                </a:lnTo>
                <a:lnTo>
                  <a:pt x="325" y="339"/>
                </a:lnTo>
                <a:lnTo>
                  <a:pt x="312" y="336"/>
                </a:lnTo>
                <a:lnTo>
                  <a:pt x="297" y="331"/>
                </a:lnTo>
                <a:lnTo>
                  <a:pt x="242" y="317"/>
                </a:lnTo>
                <a:lnTo>
                  <a:pt x="230" y="315"/>
                </a:lnTo>
                <a:lnTo>
                  <a:pt x="220" y="312"/>
                </a:lnTo>
                <a:lnTo>
                  <a:pt x="211" y="309"/>
                </a:lnTo>
                <a:lnTo>
                  <a:pt x="202" y="305"/>
                </a:lnTo>
                <a:lnTo>
                  <a:pt x="194" y="301"/>
                </a:lnTo>
                <a:lnTo>
                  <a:pt x="187" y="297"/>
                </a:lnTo>
                <a:lnTo>
                  <a:pt x="179" y="292"/>
                </a:lnTo>
                <a:lnTo>
                  <a:pt x="172" y="287"/>
                </a:lnTo>
                <a:lnTo>
                  <a:pt x="165" y="281"/>
                </a:lnTo>
                <a:lnTo>
                  <a:pt x="160" y="274"/>
                </a:lnTo>
                <a:lnTo>
                  <a:pt x="154" y="267"/>
                </a:lnTo>
                <a:lnTo>
                  <a:pt x="150" y="258"/>
                </a:lnTo>
                <a:lnTo>
                  <a:pt x="147" y="249"/>
                </a:lnTo>
                <a:lnTo>
                  <a:pt x="145" y="240"/>
                </a:lnTo>
                <a:lnTo>
                  <a:pt x="144" y="229"/>
                </a:lnTo>
                <a:lnTo>
                  <a:pt x="144" y="218"/>
                </a:lnTo>
                <a:lnTo>
                  <a:pt x="144" y="204"/>
                </a:lnTo>
                <a:lnTo>
                  <a:pt x="147" y="191"/>
                </a:lnTo>
                <a:lnTo>
                  <a:pt x="150" y="179"/>
                </a:lnTo>
                <a:lnTo>
                  <a:pt x="155" y="168"/>
                </a:lnTo>
                <a:lnTo>
                  <a:pt x="163" y="159"/>
                </a:lnTo>
                <a:lnTo>
                  <a:pt x="171" y="150"/>
                </a:lnTo>
                <a:lnTo>
                  <a:pt x="179" y="142"/>
                </a:lnTo>
                <a:lnTo>
                  <a:pt x="190" y="136"/>
                </a:lnTo>
                <a:lnTo>
                  <a:pt x="201" y="129"/>
                </a:lnTo>
                <a:lnTo>
                  <a:pt x="212" y="125"/>
                </a:lnTo>
                <a:lnTo>
                  <a:pt x="224" y="121"/>
                </a:lnTo>
                <a:lnTo>
                  <a:pt x="235" y="118"/>
                </a:lnTo>
                <a:lnTo>
                  <a:pt x="247" y="115"/>
                </a:lnTo>
                <a:lnTo>
                  <a:pt x="260" y="113"/>
                </a:lnTo>
                <a:lnTo>
                  <a:pt x="272" y="112"/>
                </a:lnTo>
                <a:lnTo>
                  <a:pt x="285" y="112"/>
                </a:lnTo>
                <a:lnTo>
                  <a:pt x="303" y="112"/>
                </a:lnTo>
                <a:lnTo>
                  <a:pt x="321" y="114"/>
                </a:lnTo>
                <a:lnTo>
                  <a:pt x="338" y="116"/>
                </a:lnTo>
                <a:lnTo>
                  <a:pt x="354" y="121"/>
                </a:lnTo>
                <a:lnTo>
                  <a:pt x="370" y="125"/>
                </a:lnTo>
                <a:lnTo>
                  <a:pt x="384" y="132"/>
                </a:lnTo>
                <a:lnTo>
                  <a:pt x="397" y="138"/>
                </a:lnTo>
                <a:lnTo>
                  <a:pt x="409" y="146"/>
                </a:lnTo>
                <a:lnTo>
                  <a:pt x="414" y="150"/>
                </a:lnTo>
                <a:lnTo>
                  <a:pt x="418" y="155"/>
                </a:lnTo>
                <a:lnTo>
                  <a:pt x="422" y="160"/>
                </a:lnTo>
                <a:lnTo>
                  <a:pt x="424" y="164"/>
                </a:lnTo>
                <a:lnTo>
                  <a:pt x="427" y="168"/>
                </a:lnTo>
                <a:lnTo>
                  <a:pt x="429" y="174"/>
                </a:lnTo>
                <a:lnTo>
                  <a:pt x="430" y="179"/>
                </a:lnTo>
                <a:lnTo>
                  <a:pt x="430" y="185"/>
                </a:lnTo>
                <a:lnTo>
                  <a:pt x="430" y="192"/>
                </a:lnTo>
                <a:lnTo>
                  <a:pt x="428" y="200"/>
                </a:lnTo>
                <a:lnTo>
                  <a:pt x="424" y="207"/>
                </a:lnTo>
                <a:lnTo>
                  <a:pt x="419" y="214"/>
                </a:lnTo>
                <a:lnTo>
                  <a:pt x="414" y="219"/>
                </a:lnTo>
                <a:lnTo>
                  <a:pt x="407" y="222"/>
                </a:lnTo>
                <a:lnTo>
                  <a:pt x="398" y="224"/>
                </a:lnTo>
                <a:lnTo>
                  <a:pt x="391" y="226"/>
                </a:lnTo>
                <a:lnTo>
                  <a:pt x="386" y="226"/>
                </a:lnTo>
                <a:lnTo>
                  <a:pt x="381" y="224"/>
                </a:lnTo>
                <a:lnTo>
                  <a:pt x="377" y="223"/>
                </a:lnTo>
                <a:lnTo>
                  <a:pt x="373" y="221"/>
                </a:lnTo>
                <a:lnTo>
                  <a:pt x="364" y="216"/>
                </a:lnTo>
                <a:lnTo>
                  <a:pt x="357" y="209"/>
                </a:lnTo>
                <a:lnTo>
                  <a:pt x="350" y="204"/>
                </a:lnTo>
                <a:lnTo>
                  <a:pt x="342" y="197"/>
                </a:lnTo>
                <a:lnTo>
                  <a:pt x="334" y="191"/>
                </a:lnTo>
                <a:lnTo>
                  <a:pt x="322" y="187"/>
                </a:lnTo>
                <a:lnTo>
                  <a:pt x="315" y="185"/>
                </a:lnTo>
                <a:lnTo>
                  <a:pt x="308" y="182"/>
                </a:lnTo>
                <a:lnTo>
                  <a:pt x="300" y="182"/>
                </a:lnTo>
                <a:lnTo>
                  <a:pt x="293" y="181"/>
                </a:lnTo>
                <a:lnTo>
                  <a:pt x="280" y="182"/>
                </a:lnTo>
                <a:lnTo>
                  <a:pt x="269" y="183"/>
                </a:lnTo>
                <a:lnTo>
                  <a:pt x="259" y="186"/>
                </a:lnTo>
                <a:lnTo>
                  <a:pt x="252" y="189"/>
                </a:lnTo>
                <a:lnTo>
                  <a:pt x="245" y="193"/>
                </a:lnTo>
                <a:lnTo>
                  <a:pt x="242" y="199"/>
                </a:lnTo>
                <a:lnTo>
                  <a:pt x="239" y="204"/>
                </a:lnTo>
                <a:lnTo>
                  <a:pt x="238" y="212"/>
                </a:lnTo>
                <a:lnTo>
                  <a:pt x="239" y="217"/>
                </a:lnTo>
                <a:lnTo>
                  <a:pt x="241" y="222"/>
                </a:lnTo>
                <a:lnTo>
                  <a:pt x="244" y="227"/>
                </a:lnTo>
                <a:lnTo>
                  <a:pt x="247" y="230"/>
                </a:lnTo>
                <a:lnTo>
                  <a:pt x="252" y="233"/>
                </a:lnTo>
                <a:lnTo>
                  <a:pt x="258" y="236"/>
                </a:lnTo>
                <a:lnTo>
                  <a:pt x="266" y="240"/>
                </a:lnTo>
                <a:lnTo>
                  <a:pt x="272" y="241"/>
                </a:lnTo>
                <a:lnTo>
                  <a:pt x="279" y="243"/>
                </a:lnTo>
                <a:lnTo>
                  <a:pt x="288" y="245"/>
                </a:lnTo>
                <a:lnTo>
                  <a:pt x="328" y="254"/>
                </a:lnTo>
                <a:lnTo>
                  <a:pt x="337" y="256"/>
                </a:lnTo>
                <a:lnTo>
                  <a:pt x="346" y="258"/>
                </a:lnTo>
                <a:lnTo>
                  <a:pt x="354" y="260"/>
                </a:lnTo>
                <a:lnTo>
                  <a:pt x="362" y="262"/>
                </a:lnTo>
                <a:lnTo>
                  <a:pt x="377" y="269"/>
                </a:lnTo>
                <a:lnTo>
                  <a:pt x="393" y="275"/>
                </a:lnTo>
                <a:lnTo>
                  <a:pt x="401" y="280"/>
                </a:lnTo>
                <a:lnTo>
                  <a:pt x="408" y="285"/>
                </a:lnTo>
                <a:lnTo>
                  <a:pt x="415" y="289"/>
                </a:lnTo>
                <a:lnTo>
                  <a:pt x="420" y="295"/>
                </a:lnTo>
                <a:lnTo>
                  <a:pt x="425" y="300"/>
                </a:lnTo>
                <a:lnTo>
                  <a:pt x="431" y="305"/>
                </a:lnTo>
                <a:lnTo>
                  <a:pt x="435" y="313"/>
                </a:lnTo>
                <a:lnTo>
                  <a:pt x="440" y="321"/>
                </a:lnTo>
                <a:lnTo>
                  <a:pt x="443" y="328"/>
                </a:lnTo>
                <a:lnTo>
                  <a:pt x="445" y="337"/>
                </a:lnTo>
                <a:lnTo>
                  <a:pt x="446" y="345"/>
                </a:lnTo>
                <a:lnTo>
                  <a:pt x="446" y="355"/>
                </a:lnTo>
                <a:lnTo>
                  <a:pt x="446" y="369"/>
                </a:lnTo>
                <a:lnTo>
                  <a:pt x="443" y="381"/>
                </a:lnTo>
                <a:lnTo>
                  <a:pt x="440" y="394"/>
                </a:lnTo>
                <a:lnTo>
                  <a:pt x="434" y="405"/>
                </a:lnTo>
                <a:close/>
              </a:path>
            </a:pathLst>
          </a:custGeom>
          <a:solidFill>
            <a:schemeClr val="accent1"/>
          </a:solidFill>
          <a:ln>
            <a:noFill/>
          </a:ln>
        </p:spPr>
        <p:txBody>
          <a:bodyPr vert="horz" wrap="square" lIns="243792" tIns="121896" rIns="243792" bIns="121896" numCol="1" anchor="t" anchorCtr="0" compatLnSpc="1">
            <a:prstTxWarp prst="textNoShape">
              <a:avLst/>
            </a:prstTxWarp>
          </a:bodyPr>
          <a:lstStyle/>
          <a:p>
            <a:endParaRPr lang="ru-RU" sz="2400"/>
          </a:p>
        </p:txBody>
      </p:sp>
      <p:sp>
        <p:nvSpPr>
          <p:cNvPr id="85" name="Freeform 88"/>
          <p:cNvSpPr>
            <a:spLocks noEditPoints="1"/>
          </p:cNvSpPr>
          <p:nvPr/>
        </p:nvSpPr>
        <p:spPr bwMode="auto">
          <a:xfrm>
            <a:off x="1561797" y="3639181"/>
            <a:ext cx="876130" cy="876130"/>
          </a:xfrm>
          <a:custGeom>
            <a:avLst/>
            <a:gdLst>
              <a:gd name="T0" fmla="*/ 613 w 622"/>
              <a:gd name="T1" fmla="*/ 1 h 621"/>
              <a:gd name="T2" fmla="*/ 609 w 622"/>
              <a:gd name="T3" fmla="*/ 0 h 621"/>
              <a:gd name="T4" fmla="*/ 561 w 622"/>
              <a:gd name="T5" fmla="*/ 1 h 621"/>
              <a:gd name="T6" fmla="*/ 518 w 622"/>
              <a:gd name="T7" fmla="*/ 6 h 621"/>
              <a:gd name="T8" fmla="*/ 479 w 622"/>
              <a:gd name="T9" fmla="*/ 15 h 621"/>
              <a:gd name="T10" fmla="*/ 444 w 622"/>
              <a:gd name="T11" fmla="*/ 27 h 621"/>
              <a:gd name="T12" fmla="*/ 412 w 622"/>
              <a:gd name="T13" fmla="*/ 43 h 621"/>
              <a:gd name="T14" fmla="*/ 378 w 622"/>
              <a:gd name="T15" fmla="*/ 64 h 621"/>
              <a:gd name="T16" fmla="*/ 344 w 622"/>
              <a:gd name="T17" fmla="*/ 91 h 621"/>
              <a:gd name="T18" fmla="*/ 308 w 622"/>
              <a:gd name="T19" fmla="*/ 125 h 621"/>
              <a:gd name="T20" fmla="*/ 276 w 622"/>
              <a:gd name="T21" fmla="*/ 158 h 621"/>
              <a:gd name="T22" fmla="*/ 241 w 622"/>
              <a:gd name="T23" fmla="*/ 198 h 621"/>
              <a:gd name="T24" fmla="*/ 95 w 622"/>
              <a:gd name="T25" fmla="*/ 207 h 621"/>
              <a:gd name="T26" fmla="*/ 89 w 622"/>
              <a:gd name="T27" fmla="*/ 210 h 621"/>
              <a:gd name="T28" fmla="*/ 2 w 622"/>
              <a:gd name="T29" fmla="*/ 358 h 621"/>
              <a:gd name="T30" fmla="*/ 0 w 622"/>
              <a:gd name="T31" fmla="*/ 365 h 621"/>
              <a:gd name="T32" fmla="*/ 4 w 622"/>
              <a:gd name="T33" fmla="*/ 373 h 621"/>
              <a:gd name="T34" fmla="*/ 32 w 622"/>
              <a:gd name="T35" fmla="*/ 400 h 621"/>
              <a:gd name="T36" fmla="*/ 38 w 622"/>
              <a:gd name="T37" fmla="*/ 401 h 621"/>
              <a:gd name="T38" fmla="*/ 145 w 622"/>
              <a:gd name="T39" fmla="*/ 369 h 621"/>
              <a:gd name="T40" fmla="*/ 220 w 622"/>
              <a:gd name="T41" fmla="*/ 581 h 621"/>
              <a:gd name="T42" fmla="*/ 220 w 622"/>
              <a:gd name="T43" fmla="*/ 587 h 621"/>
              <a:gd name="T44" fmla="*/ 223 w 622"/>
              <a:gd name="T45" fmla="*/ 592 h 621"/>
              <a:gd name="T46" fmla="*/ 251 w 622"/>
              <a:gd name="T47" fmla="*/ 619 h 621"/>
              <a:gd name="T48" fmla="*/ 260 w 622"/>
              <a:gd name="T49" fmla="*/ 619 h 621"/>
              <a:gd name="T50" fmla="*/ 408 w 622"/>
              <a:gd name="T51" fmla="*/ 533 h 621"/>
              <a:gd name="T52" fmla="*/ 412 w 622"/>
              <a:gd name="T53" fmla="*/ 529 h 621"/>
              <a:gd name="T54" fmla="*/ 414 w 622"/>
              <a:gd name="T55" fmla="*/ 523 h 621"/>
              <a:gd name="T56" fmla="*/ 443 w 622"/>
              <a:gd name="T57" fmla="*/ 361 h 621"/>
              <a:gd name="T58" fmla="*/ 480 w 622"/>
              <a:gd name="T59" fmla="*/ 328 h 621"/>
              <a:gd name="T60" fmla="*/ 513 w 622"/>
              <a:gd name="T61" fmla="*/ 296 h 621"/>
              <a:gd name="T62" fmla="*/ 542 w 622"/>
              <a:gd name="T63" fmla="*/ 261 h 621"/>
              <a:gd name="T64" fmla="*/ 565 w 622"/>
              <a:gd name="T65" fmla="*/ 227 h 621"/>
              <a:gd name="T66" fmla="*/ 585 w 622"/>
              <a:gd name="T67" fmla="*/ 193 h 621"/>
              <a:gd name="T68" fmla="*/ 599 w 622"/>
              <a:gd name="T69" fmla="*/ 157 h 621"/>
              <a:gd name="T70" fmla="*/ 610 w 622"/>
              <a:gd name="T71" fmla="*/ 120 h 621"/>
              <a:gd name="T72" fmla="*/ 617 w 622"/>
              <a:gd name="T73" fmla="*/ 80 h 621"/>
              <a:gd name="T74" fmla="*/ 621 w 622"/>
              <a:gd name="T75" fmla="*/ 35 h 621"/>
              <a:gd name="T76" fmla="*/ 621 w 622"/>
              <a:gd name="T77" fmla="*/ 7 h 621"/>
              <a:gd name="T78" fmla="*/ 525 w 622"/>
              <a:gd name="T79" fmla="*/ 147 h 621"/>
              <a:gd name="T80" fmla="*/ 514 w 622"/>
              <a:gd name="T81" fmla="*/ 155 h 621"/>
              <a:gd name="T82" fmla="*/ 500 w 622"/>
              <a:gd name="T83" fmla="*/ 157 h 621"/>
              <a:gd name="T84" fmla="*/ 486 w 622"/>
              <a:gd name="T85" fmla="*/ 155 h 621"/>
              <a:gd name="T86" fmla="*/ 474 w 622"/>
              <a:gd name="T87" fmla="*/ 147 h 621"/>
              <a:gd name="T88" fmla="*/ 466 w 622"/>
              <a:gd name="T89" fmla="*/ 136 h 621"/>
              <a:gd name="T90" fmla="*/ 463 w 622"/>
              <a:gd name="T91" fmla="*/ 122 h 621"/>
              <a:gd name="T92" fmla="*/ 466 w 622"/>
              <a:gd name="T93" fmla="*/ 107 h 621"/>
              <a:gd name="T94" fmla="*/ 474 w 622"/>
              <a:gd name="T95" fmla="*/ 96 h 621"/>
              <a:gd name="T96" fmla="*/ 486 w 622"/>
              <a:gd name="T97" fmla="*/ 87 h 621"/>
              <a:gd name="T98" fmla="*/ 500 w 622"/>
              <a:gd name="T99" fmla="*/ 85 h 621"/>
              <a:gd name="T100" fmla="*/ 514 w 622"/>
              <a:gd name="T101" fmla="*/ 87 h 621"/>
              <a:gd name="T102" fmla="*/ 525 w 622"/>
              <a:gd name="T103" fmla="*/ 96 h 621"/>
              <a:gd name="T104" fmla="*/ 533 w 622"/>
              <a:gd name="T105" fmla="*/ 107 h 621"/>
              <a:gd name="T106" fmla="*/ 536 w 622"/>
              <a:gd name="T107" fmla="*/ 122 h 621"/>
              <a:gd name="T108" fmla="*/ 533 w 622"/>
              <a:gd name="T109" fmla="*/ 136 h 621"/>
              <a:gd name="T110" fmla="*/ 525 w 622"/>
              <a:gd name="T111" fmla="*/ 147 h 6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622" h="621">
                <a:moveTo>
                  <a:pt x="617" y="3"/>
                </a:moveTo>
                <a:lnTo>
                  <a:pt x="613" y="1"/>
                </a:lnTo>
                <a:lnTo>
                  <a:pt x="609" y="0"/>
                </a:lnTo>
                <a:lnTo>
                  <a:pt x="609" y="0"/>
                </a:lnTo>
                <a:lnTo>
                  <a:pt x="584" y="0"/>
                </a:lnTo>
                <a:lnTo>
                  <a:pt x="561" y="1"/>
                </a:lnTo>
                <a:lnTo>
                  <a:pt x="538" y="3"/>
                </a:lnTo>
                <a:lnTo>
                  <a:pt x="518" y="6"/>
                </a:lnTo>
                <a:lnTo>
                  <a:pt x="497" y="10"/>
                </a:lnTo>
                <a:lnTo>
                  <a:pt x="479" y="15"/>
                </a:lnTo>
                <a:lnTo>
                  <a:pt x="461" y="20"/>
                </a:lnTo>
                <a:lnTo>
                  <a:pt x="444" y="27"/>
                </a:lnTo>
                <a:lnTo>
                  <a:pt x="428" y="34"/>
                </a:lnTo>
                <a:lnTo>
                  <a:pt x="412" y="43"/>
                </a:lnTo>
                <a:lnTo>
                  <a:pt x="395" y="53"/>
                </a:lnTo>
                <a:lnTo>
                  <a:pt x="378" y="64"/>
                </a:lnTo>
                <a:lnTo>
                  <a:pt x="361" y="77"/>
                </a:lnTo>
                <a:lnTo>
                  <a:pt x="344" y="91"/>
                </a:lnTo>
                <a:lnTo>
                  <a:pt x="326" y="108"/>
                </a:lnTo>
                <a:lnTo>
                  <a:pt x="308" y="125"/>
                </a:lnTo>
                <a:lnTo>
                  <a:pt x="292" y="141"/>
                </a:lnTo>
                <a:lnTo>
                  <a:pt x="276" y="158"/>
                </a:lnTo>
                <a:lnTo>
                  <a:pt x="259" y="178"/>
                </a:lnTo>
                <a:lnTo>
                  <a:pt x="241" y="198"/>
                </a:lnTo>
                <a:lnTo>
                  <a:pt x="97" y="206"/>
                </a:lnTo>
                <a:lnTo>
                  <a:pt x="95" y="207"/>
                </a:lnTo>
                <a:lnTo>
                  <a:pt x="91" y="208"/>
                </a:lnTo>
                <a:lnTo>
                  <a:pt x="89" y="210"/>
                </a:lnTo>
                <a:lnTo>
                  <a:pt x="87" y="212"/>
                </a:lnTo>
                <a:lnTo>
                  <a:pt x="2" y="358"/>
                </a:lnTo>
                <a:lnTo>
                  <a:pt x="1" y="361"/>
                </a:lnTo>
                <a:lnTo>
                  <a:pt x="0" y="365"/>
                </a:lnTo>
                <a:lnTo>
                  <a:pt x="1" y="369"/>
                </a:lnTo>
                <a:lnTo>
                  <a:pt x="4" y="373"/>
                </a:lnTo>
                <a:lnTo>
                  <a:pt x="29" y="398"/>
                </a:lnTo>
                <a:lnTo>
                  <a:pt x="32" y="400"/>
                </a:lnTo>
                <a:lnTo>
                  <a:pt x="37" y="401"/>
                </a:lnTo>
                <a:lnTo>
                  <a:pt x="38" y="401"/>
                </a:lnTo>
                <a:lnTo>
                  <a:pt x="41" y="400"/>
                </a:lnTo>
                <a:lnTo>
                  <a:pt x="145" y="369"/>
                </a:lnTo>
                <a:lnTo>
                  <a:pt x="252" y="476"/>
                </a:lnTo>
                <a:lnTo>
                  <a:pt x="220" y="581"/>
                </a:lnTo>
                <a:lnTo>
                  <a:pt x="220" y="584"/>
                </a:lnTo>
                <a:lnTo>
                  <a:pt x="220" y="587"/>
                </a:lnTo>
                <a:lnTo>
                  <a:pt x="221" y="590"/>
                </a:lnTo>
                <a:lnTo>
                  <a:pt x="223" y="592"/>
                </a:lnTo>
                <a:lnTo>
                  <a:pt x="247" y="617"/>
                </a:lnTo>
                <a:lnTo>
                  <a:pt x="251" y="619"/>
                </a:lnTo>
                <a:lnTo>
                  <a:pt x="257" y="621"/>
                </a:lnTo>
                <a:lnTo>
                  <a:pt x="260" y="619"/>
                </a:lnTo>
                <a:lnTo>
                  <a:pt x="262" y="618"/>
                </a:lnTo>
                <a:lnTo>
                  <a:pt x="408" y="533"/>
                </a:lnTo>
                <a:lnTo>
                  <a:pt x="411" y="532"/>
                </a:lnTo>
                <a:lnTo>
                  <a:pt x="412" y="529"/>
                </a:lnTo>
                <a:lnTo>
                  <a:pt x="413" y="527"/>
                </a:lnTo>
                <a:lnTo>
                  <a:pt x="414" y="523"/>
                </a:lnTo>
                <a:lnTo>
                  <a:pt x="422" y="380"/>
                </a:lnTo>
                <a:lnTo>
                  <a:pt x="443" y="361"/>
                </a:lnTo>
                <a:lnTo>
                  <a:pt x="462" y="344"/>
                </a:lnTo>
                <a:lnTo>
                  <a:pt x="480" y="328"/>
                </a:lnTo>
                <a:lnTo>
                  <a:pt x="496" y="313"/>
                </a:lnTo>
                <a:lnTo>
                  <a:pt x="513" y="296"/>
                </a:lnTo>
                <a:lnTo>
                  <a:pt x="528" y="278"/>
                </a:lnTo>
                <a:lnTo>
                  <a:pt x="542" y="261"/>
                </a:lnTo>
                <a:lnTo>
                  <a:pt x="555" y="244"/>
                </a:lnTo>
                <a:lnTo>
                  <a:pt x="565" y="227"/>
                </a:lnTo>
                <a:lnTo>
                  <a:pt x="576" y="210"/>
                </a:lnTo>
                <a:lnTo>
                  <a:pt x="585" y="193"/>
                </a:lnTo>
                <a:lnTo>
                  <a:pt x="592" y="176"/>
                </a:lnTo>
                <a:lnTo>
                  <a:pt x="599" y="157"/>
                </a:lnTo>
                <a:lnTo>
                  <a:pt x="605" y="139"/>
                </a:lnTo>
                <a:lnTo>
                  <a:pt x="610" y="120"/>
                </a:lnTo>
                <a:lnTo>
                  <a:pt x="614" y="100"/>
                </a:lnTo>
                <a:lnTo>
                  <a:pt x="617" y="80"/>
                </a:lnTo>
                <a:lnTo>
                  <a:pt x="619" y="57"/>
                </a:lnTo>
                <a:lnTo>
                  <a:pt x="621" y="35"/>
                </a:lnTo>
                <a:lnTo>
                  <a:pt x="622" y="12"/>
                </a:lnTo>
                <a:lnTo>
                  <a:pt x="621" y="7"/>
                </a:lnTo>
                <a:lnTo>
                  <a:pt x="617" y="3"/>
                </a:lnTo>
                <a:close/>
                <a:moveTo>
                  <a:pt x="525" y="147"/>
                </a:moveTo>
                <a:lnTo>
                  <a:pt x="520" y="152"/>
                </a:lnTo>
                <a:lnTo>
                  <a:pt x="514" y="155"/>
                </a:lnTo>
                <a:lnTo>
                  <a:pt x="507" y="157"/>
                </a:lnTo>
                <a:lnTo>
                  <a:pt x="500" y="157"/>
                </a:lnTo>
                <a:lnTo>
                  <a:pt x="492" y="157"/>
                </a:lnTo>
                <a:lnTo>
                  <a:pt x="486" y="155"/>
                </a:lnTo>
                <a:lnTo>
                  <a:pt x="479" y="152"/>
                </a:lnTo>
                <a:lnTo>
                  <a:pt x="474" y="147"/>
                </a:lnTo>
                <a:lnTo>
                  <a:pt x="469" y="141"/>
                </a:lnTo>
                <a:lnTo>
                  <a:pt x="466" y="136"/>
                </a:lnTo>
                <a:lnTo>
                  <a:pt x="464" y="128"/>
                </a:lnTo>
                <a:lnTo>
                  <a:pt x="463" y="122"/>
                </a:lnTo>
                <a:lnTo>
                  <a:pt x="464" y="114"/>
                </a:lnTo>
                <a:lnTo>
                  <a:pt x="466" y="107"/>
                </a:lnTo>
                <a:lnTo>
                  <a:pt x="469" y="101"/>
                </a:lnTo>
                <a:lnTo>
                  <a:pt x="474" y="96"/>
                </a:lnTo>
                <a:lnTo>
                  <a:pt x="479" y="90"/>
                </a:lnTo>
                <a:lnTo>
                  <a:pt x="486" y="87"/>
                </a:lnTo>
                <a:lnTo>
                  <a:pt x="492" y="85"/>
                </a:lnTo>
                <a:lnTo>
                  <a:pt x="500" y="85"/>
                </a:lnTo>
                <a:lnTo>
                  <a:pt x="507" y="85"/>
                </a:lnTo>
                <a:lnTo>
                  <a:pt x="514" y="87"/>
                </a:lnTo>
                <a:lnTo>
                  <a:pt x="520" y="90"/>
                </a:lnTo>
                <a:lnTo>
                  <a:pt x="525" y="96"/>
                </a:lnTo>
                <a:lnTo>
                  <a:pt x="530" y="101"/>
                </a:lnTo>
                <a:lnTo>
                  <a:pt x="533" y="107"/>
                </a:lnTo>
                <a:lnTo>
                  <a:pt x="535" y="114"/>
                </a:lnTo>
                <a:lnTo>
                  <a:pt x="536" y="122"/>
                </a:lnTo>
                <a:lnTo>
                  <a:pt x="535" y="128"/>
                </a:lnTo>
                <a:lnTo>
                  <a:pt x="533" y="136"/>
                </a:lnTo>
                <a:lnTo>
                  <a:pt x="530" y="141"/>
                </a:lnTo>
                <a:lnTo>
                  <a:pt x="525" y="147"/>
                </a:lnTo>
                <a:close/>
              </a:path>
            </a:pathLst>
          </a:custGeom>
          <a:solidFill>
            <a:schemeClr val="accent1"/>
          </a:solidFill>
          <a:ln>
            <a:noFill/>
          </a:ln>
        </p:spPr>
        <p:txBody>
          <a:bodyPr vert="horz" wrap="square" lIns="243792" tIns="121896" rIns="243792" bIns="121896" numCol="1" anchor="t" anchorCtr="0" compatLnSpc="1">
            <a:prstTxWarp prst="textNoShape">
              <a:avLst/>
            </a:prstTxWarp>
          </a:bodyPr>
          <a:lstStyle/>
          <a:p>
            <a:endParaRPr lang="ru-RU" sz="2400"/>
          </a:p>
        </p:txBody>
      </p:sp>
      <p:sp>
        <p:nvSpPr>
          <p:cNvPr id="86" name="Freeform 89"/>
          <p:cNvSpPr>
            <a:spLocks noEditPoints="1"/>
          </p:cNvSpPr>
          <p:nvPr/>
        </p:nvSpPr>
        <p:spPr bwMode="auto">
          <a:xfrm>
            <a:off x="7715861" y="3664576"/>
            <a:ext cx="825340" cy="821106"/>
          </a:xfrm>
          <a:custGeom>
            <a:avLst/>
            <a:gdLst>
              <a:gd name="T0" fmla="*/ 512 w 584"/>
              <a:gd name="T1" fmla="*/ 98 h 584"/>
              <a:gd name="T2" fmla="*/ 454 w 584"/>
              <a:gd name="T3" fmla="*/ 49 h 584"/>
              <a:gd name="T4" fmla="*/ 386 w 584"/>
              <a:gd name="T5" fmla="*/ 15 h 584"/>
              <a:gd name="T6" fmla="*/ 311 w 584"/>
              <a:gd name="T7" fmla="*/ 0 h 584"/>
              <a:gd name="T8" fmla="*/ 234 w 584"/>
              <a:gd name="T9" fmla="*/ 5 h 584"/>
              <a:gd name="T10" fmla="*/ 162 w 584"/>
              <a:gd name="T11" fmla="*/ 29 h 584"/>
              <a:gd name="T12" fmla="*/ 98 w 584"/>
              <a:gd name="T13" fmla="*/ 72 h 584"/>
              <a:gd name="T14" fmla="*/ 48 w 584"/>
              <a:gd name="T15" fmla="*/ 129 h 584"/>
              <a:gd name="T16" fmla="*/ 15 w 584"/>
              <a:gd name="T17" fmla="*/ 198 h 584"/>
              <a:gd name="T18" fmla="*/ 0 w 584"/>
              <a:gd name="T19" fmla="*/ 272 h 584"/>
              <a:gd name="T20" fmla="*/ 5 w 584"/>
              <a:gd name="T21" fmla="*/ 350 h 584"/>
              <a:gd name="T22" fmla="*/ 29 w 584"/>
              <a:gd name="T23" fmla="*/ 421 h 584"/>
              <a:gd name="T24" fmla="*/ 72 w 584"/>
              <a:gd name="T25" fmla="*/ 485 h 584"/>
              <a:gd name="T26" fmla="*/ 128 w 584"/>
              <a:gd name="T27" fmla="*/ 534 h 584"/>
              <a:gd name="T28" fmla="*/ 197 w 584"/>
              <a:gd name="T29" fmla="*/ 569 h 584"/>
              <a:gd name="T30" fmla="*/ 272 w 584"/>
              <a:gd name="T31" fmla="*/ 583 h 584"/>
              <a:gd name="T32" fmla="*/ 350 w 584"/>
              <a:gd name="T33" fmla="*/ 579 h 584"/>
              <a:gd name="T34" fmla="*/ 421 w 584"/>
              <a:gd name="T35" fmla="*/ 554 h 584"/>
              <a:gd name="T36" fmla="*/ 485 w 584"/>
              <a:gd name="T37" fmla="*/ 512 h 584"/>
              <a:gd name="T38" fmla="*/ 534 w 584"/>
              <a:gd name="T39" fmla="*/ 455 h 584"/>
              <a:gd name="T40" fmla="*/ 569 w 584"/>
              <a:gd name="T41" fmla="*/ 387 h 584"/>
              <a:gd name="T42" fmla="*/ 583 w 584"/>
              <a:gd name="T43" fmla="*/ 312 h 584"/>
              <a:gd name="T44" fmla="*/ 579 w 584"/>
              <a:gd name="T45" fmla="*/ 234 h 584"/>
              <a:gd name="T46" fmla="*/ 554 w 584"/>
              <a:gd name="T47" fmla="*/ 162 h 584"/>
              <a:gd name="T48" fmla="*/ 505 w 584"/>
              <a:gd name="T49" fmla="*/ 408 h 584"/>
              <a:gd name="T50" fmla="*/ 479 w 584"/>
              <a:gd name="T51" fmla="*/ 447 h 584"/>
              <a:gd name="T52" fmla="*/ 447 w 584"/>
              <a:gd name="T53" fmla="*/ 479 h 584"/>
              <a:gd name="T54" fmla="*/ 408 w 584"/>
              <a:gd name="T55" fmla="*/ 505 h 584"/>
              <a:gd name="T56" fmla="*/ 364 w 584"/>
              <a:gd name="T57" fmla="*/ 525 h 584"/>
              <a:gd name="T58" fmla="*/ 316 w 584"/>
              <a:gd name="T59" fmla="*/ 534 h 584"/>
              <a:gd name="T60" fmla="*/ 267 w 584"/>
              <a:gd name="T61" fmla="*/ 534 h 584"/>
              <a:gd name="T62" fmla="*/ 220 w 584"/>
              <a:gd name="T63" fmla="*/ 525 h 584"/>
              <a:gd name="T64" fmla="*/ 176 w 584"/>
              <a:gd name="T65" fmla="*/ 505 h 584"/>
              <a:gd name="T66" fmla="*/ 137 w 584"/>
              <a:gd name="T67" fmla="*/ 479 h 584"/>
              <a:gd name="T68" fmla="*/ 103 w 584"/>
              <a:gd name="T69" fmla="*/ 447 h 584"/>
              <a:gd name="T70" fmla="*/ 77 w 584"/>
              <a:gd name="T71" fmla="*/ 408 h 584"/>
              <a:gd name="T72" fmla="*/ 59 w 584"/>
              <a:gd name="T73" fmla="*/ 364 h 584"/>
              <a:gd name="T74" fmla="*/ 49 w 584"/>
              <a:gd name="T75" fmla="*/ 316 h 584"/>
              <a:gd name="T76" fmla="*/ 49 w 584"/>
              <a:gd name="T77" fmla="*/ 268 h 584"/>
              <a:gd name="T78" fmla="*/ 59 w 584"/>
              <a:gd name="T79" fmla="*/ 220 h 584"/>
              <a:gd name="T80" fmla="*/ 77 w 584"/>
              <a:gd name="T81" fmla="*/ 176 h 584"/>
              <a:gd name="T82" fmla="*/ 103 w 584"/>
              <a:gd name="T83" fmla="*/ 137 h 584"/>
              <a:gd name="T84" fmla="*/ 137 w 584"/>
              <a:gd name="T85" fmla="*/ 105 h 584"/>
              <a:gd name="T86" fmla="*/ 176 w 584"/>
              <a:gd name="T87" fmla="*/ 78 h 584"/>
              <a:gd name="T88" fmla="*/ 220 w 584"/>
              <a:gd name="T89" fmla="*/ 59 h 584"/>
              <a:gd name="T90" fmla="*/ 267 w 584"/>
              <a:gd name="T91" fmla="*/ 50 h 584"/>
              <a:gd name="T92" fmla="*/ 316 w 584"/>
              <a:gd name="T93" fmla="*/ 50 h 584"/>
              <a:gd name="T94" fmla="*/ 364 w 584"/>
              <a:gd name="T95" fmla="*/ 59 h 584"/>
              <a:gd name="T96" fmla="*/ 408 w 584"/>
              <a:gd name="T97" fmla="*/ 78 h 584"/>
              <a:gd name="T98" fmla="*/ 447 w 584"/>
              <a:gd name="T99" fmla="*/ 105 h 584"/>
              <a:gd name="T100" fmla="*/ 479 w 584"/>
              <a:gd name="T101" fmla="*/ 137 h 584"/>
              <a:gd name="T102" fmla="*/ 505 w 584"/>
              <a:gd name="T103" fmla="*/ 176 h 584"/>
              <a:gd name="T104" fmla="*/ 525 w 584"/>
              <a:gd name="T105" fmla="*/ 220 h 584"/>
              <a:gd name="T106" fmla="*/ 534 w 584"/>
              <a:gd name="T107" fmla="*/ 268 h 584"/>
              <a:gd name="T108" fmla="*/ 534 w 584"/>
              <a:gd name="T109" fmla="*/ 316 h 584"/>
              <a:gd name="T110" fmla="*/ 525 w 584"/>
              <a:gd name="T111" fmla="*/ 364 h 5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584" h="584">
                <a:moveTo>
                  <a:pt x="544" y="145"/>
                </a:moveTo>
                <a:lnTo>
                  <a:pt x="534" y="129"/>
                </a:lnTo>
                <a:lnTo>
                  <a:pt x="523" y="113"/>
                </a:lnTo>
                <a:lnTo>
                  <a:pt x="512" y="98"/>
                </a:lnTo>
                <a:lnTo>
                  <a:pt x="499" y="85"/>
                </a:lnTo>
                <a:lnTo>
                  <a:pt x="485" y="72"/>
                </a:lnTo>
                <a:lnTo>
                  <a:pt x="469" y="60"/>
                </a:lnTo>
                <a:lnTo>
                  <a:pt x="454" y="49"/>
                </a:lnTo>
                <a:lnTo>
                  <a:pt x="438" y="39"/>
                </a:lnTo>
                <a:lnTo>
                  <a:pt x="421" y="29"/>
                </a:lnTo>
                <a:lnTo>
                  <a:pt x="404" y="22"/>
                </a:lnTo>
                <a:lnTo>
                  <a:pt x="386" y="15"/>
                </a:lnTo>
                <a:lnTo>
                  <a:pt x="368" y="10"/>
                </a:lnTo>
                <a:lnTo>
                  <a:pt x="350" y="5"/>
                </a:lnTo>
                <a:lnTo>
                  <a:pt x="330" y="2"/>
                </a:lnTo>
                <a:lnTo>
                  <a:pt x="311" y="0"/>
                </a:lnTo>
                <a:lnTo>
                  <a:pt x="291" y="0"/>
                </a:lnTo>
                <a:lnTo>
                  <a:pt x="272" y="0"/>
                </a:lnTo>
                <a:lnTo>
                  <a:pt x="252" y="2"/>
                </a:lnTo>
                <a:lnTo>
                  <a:pt x="234" y="5"/>
                </a:lnTo>
                <a:lnTo>
                  <a:pt x="215" y="10"/>
                </a:lnTo>
                <a:lnTo>
                  <a:pt x="197" y="15"/>
                </a:lnTo>
                <a:lnTo>
                  <a:pt x="179" y="22"/>
                </a:lnTo>
                <a:lnTo>
                  <a:pt x="162" y="29"/>
                </a:lnTo>
                <a:lnTo>
                  <a:pt x="144" y="39"/>
                </a:lnTo>
                <a:lnTo>
                  <a:pt x="128" y="49"/>
                </a:lnTo>
                <a:lnTo>
                  <a:pt x="113" y="60"/>
                </a:lnTo>
                <a:lnTo>
                  <a:pt x="98" y="72"/>
                </a:lnTo>
                <a:lnTo>
                  <a:pt x="85" y="85"/>
                </a:lnTo>
                <a:lnTo>
                  <a:pt x="72" y="98"/>
                </a:lnTo>
                <a:lnTo>
                  <a:pt x="60" y="113"/>
                </a:lnTo>
                <a:lnTo>
                  <a:pt x="48" y="129"/>
                </a:lnTo>
                <a:lnTo>
                  <a:pt x="39" y="145"/>
                </a:lnTo>
                <a:lnTo>
                  <a:pt x="29" y="162"/>
                </a:lnTo>
                <a:lnTo>
                  <a:pt x="21" y="179"/>
                </a:lnTo>
                <a:lnTo>
                  <a:pt x="15" y="198"/>
                </a:lnTo>
                <a:lnTo>
                  <a:pt x="9" y="216"/>
                </a:lnTo>
                <a:lnTo>
                  <a:pt x="5" y="234"/>
                </a:lnTo>
                <a:lnTo>
                  <a:pt x="2" y="253"/>
                </a:lnTo>
                <a:lnTo>
                  <a:pt x="0" y="272"/>
                </a:lnTo>
                <a:lnTo>
                  <a:pt x="0" y="292"/>
                </a:lnTo>
                <a:lnTo>
                  <a:pt x="0" y="312"/>
                </a:lnTo>
                <a:lnTo>
                  <a:pt x="2" y="330"/>
                </a:lnTo>
                <a:lnTo>
                  <a:pt x="5" y="350"/>
                </a:lnTo>
                <a:lnTo>
                  <a:pt x="9" y="368"/>
                </a:lnTo>
                <a:lnTo>
                  <a:pt x="15" y="387"/>
                </a:lnTo>
                <a:lnTo>
                  <a:pt x="21" y="404"/>
                </a:lnTo>
                <a:lnTo>
                  <a:pt x="29" y="421"/>
                </a:lnTo>
                <a:lnTo>
                  <a:pt x="39" y="438"/>
                </a:lnTo>
                <a:lnTo>
                  <a:pt x="48" y="455"/>
                </a:lnTo>
                <a:lnTo>
                  <a:pt x="60" y="471"/>
                </a:lnTo>
                <a:lnTo>
                  <a:pt x="72" y="485"/>
                </a:lnTo>
                <a:lnTo>
                  <a:pt x="85" y="499"/>
                </a:lnTo>
                <a:lnTo>
                  <a:pt x="98" y="512"/>
                </a:lnTo>
                <a:lnTo>
                  <a:pt x="113" y="524"/>
                </a:lnTo>
                <a:lnTo>
                  <a:pt x="128" y="534"/>
                </a:lnTo>
                <a:lnTo>
                  <a:pt x="144" y="545"/>
                </a:lnTo>
                <a:lnTo>
                  <a:pt x="162" y="554"/>
                </a:lnTo>
                <a:lnTo>
                  <a:pt x="179" y="561"/>
                </a:lnTo>
                <a:lnTo>
                  <a:pt x="197" y="569"/>
                </a:lnTo>
                <a:lnTo>
                  <a:pt x="215" y="574"/>
                </a:lnTo>
                <a:lnTo>
                  <a:pt x="234" y="579"/>
                </a:lnTo>
                <a:lnTo>
                  <a:pt x="252" y="582"/>
                </a:lnTo>
                <a:lnTo>
                  <a:pt x="272" y="583"/>
                </a:lnTo>
                <a:lnTo>
                  <a:pt x="291" y="584"/>
                </a:lnTo>
                <a:lnTo>
                  <a:pt x="311" y="583"/>
                </a:lnTo>
                <a:lnTo>
                  <a:pt x="330" y="582"/>
                </a:lnTo>
                <a:lnTo>
                  <a:pt x="350" y="579"/>
                </a:lnTo>
                <a:lnTo>
                  <a:pt x="368" y="574"/>
                </a:lnTo>
                <a:lnTo>
                  <a:pt x="386" y="569"/>
                </a:lnTo>
                <a:lnTo>
                  <a:pt x="404" y="561"/>
                </a:lnTo>
                <a:lnTo>
                  <a:pt x="421" y="554"/>
                </a:lnTo>
                <a:lnTo>
                  <a:pt x="438" y="545"/>
                </a:lnTo>
                <a:lnTo>
                  <a:pt x="454" y="534"/>
                </a:lnTo>
                <a:lnTo>
                  <a:pt x="469" y="524"/>
                </a:lnTo>
                <a:lnTo>
                  <a:pt x="485" y="512"/>
                </a:lnTo>
                <a:lnTo>
                  <a:pt x="499" y="499"/>
                </a:lnTo>
                <a:lnTo>
                  <a:pt x="512" y="485"/>
                </a:lnTo>
                <a:lnTo>
                  <a:pt x="523" y="471"/>
                </a:lnTo>
                <a:lnTo>
                  <a:pt x="534" y="455"/>
                </a:lnTo>
                <a:lnTo>
                  <a:pt x="544" y="438"/>
                </a:lnTo>
                <a:lnTo>
                  <a:pt x="554" y="421"/>
                </a:lnTo>
                <a:lnTo>
                  <a:pt x="561" y="404"/>
                </a:lnTo>
                <a:lnTo>
                  <a:pt x="569" y="387"/>
                </a:lnTo>
                <a:lnTo>
                  <a:pt x="574" y="368"/>
                </a:lnTo>
                <a:lnTo>
                  <a:pt x="579" y="350"/>
                </a:lnTo>
                <a:lnTo>
                  <a:pt x="582" y="330"/>
                </a:lnTo>
                <a:lnTo>
                  <a:pt x="583" y="312"/>
                </a:lnTo>
                <a:lnTo>
                  <a:pt x="584" y="292"/>
                </a:lnTo>
                <a:lnTo>
                  <a:pt x="583" y="272"/>
                </a:lnTo>
                <a:lnTo>
                  <a:pt x="582" y="253"/>
                </a:lnTo>
                <a:lnTo>
                  <a:pt x="579" y="234"/>
                </a:lnTo>
                <a:lnTo>
                  <a:pt x="574" y="216"/>
                </a:lnTo>
                <a:lnTo>
                  <a:pt x="569" y="198"/>
                </a:lnTo>
                <a:lnTo>
                  <a:pt x="561" y="179"/>
                </a:lnTo>
                <a:lnTo>
                  <a:pt x="554" y="162"/>
                </a:lnTo>
                <a:lnTo>
                  <a:pt x="544" y="145"/>
                </a:lnTo>
                <a:close/>
                <a:moveTo>
                  <a:pt x="516" y="387"/>
                </a:moveTo>
                <a:lnTo>
                  <a:pt x="510" y="397"/>
                </a:lnTo>
                <a:lnTo>
                  <a:pt x="505" y="408"/>
                </a:lnTo>
                <a:lnTo>
                  <a:pt x="500" y="419"/>
                </a:lnTo>
                <a:lnTo>
                  <a:pt x="493" y="429"/>
                </a:lnTo>
                <a:lnTo>
                  <a:pt x="487" y="437"/>
                </a:lnTo>
                <a:lnTo>
                  <a:pt x="479" y="447"/>
                </a:lnTo>
                <a:lnTo>
                  <a:pt x="472" y="456"/>
                </a:lnTo>
                <a:lnTo>
                  <a:pt x="464" y="464"/>
                </a:lnTo>
                <a:lnTo>
                  <a:pt x="455" y="472"/>
                </a:lnTo>
                <a:lnTo>
                  <a:pt x="447" y="479"/>
                </a:lnTo>
                <a:lnTo>
                  <a:pt x="437" y="487"/>
                </a:lnTo>
                <a:lnTo>
                  <a:pt x="428" y="493"/>
                </a:lnTo>
                <a:lnTo>
                  <a:pt x="418" y="500"/>
                </a:lnTo>
                <a:lnTo>
                  <a:pt x="408" y="505"/>
                </a:lnTo>
                <a:lnTo>
                  <a:pt x="397" y="511"/>
                </a:lnTo>
                <a:lnTo>
                  <a:pt x="386" y="516"/>
                </a:lnTo>
                <a:lnTo>
                  <a:pt x="374" y="520"/>
                </a:lnTo>
                <a:lnTo>
                  <a:pt x="364" y="525"/>
                </a:lnTo>
                <a:lnTo>
                  <a:pt x="352" y="528"/>
                </a:lnTo>
                <a:lnTo>
                  <a:pt x="340" y="530"/>
                </a:lnTo>
                <a:lnTo>
                  <a:pt x="328" y="532"/>
                </a:lnTo>
                <a:lnTo>
                  <a:pt x="316" y="534"/>
                </a:lnTo>
                <a:lnTo>
                  <a:pt x="304" y="534"/>
                </a:lnTo>
                <a:lnTo>
                  <a:pt x="291" y="536"/>
                </a:lnTo>
                <a:lnTo>
                  <a:pt x="279" y="534"/>
                </a:lnTo>
                <a:lnTo>
                  <a:pt x="267" y="534"/>
                </a:lnTo>
                <a:lnTo>
                  <a:pt x="255" y="532"/>
                </a:lnTo>
                <a:lnTo>
                  <a:pt x="243" y="530"/>
                </a:lnTo>
                <a:lnTo>
                  <a:pt x="232" y="528"/>
                </a:lnTo>
                <a:lnTo>
                  <a:pt x="220" y="525"/>
                </a:lnTo>
                <a:lnTo>
                  <a:pt x="208" y="520"/>
                </a:lnTo>
                <a:lnTo>
                  <a:pt x="197" y="516"/>
                </a:lnTo>
                <a:lnTo>
                  <a:pt x="185" y="511"/>
                </a:lnTo>
                <a:lnTo>
                  <a:pt x="176" y="505"/>
                </a:lnTo>
                <a:lnTo>
                  <a:pt x="165" y="500"/>
                </a:lnTo>
                <a:lnTo>
                  <a:pt x="155" y="493"/>
                </a:lnTo>
                <a:lnTo>
                  <a:pt x="145" y="487"/>
                </a:lnTo>
                <a:lnTo>
                  <a:pt x="137" y="479"/>
                </a:lnTo>
                <a:lnTo>
                  <a:pt x="127" y="472"/>
                </a:lnTo>
                <a:lnTo>
                  <a:pt x="120" y="464"/>
                </a:lnTo>
                <a:lnTo>
                  <a:pt x="111" y="456"/>
                </a:lnTo>
                <a:lnTo>
                  <a:pt x="103" y="447"/>
                </a:lnTo>
                <a:lnTo>
                  <a:pt x="97" y="437"/>
                </a:lnTo>
                <a:lnTo>
                  <a:pt x="90" y="429"/>
                </a:lnTo>
                <a:lnTo>
                  <a:pt x="84" y="419"/>
                </a:lnTo>
                <a:lnTo>
                  <a:pt x="77" y="408"/>
                </a:lnTo>
                <a:lnTo>
                  <a:pt x="72" y="397"/>
                </a:lnTo>
                <a:lnTo>
                  <a:pt x="68" y="387"/>
                </a:lnTo>
                <a:lnTo>
                  <a:pt x="62" y="375"/>
                </a:lnTo>
                <a:lnTo>
                  <a:pt x="59" y="364"/>
                </a:lnTo>
                <a:lnTo>
                  <a:pt x="56" y="352"/>
                </a:lnTo>
                <a:lnTo>
                  <a:pt x="53" y="340"/>
                </a:lnTo>
                <a:lnTo>
                  <a:pt x="50" y="328"/>
                </a:lnTo>
                <a:lnTo>
                  <a:pt x="49" y="316"/>
                </a:lnTo>
                <a:lnTo>
                  <a:pt x="48" y="305"/>
                </a:lnTo>
                <a:lnTo>
                  <a:pt x="48" y="292"/>
                </a:lnTo>
                <a:lnTo>
                  <a:pt x="48" y="280"/>
                </a:lnTo>
                <a:lnTo>
                  <a:pt x="49" y="268"/>
                </a:lnTo>
                <a:lnTo>
                  <a:pt x="50" y="255"/>
                </a:lnTo>
                <a:lnTo>
                  <a:pt x="53" y="243"/>
                </a:lnTo>
                <a:lnTo>
                  <a:pt x="56" y="232"/>
                </a:lnTo>
                <a:lnTo>
                  <a:pt x="59" y="220"/>
                </a:lnTo>
                <a:lnTo>
                  <a:pt x="62" y="208"/>
                </a:lnTo>
                <a:lnTo>
                  <a:pt x="68" y="198"/>
                </a:lnTo>
                <a:lnTo>
                  <a:pt x="72" y="186"/>
                </a:lnTo>
                <a:lnTo>
                  <a:pt x="77" y="176"/>
                </a:lnTo>
                <a:lnTo>
                  <a:pt x="84" y="165"/>
                </a:lnTo>
                <a:lnTo>
                  <a:pt x="90" y="156"/>
                </a:lnTo>
                <a:lnTo>
                  <a:pt x="97" y="146"/>
                </a:lnTo>
                <a:lnTo>
                  <a:pt x="103" y="137"/>
                </a:lnTo>
                <a:lnTo>
                  <a:pt x="111" y="129"/>
                </a:lnTo>
                <a:lnTo>
                  <a:pt x="120" y="120"/>
                </a:lnTo>
                <a:lnTo>
                  <a:pt x="127" y="112"/>
                </a:lnTo>
                <a:lnTo>
                  <a:pt x="137" y="105"/>
                </a:lnTo>
                <a:lnTo>
                  <a:pt x="145" y="97"/>
                </a:lnTo>
                <a:lnTo>
                  <a:pt x="155" y="91"/>
                </a:lnTo>
                <a:lnTo>
                  <a:pt x="165" y="84"/>
                </a:lnTo>
                <a:lnTo>
                  <a:pt x="176" y="78"/>
                </a:lnTo>
                <a:lnTo>
                  <a:pt x="185" y="72"/>
                </a:lnTo>
                <a:lnTo>
                  <a:pt x="197" y="68"/>
                </a:lnTo>
                <a:lnTo>
                  <a:pt x="208" y="64"/>
                </a:lnTo>
                <a:lnTo>
                  <a:pt x="220" y="59"/>
                </a:lnTo>
                <a:lnTo>
                  <a:pt x="232" y="56"/>
                </a:lnTo>
                <a:lnTo>
                  <a:pt x="243" y="53"/>
                </a:lnTo>
                <a:lnTo>
                  <a:pt x="255" y="51"/>
                </a:lnTo>
                <a:lnTo>
                  <a:pt x="267" y="50"/>
                </a:lnTo>
                <a:lnTo>
                  <a:pt x="279" y="49"/>
                </a:lnTo>
                <a:lnTo>
                  <a:pt x="291" y="49"/>
                </a:lnTo>
                <a:lnTo>
                  <a:pt x="304" y="49"/>
                </a:lnTo>
                <a:lnTo>
                  <a:pt x="316" y="50"/>
                </a:lnTo>
                <a:lnTo>
                  <a:pt x="328" y="51"/>
                </a:lnTo>
                <a:lnTo>
                  <a:pt x="340" y="53"/>
                </a:lnTo>
                <a:lnTo>
                  <a:pt x="352" y="56"/>
                </a:lnTo>
                <a:lnTo>
                  <a:pt x="364" y="59"/>
                </a:lnTo>
                <a:lnTo>
                  <a:pt x="374" y="64"/>
                </a:lnTo>
                <a:lnTo>
                  <a:pt x="386" y="68"/>
                </a:lnTo>
                <a:lnTo>
                  <a:pt x="397" y="72"/>
                </a:lnTo>
                <a:lnTo>
                  <a:pt x="408" y="78"/>
                </a:lnTo>
                <a:lnTo>
                  <a:pt x="418" y="84"/>
                </a:lnTo>
                <a:lnTo>
                  <a:pt x="428" y="91"/>
                </a:lnTo>
                <a:lnTo>
                  <a:pt x="437" y="97"/>
                </a:lnTo>
                <a:lnTo>
                  <a:pt x="447" y="105"/>
                </a:lnTo>
                <a:lnTo>
                  <a:pt x="455" y="112"/>
                </a:lnTo>
                <a:lnTo>
                  <a:pt x="464" y="120"/>
                </a:lnTo>
                <a:lnTo>
                  <a:pt x="472" y="129"/>
                </a:lnTo>
                <a:lnTo>
                  <a:pt x="479" y="137"/>
                </a:lnTo>
                <a:lnTo>
                  <a:pt x="487" y="146"/>
                </a:lnTo>
                <a:lnTo>
                  <a:pt x="493" y="156"/>
                </a:lnTo>
                <a:lnTo>
                  <a:pt x="500" y="165"/>
                </a:lnTo>
                <a:lnTo>
                  <a:pt x="505" y="176"/>
                </a:lnTo>
                <a:lnTo>
                  <a:pt x="510" y="186"/>
                </a:lnTo>
                <a:lnTo>
                  <a:pt x="516" y="198"/>
                </a:lnTo>
                <a:lnTo>
                  <a:pt x="520" y="208"/>
                </a:lnTo>
                <a:lnTo>
                  <a:pt x="525" y="220"/>
                </a:lnTo>
                <a:lnTo>
                  <a:pt x="528" y="232"/>
                </a:lnTo>
                <a:lnTo>
                  <a:pt x="530" y="243"/>
                </a:lnTo>
                <a:lnTo>
                  <a:pt x="532" y="255"/>
                </a:lnTo>
                <a:lnTo>
                  <a:pt x="534" y="268"/>
                </a:lnTo>
                <a:lnTo>
                  <a:pt x="534" y="280"/>
                </a:lnTo>
                <a:lnTo>
                  <a:pt x="535" y="292"/>
                </a:lnTo>
                <a:lnTo>
                  <a:pt x="534" y="305"/>
                </a:lnTo>
                <a:lnTo>
                  <a:pt x="534" y="316"/>
                </a:lnTo>
                <a:lnTo>
                  <a:pt x="532" y="328"/>
                </a:lnTo>
                <a:lnTo>
                  <a:pt x="530" y="340"/>
                </a:lnTo>
                <a:lnTo>
                  <a:pt x="528" y="352"/>
                </a:lnTo>
                <a:lnTo>
                  <a:pt x="525" y="364"/>
                </a:lnTo>
                <a:lnTo>
                  <a:pt x="520" y="375"/>
                </a:lnTo>
                <a:lnTo>
                  <a:pt x="516" y="387"/>
                </a:lnTo>
                <a:close/>
              </a:path>
            </a:pathLst>
          </a:custGeom>
          <a:solidFill>
            <a:schemeClr val="accent1"/>
          </a:solidFill>
          <a:ln>
            <a:noFill/>
          </a:ln>
        </p:spPr>
        <p:txBody>
          <a:bodyPr vert="horz" wrap="square" lIns="243792" tIns="121896" rIns="243792" bIns="121896" numCol="1" anchor="t" anchorCtr="0" compatLnSpc="1">
            <a:prstTxWarp prst="textNoShape">
              <a:avLst/>
            </a:prstTxWarp>
          </a:bodyPr>
          <a:lstStyle/>
          <a:p>
            <a:endParaRPr lang="ru-RU" sz="2400"/>
          </a:p>
        </p:txBody>
      </p:sp>
      <p:sp>
        <p:nvSpPr>
          <p:cNvPr id="87" name="Freeform 90"/>
          <p:cNvSpPr>
            <a:spLocks/>
          </p:cNvSpPr>
          <p:nvPr/>
        </p:nvSpPr>
        <p:spPr bwMode="auto">
          <a:xfrm>
            <a:off x="7927486" y="4125916"/>
            <a:ext cx="397856" cy="190464"/>
          </a:xfrm>
          <a:custGeom>
            <a:avLst/>
            <a:gdLst>
              <a:gd name="T0" fmla="*/ 259 w 281"/>
              <a:gd name="T1" fmla="*/ 0 h 134"/>
              <a:gd name="T2" fmla="*/ 250 w 281"/>
              <a:gd name="T3" fmla="*/ 1 h 134"/>
              <a:gd name="T4" fmla="*/ 242 w 281"/>
              <a:gd name="T5" fmla="*/ 6 h 134"/>
              <a:gd name="T6" fmla="*/ 235 w 281"/>
              <a:gd name="T7" fmla="*/ 13 h 134"/>
              <a:gd name="T8" fmla="*/ 231 w 281"/>
              <a:gd name="T9" fmla="*/ 25 h 134"/>
              <a:gd name="T10" fmla="*/ 223 w 281"/>
              <a:gd name="T11" fmla="*/ 39 h 134"/>
              <a:gd name="T12" fmla="*/ 215 w 281"/>
              <a:gd name="T13" fmla="*/ 51 h 134"/>
              <a:gd name="T14" fmla="*/ 204 w 281"/>
              <a:gd name="T15" fmla="*/ 62 h 134"/>
              <a:gd name="T16" fmla="*/ 192 w 281"/>
              <a:gd name="T17" fmla="*/ 72 h 134"/>
              <a:gd name="T18" fmla="*/ 178 w 281"/>
              <a:gd name="T19" fmla="*/ 78 h 134"/>
              <a:gd name="T20" fmla="*/ 164 w 281"/>
              <a:gd name="T21" fmla="*/ 83 h 134"/>
              <a:gd name="T22" fmla="*/ 149 w 281"/>
              <a:gd name="T23" fmla="*/ 86 h 134"/>
              <a:gd name="T24" fmla="*/ 133 w 281"/>
              <a:gd name="T25" fmla="*/ 86 h 134"/>
              <a:gd name="T26" fmla="*/ 118 w 281"/>
              <a:gd name="T27" fmla="*/ 83 h 134"/>
              <a:gd name="T28" fmla="*/ 102 w 281"/>
              <a:gd name="T29" fmla="*/ 78 h 134"/>
              <a:gd name="T30" fmla="*/ 89 w 281"/>
              <a:gd name="T31" fmla="*/ 72 h 134"/>
              <a:gd name="T32" fmla="*/ 77 w 281"/>
              <a:gd name="T33" fmla="*/ 62 h 134"/>
              <a:gd name="T34" fmla="*/ 66 w 281"/>
              <a:gd name="T35" fmla="*/ 51 h 134"/>
              <a:gd name="T36" fmla="*/ 57 w 281"/>
              <a:gd name="T37" fmla="*/ 39 h 134"/>
              <a:gd name="T38" fmla="*/ 51 w 281"/>
              <a:gd name="T39" fmla="*/ 25 h 134"/>
              <a:gd name="T40" fmla="*/ 45 w 281"/>
              <a:gd name="T41" fmla="*/ 13 h 134"/>
              <a:gd name="T42" fmla="*/ 40 w 281"/>
              <a:gd name="T43" fmla="*/ 6 h 134"/>
              <a:gd name="T44" fmla="*/ 31 w 281"/>
              <a:gd name="T45" fmla="*/ 1 h 134"/>
              <a:gd name="T46" fmla="*/ 21 w 281"/>
              <a:gd name="T47" fmla="*/ 0 h 134"/>
              <a:gd name="T48" fmla="*/ 13 w 281"/>
              <a:gd name="T49" fmla="*/ 4 h 134"/>
              <a:gd name="T50" fmla="*/ 5 w 281"/>
              <a:gd name="T51" fmla="*/ 9 h 134"/>
              <a:gd name="T52" fmla="*/ 1 w 281"/>
              <a:gd name="T53" fmla="*/ 18 h 134"/>
              <a:gd name="T54" fmla="*/ 0 w 281"/>
              <a:gd name="T55" fmla="*/ 27 h 134"/>
              <a:gd name="T56" fmla="*/ 5 w 281"/>
              <a:gd name="T57" fmla="*/ 43 h 134"/>
              <a:gd name="T58" fmla="*/ 15 w 281"/>
              <a:gd name="T59" fmla="*/ 64 h 134"/>
              <a:gd name="T60" fmla="*/ 28 w 281"/>
              <a:gd name="T61" fmla="*/ 82 h 134"/>
              <a:gd name="T62" fmla="*/ 44 w 281"/>
              <a:gd name="T63" fmla="*/ 99 h 134"/>
              <a:gd name="T64" fmla="*/ 64 w 281"/>
              <a:gd name="T65" fmla="*/ 113 h 134"/>
              <a:gd name="T66" fmla="*/ 84 w 281"/>
              <a:gd name="T67" fmla="*/ 123 h 134"/>
              <a:gd name="T68" fmla="*/ 106 w 281"/>
              <a:gd name="T69" fmla="*/ 130 h 134"/>
              <a:gd name="T70" fmla="*/ 128 w 281"/>
              <a:gd name="T71" fmla="*/ 134 h 134"/>
              <a:gd name="T72" fmla="*/ 152 w 281"/>
              <a:gd name="T73" fmla="*/ 134 h 134"/>
              <a:gd name="T74" fmla="*/ 175 w 281"/>
              <a:gd name="T75" fmla="*/ 130 h 134"/>
              <a:gd name="T76" fmla="*/ 197 w 281"/>
              <a:gd name="T77" fmla="*/ 123 h 134"/>
              <a:gd name="T78" fmla="*/ 217 w 281"/>
              <a:gd name="T79" fmla="*/ 113 h 134"/>
              <a:gd name="T80" fmla="*/ 236 w 281"/>
              <a:gd name="T81" fmla="*/ 99 h 134"/>
              <a:gd name="T82" fmla="*/ 253 w 281"/>
              <a:gd name="T83" fmla="*/ 82 h 134"/>
              <a:gd name="T84" fmla="*/ 266 w 281"/>
              <a:gd name="T85" fmla="*/ 64 h 134"/>
              <a:gd name="T86" fmla="*/ 276 w 281"/>
              <a:gd name="T87" fmla="*/ 43 h 134"/>
              <a:gd name="T88" fmla="*/ 281 w 281"/>
              <a:gd name="T89" fmla="*/ 27 h 134"/>
              <a:gd name="T90" fmla="*/ 280 w 281"/>
              <a:gd name="T91" fmla="*/ 18 h 134"/>
              <a:gd name="T92" fmla="*/ 275 w 281"/>
              <a:gd name="T93" fmla="*/ 9 h 134"/>
              <a:gd name="T94" fmla="*/ 269 w 281"/>
              <a:gd name="T95" fmla="*/ 4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81" h="134">
                <a:moveTo>
                  <a:pt x="264" y="1"/>
                </a:moveTo>
                <a:lnTo>
                  <a:pt x="259" y="0"/>
                </a:lnTo>
                <a:lnTo>
                  <a:pt x="255" y="0"/>
                </a:lnTo>
                <a:lnTo>
                  <a:pt x="250" y="1"/>
                </a:lnTo>
                <a:lnTo>
                  <a:pt x="245" y="4"/>
                </a:lnTo>
                <a:lnTo>
                  <a:pt x="242" y="6"/>
                </a:lnTo>
                <a:lnTo>
                  <a:pt x="237" y="9"/>
                </a:lnTo>
                <a:lnTo>
                  <a:pt x="235" y="13"/>
                </a:lnTo>
                <a:lnTo>
                  <a:pt x="233" y="18"/>
                </a:lnTo>
                <a:lnTo>
                  <a:pt x="231" y="25"/>
                </a:lnTo>
                <a:lnTo>
                  <a:pt x="228" y="32"/>
                </a:lnTo>
                <a:lnTo>
                  <a:pt x="223" y="39"/>
                </a:lnTo>
                <a:lnTo>
                  <a:pt x="220" y="45"/>
                </a:lnTo>
                <a:lnTo>
                  <a:pt x="215" y="51"/>
                </a:lnTo>
                <a:lnTo>
                  <a:pt x="210" y="56"/>
                </a:lnTo>
                <a:lnTo>
                  <a:pt x="204" y="62"/>
                </a:lnTo>
                <a:lnTo>
                  <a:pt x="199" y="67"/>
                </a:lnTo>
                <a:lnTo>
                  <a:pt x="192" y="72"/>
                </a:lnTo>
                <a:lnTo>
                  <a:pt x="185" y="75"/>
                </a:lnTo>
                <a:lnTo>
                  <a:pt x="178" y="78"/>
                </a:lnTo>
                <a:lnTo>
                  <a:pt x="170" y="81"/>
                </a:lnTo>
                <a:lnTo>
                  <a:pt x="164" y="83"/>
                </a:lnTo>
                <a:lnTo>
                  <a:pt x="156" y="84"/>
                </a:lnTo>
                <a:lnTo>
                  <a:pt x="149" y="86"/>
                </a:lnTo>
                <a:lnTo>
                  <a:pt x="140" y="86"/>
                </a:lnTo>
                <a:lnTo>
                  <a:pt x="133" y="86"/>
                </a:lnTo>
                <a:lnTo>
                  <a:pt x="125" y="84"/>
                </a:lnTo>
                <a:lnTo>
                  <a:pt x="118" y="83"/>
                </a:lnTo>
                <a:lnTo>
                  <a:pt x="110" y="81"/>
                </a:lnTo>
                <a:lnTo>
                  <a:pt x="102" y="78"/>
                </a:lnTo>
                <a:lnTo>
                  <a:pt x="96" y="75"/>
                </a:lnTo>
                <a:lnTo>
                  <a:pt x="89" y="72"/>
                </a:lnTo>
                <a:lnTo>
                  <a:pt x="83" y="67"/>
                </a:lnTo>
                <a:lnTo>
                  <a:pt x="77" y="62"/>
                </a:lnTo>
                <a:lnTo>
                  <a:pt x="71" y="56"/>
                </a:lnTo>
                <a:lnTo>
                  <a:pt x="66" y="51"/>
                </a:lnTo>
                <a:lnTo>
                  <a:pt x="61" y="45"/>
                </a:lnTo>
                <a:lnTo>
                  <a:pt x="57" y="39"/>
                </a:lnTo>
                <a:lnTo>
                  <a:pt x="54" y="32"/>
                </a:lnTo>
                <a:lnTo>
                  <a:pt x="51" y="25"/>
                </a:lnTo>
                <a:lnTo>
                  <a:pt x="47" y="18"/>
                </a:lnTo>
                <a:lnTo>
                  <a:pt x="45" y="13"/>
                </a:lnTo>
                <a:lnTo>
                  <a:pt x="43" y="9"/>
                </a:lnTo>
                <a:lnTo>
                  <a:pt x="40" y="6"/>
                </a:lnTo>
                <a:lnTo>
                  <a:pt x="35" y="4"/>
                </a:lnTo>
                <a:lnTo>
                  <a:pt x="31" y="1"/>
                </a:lnTo>
                <a:lnTo>
                  <a:pt x="27" y="0"/>
                </a:lnTo>
                <a:lnTo>
                  <a:pt x="21" y="0"/>
                </a:lnTo>
                <a:lnTo>
                  <a:pt x="17" y="1"/>
                </a:lnTo>
                <a:lnTo>
                  <a:pt x="13" y="4"/>
                </a:lnTo>
                <a:lnTo>
                  <a:pt x="8" y="6"/>
                </a:lnTo>
                <a:lnTo>
                  <a:pt x="5" y="9"/>
                </a:lnTo>
                <a:lnTo>
                  <a:pt x="3" y="13"/>
                </a:lnTo>
                <a:lnTo>
                  <a:pt x="1" y="18"/>
                </a:lnTo>
                <a:lnTo>
                  <a:pt x="0" y="23"/>
                </a:lnTo>
                <a:lnTo>
                  <a:pt x="0" y="27"/>
                </a:lnTo>
                <a:lnTo>
                  <a:pt x="1" y="32"/>
                </a:lnTo>
                <a:lnTo>
                  <a:pt x="5" y="43"/>
                </a:lnTo>
                <a:lnTo>
                  <a:pt x="10" y="54"/>
                </a:lnTo>
                <a:lnTo>
                  <a:pt x="15" y="64"/>
                </a:lnTo>
                <a:lnTo>
                  <a:pt x="21" y="74"/>
                </a:lnTo>
                <a:lnTo>
                  <a:pt x="28" y="82"/>
                </a:lnTo>
                <a:lnTo>
                  <a:pt x="35" y="91"/>
                </a:lnTo>
                <a:lnTo>
                  <a:pt x="44" y="99"/>
                </a:lnTo>
                <a:lnTo>
                  <a:pt x="54" y="106"/>
                </a:lnTo>
                <a:lnTo>
                  <a:pt x="64" y="113"/>
                </a:lnTo>
                <a:lnTo>
                  <a:pt x="73" y="118"/>
                </a:lnTo>
                <a:lnTo>
                  <a:pt x="84" y="123"/>
                </a:lnTo>
                <a:lnTo>
                  <a:pt x="95" y="128"/>
                </a:lnTo>
                <a:lnTo>
                  <a:pt x="106" y="130"/>
                </a:lnTo>
                <a:lnTo>
                  <a:pt x="116" y="132"/>
                </a:lnTo>
                <a:lnTo>
                  <a:pt x="128" y="134"/>
                </a:lnTo>
                <a:lnTo>
                  <a:pt x="140" y="134"/>
                </a:lnTo>
                <a:lnTo>
                  <a:pt x="152" y="134"/>
                </a:lnTo>
                <a:lnTo>
                  <a:pt x="164" y="132"/>
                </a:lnTo>
                <a:lnTo>
                  <a:pt x="175" y="130"/>
                </a:lnTo>
                <a:lnTo>
                  <a:pt x="187" y="128"/>
                </a:lnTo>
                <a:lnTo>
                  <a:pt x="197" y="123"/>
                </a:lnTo>
                <a:lnTo>
                  <a:pt x="207" y="118"/>
                </a:lnTo>
                <a:lnTo>
                  <a:pt x="217" y="113"/>
                </a:lnTo>
                <a:lnTo>
                  <a:pt x="228" y="106"/>
                </a:lnTo>
                <a:lnTo>
                  <a:pt x="236" y="99"/>
                </a:lnTo>
                <a:lnTo>
                  <a:pt x="245" y="91"/>
                </a:lnTo>
                <a:lnTo>
                  <a:pt x="253" y="82"/>
                </a:lnTo>
                <a:lnTo>
                  <a:pt x="259" y="74"/>
                </a:lnTo>
                <a:lnTo>
                  <a:pt x="266" y="64"/>
                </a:lnTo>
                <a:lnTo>
                  <a:pt x="271" y="54"/>
                </a:lnTo>
                <a:lnTo>
                  <a:pt x="276" y="43"/>
                </a:lnTo>
                <a:lnTo>
                  <a:pt x="280" y="32"/>
                </a:lnTo>
                <a:lnTo>
                  <a:pt x="281" y="27"/>
                </a:lnTo>
                <a:lnTo>
                  <a:pt x="281" y="23"/>
                </a:lnTo>
                <a:lnTo>
                  <a:pt x="280" y="18"/>
                </a:lnTo>
                <a:lnTo>
                  <a:pt x="278" y="13"/>
                </a:lnTo>
                <a:lnTo>
                  <a:pt x="275" y="9"/>
                </a:lnTo>
                <a:lnTo>
                  <a:pt x="272" y="6"/>
                </a:lnTo>
                <a:lnTo>
                  <a:pt x="269" y="4"/>
                </a:lnTo>
                <a:lnTo>
                  <a:pt x="264" y="1"/>
                </a:lnTo>
                <a:close/>
              </a:path>
            </a:pathLst>
          </a:custGeom>
          <a:solidFill>
            <a:schemeClr val="accent1"/>
          </a:solidFill>
          <a:ln>
            <a:noFill/>
          </a:ln>
        </p:spPr>
        <p:txBody>
          <a:bodyPr vert="horz" wrap="square" lIns="243792" tIns="121896" rIns="243792" bIns="121896" numCol="1" anchor="t" anchorCtr="0" compatLnSpc="1">
            <a:prstTxWarp prst="textNoShape">
              <a:avLst/>
            </a:prstTxWarp>
          </a:bodyPr>
          <a:lstStyle/>
          <a:p>
            <a:endParaRPr lang="ru-RU" sz="2400"/>
          </a:p>
        </p:txBody>
      </p:sp>
      <p:sp>
        <p:nvSpPr>
          <p:cNvPr id="88" name="Freeform 91"/>
          <p:cNvSpPr>
            <a:spLocks/>
          </p:cNvSpPr>
          <p:nvPr/>
        </p:nvSpPr>
        <p:spPr bwMode="auto">
          <a:xfrm>
            <a:off x="7919020" y="3867735"/>
            <a:ext cx="139674" cy="139674"/>
          </a:xfrm>
          <a:custGeom>
            <a:avLst/>
            <a:gdLst>
              <a:gd name="T0" fmla="*/ 49 w 98"/>
              <a:gd name="T1" fmla="*/ 97 h 97"/>
              <a:gd name="T2" fmla="*/ 59 w 98"/>
              <a:gd name="T3" fmla="*/ 96 h 97"/>
              <a:gd name="T4" fmla="*/ 67 w 98"/>
              <a:gd name="T5" fmla="*/ 94 h 97"/>
              <a:gd name="T6" fmla="*/ 76 w 98"/>
              <a:gd name="T7" fmla="*/ 89 h 97"/>
              <a:gd name="T8" fmla="*/ 84 w 98"/>
              <a:gd name="T9" fmla="*/ 83 h 97"/>
              <a:gd name="T10" fmla="*/ 90 w 98"/>
              <a:gd name="T11" fmla="*/ 75 h 97"/>
              <a:gd name="T12" fmla="*/ 94 w 98"/>
              <a:gd name="T13" fmla="*/ 67 h 97"/>
              <a:gd name="T14" fmla="*/ 97 w 98"/>
              <a:gd name="T15" fmla="*/ 58 h 97"/>
              <a:gd name="T16" fmla="*/ 98 w 98"/>
              <a:gd name="T17" fmla="*/ 48 h 97"/>
              <a:gd name="T18" fmla="*/ 97 w 98"/>
              <a:gd name="T19" fmla="*/ 39 h 97"/>
              <a:gd name="T20" fmla="*/ 94 w 98"/>
              <a:gd name="T21" fmla="*/ 30 h 97"/>
              <a:gd name="T22" fmla="*/ 90 w 98"/>
              <a:gd name="T23" fmla="*/ 21 h 97"/>
              <a:gd name="T24" fmla="*/ 84 w 98"/>
              <a:gd name="T25" fmla="*/ 14 h 97"/>
              <a:gd name="T26" fmla="*/ 76 w 98"/>
              <a:gd name="T27" fmla="*/ 7 h 97"/>
              <a:gd name="T28" fmla="*/ 67 w 98"/>
              <a:gd name="T29" fmla="*/ 3 h 97"/>
              <a:gd name="T30" fmla="*/ 59 w 98"/>
              <a:gd name="T31" fmla="*/ 1 h 97"/>
              <a:gd name="T32" fmla="*/ 49 w 98"/>
              <a:gd name="T33" fmla="*/ 0 h 97"/>
              <a:gd name="T34" fmla="*/ 39 w 98"/>
              <a:gd name="T35" fmla="*/ 1 h 97"/>
              <a:gd name="T36" fmla="*/ 31 w 98"/>
              <a:gd name="T37" fmla="*/ 3 h 97"/>
              <a:gd name="T38" fmla="*/ 22 w 98"/>
              <a:gd name="T39" fmla="*/ 7 h 97"/>
              <a:gd name="T40" fmla="*/ 14 w 98"/>
              <a:gd name="T41" fmla="*/ 14 h 97"/>
              <a:gd name="T42" fmla="*/ 8 w 98"/>
              <a:gd name="T43" fmla="*/ 21 h 97"/>
              <a:gd name="T44" fmla="*/ 4 w 98"/>
              <a:gd name="T45" fmla="*/ 30 h 97"/>
              <a:gd name="T46" fmla="*/ 2 w 98"/>
              <a:gd name="T47" fmla="*/ 39 h 97"/>
              <a:gd name="T48" fmla="*/ 0 w 98"/>
              <a:gd name="T49" fmla="*/ 48 h 97"/>
              <a:gd name="T50" fmla="*/ 2 w 98"/>
              <a:gd name="T51" fmla="*/ 58 h 97"/>
              <a:gd name="T52" fmla="*/ 4 w 98"/>
              <a:gd name="T53" fmla="*/ 67 h 97"/>
              <a:gd name="T54" fmla="*/ 8 w 98"/>
              <a:gd name="T55" fmla="*/ 75 h 97"/>
              <a:gd name="T56" fmla="*/ 14 w 98"/>
              <a:gd name="T57" fmla="*/ 83 h 97"/>
              <a:gd name="T58" fmla="*/ 22 w 98"/>
              <a:gd name="T59" fmla="*/ 89 h 97"/>
              <a:gd name="T60" fmla="*/ 31 w 98"/>
              <a:gd name="T61" fmla="*/ 94 h 97"/>
              <a:gd name="T62" fmla="*/ 39 w 98"/>
              <a:gd name="T63" fmla="*/ 96 h 97"/>
              <a:gd name="T64" fmla="*/ 49 w 98"/>
              <a:gd name="T65" fmla="*/ 97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98" h="97">
                <a:moveTo>
                  <a:pt x="49" y="97"/>
                </a:moveTo>
                <a:lnTo>
                  <a:pt x="59" y="96"/>
                </a:lnTo>
                <a:lnTo>
                  <a:pt x="67" y="94"/>
                </a:lnTo>
                <a:lnTo>
                  <a:pt x="76" y="89"/>
                </a:lnTo>
                <a:lnTo>
                  <a:pt x="84" y="83"/>
                </a:lnTo>
                <a:lnTo>
                  <a:pt x="90" y="75"/>
                </a:lnTo>
                <a:lnTo>
                  <a:pt x="94" y="67"/>
                </a:lnTo>
                <a:lnTo>
                  <a:pt x="97" y="58"/>
                </a:lnTo>
                <a:lnTo>
                  <a:pt x="98" y="48"/>
                </a:lnTo>
                <a:lnTo>
                  <a:pt x="97" y="39"/>
                </a:lnTo>
                <a:lnTo>
                  <a:pt x="94" y="30"/>
                </a:lnTo>
                <a:lnTo>
                  <a:pt x="90" y="21"/>
                </a:lnTo>
                <a:lnTo>
                  <a:pt x="84" y="14"/>
                </a:lnTo>
                <a:lnTo>
                  <a:pt x="76" y="7"/>
                </a:lnTo>
                <a:lnTo>
                  <a:pt x="67" y="3"/>
                </a:lnTo>
                <a:lnTo>
                  <a:pt x="59" y="1"/>
                </a:lnTo>
                <a:lnTo>
                  <a:pt x="49" y="0"/>
                </a:lnTo>
                <a:lnTo>
                  <a:pt x="39" y="1"/>
                </a:lnTo>
                <a:lnTo>
                  <a:pt x="31" y="3"/>
                </a:lnTo>
                <a:lnTo>
                  <a:pt x="22" y="7"/>
                </a:lnTo>
                <a:lnTo>
                  <a:pt x="14" y="14"/>
                </a:lnTo>
                <a:lnTo>
                  <a:pt x="8" y="21"/>
                </a:lnTo>
                <a:lnTo>
                  <a:pt x="4" y="30"/>
                </a:lnTo>
                <a:lnTo>
                  <a:pt x="2" y="39"/>
                </a:lnTo>
                <a:lnTo>
                  <a:pt x="0" y="48"/>
                </a:lnTo>
                <a:lnTo>
                  <a:pt x="2" y="58"/>
                </a:lnTo>
                <a:lnTo>
                  <a:pt x="4" y="67"/>
                </a:lnTo>
                <a:lnTo>
                  <a:pt x="8" y="75"/>
                </a:lnTo>
                <a:lnTo>
                  <a:pt x="14" y="83"/>
                </a:lnTo>
                <a:lnTo>
                  <a:pt x="22" y="89"/>
                </a:lnTo>
                <a:lnTo>
                  <a:pt x="31" y="94"/>
                </a:lnTo>
                <a:lnTo>
                  <a:pt x="39" y="96"/>
                </a:lnTo>
                <a:lnTo>
                  <a:pt x="49" y="97"/>
                </a:lnTo>
                <a:close/>
              </a:path>
            </a:pathLst>
          </a:custGeom>
          <a:solidFill>
            <a:schemeClr val="accent1"/>
          </a:solidFill>
          <a:ln>
            <a:noFill/>
          </a:ln>
        </p:spPr>
        <p:txBody>
          <a:bodyPr vert="horz" wrap="square" lIns="243792" tIns="121896" rIns="243792" bIns="121896" numCol="1" anchor="t" anchorCtr="0" compatLnSpc="1">
            <a:prstTxWarp prst="textNoShape">
              <a:avLst/>
            </a:prstTxWarp>
          </a:bodyPr>
          <a:lstStyle/>
          <a:p>
            <a:endParaRPr lang="ru-RU" sz="2400"/>
          </a:p>
        </p:txBody>
      </p:sp>
      <p:sp>
        <p:nvSpPr>
          <p:cNvPr id="89" name="Freeform 92"/>
          <p:cNvSpPr>
            <a:spLocks/>
          </p:cNvSpPr>
          <p:nvPr/>
        </p:nvSpPr>
        <p:spPr bwMode="auto">
          <a:xfrm>
            <a:off x="8194132" y="3867735"/>
            <a:ext cx="139674" cy="139674"/>
          </a:xfrm>
          <a:custGeom>
            <a:avLst/>
            <a:gdLst>
              <a:gd name="T0" fmla="*/ 48 w 97"/>
              <a:gd name="T1" fmla="*/ 0 h 97"/>
              <a:gd name="T2" fmla="*/ 39 w 97"/>
              <a:gd name="T3" fmla="*/ 1 h 97"/>
              <a:gd name="T4" fmla="*/ 30 w 97"/>
              <a:gd name="T5" fmla="*/ 3 h 97"/>
              <a:gd name="T6" fmla="*/ 21 w 97"/>
              <a:gd name="T7" fmla="*/ 7 h 97"/>
              <a:gd name="T8" fmla="*/ 15 w 97"/>
              <a:gd name="T9" fmla="*/ 14 h 97"/>
              <a:gd name="T10" fmla="*/ 8 w 97"/>
              <a:gd name="T11" fmla="*/ 21 h 97"/>
              <a:gd name="T12" fmla="*/ 4 w 97"/>
              <a:gd name="T13" fmla="*/ 30 h 97"/>
              <a:gd name="T14" fmla="*/ 1 w 97"/>
              <a:gd name="T15" fmla="*/ 39 h 97"/>
              <a:gd name="T16" fmla="*/ 0 w 97"/>
              <a:gd name="T17" fmla="*/ 48 h 97"/>
              <a:gd name="T18" fmla="*/ 1 w 97"/>
              <a:gd name="T19" fmla="*/ 58 h 97"/>
              <a:gd name="T20" fmla="*/ 4 w 97"/>
              <a:gd name="T21" fmla="*/ 67 h 97"/>
              <a:gd name="T22" fmla="*/ 8 w 97"/>
              <a:gd name="T23" fmla="*/ 75 h 97"/>
              <a:gd name="T24" fmla="*/ 15 w 97"/>
              <a:gd name="T25" fmla="*/ 83 h 97"/>
              <a:gd name="T26" fmla="*/ 21 w 97"/>
              <a:gd name="T27" fmla="*/ 89 h 97"/>
              <a:gd name="T28" fmla="*/ 30 w 97"/>
              <a:gd name="T29" fmla="*/ 94 h 97"/>
              <a:gd name="T30" fmla="*/ 39 w 97"/>
              <a:gd name="T31" fmla="*/ 96 h 97"/>
              <a:gd name="T32" fmla="*/ 48 w 97"/>
              <a:gd name="T33" fmla="*/ 97 h 97"/>
              <a:gd name="T34" fmla="*/ 58 w 97"/>
              <a:gd name="T35" fmla="*/ 96 h 97"/>
              <a:gd name="T36" fmla="*/ 68 w 97"/>
              <a:gd name="T37" fmla="*/ 94 h 97"/>
              <a:gd name="T38" fmla="*/ 75 w 97"/>
              <a:gd name="T39" fmla="*/ 89 h 97"/>
              <a:gd name="T40" fmla="*/ 83 w 97"/>
              <a:gd name="T41" fmla="*/ 83 h 97"/>
              <a:gd name="T42" fmla="*/ 89 w 97"/>
              <a:gd name="T43" fmla="*/ 75 h 97"/>
              <a:gd name="T44" fmla="*/ 94 w 97"/>
              <a:gd name="T45" fmla="*/ 67 h 97"/>
              <a:gd name="T46" fmla="*/ 97 w 97"/>
              <a:gd name="T47" fmla="*/ 58 h 97"/>
              <a:gd name="T48" fmla="*/ 97 w 97"/>
              <a:gd name="T49" fmla="*/ 48 h 97"/>
              <a:gd name="T50" fmla="*/ 97 w 97"/>
              <a:gd name="T51" fmla="*/ 39 h 97"/>
              <a:gd name="T52" fmla="*/ 94 w 97"/>
              <a:gd name="T53" fmla="*/ 30 h 97"/>
              <a:gd name="T54" fmla="*/ 89 w 97"/>
              <a:gd name="T55" fmla="*/ 21 h 97"/>
              <a:gd name="T56" fmla="*/ 83 w 97"/>
              <a:gd name="T57" fmla="*/ 14 h 97"/>
              <a:gd name="T58" fmla="*/ 75 w 97"/>
              <a:gd name="T59" fmla="*/ 7 h 97"/>
              <a:gd name="T60" fmla="*/ 68 w 97"/>
              <a:gd name="T61" fmla="*/ 3 h 97"/>
              <a:gd name="T62" fmla="*/ 58 w 97"/>
              <a:gd name="T63" fmla="*/ 1 h 97"/>
              <a:gd name="T64" fmla="*/ 48 w 97"/>
              <a:gd name="T65" fmla="*/ 0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97" h="97">
                <a:moveTo>
                  <a:pt x="48" y="0"/>
                </a:moveTo>
                <a:lnTo>
                  <a:pt x="39" y="1"/>
                </a:lnTo>
                <a:lnTo>
                  <a:pt x="30" y="3"/>
                </a:lnTo>
                <a:lnTo>
                  <a:pt x="21" y="7"/>
                </a:lnTo>
                <a:lnTo>
                  <a:pt x="15" y="14"/>
                </a:lnTo>
                <a:lnTo>
                  <a:pt x="8" y="21"/>
                </a:lnTo>
                <a:lnTo>
                  <a:pt x="4" y="30"/>
                </a:lnTo>
                <a:lnTo>
                  <a:pt x="1" y="39"/>
                </a:lnTo>
                <a:lnTo>
                  <a:pt x="0" y="48"/>
                </a:lnTo>
                <a:lnTo>
                  <a:pt x="1" y="58"/>
                </a:lnTo>
                <a:lnTo>
                  <a:pt x="4" y="67"/>
                </a:lnTo>
                <a:lnTo>
                  <a:pt x="8" y="75"/>
                </a:lnTo>
                <a:lnTo>
                  <a:pt x="15" y="83"/>
                </a:lnTo>
                <a:lnTo>
                  <a:pt x="21" y="89"/>
                </a:lnTo>
                <a:lnTo>
                  <a:pt x="30" y="94"/>
                </a:lnTo>
                <a:lnTo>
                  <a:pt x="39" y="96"/>
                </a:lnTo>
                <a:lnTo>
                  <a:pt x="48" y="97"/>
                </a:lnTo>
                <a:lnTo>
                  <a:pt x="58" y="96"/>
                </a:lnTo>
                <a:lnTo>
                  <a:pt x="68" y="94"/>
                </a:lnTo>
                <a:lnTo>
                  <a:pt x="75" y="89"/>
                </a:lnTo>
                <a:lnTo>
                  <a:pt x="83" y="83"/>
                </a:lnTo>
                <a:lnTo>
                  <a:pt x="89" y="75"/>
                </a:lnTo>
                <a:lnTo>
                  <a:pt x="94" y="67"/>
                </a:lnTo>
                <a:lnTo>
                  <a:pt x="97" y="58"/>
                </a:lnTo>
                <a:lnTo>
                  <a:pt x="97" y="48"/>
                </a:lnTo>
                <a:lnTo>
                  <a:pt x="97" y="39"/>
                </a:lnTo>
                <a:lnTo>
                  <a:pt x="94" y="30"/>
                </a:lnTo>
                <a:lnTo>
                  <a:pt x="89" y="21"/>
                </a:lnTo>
                <a:lnTo>
                  <a:pt x="83" y="14"/>
                </a:lnTo>
                <a:lnTo>
                  <a:pt x="75" y="7"/>
                </a:lnTo>
                <a:lnTo>
                  <a:pt x="68" y="3"/>
                </a:lnTo>
                <a:lnTo>
                  <a:pt x="58" y="1"/>
                </a:lnTo>
                <a:lnTo>
                  <a:pt x="48" y="0"/>
                </a:lnTo>
                <a:close/>
              </a:path>
            </a:pathLst>
          </a:custGeom>
          <a:solidFill>
            <a:schemeClr val="accent1"/>
          </a:solidFill>
          <a:ln>
            <a:noFill/>
          </a:ln>
        </p:spPr>
        <p:txBody>
          <a:bodyPr vert="horz" wrap="square" lIns="243792" tIns="121896" rIns="243792" bIns="121896" numCol="1" anchor="t" anchorCtr="0" compatLnSpc="1">
            <a:prstTxWarp prst="textNoShape">
              <a:avLst/>
            </a:prstTxWarp>
          </a:bodyPr>
          <a:lstStyle/>
          <a:p>
            <a:endParaRPr lang="ru-RU" sz="2400"/>
          </a:p>
        </p:txBody>
      </p:sp>
      <p:sp>
        <p:nvSpPr>
          <p:cNvPr id="90" name="Freeform 93"/>
          <p:cNvSpPr>
            <a:spLocks/>
          </p:cNvSpPr>
          <p:nvPr/>
        </p:nvSpPr>
        <p:spPr bwMode="auto">
          <a:xfrm>
            <a:off x="3716141" y="3698435"/>
            <a:ext cx="550226" cy="308974"/>
          </a:xfrm>
          <a:custGeom>
            <a:avLst/>
            <a:gdLst>
              <a:gd name="T0" fmla="*/ 24 w 390"/>
              <a:gd name="T1" fmla="*/ 219 h 219"/>
              <a:gd name="T2" fmla="*/ 366 w 390"/>
              <a:gd name="T3" fmla="*/ 219 h 219"/>
              <a:gd name="T4" fmla="*/ 370 w 390"/>
              <a:gd name="T5" fmla="*/ 219 h 219"/>
              <a:gd name="T6" fmla="*/ 374 w 390"/>
              <a:gd name="T7" fmla="*/ 217 h 219"/>
              <a:gd name="T8" fmla="*/ 379 w 390"/>
              <a:gd name="T9" fmla="*/ 215 h 219"/>
              <a:gd name="T10" fmla="*/ 382 w 390"/>
              <a:gd name="T11" fmla="*/ 211 h 219"/>
              <a:gd name="T12" fmla="*/ 385 w 390"/>
              <a:gd name="T13" fmla="*/ 208 h 219"/>
              <a:gd name="T14" fmla="*/ 387 w 390"/>
              <a:gd name="T15" fmla="*/ 204 h 219"/>
              <a:gd name="T16" fmla="*/ 390 w 390"/>
              <a:gd name="T17" fmla="*/ 200 h 219"/>
              <a:gd name="T18" fmla="*/ 390 w 390"/>
              <a:gd name="T19" fmla="*/ 195 h 219"/>
              <a:gd name="T20" fmla="*/ 390 w 390"/>
              <a:gd name="T21" fmla="*/ 190 h 219"/>
              <a:gd name="T22" fmla="*/ 387 w 390"/>
              <a:gd name="T23" fmla="*/ 185 h 219"/>
              <a:gd name="T24" fmla="*/ 385 w 390"/>
              <a:gd name="T25" fmla="*/ 181 h 219"/>
              <a:gd name="T26" fmla="*/ 382 w 390"/>
              <a:gd name="T27" fmla="*/ 178 h 219"/>
              <a:gd name="T28" fmla="*/ 212 w 390"/>
              <a:gd name="T29" fmla="*/ 7 h 219"/>
              <a:gd name="T30" fmla="*/ 208 w 390"/>
              <a:gd name="T31" fmla="*/ 4 h 219"/>
              <a:gd name="T32" fmla="*/ 204 w 390"/>
              <a:gd name="T33" fmla="*/ 2 h 219"/>
              <a:gd name="T34" fmla="*/ 199 w 390"/>
              <a:gd name="T35" fmla="*/ 1 h 219"/>
              <a:gd name="T36" fmla="*/ 195 w 390"/>
              <a:gd name="T37" fmla="*/ 0 h 219"/>
              <a:gd name="T38" fmla="*/ 190 w 390"/>
              <a:gd name="T39" fmla="*/ 1 h 219"/>
              <a:gd name="T40" fmla="*/ 185 w 390"/>
              <a:gd name="T41" fmla="*/ 2 h 219"/>
              <a:gd name="T42" fmla="*/ 181 w 390"/>
              <a:gd name="T43" fmla="*/ 4 h 219"/>
              <a:gd name="T44" fmla="*/ 178 w 390"/>
              <a:gd name="T45" fmla="*/ 7 h 219"/>
              <a:gd name="T46" fmla="*/ 7 w 390"/>
              <a:gd name="T47" fmla="*/ 178 h 219"/>
              <a:gd name="T48" fmla="*/ 4 w 390"/>
              <a:gd name="T49" fmla="*/ 181 h 219"/>
              <a:gd name="T50" fmla="*/ 2 w 390"/>
              <a:gd name="T51" fmla="*/ 185 h 219"/>
              <a:gd name="T52" fmla="*/ 1 w 390"/>
              <a:gd name="T53" fmla="*/ 190 h 219"/>
              <a:gd name="T54" fmla="*/ 0 w 390"/>
              <a:gd name="T55" fmla="*/ 195 h 219"/>
              <a:gd name="T56" fmla="*/ 1 w 390"/>
              <a:gd name="T57" fmla="*/ 200 h 219"/>
              <a:gd name="T58" fmla="*/ 2 w 390"/>
              <a:gd name="T59" fmla="*/ 204 h 219"/>
              <a:gd name="T60" fmla="*/ 4 w 390"/>
              <a:gd name="T61" fmla="*/ 208 h 219"/>
              <a:gd name="T62" fmla="*/ 7 w 390"/>
              <a:gd name="T63" fmla="*/ 211 h 219"/>
              <a:gd name="T64" fmla="*/ 12 w 390"/>
              <a:gd name="T65" fmla="*/ 215 h 219"/>
              <a:gd name="T66" fmla="*/ 15 w 390"/>
              <a:gd name="T67" fmla="*/ 217 h 219"/>
              <a:gd name="T68" fmla="*/ 19 w 390"/>
              <a:gd name="T69" fmla="*/ 219 h 219"/>
              <a:gd name="T70" fmla="*/ 24 w 390"/>
              <a:gd name="T71" fmla="*/ 219 h 2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90" h="219">
                <a:moveTo>
                  <a:pt x="24" y="219"/>
                </a:moveTo>
                <a:lnTo>
                  <a:pt x="366" y="219"/>
                </a:lnTo>
                <a:lnTo>
                  <a:pt x="370" y="219"/>
                </a:lnTo>
                <a:lnTo>
                  <a:pt x="374" y="217"/>
                </a:lnTo>
                <a:lnTo>
                  <a:pt x="379" y="215"/>
                </a:lnTo>
                <a:lnTo>
                  <a:pt x="382" y="211"/>
                </a:lnTo>
                <a:lnTo>
                  <a:pt x="385" y="208"/>
                </a:lnTo>
                <a:lnTo>
                  <a:pt x="387" y="204"/>
                </a:lnTo>
                <a:lnTo>
                  <a:pt x="390" y="200"/>
                </a:lnTo>
                <a:lnTo>
                  <a:pt x="390" y="195"/>
                </a:lnTo>
                <a:lnTo>
                  <a:pt x="390" y="190"/>
                </a:lnTo>
                <a:lnTo>
                  <a:pt x="387" y="185"/>
                </a:lnTo>
                <a:lnTo>
                  <a:pt x="385" y="181"/>
                </a:lnTo>
                <a:lnTo>
                  <a:pt x="382" y="178"/>
                </a:lnTo>
                <a:lnTo>
                  <a:pt x="212" y="7"/>
                </a:lnTo>
                <a:lnTo>
                  <a:pt x="208" y="4"/>
                </a:lnTo>
                <a:lnTo>
                  <a:pt x="204" y="2"/>
                </a:lnTo>
                <a:lnTo>
                  <a:pt x="199" y="1"/>
                </a:lnTo>
                <a:lnTo>
                  <a:pt x="195" y="0"/>
                </a:lnTo>
                <a:lnTo>
                  <a:pt x="190" y="1"/>
                </a:lnTo>
                <a:lnTo>
                  <a:pt x="185" y="2"/>
                </a:lnTo>
                <a:lnTo>
                  <a:pt x="181" y="4"/>
                </a:lnTo>
                <a:lnTo>
                  <a:pt x="178" y="7"/>
                </a:lnTo>
                <a:lnTo>
                  <a:pt x="7" y="178"/>
                </a:lnTo>
                <a:lnTo>
                  <a:pt x="4" y="181"/>
                </a:lnTo>
                <a:lnTo>
                  <a:pt x="2" y="185"/>
                </a:lnTo>
                <a:lnTo>
                  <a:pt x="1" y="190"/>
                </a:lnTo>
                <a:lnTo>
                  <a:pt x="0" y="195"/>
                </a:lnTo>
                <a:lnTo>
                  <a:pt x="1" y="200"/>
                </a:lnTo>
                <a:lnTo>
                  <a:pt x="2" y="204"/>
                </a:lnTo>
                <a:lnTo>
                  <a:pt x="4" y="208"/>
                </a:lnTo>
                <a:lnTo>
                  <a:pt x="7" y="211"/>
                </a:lnTo>
                <a:lnTo>
                  <a:pt x="12" y="215"/>
                </a:lnTo>
                <a:lnTo>
                  <a:pt x="15" y="217"/>
                </a:lnTo>
                <a:lnTo>
                  <a:pt x="19" y="219"/>
                </a:lnTo>
                <a:lnTo>
                  <a:pt x="24" y="219"/>
                </a:lnTo>
                <a:close/>
              </a:path>
            </a:pathLst>
          </a:custGeom>
          <a:solidFill>
            <a:schemeClr val="accent1"/>
          </a:solidFill>
          <a:ln>
            <a:noFill/>
          </a:ln>
        </p:spPr>
        <p:txBody>
          <a:bodyPr vert="horz" wrap="square" lIns="243792" tIns="121896" rIns="243792" bIns="121896" numCol="1" anchor="t" anchorCtr="0" compatLnSpc="1">
            <a:prstTxWarp prst="textNoShape">
              <a:avLst/>
            </a:prstTxWarp>
          </a:bodyPr>
          <a:lstStyle/>
          <a:p>
            <a:endParaRPr lang="ru-RU" sz="2400"/>
          </a:p>
        </p:txBody>
      </p:sp>
      <p:sp>
        <p:nvSpPr>
          <p:cNvPr id="91" name="Freeform 94"/>
          <p:cNvSpPr>
            <a:spLocks/>
          </p:cNvSpPr>
          <p:nvPr/>
        </p:nvSpPr>
        <p:spPr bwMode="auto">
          <a:xfrm>
            <a:off x="3716141" y="4142847"/>
            <a:ext cx="550226" cy="308974"/>
          </a:xfrm>
          <a:custGeom>
            <a:avLst/>
            <a:gdLst>
              <a:gd name="T0" fmla="*/ 366 w 390"/>
              <a:gd name="T1" fmla="*/ 0 h 219"/>
              <a:gd name="T2" fmla="*/ 24 w 390"/>
              <a:gd name="T3" fmla="*/ 0 h 219"/>
              <a:gd name="T4" fmla="*/ 19 w 390"/>
              <a:gd name="T5" fmla="*/ 1 h 219"/>
              <a:gd name="T6" fmla="*/ 15 w 390"/>
              <a:gd name="T7" fmla="*/ 2 h 219"/>
              <a:gd name="T8" fmla="*/ 12 w 390"/>
              <a:gd name="T9" fmla="*/ 4 h 219"/>
              <a:gd name="T10" fmla="*/ 7 w 390"/>
              <a:gd name="T11" fmla="*/ 8 h 219"/>
              <a:gd name="T12" fmla="*/ 4 w 390"/>
              <a:gd name="T13" fmla="*/ 12 h 219"/>
              <a:gd name="T14" fmla="*/ 2 w 390"/>
              <a:gd name="T15" fmla="*/ 15 h 219"/>
              <a:gd name="T16" fmla="*/ 1 w 390"/>
              <a:gd name="T17" fmla="*/ 21 h 219"/>
              <a:gd name="T18" fmla="*/ 0 w 390"/>
              <a:gd name="T19" fmla="*/ 25 h 219"/>
              <a:gd name="T20" fmla="*/ 1 w 390"/>
              <a:gd name="T21" fmla="*/ 29 h 219"/>
              <a:gd name="T22" fmla="*/ 2 w 390"/>
              <a:gd name="T23" fmla="*/ 34 h 219"/>
              <a:gd name="T24" fmla="*/ 4 w 390"/>
              <a:gd name="T25" fmla="*/ 38 h 219"/>
              <a:gd name="T26" fmla="*/ 7 w 390"/>
              <a:gd name="T27" fmla="*/ 42 h 219"/>
              <a:gd name="T28" fmla="*/ 178 w 390"/>
              <a:gd name="T29" fmla="*/ 213 h 219"/>
              <a:gd name="T30" fmla="*/ 181 w 390"/>
              <a:gd name="T31" fmla="*/ 216 h 219"/>
              <a:gd name="T32" fmla="*/ 185 w 390"/>
              <a:gd name="T33" fmla="*/ 218 h 219"/>
              <a:gd name="T34" fmla="*/ 190 w 390"/>
              <a:gd name="T35" fmla="*/ 219 h 219"/>
              <a:gd name="T36" fmla="*/ 195 w 390"/>
              <a:gd name="T37" fmla="*/ 219 h 219"/>
              <a:gd name="T38" fmla="*/ 199 w 390"/>
              <a:gd name="T39" fmla="*/ 219 h 219"/>
              <a:gd name="T40" fmla="*/ 204 w 390"/>
              <a:gd name="T41" fmla="*/ 218 h 219"/>
              <a:gd name="T42" fmla="*/ 208 w 390"/>
              <a:gd name="T43" fmla="*/ 216 h 219"/>
              <a:gd name="T44" fmla="*/ 212 w 390"/>
              <a:gd name="T45" fmla="*/ 213 h 219"/>
              <a:gd name="T46" fmla="*/ 382 w 390"/>
              <a:gd name="T47" fmla="*/ 42 h 219"/>
              <a:gd name="T48" fmla="*/ 385 w 390"/>
              <a:gd name="T49" fmla="*/ 38 h 219"/>
              <a:gd name="T50" fmla="*/ 387 w 390"/>
              <a:gd name="T51" fmla="*/ 34 h 219"/>
              <a:gd name="T52" fmla="*/ 390 w 390"/>
              <a:gd name="T53" fmla="*/ 29 h 219"/>
              <a:gd name="T54" fmla="*/ 390 w 390"/>
              <a:gd name="T55" fmla="*/ 25 h 219"/>
              <a:gd name="T56" fmla="*/ 390 w 390"/>
              <a:gd name="T57" fmla="*/ 21 h 219"/>
              <a:gd name="T58" fmla="*/ 387 w 390"/>
              <a:gd name="T59" fmla="*/ 15 h 219"/>
              <a:gd name="T60" fmla="*/ 385 w 390"/>
              <a:gd name="T61" fmla="*/ 12 h 219"/>
              <a:gd name="T62" fmla="*/ 382 w 390"/>
              <a:gd name="T63" fmla="*/ 8 h 219"/>
              <a:gd name="T64" fmla="*/ 379 w 390"/>
              <a:gd name="T65" fmla="*/ 4 h 219"/>
              <a:gd name="T66" fmla="*/ 374 w 390"/>
              <a:gd name="T67" fmla="*/ 2 h 219"/>
              <a:gd name="T68" fmla="*/ 370 w 390"/>
              <a:gd name="T69" fmla="*/ 1 h 219"/>
              <a:gd name="T70" fmla="*/ 366 w 390"/>
              <a:gd name="T71" fmla="*/ 0 h 2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90" h="219">
                <a:moveTo>
                  <a:pt x="366" y="0"/>
                </a:moveTo>
                <a:lnTo>
                  <a:pt x="24" y="0"/>
                </a:lnTo>
                <a:lnTo>
                  <a:pt x="19" y="1"/>
                </a:lnTo>
                <a:lnTo>
                  <a:pt x="15" y="2"/>
                </a:lnTo>
                <a:lnTo>
                  <a:pt x="12" y="4"/>
                </a:lnTo>
                <a:lnTo>
                  <a:pt x="7" y="8"/>
                </a:lnTo>
                <a:lnTo>
                  <a:pt x="4" y="12"/>
                </a:lnTo>
                <a:lnTo>
                  <a:pt x="2" y="15"/>
                </a:lnTo>
                <a:lnTo>
                  <a:pt x="1" y="21"/>
                </a:lnTo>
                <a:lnTo>
                  <a:pt x="0" y="25"/>
                </a:lnTo>
                <a:lnTo>
                  <a:pt x="1" y="29"/>
                </a:lnTo>
                <a:lnTo>
                  <a:pt x="2" y="34"/>
                </a:lnTo>
                <a:lnTo>
                  <a:pt x="4" y="38"/>
                </a:lnTo>
                <a:lnTo>
                  <a:pt x="7" y="42"/>
                </a:lnTo>
                <a:lnTo>
                  <a:pt x="178" y="213"/>
                </a:lnTo>
                <a:lnTo>
                  <a:pt x="181" y="216"/>
                </a:lnTo>
                <a:lnTo>
                  <a:pt x="185" y="218"/>
                </a:lnTo>
                <a:lnTo>
                  <a:pt x="190" y="219"/>
                </a:lnTo>
                <a:lnTo>
                  <a:pt x="195" y="219"/>
                </a:lnTo>
                <a:lnTo>
                  <a:pt x="199" y="219"/>
                </a:lnTo>
                <a:lnTo>
                  <a:pt x="204" y="218"/>
                </a:lnTo>
                <a:lnTo>
                  <a:pt x="208" y="216"/>
                </a:lnTo>
                <a:lnTo>
                  <a:pt x="212" y="213"/>
                </a:lnTo>
                <a:lnTo>
                  <a:pt x="382" y="42"/>
                </a:lnTo>
                <a:lnTo>
                  <a:pt x="385" y="38"/>
                </a:lnTo>
                <a:lnTo>
                  <a:pt x="387" y="34"/>
                </a:lnTo>
                <a:lnTo>
                  <a:pt x="390" y="29"/>
                </a:lnTo>
                <a:lnTo>
                  <a:pt x="390" y="25"/>
                </a:lnTo>
                <a:lnTo>
                  <a:pt x="390" y="21"/>
                </a:lnTo>
                <a:lnTo>
                  <a:pt x="387" y="15"/>
                </a:lnTo>
                <a:lnTo>
                  <a:pt x="385" y="12"/>
                </a:lnTo>
                <a:lnTo>
                  <a:pt x="382" y="8"/>
                </a:lnTo>
                <a:lnTo>
                  <a:pt x="379" y="4"/>
                </a:lnTo>
                <a:lnTo>
                  <a:pt x="374" y="2"/>
                </a:lnTo>
                <a:lnTo>
                  <a:pt x="370" y="1"/>
                </a:lnTo>
                <a:lnTo>
                  <a:pt x="366" y="0"/>
                </a:lnTo>
                <a:close/>
              </a:path>
            </a:pathLst>
          </a:custGeom>
          <a:solidFill>
            <a:schemeClr val="accent1"/>
          </a:solidFill>
          <a:ln>
            <a:noFill/>
          </a:ln>
        </p:spPr>
        <p:txBody>
          <a:bodyPr vert="horz" wrap="square" lIns="243792" tIns="121896" rIns="243792" bIns="121896" numCol="1" anchor="t" anchorCtr="0" compatLnSpc="1">
            <a:prstTxWarp prst="textNoShape">
              <a:avLst/>
            </a:prstTxWarp>
          </a:bodyPr>
          <a:lstStyle/>
          <a:p>
            <a:endParaRPr lang="ru-RU" sz="2400"/>
          </a:p>
        </p:txBody>
      </p:sp>
      <p:sp>
        <p:nvSpPr>
          <p:cNvPr id="92" name="Freeform 95"/>
          <p:cNvSpPr>
            <a:spLocks/>
          </p:cNvSpPr>
          <p:nvPr/>
        </p:nvSpPr>
        <p:spPr bwMode="auto">
          <a:xfrm>
            <a:off x="5536119" y="3592621"/>
            <a:ext cx="380926" cy="965011"/>
          </a:xfrm>
          <a:custGeom>
            <a:avLst/>
            <a:gdLst>
              <a:gd name="T0" fmla="*/ 256 w 268"/>
              <a:gd name="T1" fmla="*/ 536 h 682"/>
              <a:gd name="T2" fmla="*/ 183 w 268"/>
              <a:gd name="T3" fmla="*/ 536 h 682"/>
              <a:gd name="T4" fmla="*/ 183 w 268"/>
              <a:gd name="T5" fmla="*/ 12 h 682"/>
              <a:gd name="T6" fmla="*/ 182 w 268"/>
              <a:gd name="T7" fmla="*/ 7 h 682"/>
              <a:gd name="T8" fmla="*/ 180 w 268"/>
              <a:gd name="T9" fmla="*/ 4 h 682"/>
              <a:gd name="T10" fmla="*/ 175 w 268"/>
              <a:gd name="T11" fmla="*/ 0 h 682"/>
              <a:gd name="T12" fmla="*/ 171 w 268"/>
              <a:gd name="T13" fmla="*/ 0 h 682"/>
              <a:gd name="T14" fmla="*/ 98 w 268"/>
              <a:gd name="T15" fmla="*/ 0 h 682"/>
              <a:gd name="T16" fmla="*/ 98 w 268"/>
              <a:gd name="T17" fmla="*/ 0 h 682"/>
              <a:gd name="T18" fmla="*/ 93 w 268"/>
              <a:gd name="T19" fmla="*/ 0 h 682"/>
              <a:gd name="T20" fmla="*/ 89 w 268"/>
              <a:gd name="T21" fmla="*/ 4 h 682"/>
              <a:gd name="T22" fmla="*/ 87 w 268"/>
              <a:gd name="T23" fmla="*/ 7 h 682"/>
              <a:gd name="T24" fmla="*/ 86 w 268"/>
              <a:gd name="T25" fmla="*/ 12 h 682"/>
              <a:gd name="T26" fmla="*/ 86 w 268"/>
              <a:gd name="T27" fmla="*/ 536 h 682"/>
              <a:gd name="T28" fmla="*/ 12 w 268"/>
              <a:gd name="T29" fmla="*/ 536 h 682"/>
              <a:gd name="T30" fmla="*/ 9 w 268"/>
              <a:gd name="T31" fmla="*/ 536 h 682"/>
              <a:gd name="T32" fmla="*/ 6 w 268"/>
              <a:gd name="T33" fmla="*/ 537 h 682"/>
              <a:gd name="T34" fmla="*/ 2 w 268"/>
              <a:gd name="T35" fmla="*/ 540 h 682"/>
              <a:gd name="T36" fmla="*/ 1 w 268"/>
              <a:gd name="T37" fmla="*/ 544 h 682"/>
              <a:gd name="T38" fmla="*/ 0 w 268"/>
              <a:gd name="T39" fmla="*/ 546 h 682"/>
              <a:gd name="T40" fmla="*/ 0 w 268"/>
              <a:gd name="T41" fmla="*/ 548 h 682"/>
              <a:gd name="T42" fmla="*/ 0 w 268"/>
              <a:gd name="T43" fmla="*/ 549 h 682"/>
              <a:gd name="T44" fmla="*/ 1 w 268"/>
              <a:gd name="T45" fmla="*/ 552 h 682"/>
              <a:gd name="T46" fmla="*/ 4 w 268"/>
              <a:gd name="T47" fmla="*/ 557 h 682"/>
              <a:gd name="T48" fmla="*/ 126 w 268"/>
              <a:gd name="T49" fmla="*/ 679 h 682"/>
              <a:gd name="T50" fmla="*/ 130 w 268"/>
              <a:gd name="T51" fmla="*/ 681 h 682"/>
              <a:gd name="T52" fmla="*/ 134 w 268"/>
              <a:gd name="T53" fmla="*/ 682 h 682"/>
              <a:gd name="T54" fmla="*/ 139 w 268"/>
              <a:gd name="T55" fmla="*/ 681 h 682"/>
              <a:gd name="T56" fmla="*/ 143 w 268"/>
              <a:gd name="T57" fmla="*/ 679 h 682"/>
              <a:gd name="T58" fmla="*/ 264 w 268"/>
              <a:gd name="T59" fmla="*/ 557 h 682"/>
              <a:gd name="T60" fmla="*/ 267 w 268"/>
              <a:gd name="T61" fmla="*/ 552 h 682"/>
              <a:gd name="T62" fmla="*/ 268 w 268"/>
              <a:gd name="T63" fmla="*/ 548 h 682"/>
              <a:gd name="T64" fmla="*/ 267 w 268"/>
              <a:gd name="T65" fmla="*/ 542 h 682"/>
              <a:gd name="T66" fmla="*/ 265 w 268"/>
              <a:gd name="T67" fmla="*/ 539 h 682"/>
              <a:gd name="T68" fmla="*/ 261 w 268"/>
              <a:gd name="T69" fmla="*/ 536 h 682"/>
              <a:gd name="T70" fmla="*/ 256 w 268"/>
              <a:gd name="T71" fmla="*/ 536 h 6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68" h="682">
                <a:moveTo>
                  <a:pt x="256" y="536"/>
                </a:moveTo>
                <a:lnTo>
                  <a:pt x="183" y="536"/>
                </a:lnTo>
                <a:lnTo>
                  <a:pt x="183" y="12"/>
                </a:lnTo>
                <a:lnTo>
                  <a:pt x="182" y="7"/>
                </a:lnTo>
                <a:lnTo>
                  <a:pt x="180" y="4"/>
                </a:lnTo>
                <a:lnTo>
                  <a:pt x="175" y="0"/>
                </a:lnTo>
                <a:lnTo>
                  <a:pt x="171" y="0"/>
                </a:lnTo>
                <a:lnTo>
                  <a:pt x="98" y="0"/>
                </a:lnTo>
                <a:lnTo>
                  <a:pt x="98" y="0"/>
                </a:lnTo>
                <a:lnTo>
                  <a:pt x="93" y="0"/>
                </a:lnTo>
                <a:lnTo>
                  <a:pt x="89" y="4"/>
                </a:lnTo>
                <a:lnTo>
                  <a:pt x="87" y="7"/>
                </a:lnTo>
                <a:lnTo>
                  <a:pt x="86" y="12"/>
                </a:lnTo>
                <a:lnTo>
                  <a:pt x="86" y="536"/>
                </a:lnTo>
                <a:lnTo>
                  <a:pt x="12" y="536"/>
                </a:lnTo>
                <a:lnTo>
                  <a:pt x="9" y="536"/>
                </a:lnTo>
                <a:lnTo>
                  <a:pt x="6" y="537"/>
                </a:lnTo>
                <a:lnTo>
                  <a:pt x="2" y="540"/>
                </a:lnTo>
                <a:lnTo>
                  <a:pt x="1" y="544"/>
                </a:lnTo>
                <a:lnTo>
                  <a:pt x="0" y="546"/>
                </a:lnTo>
                <a:lnTo>
                  <a:pt x="0" y="548"/>
                </a:lnTo>
                <a:lnTo>
                  <a:pt x="0" y="549"/>
                </a:lnTo>
                <a:lnTo>
                  <a:pt x="1" y="552"/>
                </a:lnTo>
                <a:lnTo>
                  <a:pt x="4" y="557"/>
                </a:lnTo>
                <a:lnTo>
                  <a:pt x="126" y="679"/>
                </a:lnTo>
                <a:lnTo>
                  <a:pt x="130" y="681"/>
                </a:lnTo>
                <a:lnTo>
                  <a:pt x="134" y="682"/>
                </a:lnTo>
                <a:lnTo>
                  <a:pt x="139" y="681"/>
                </a:lnTo>
                <a:lnTo>
                  <a:pt x="143" y="679"/>
                </a:lnTo>
                <a:lnTo>
                  <a:pt x="264" y="557"/>
                </a:lnTo>
                <a:lnTo>
                  <a:pt x="267" y="552"/>
                </a:lnTo>
                <a:lnTo>
                  <a:pt x="268" y="548"/>
                </a:lnTo>
                <a:lnTo>
                  <a:pt x="267" y="542"/>
                </a:lnTo>
                <a:lnTo>
                  <a:pt x="265" y="539"/>
                </a:lnTo>
                <a:lnTo>
                  <a:pt x="261" y="536"/>
                </a:lnTo>
                <a:lnTo>
                  <a:pt x="256" y="536"/>
                </a:lnTo>
                <a:close/>
              </a:path>
            </a:pathLst>
          </a:custGeom>
          <a:solidFill>
            <a:schemeClr val="accent1"/>
          </a:solidFill>
          <a:ln>
            <a:noFill/>
          </a:ln>
        </p:spPr>
        <p:txBody>
          <a:bodyPr vert="horz" wrap="square" lIns="243792" tIns="121896" rIns="243792" bIns="121896" numCol="1" anchor="t" anchorCtr="0" compatLnSpc="1">
            <a:prstTxWarp prst="textNoShape">
              <a:avLst/>
            </a:prstTxWarp>
          </a:bodyPr>
          <a:lstStyle/>
          <a:p>
            <a:endParaRPr lang="ru-RU" sz="2400"/>
          </a:p>
        </p:txBody>
      </p:sp>
      <p:sp>
        <p:nvSpPr>
          <p:cNvPr id="93" name="Freeform 96"/>
          <p:cNvSpPr>
            <a:spLocks/>
          </p:cNvSpPr>
          <p:nvPr/>
        </p:nvSpPr>
        <p:spPr bwMode="auto">
          <a:xfrm>
            <a:off x="6052485" y="4142848"/>
            <a:ext cx="313205" cy="414786"/>
          </a:xfrm>
          <a:custGeom>
            <a:avLst/>
            <a:gdLst>
              <a:gd name="T0" fmla="*/ 176 w 222"/>
              <a:gd name="T1" fmla="*/ 250 h 293"/>
              <a:gd name="T2" fmla="*/ 81 w 222"/>
              <a:gd name="T3" fmla="*/ 250 h 293"/>
              <a:gd name="T4" fmla="*/ 75 w 222"/>
              <a:gd name="T5" fmla="*/ 250 h 293"/>
              <a:gd name="T6" fmla="*/ 70 w 222"/>
              <a:gd name="T7" fmla="*/ 250 h 293"/>
              <a:gd name="T8" fmla="*/ 65 w 222"/>
              <a:gd name="T9" fmla="*/ 251 h 293"/>
              <a:gd name="T10" fmla="*/ 65 w 222"/>
              <a:gd name="T11" fmla="*/ 250 h 293"/>
              <a:gd name="T12" fmla="*/ 69 w 222"/>
              <a:gd name="T13" fmla="*/ 246 h 293"/>
              <a:gd name="T14" fmla="*/ 74 w 222"/>
              <a:gd name="T15" fmla="*/ 240 h 293"/>
              <a:gd name="T16" fmla="*/ 77 w 222"/>
              <a:gd name="T17" fmla="*/ 236 h 293"/>
              <a:gd name="T18" fmla="*/ 217 w 222"/>
              <a:gd name="T19" fmla="*/ 35 h 293"/>
              <a:gd name="T20" fmla="*/ 217 w 222"/>
              <a:gd name="T21" fmla="*/ 0 h 293"/>
              <a:gd name="T22" fmla="*/ 1 w 222"/>
              <a:gd name="T23" fmla="*/ 0 h 293"/>
              <a:gd name="T24" fmla="*/ 1 w 222"/>
              <a:gd name="T25" fmla="*/ 88 h 293"/>
              <a:gd name="T26" fmla="*/ 48 w 222"/>
              <a:gd name="T27" fmla="*/ 88 h 293"/>
              <a:gd name="T28" fmla="*/ 48 w 222"/>
              <a:gd name="T29" fmla="*/ 44 h 293"/>
              <a:gd name="T30" fmla="*/ 135 w 222"/>
              <a:gd name="T31" fmla="*/ 44 h 293"/>
              <a:gd name="T32" fmla="*/ 142 w 222"/>
              <a:gd name="T33" fmla="*/ 43 h 293"/>
              <a:gd name="T34" fmla="*/ 147 w 222"/>
              <a:gd name="T35" fmla="*/ 42 h 293"/>
              <a:gd name="T36" fmla="*/ 148 w 222"/>
              <a:gd name="T37" fmla="*/ 42 h 293"/>
              <a:gd name="T38" fmla="*/ 150 w 222"/>
              <a:gd name="T39" fmla="*/ 42 h 293"/>
              <a:gd name="T40" fmla="*/ 151 w 222"/>
              <a:gd name="T41" fmla="*/ 42 h 293"/>
              <a:gd name="T42" fmla="*/ 153 w 222"/>
              <a:gd name="T43" fmla="*/ 42 h 293"/>
              <a:gd name="T44" fmla="*/ 153 w 222"/>
              <a:gd name="T45" fmla="*/ 43 h 293"/>
              <a:gd name="T46" fmla="*/ 148 w 222"/>
              <a:gd name="T47" fmla="*/ 47 h 293"/>
              <a:gd name="T48" fmla="*/ 145 w 222"/>
              <a:gd name="T49" fmla="*/ 51 h 293"/>
              <a:gd name="T50" fmla="*/ 141 w 222"/>
              <a:gd name="T51" fmla="*/ 57 h 293"/>
              <a:gd name="T52" fmla="*/ 0 w 222"/>
              <a:gd name="T53" fmla="*/ 258 h 293"/>
              <a:gd name="T54" fmla="*/ 0 w 222"/>
              <a:gd name="T55" fmla="*/ 293 h 293"/>
              <a:gd name="T56" fmla="*/ 222 w 222"/>
              <a:gd name="T57" fmla="*/ 293 h 293"/>
              <a:gd name="T58" fmla="*/ 222 w 222"/>
              <a:gd name="T59" fmla="*/ 204 h 293"/>
              <a:gd name="T60" fmla="*/ 176 w 222"/>
              <a:gd name="T61" fmla="*/ 204 h 293"/>
              <a:gd name="T62" fmla="*/ 176 w 222"/>
              <a:gd name="T63" fmla="*/ 250 h 2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22" h="293">
                <a:moveTo>
                  <a:pt x="176" y="250"/>
                </a:moveTo>
                <a:lnTo>
                  <a:pt x="81" y="250"/>
                </a:lnTo>
                <a:lnTo>
                  <a:pt x="75" y="250"/>
                </a:lnTo>
                <a:lnTo>
                  <a:pt x="70" y="250"/>
                </a:lnTo>
                <a:lnTo>
                  <a:pt x="65" y="251"/>
                </a:lnTo>
                <a:lnTo>
                  <a:pt x="65" y="250"/>
                </a:lnTo>
                <a:lnTo>
                  <a:pt x="69" y="246"/>
                </a:lnTo>
                <a:lnTo>
                  <a:pt x="74" y="240"/>
                </a:lnTo>
                <a:lnTo>
                  <a:pt x="77" y="236"/>
                </a:lnTo>
                <a:lnTo>
                  <a:pt x="217" y="35"/>
                </a:lnTo>
                <a:lnTo>
                  <a:pt x="217" y="0"/>
                </a:lnTo>
                <a:lnTo>
                  <a:pt x="1" y="0"/>
                </a:lnTo>
                <a:lnTo>
                  <a:pt x="1" y="88"/>
                </a:lnTo>
                <a:lnTo>
                  <a:pt x="48" y="88"/>
                </a:lnTo>
                <a:lnTo>
                  <a:pt x="48" y="44"/>
                </a:lnTo>
                <a:lnTo>
                  <a:pt x="135" y="44"/>
                </a:lnTo>
                <a:lnTo>
                  <a:pt x="142" y="43"/>
                </a:lnTo>
                <a:lnTo>
                  <a:pt x="147" y="42"/>
                </a:lnTo>
                <a:lnTo>
                  <a:pt x="148" y="42"/>
                </a:lnTo>
                <a:lnTo>
                  <a:pt x="150" y="42"/>
                </a:lnTo>
                <a:lnTo>
                  <a:pt x="151" y="42"/>
                </a:lnTo>
                <a:lnTo>
                  <a:pt x="153" y="42"/>
                </a:lnTo>
                <a:lnTo>
                  <a:pt x="153" y="43"/>
                </a:lnTo>
                <a:lnTo>
                  <a:pt x="148" y="47"/>
                </a:lnTo>
                <a:lnTo>
                  <a:pt x="145" y="51"/>
                </a:lnTo>
                <a:lnTo>
                  <a:pt x="141" y="57"/>
                </a:lnTo>
                <a:lnTo>
                  <a:pt x="0" y="258"/>
                </a:lnTo>
                <a:lnTo>
                  <a:pt x="0" y="293"/>
                </a:lnTo>
                <a:lnTo>
                  <a:pt x="222" y="293"/>
                </a:lnTo>
                <a:lnTo>
                  <a:pt x="222" y="204"/>
                </a:lnTo>
                <a:lnTo>
                  <a:pt x="176" y="204"/>
                </a:lnTo>
                <a:lnTo>
                  <a:pt x="176" y="250"/>
                </a:lnTo>
                <a:close/>
              </a:path>
            </a:pathLst>
          </a:custGeom>
          <a:solidFill>
            <a:schemeClr val="accent1"/>
          </a:solidFill>
          <a:ln>
            <a:noFill/>
          </a:ln>
        </p:spPr>
        <p:txBody>
          <a:bodyPr vert="horz" wrap="square" lIns="243792" tIns="121896" rIns="243792" bIns="121896" numCol="1" anchor="t" anchorCtr="0" compatLnSpc="1">
            <a:prstTxWarp prst="textNoShape">
              <a:avLst/>
            </a:prstTxWarp>
          </a:bodyPr>
          <a:lstStyle/>
          <a:p>
            <a:endParaRPr lang="ru-RU" sz="2400"/>
          </a:p>
        </p:txBody>
      </p:sp>
      <p:sp>
        <p:nvSpPr>
          <p:cNvPr id="94" name="Freeform 97"/>
          <p:cNvSpPr>
            <a:spLocks noEditPoints="1"/>
          </p:cNvSpPr>
          <p:nvPr/>
        </p:nvSpPr>
        <p:spPr bwMode="auto">
          <a:xfrm>
            <a:off x="6001693" y="3592622"/>
            <a:ext cx="410554" cy="414786"/>
          </a:xfrm>
          <a:custGeom>
            <a:avLst/>
            <a:gdLst>
              <a:gd name="T0" fmla="*/ 263 w 290"/>
              <a:gd name="T1" fmla="*/ 252 h 292"/>
              <a:gd name="T2" fmla="*/ 176 w 290"/>
              <a:gd name="T3" fmla="*/ 0 h 292"/>
              <a:gd name="T4" fmla="*/ 114 w 290"/>
              <a:gd name="T5" fmla="*/ 0 h 292"/>
              <a:gd name="T6" fmla="*/ 27 w 290"/>
              <a:gd name="T7" fmla="*/ 252 h 292"/>
              <a:gd name="T8" fmla="*/ 0 w 290"/>
              <a:gd name="T9" fmla="*/ 252 h 292"/>
              <a:gd name="T10" fmla="*/ 0 w 290"/>
              <a:gd name="T11" fmla="*/ 292 h 292"/>
              <a:gd name="T12" fmla="*/ 109 w 290"/>
              <a:gd name="T13" fmla="*/ 292 h 292"/>
              <a:gd name="T14" fmla="*/ 109 w 290"/>
              <a:gd name="T15" fmla="*/ 252 h 292"/>
              <a:gd name="T16" fmla="*/ 81 w 290"/>
              <a:gd name="T17" fmla="*/ 252 h 292"/>
              <a:gd name="T18" fmla="*/ 99 w 290"/>
              <a:gd name="T19" fmla="*/ 197 h 292"/>
              <a:gd name="T20" fmla="*/ 191 w 290"/>
              <a:gd name="T21" fmla="*/ 197 h 292"/>
              <a:gd name="T22" fmla="*/ 209 w 290"/>
              <a:gd name="T23" fmla="*/ 252 h 292"/>
              <a:gd name="T24" fmla="*/ 180 w 290"/>
              <a:gd name="T25" fmla="*/ 252 h 292"/>
              <a:gd name="T26" fmla="*/ 180 w 290"/>
              <a:gd name="T27" fmla="*/ 292 h 292"/>
              <a:gd name="T28" fmla="*/ 290 w 290"/>
              <a:gd name="T29" fmla="*/ 292 h 292"/>
              <a:gd name="T30" fmla="*/ 290 w 290"/>
              <a:gd name="T31" fmla="*/ 252 h 292"/>
              <a:gd name="T32" fmla="*/ 263 w 290"/>
              <a:gd name="T33" fmla="*/ 252 h 292"/>
              <a:gd name="T34" fmla="*/ 111 w 290"/>
              <a:gd name="T35" fmla="*/ 155 h 292"/>
              <a:gd name="T36" fmla="*/ 139 w 290"/>
              <a:gd name="T37" fmla="*/ 73 h 292"/>
              <a:gd name="T38" fmla="*/ 140 w 290"/>
              <a:gd name="T39" fmla="*/ 67 h 292"/>
              <a:gd name="T40" fmla="*/ 142 w 290"/>
              <a:gd name="T41" fmla="*/ 61 h 292"/>
              <a:gd name="T42" fmla="*/ 143 w 290"/>
              <a:gd name="T43" fmla="*/ 57 h 292"/>
              <a:gd name="T44" fmla="*/ 143 w 290"/>
              <a:gd name="T45" fmla="*/ 54 h 292"/>
              <a:gd name="T46" fmla="*/ 144 w 290"/>
              <a:gd name="T47" fmla="*/ 47 h 292"/>
              <a:gd name="T48" fmla="*/ 146 w 290"/>
              <a:gd name="T49" fmla="*/ 47 h 292"/>
              <a:gd name="T50" fmla="*/ 146 w 290"/>
              <a:gd name="T51" fmla="*/ 49 h 292"/>
              <a:gd name="T52" fmla="*/ 147 w 290"/>
              <a:gd name="T53" fmla="*/ 54 h 292"/>
              <a:gd name="T54" fmla="*/ 151 w 290"/>
              <a:gd name="T55" fmla="*/ 73 h 292"/>
              <a:gd name="T56" fmla="*/ 179 w 290"/>
              <a:gd name="T57" fmla="*/ 155 h 292"/>
              <a:gd name="T58" fmla="*/ 111 w 290"/>
              <a:gd name="T59" fmla="*/ 155 h 2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90" h="292">
                <a:moveTo>
                  <a:pt x="263" y="252"/>
                </a:moveTo>
                <a:lnTo>
                  <a:pt x="176" y="0"/>
                </a:lnTo>
                <a:lnTo>
                  <a:pt x="114" y="0"/>
                </a:lnTo>
                <a:lnTo>
                  <a:pt x="27" y="252"/>
                </a:lnTo>
                <a:lnTo>
                  <a:pt x="0" y="252"/>
                </a:lnTo>
                <a:lnTo>
                  <a:pt x="0" y="292"/>
                </a:lnTo>
                <a:lnTo>
                  <a:pt x="109" y="292"/>
                </a:lnTo>
                <a:lnTo>
                  <a:pt x="109" y="252"/>
                </a:lnTo>
                <a:lnTo>
                  <a:pt x="81" y="252"/>
                </a:lnTo>
                <a:lnTo>
                  <a:pt x="99" y="197"/>
                </a:lnTo>
                <a:lnTo>
                  <a:pt x="191" y="197"/>
                </a:lnTo>
                <a:lnTo>
                  <a:pt x="209" y="252"/>
                </a:lnTo>
                <a:lnTo>
                  <a:pt x="180" y="252"/>
                </a:lnTo>
                <a:lnTo>
                  <a:pt x="180" y="292"/>
                </a:lnTo>
                <a:lnTo>
                  <a:pt x="290" y="292"/>
                </a:lnTo>
                <a:lnTo>
                  <a:pt x="290" y="252"/>
                </a:lnTo>
                <a:lnTo>
                  <a:pt x="263" y="252"/>
                </a:lnTo>
                <a:close/>
                <a:moveTo>
                  <a:pt x="111" y="155"/>
                </a:moveTo>
                <a:lnTo>
                  <a:pt x="139" y="73"/>
                </a:lnTo>
                <a:lnTo>
                  <a:pt x="140" y="67"/>
                </a:lnTo>
                <a:lnTo>
                  <a:pt x="142" y="61"/>
                </a:lnTo>
                <a:lnTo>
                  <a:pt x="143" y="57"/>
                </a:lnTo>
                <a:lnTo>
                  <a:pt x="143" y="54"/>
                </a:lnTo>
                <a:lnTo>
                  <a:pt x="144" y="47"/>
                </a:lnTo>
                <a:lnTo>
                  <a:pt x="146" y="47"/>
                </a:lnTo>
                <a:lnTo>
                  <a:pt x="146" y="49"/>
                </a:lnTo>
                <a:lnTo>
                  <a:pt x="147" y="54"/>
                </a:lnTo>
                <a:lnTo>
                  <a:pt x="151" y="73"/>
                </a:lnTo>
                <a:lnTo>
                  <a:pt x="179" y="155"/>
                </a:lnTo>
                <a:lnTo>
                  <a:pt x="111" y="155"/>
                </a:lnTo>
                <a:close/>
              </a:path>
            </a:pathLst>
          </a:custGeom>
          <a:solidFill>
            <a:schemeClr val="accent1"/>
          </a:solidFill>
          <a:ln>
            <a:noFill/>
          </a:ln>
        </p:spPr>
        <p:txBody>
          <a:bodyPr vert="horz" wrap="square" lIns="243792" tIns="121896" rIns="243792" bIns="121896" numCol="1" anchor="t" anchorCtr="0" compatLnSpc="1">
            <a:prstTxWarp prst="textNoShape">
              <a:avLst/>
            </a:prstTxWarp>
          </a:bodyPr>
          <a:lstStyle/>
          <a:p>
            <a:endParaRPr lang="ru-RU" sz="2400"/>
          </a:p>
        </p:txBody>
      </p:sp>
      <p:sp>
        <p:nvSpPr>
          <p:cNvPr id="95" name="Freeform 98"/>
          <p:cNvSpPr>
            <a:spLocks/>
          </p:cNvSpPr>
          <p:nvPr/>
        </p:nvSpPr>
        <p:spPr bwMode="auto">
          <a:xfrm>
            <a:off x="10183410" y="4417961"/>
            <a:ext cx="173534" cy="139674"/>
          </a:xfrm>
          <a:custGeom>
            <a:avLst/>
            <a:gdLst>
              <a:gd name="T0" fmla="*/ 110 w 122"/>
              <a:gd name="T1" fmla="*/ 0 h 97"/>
              <a:gd name="T2" fmla="*/ 13 w 122"/>
              <a:gd name="T3" fmla="*/ 0 h 97"/>
              <a:gd name="T4" fmla="*/ 8 w 122"/>
              <a:gd name="T5" fmla="*/ 1 h 97"/>
              <a:gd name="T6" fmla="*/ 5 w 122"/>
              <a:gd name="T7" fmla="*/ 3 h 97"/>
              <a:gd name="T8" fmla="*/ 1 w 122"/>
              <a:gd name="T9" fmla="*/ 7 h 97"/>
              <a:gd name="T10" fmla="*/ 0 w 122"/>
              <a:gd name="T11" fmla="*/ 11 h 97"/>
              <a:gd name="T12" fmla="*/ 0 w 122"/>
              <a:gd name="T13" fmla="*/ 85 h 97"/>
              <a:gd name="T14" fmla="*/ 1 w 122"/>
              <a:gd name="T15" fmla="*/ 89 h 97"/>
              <a:gd name="T16" fmla="*/ 5 w 122"/>
              <a:gd name="T17" fmla="*/ 94 h 97"/>
              <a:gd name="T18" fmla="*/ 8 w 122"/>
              <a:gd name="T19" fmla="*/ 96 h 97"/>
              <a:gd name="T20" fmla="*/ 13 w 122"/>
              <a:gd name="T21" fmla="*/ 97 h 97"/>
              <a:gd name="T22" fmla="*/ 110 w 122"/>
              <a:gd name="T23" fmla="*/ 97 h 97"/>
              <a:gd name="T24" fmla="*/ 115 w 122"/>
              <a:gd name="T25" fmla="*/ 96 h 97"/>
              <a:gd name="T26" fmla="*/ 119 w 122"/>
              <a:gd name="T27" fmla="*/ 94 h 97"/>
              <a:gd name="T28" fmla="*/ 121 w 122"/>
              <a:gd name="T29" fmla="*/ 89 h 97"/>
              <a:gd name="T30" fmla="*/ 122 w 122"/>
              <a:gd name="T31" fmla="*/ 85 h 97"/>
              <a:gd name="T32" fmla="*/ 122 w 122"/>
              <a:gd name="T33" fmla="*/ 11 h 97"/>
              <a:gd name="T34" fmla="*/ 121 w 122"/>
              <a:gd name="T35" fmla="*/ 7 h 97"/>
              <a:gd name="T36" fmla="*/ 119 w 122"/>
              <a:gd name="T37" fmla="*/ 3 h 97"/>
              <a:gd name="T38" fmla="*/ 115 w 122"/>
              <a:gd name="T39" fmla="*/ 1 h 97"/>
              <a:gd name="T40" fmla="*/ 110 w 122"/>
              <a:gd name="T41" fmla="*/ 0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22" h="97">
                <a:moveTo>
                  <a:pt x="110" y="0"/>
                </a:moveTo>
                <a:lnTo>
                  <a:pt x="13" y="0"/>
                </a:lnTo>
                <a:lnTo>
                  <a:pt x="8" y="1"/>
                </a:lnTo>
                <a:lnTo>
                  <a:pt x="5" y="3"/>
                </a:lnTo>
                <a:lnTo>
                  <a:pt x="1" y="7"/>
                </a:lnTo>
                <a:lnTo>
                  <a:pt x="0" y="11"/>
                </a:lnTo>
                <a:lnTo>
                  <a:pt x="0" y="85"/>
                </a:lnTo>
                <a:lnTo>
                  <a:pt x="1" y="89"/>
                </a:lnTo>
                <a:lnTo>
                  <a:pt x="5" y="94"/>
                </a:lnTo>
                <a:lnTo>
                  <a:pt x="8" y="96"/>
                </a:lnTo>
                <a:lnTo>
                  <a:pt x="13" y="97"/>
                </a:lnTo>
                <a:lnTo>
                  <a:pt x="110" y="97"/>
                </a:lnTo>
                <a:lnTo>
                  <a:pt x="115" y="96"/>
                </a:lnTo>
                <a:lnTo>
                  <a:pt x="119" y="94"/>
                </a:lnTo>
                <a:lnTo>
                  <a:pt x="121" y="89"/>
                </a:lnTo>
                <a:lnTo>
                  <a:pt x="122" y="85"/>
                </a:lnTo>
                <a:lnTo>
                  <a:pt x="122" y="11"/>
                </a:lnTo>
                <a:lnTo>
                  <a:pt x="121" y="7"/>
                </a:lnTo>
                <a:lnTo>
                  <a:pt x="119" y="3"/>
                </a:lnTo>
                <a:lnTo>
                  <a:pt x="115" y="1"/>
                </a:lnTo>
                <a:lnTo>
                  <a:pt x="110" y="0"/>
                </a:lnTo>
                <a:close/>
              </a:path>
            </a:pathLst>
          </a:custGeom>
          <a:solidFill>
            <a:schemeClr val="accent1"/>
          </a:solidFill>
          <a:ln>
            <a:noFill/>
          </a:ln>
        </p:spPr>
        <p:txBody>
          <a:bodyPr vert="horz" wrap="square" lIns="243792" tIns="121896" rIns="243792" bIns="121896" numCol="1" anchor="t" anchorCtr="0" compatLnSpc="1">
            <a:prstTxWarp prst="textNoShape">
              <a:avLst/>
            </a:prstTxWarp>
          </a:bodyPr>
          <a:lstStyle/>
          <a:p>
            <a:endParaRPr lang="ru-RU" sz="2400"/>
          </a:p>
        </p:txBody>
      </p:sp>
      <p:sp>
        <p:nvSpPr>
          <p:cNvPr id="96" name="Freeform 99"/>
          <p:cNvSpPr>
            <a:spLocks/>
          </p:cNvSpPr>
          <p:nvPr/>
        </p:nvSpPr>
        <p:spPr bwMode="auto">
          <a:xfrm>
            <a:off x="9722068" y="3592621"/>
            <a:ext cx="376694" cy="965011"/>
          </a:xfrm>
          <a:custGeom>
            <a:avLst/>
            <a:gdLst>
              <a:gd name="T0" fmla="*/ 256 w 268"/>
              <a:gd name="T1" fmla="*/ 536 h 682"/>
              <a:gd name="T2" fmla="*/ 183 w 268"/>
              <a:gd name="T3" fmla="*/ 536 h 682"/>
              <a:gd name="T4" fmla="*/ 183 w 268"/>
              <a:gd name="T5" fmla="*/ 12 h 682"/>
              <a:gd name="T6" fmla="*/ 181 w 268"/>
              <a:gd name="T7" fmla="*/ 7 h 682"/>
              <a:gd name="T8" fmla="*/ 179 w 268"/>
              <a:gd name="T9" fmla="*/ 4 h 682"/>
              <a:gd name="T10" fmla="*/ 175 w 268"/>
              <a:gd name="T11" fmla="*/ 0 h 682"/>
              <a:gd name="T12" fmla="*/ 171 w 268"/>
              <a:gd name="T13" fmla="*/ 0 h 682"/>
              <a:gd name="T14" fmla="*/ 97 w 268"/>
              <a:gd name="T15" fmla="*/ 0 h 682"/>
              <a:gd name="T16" fmla="*/ 97 w 268"/>
              <a:gd name="T17" fmla="*/ 0 h 682"/>
              <a:gd name="T18" fmla="*/ 93 w 268"/>
              <a:gd name="T19" fmla="*/ 0 h 682"/>
              <a:gd name="T20" fmla="*/ 89 w 268"/>
              <a:gd name="T21" fmla="*/ 4 h 682"/>
              <a:gd name="T22" fmla="*/ 86 w 268"/>
              <a:gd name="T23" fmla="*/ 7 h 682"/>
              <a:gd name="T24" fmla="*/ 85 w 268"/>
              <a:gd name="T25" fmla="*/ 12 h 682"/>
              <a:gd name="T26" fmla="*/ 85 w 268"/>
              <a:gd name="T27" fmla="*/ 536 h 682"/>
              <a:gd name="T28" fmla="*/ 12 w 268"/>
              <a:gd name="T29" fmla="*/ 536 h 682"/>
              <a:gd name="T30" fmla="*/ 9 w 268"/>
              <a:gd name="T31" fmla="*/ 536 h 682"/>
              <a:gd name="T32" fmla="*/ 5 w 268"/>
              <a:gd name="T33" fmla="*/ 537 h 682"/>
              <a:gd name="T34" fmla="*/ 2 w 268"/>
              <a:gd name="T35" fmla="*/ 540 h 682"/>
              <a:gd name="T36" fmla="*/ 1 w 268"/>
              <a:gd name="T37" fmla="*/ 544 h 682"/>
              <a:gd name="T38" fmla="*/ 0 w 268"/>
              <a:gd name="T39" fmla="*/ 546 h 682"/>
              <a:gd name="T40" fmla="*/ 0 w 268"/>
              <a:gd name="T41" fmla="*/ 548 h 682"/>
              <a:gd name="T42" fmla="*/ 0 w 268"/>
              <a:gd name="T43" fmla="*/ 549 h 682"/>
              <a:gd name="T44" fmla="*/ 1 w 268"/>
              <a:gd name="T45" fmla="*/ 552 h 682"/>
              <a:gd name="T46" fmla="*/ 3 w 268"/>
              <a:gd name="T47" fmla="*/ 557 h 682"/>
              <a:gd name="T48" fmla="*/ 125 w 268"/>
              <a:gd name="T49" fmla="*/ 679 h 682"/>
              <a:gd name="T50" fmla="*/ 130 w 268"/>
              <a:gd name="T51" fmla="*/ 681 h 682"/>
              <a:gd name="T52" fmla="*/ 134 w 268"/>
              <a:gd name="T53" fmla="*/ 682 h 682"/>
              <a:gd name="T54" fmla="*/ 138 w 268"/>
              <a:gd name="T55" fmla="*/ 681 h 682"/>
              <a:gd name="T56" fmla="*/ 143 w 268"/>
              <a:gd name="T57" fmla="*/ 679 h 682"/>
              <a:gd name="T58" fmla="*/ 264 w 268"/>
              <a:gd name="T59" fmla="*/ 557 h 682"/>
              <a:gd name="T60" fmla="*/ 267 w 268"/>
              <a:gd name="T61" fmla="*/ 552 h 682"/>
              <a:gd name="T62" fmla="*/ 268 w 268"/>
              <a:gd name="T63" fmla="*/ 548 h 682"/>
              <a:gd name="T64" fmla="*/ 267 w 268"/>
              <a:gd name="T65" fmla="*/ 542 h 682"/>
              <a:gd name="T66" fmla="*/ 265 w 268"/>
              <a:gd name="T67" fmla="*/ 539 h 682"/>
              <a:gd name="T68" fmla="*/ 260 w 268"/>
              <a:gd name="T69" fmla="*/ 536 h 682"/>
              <a:gd name="T70" fmla="*/ 256 w 268"/>
              <a:gd name="T71" fmla="*/ 536 h 6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68" h="682">
                <a:moveTo>
                  <a:pt x="256" y="536"/>
                </a:moveTo>
                <a:lnTo>
                  <a:pt x="183" y="536"/>
                </a:lnTo>
                <a:lnTo>
                  <a:pt x="183" y="12"/>
                </a:lnTo>
                <a:lnTo>
                  <a:pt x="181" y="7"/>
                </a:lnTo>
                <a:lnTo>
                  <a:pt x="179" y="4"/>
                </a:lnTo>
                <a:lnTo>
                  <a:pt x="175" y="0"/>
                </a:lnTo>
                <a:lnTo>
                  <a:pt x="171" y="0"/>
                </a:lnTo>
                <a:lnTo>
                  <a:pt x="97" y="0"/>
                </a:lnTo>
                <a:lnTo>
                  <a:pt x="97" y="0"/>
                </a:lnTo>
                <a:lnTo>
                  <a:pt x="93" y="0"/>
                </a:lnTo>
                <a:lnTo>
                  <a:pt x="89" y="4"/>
                </a:lnTo>
                <a:lnTo>
                  <a:pt x="86" y="7"/>
                </a:lnTo>
                <a:lnTo>
                  <a:pt x="85" y="12"/>
                </a:lnTo>
                <a:lnTo>
                  <a:pt x="85" y="536"/>
                </a:lnTo>
                <a:lnTo>
                  <a:pt x="12" y="536"/>
                </a:lnTo>
                <a:lnTo>
                  <a:pt x="9" y="536"/>
                </a:lnTo>
                <a:lnTo>
                  <a:pt x="5" y="537"/>
                </a:lnTo>
                <a:lnTo>
                  <a:pt x="2" y="540"/>
                </a:lnTo>
                <a:lnTo>
                  <a:pt x="1" y="544"/>
                </a:lnTo>
                <a:lnTo>
                  <a:pt x="0" y="546"/>
                </a:lnTo>
                <a:lnTo>
                  <a:pt x="0" y="548"/>
                </a:lnTo>
                <a:lnTo>
                  <a:pt x="0" y="549"/>
                </a:lnTo>
                <a:lnTo>
                  <a:pt x="1" y="552"/>
                </a:lnTo>
                <a:lnTo>
                  <a:pt x="3" y="557"/>
                </a:lnTo>
                <a:lnTo>
                  <a:pt x="125" y="679"/>
                </a:lnTo>
                <a:lnTo>
                  <a:pt x="130" y="681"/>
                </a:lnTo>
                <a:lnTo>
                  <a:pt x="134" y="682"/>
                </a:lnTo>
                <a:lnTo>
                  <a:pt x="138" y="681"/>
                </a:lnTo>
                <a:lnTo>
                  <a:pt x="143" y="679"/>
                </a:lnTo>
                <a:lnTo>
                  <a:pt x="264" y="557"/>
                </a:lnTo>
                <a:lnTo>
                  <a:pt x="267" y="552"/>
                </a:lnTo>
                <a:lnTo>
                  <a:pt x="268" y="548"/>
                </a:lnTo>
                <a:lnTo>
                  <a:pt x="267" y="542"/>
                </a:lnTo>
                <a:lnTo>
                  <a:pt x="265" y="539"/>
                </a:lnTo>
                <a:lnTo>
                  <a:pt x="260" y="536"/>
                </a:lnTo>
                <a:lnTo>
                  <a:pt x="256" y="536"/>
                </a:lnTo>
                <a:close/>
              </a:path>
            </a:pathLst>
          </a:custGeom>
          <a:solidFill>
            <a:schemeClr val="accent1"/>
          </a:solidFill>
          <a:ln>
            <a:noFill/>
          </a:ln>
        </p:spPr>
        <p:txBody>
          <a:bodyPr vert="horz" wrap="square" lIns="243792" tIns="121896" rIns="243792" bIns="121896" numCol="1" anchor="t" anchorCtr="0" compatLnSpc="1">
            <a:prstTxWarp prst="textNoShape">
              <a:avLst/>
            </a:prstTxWarp>
          </a:bodyPr>
          <a:lstStyle/>
          <a:p>
            <a:endParaRPr lang="ru-RU" sz="2400"/>
          </a:p>
        </p:txBody>
      </p:sp>
      <p:sp>
        <p:nvSpPr>
          <p:cNvPr id="97" name="Freeform 100"/>
          <p:cNvSpPr>
            <a:spLocks/>
          </p:cNvSpPr>
          <p:nvPr/>
        </p:nvSpPr>
        <p:spPr bwMode="auto">
          <a:xfrm>
            <a:off x="10183411" y="4142846"/>
            <a:ext cx="279345" cy="139674"/>
          </a:xfrm>
          <a:custGeom>
            <a:avLst/>
            <a:gdLst>
              <a:gd name="T0" fmla="*/ 183 w 196"/>
              <a:gd name="T1" fmla="*/ 0 h 98"/>
              <a:gd name="T2" fmla="*/ 13 w 196"/>
              <a:gd name="T3" fmla="*/ 0 h 98"/>
              <a:gd name="T4" fmla="*/ 8 w 196"/>
              <a:gd name="T5" fmla="*/ 1 h 98"/>
              <a:gd name="T6" fmla="*/ 5 w 196"/>
              <a:gd name="T7" fmla="*/ 4 h 98"/>
              <a:gd name="T8" fmla="*/ 1 w 196"/>
              <a:gd name="T9" fmla="*/ 8 h 98"/>
              <a:gd name="T10" fmla="*/ 0 w 196"/>
              <a:gd name="T11" fmla="*/ 13 h 98"/>
              <a:gd name="T12" fmla="*/ 0 w 196"/>
              <a:gd name="T13" fmla="*/ 85 h 98"/>
              <a:gd name="T14" fmla="*/ 1 w 196"/>
              <a:gd name="T15" fmla="*/ 91 h 98"/>
              <a:gd name="T16" fmla="*/ 5 w 196"/>
              <a:gd name="T17" fmla="*/ 94 h 98"/>
              <a:gd name="T18" fmla="*/ 8 w 196"/>
              <a:gd name="T19" fmla="*/ 97 h 98"/>
              <a:gd name="T20" fmla="*/ 13 w 196"/>
              <a:gd name="T21" fmla="*/ 98 h 98"/>
              <a:gd name="T22" fmla="*/ 183 w 196"/>
              <a:gd name="T23" fmla="*/ 98 h 98"/>
              <a:gd name="T24" fmla="*/ 188 w 196"/>
              <a:gd name="T25" fmla="*/ 97 h 98"/>
              <a:gd name="T26" fmla="*/ 193 w 196"/>
              <a:gd name="T27" fmla="*/ 94 h 98"/>
              <a:gd name="T28" fmla="*/ 195 w 196"/>
              <a:gd name="T29" fmla="*/ 91 h 98"/>
              <a:gd name="T30" fmla="*/ 196 w 196"/>
              <a:gd name="T31" fmla="*/ 85 h 98"/>
              <a:gd name="T32" fmla="*/ 196 w 196"/>
              <a:gd name="T33" fmla="*/ 13 h 98"/>
              <a:gd name="T34" fmla="*/ 195 w 196"/>
              <a:gd name="T35" fmla="*/ 8 h 98"/>
              <a:gd name="T36" fmla="*/ 193 w 196"/>
              <a:gd name="T37" fmla="*/ 4 h 98"/>
              <a:gd name="T38" fmla="*/ 188 w 196"/>
              <a:gd name="T39" fmla="*/ 1 h 98"/>
              <a:gd name="T40" fmla="*/ 183 w 196"/>
              <a:gd name="T41" fmla="*/ 0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96" h="98">
                <a:moveTo>
                  <a:pt x="183" y="0"/>
                </a:moveTo>
                <a:lnTo>
                  <a:pt x="13" y="0"/>
                </a:lnTo>
                <a:lnTo>
                  <a:pt x="8" y="1"/>
                </a:lnTo>
                <a:lnTo>
                  <a:pt x="5" y="4"/>
                </a:lnTo>
                <a:lnTo>
                  <a:pt x="1" y="8"/>
                </a:lnTo>
                <a:lnTo>
                  <a:pt x="0" y="13"/>
                </a:lnTo>
                <a:lnTo>
                  <a:pt x="0" y="85"/>
                </a:lnTo>
                <a:lnTo>
                  <a:pt x="1" y="91"/>
                </a:lnTo>
                <a:lnTo>
                  <a:pt x="5" y="94"/>
                </a:lnTo>
                <a:lnTo>
                  <a:pt x="8" y="97"/>
                </a:lnTo>
                <a:lnTo>
                  <a:pt x="13" y="98"/>
                </a:lnTo>
                <a:lnTo>
                  <a:pt x="183" y="98"/>
                </a:lnTo>
                <a:lnTo>
                  <a:pt x="188" y="97"/>
                </a:lnTo>
                <a:lnTo>
                  <a:pt x="193" y="94"/>
                </a:lnTo>
                <a:lnTo>
                  <a:pt x="195" y="91"/>
                </a:lnTo>
                <a:lnTo>
                  <a:pt x="196" y="85"/>
                </a:lnTo>
                <a:lnTo>
                  <a:pt x="196" y="13"/>
                </a:lnTo>
                <a:lnTo>
                  <a:pt x="195" y="8"/>
                </a:lnTo>
                <a:lnTo>
                  <a:pt x="193" y="4"/>
                </a:lnTo>
                <a:lnTo>
                  <a:pt x="188" y="1"/>
                </a:lnTo>
                <a:lnTo>
                  <a:pt x="183" y="0"/>
                </a:lnTo>
                <a:close/>
              </a:path>
            </a:pathLst>
          </a:custGeom>
          <a:solidFill>
            <a:schemeClr val="accent1"/>
          </a:solidFill>
          <a:ln>
            <a:noFill/>
          </a:ln>
        </p:spPr>
        <p:txBody>
          <a:bodyPr vert="horz" wrap="square" lIns="243792" tIns="121896" rIns="243792" bIns="121896" numCol="1" anchor="t" anchorCtr="0" compatLnSpc="1">
            <a:prstTxWarp prst="textNoShape">
              <a:avLst/>
            </a:prstTxWarp>
          </a:bodyPr>
          <a:lstStyle/>
          <a:p>
            <a:endParaRPr lang="ru-RU" sz="2400"/>
          </a:p>
        </p:txBody>
      </p:sp>
      <p:sp>
        <p:nvSpPr>
          <p:cNvPr id="98" name="Freeform 101"/>
          <p:cNvSpPr>
            <a:spLocks/>
          </p:cNvSpPr>
          <p:nvPr/>
        </p:nvSpPr>
        <p:spPr bwMode="auto">
          <a:xfrm>
            <a:off x="10183411" y="3592621"/>
            <a:ext cx="482506" cy="139674"/>
          </a:xfrm>
          <a:custGeom>
            <a:avLst/>
            <a:gdLst>
              <a:gd name="T0" fmla="*/ 338 w 342"/>
              <a:gd name="T1" fmla="*/ 4 h 98"/>
              <a:gd name="T2" fmla="*/ 334 w 342"/>
              <a:gd name="T3" fmla="*/ 0 h 98"/>
              <a:gd name="T4" fmla="*/ 330 w 342"/>
              <a:gd name="T5" fmla="*/ 0 h 98"/>
              <a:gd name="T6" fmla="*/ 13 w 342"/>
              <a:gd name="T7" fmla="*/ 0 h 98"/>
              <a:gd name="T8" fmla="*/ 8 w 342"/>
              <a:gd name="T9" fmla="*/ 0 h 98"/>
              <a:gd name="T10" fmla="*/ 5 w 342"/>
              <a:gd name="T11" fmla="*/ 4 h 98"/>
              <a:gd name="T12" fmla="*/ 1 w 342"/>
              <a:gd name="T13" fmla="*/ 7 h 98"/>
              <a:gd name="T14" fmla="*/ 0 w 342"/>
              <a:gd name="T15" fmla="*/ 12 h 98"/>
              <a:gd name="T16" fmla="*/ 0 w 342"/>
              <a:gd name="T17" fmla="*/ 86 h 98"/>
              <a:gd name="T18" fmla="*/ 1 w 342"/>
              <a:gd name="T19" fmla="*/ 90 h 98"/>
              <a:gd name="T20" fmla="*/ 5 w 342"/>
              <a:gd name="T21" fmla="*/ 94 h 98"/>
              <a:gd name="T22" fmla="*/ 8 w 342"/>
              <a:gd name="T23" fmla="*/ 97 h 98"/>
              <a:gd name="T24" fmla="*/ 13 w 342"/>
              <a:gd name="T25" fmla="*/ 98 h 98"/>
              <a:gd name="T26" fmla="*/ 330 w 342"/>
              <a:gd name="T27" fmla="*/ 98 h 98"/>
              <a:gd name="T28" fmla="*/ 334 w 342"/>
              <a:gd name="T29" fmla="*/ 97 h 98"/>
              <a:gd name="T30" fmla="*/ 338 w 342"/>
              <a:gd name="T31" fmla="*/ 94 h 98"/>
              <a:gd name="T32" fmla="*/ 341 w 342"/>
              <a:gd name="T33" fmla="*/ 90 h 98"/>
              <a:gd name="T34" fmla="*/ 342 w 342"/>
              <a:gd name="T35" fmla="*/ 86 h 98"/>
              <a:gd name="T36" fmla="*/ 342 w 342"/>
              <a:gd name="T37" fmla="*/ 12 h 98"/>
              <a:gd name="T38" fmla="*/ 341 w 342"/>
              <a:gd name="T39" fmla="*/ 7 h 98"/>
              <a:gd name="T40" fmla="*/ 338 w 342"/>
              <a:gd name="T41" fmla="*/ 4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42" h="98">
                <a:moveTo>
                  <a:pt x="338" y="4"/>
                </a:moveTo>
                <a:lnTo>
                  <a:pt x="334" y="0"/>
                </a:lnTo>
                <a:lnTo>
                  <a:pt x="330" y="0"/>
                </a:lnTo>
                <a:lnTo>
                  <a:pt x="13" y="0"/>
                </a:lnTo>
                <a:lnTo>
                  <a:pt x="8" y="0"/>
                </a:lnTo>
                <a:lnTo>
                  <a:pt x="5" y="4"/>
                </a:lnTo>
                <a:lnTo>
                  <a:pt x="1" y="7"/>
                </a:lnTo>
                <a:lnTo>
                  <a:pt x="0" y="12"/>
                </a:lnTo>
                <a:lnTo>
                  <a:pt x="0" y="86"/>
                </a:lnTo>
                <a:lnTo>
                  <a:pt x="1" y="90"/>
                </a:lnTo>
                <a:lnTo>
                  <a:pt x="5" y="94"/>
                </a:lnTo>
                <a:lnTo>
                  <a:pt x="8" y="97"/>
                </a:lnTo>
                <a:lnTo>
                  <a:pt x="13" y="98"/>
                </a:lnTo>
                <a:lnTo>
                  <a:pt x="330" y="98"/>
                </a:lnTo>
                <a:lnTo>
                  <a:pt x="334" y="97"/>
                </a:lnTo>
                <a:lnTo>
                  <a:pt x="338" y="94"/>
                </a:lnTo>
                <a:lnTo>
                  <a:pt x="341" y="90"/>
                </a:lnTo>
                <a:lnTo>
                  <a:pt x="342" y="86"/>
                </a:lnTo>
                <a:lnTo>
                  <a:pt x="342" y="12"/>
                </a:lnTo>
                <a:lnTo>
                  <a:pt x="341" y="7"/>
                </a:lnTo>
                <a:lnTo>
                  <a:pt x="338" y="4"/>
                </a:lnTo>
                <a:close/>
              </a:path>
            </a:pathLst>
          </a:custGeom>
          <a:solidFill>
            <a:schemeClr val="accent1"/>
          </a:solidFill>
          <a:ln>
            <a:noFill/>
          </a:ln>
        </p:spPr>
        <p:txBody>
          <a:bodyPr vert="horz" wrap="square" lIns="243792" tIns="121896" rIns="243792" bIns="121896" numCol="1" anchor="t" anchorCtr="0" compatLnSpc="1">
            <a:prstTxWarp prst="textNoShape">
              <a:avLst/>
            </a:prstTxWarp>
          </a:bodyPr>
          <a:lstStyle/>
          <a:p>
            <a:endParaRPr lang="ru-RU" sz="2400"/>
          </a:p>
        </p:txBody>
      </p:sp>
      <p:sp>
        <p:nvSpPr>
          <p:cNvPr id="99" name="Freeform 102"/>
          <p:cNvSpPr>
            <a:spLocks/>
          </p:cNvSpPr>
          <p:nvPr/>
        </p:nvSpPr>
        <p:spPr bwMode="auto">
          <a:xfrm>
            <a:off x="10183411" y="3867735"/>
            <a:ext cx="380926" cy="139674"/>
          </a:xfrm>
          <a:custGeom>
            <a:avLst/>
            <a:gdLst>
              <a:gd name="T0" fmla="*/ 256 w 268"/>
              <a:gd name="T1" fmla="*/ 0 h 97"/>
              <a:gd name="T2" fmla="*/ 13 w 268"/>
              <a:gd name="T3" fmla="*/ 0 h 97"/>
              <a:gd name="T4" fmla="*/ 8 w 268"/>
              <a:gd name="T5" fmla="*/ 1 h 97"/>
              <a:gd name="T6" fmla="*/ 5 w 268"/>
              <a:gd name="T7" fmla="*/ 3 h 97"/>
              <a:gd name="T8" fmla="*/ 1 w 268"/>
              <a:gd name="T9" fmla="*/ 7 h 97"/>
              <a:gd name="T10" fmla="*/ 0 w 268"/>
              <a:gd name="T11" fmla="*/ 12 h 97"/>
              <a:gd name="T12" fmla="*/ 0 w 268"/>
              <a:gd name="T13" fmla="*/ 85 h 97"/>
              <a:gd name="T14" fmla="*/ 1 w 268"/>
              <a:gd name="T15" fmla="*/ 89 h 97"/>
              <a:gd name="T16" fmla="*/ 5 w 268"/>
              <a:gd name="T17" fmla="*/ 94 h 97"/>
              <a:gd name="T18" fmla="*/ 8 w 268"/>
              <a:gd name="T19" fmla="*/ 96 h 97"/>
              <a:gd name="T20" fmla="*/ 13 w 268"/>
              <a:gd name="T21" fmla="*/ 97 h 97"/>
              <a:gd name="T22" fmla="*/ 256 w 268"/>
              <a:gd name="T23" fmla="*/ 97 h 97"/>
              <a:gd name="T24" fmla="*/ 262 w 268"/>
              <a:gd name="T25" fmla="*/ 96 h 97"/>
              <a:gd name="T26" fmla="*/ 265 w 268"/>
              <a:gd name="T27" fmla="*/ 94 h 97"/>
              <a:gd name="T28" fmla="*/ 268 w 268"/>
              <a:gd name="T29" fmla="*/ 89 h 97"/>
              <a:gd name="T30" fmla="*/ 268 w 268"/>
              <a:gd name="T31" fmla="*/ 85 h 97"/>
              <a:gd name="T32" fmla="*/ 268 w 268"/>
              <a:gd name="T33" fmla="*/ 12 h 97"/>
              <a:gd name="T34" fmla="*/ 268 w 268"/>
              <a:gd name="T35" fmla="*/ 7 h 97"/>
              <a:gd name="T36" fmla="*/ 265 w 268"/>
              <a:gd name="T37" fmla="*/ 3 h 97"/>
              <a:gd name="T38" fmla="*/ 262 w 268"/>
              <a:gd name="T39" fmla="*/ 1 h 97"/>
              <a:gd name="T40" fmla="*/ 256 w 268"/>
              <a:gd name="T41" fmla="*/ 0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68" h="97">
                <a:moveTo>
                  <a:pt x="256" y="0"/>
                </a:moveTo>
                <a:lnTo>
                  <a:pt x="13" y="0"/>
                </a:lnTo>
                <a:lnTo>
                  <a:pt x="8" y="1"/>
                </a:lnTo>
                <a:lnTo>
                  <a:pt x="5" y="3"/>
                </a:lnTo>
                <a:lnTo>
                  <a:pt x="1" y="7"/>
                </a:lnTo>
                <a:lnTo>
                  <a:pt x="0" y="12"/>
                </a:lnTo>
                <a:lnTo>
                  <a:pt x="0" y="85"/>
                </a:lnTo>
                <a:lnTo>
                  <a:pt x="1" y="89"/>
                </a:lnTo>
                <a:lnTo>
                  <a:pt x="5" y="94"/>
                </a:lnTo>
                <a:lnTo>
                  <a:pt x="8" y="96"/>
                </a:lnTo>
                <a:lnTo>
                  <a:pt x="13" y="97"/>
                </a:lnTo>
                <a:lnTo>
                  <a:pt x="256" y="97"/>
                </a:lnTo>
                <a:lnTo>
                  <a:pt x="262" y="96"/>
                </a:lnTo>
                <a:lnTo>
                  <a:pt x="265" y="94"/>
                </a:lnTo>
                <a:lnTo>
                  <a:pt x="268" y="89"/>
                </a:lnTo>
                <a:lnTo>
                  <a:pt x="268" y="85"/>
                </a:lnTo>
                <a:lnTo>
                  <a:pt x="268" y="12"/>
                </a:lnTo>
                <a:lnTo>
                  <a:pt x="268" y="7"/>
                </a:lnTo>
                <a:lnTo>
                  <a:pt x="265" y="3"/>
                </a:lnTo>
                <a:lnTo>
                  <a:pt x="262" y="1"/>
                </a:lnTo>
                <a:lnTo>
                  <a:pt x="256" y="0"/>
                </a:lnTo>
                <a:close/>
              </a:path>
            </a:pathLst>
          </a:custGeom>
          <a:solidFill>
            <a:schemeClr val="accent1"/>
          </a:solidFill>
          <a:ln>
            <a:noFill/>
          </a:ln>
        </p:spPr>
        <p:txBody>
          <a:bodyPr vert="horz" wrap="square" lIns="243792" tIns="121896" rIns="243792" bIns="121896" numCol="1" anchor="t" anchorCtr="0" compatLnSpc="1">
            <a:prstTxWarp prst="textNoShape">
              <a:avLst/>
            </a:prstTxWarp>
          </a:bodyPr>
          <a:lstStyle/>
          <a:p>
            <a:endParaRPr lang="ru-RU" sz="2400"/>
          </a:p>
        </p:txBody>
      </p:sp>
      <p:sp>
        <p:nvSpPr>
          <p:cNvPr id="100" name="Freeform 103"/>
          <p:cNvSpPr>
            <a:spLocks/>
          </p:cNvSpPr>
          <p:nvPr/>
        </p:nvSpPr>
        <p:spPr bwMode="auto">
          <a:xfrm>
            <a:off x="12210782" y="3867735"/>
            <a:ext cx="275114" cy="139674"/>
          </a:xfrm>
          <a:custGeom>
            <a:avLst/>
            <a:gdLst>
              <a:gd name="T0" fmla="*/ 12 w 194"/>
              <a:gd name="T1" fmla="*/ 97 h 97"/>
              <a:gd name="T2" fmla="*/ 182 w 194"/>
              <a:gd name="T3" fmla="*/ 97 h 97"/>
              <a:gd name="T4" fmla="*/ 186 w 194"/>
              <a:gd name="T5" fmla="*/ 96 h 97"/>
              <a:gd name="T6" fmla="*/ 191 w 194"/>
              <a:gd name="T7" fmla="*/ 94 h 97"/>
              <a:gd name="T8" fmla="*/ 193 w 194"/>
              <a:gd name="T9" fmla="*/ 89 h 97"/>
              <a:gd name="T10" fmla="*/ 194 w 194"/>
              <a:gd name="T11" fmla="*/ 85 h 97"/>
              <a:gd name="T12" fmla="*/ 194 w 194"/>
              <a:gd name="T13" fmla="*/ 12 h 97"/>
              <a:gd name="T14" fmla="*/ 193 w 194"/>
              <a:gd name="T15" fmla="*/ 7 h 97"/>
              <a:gd name="T16" fmla="*/ 191 w 194"/>
              <a:gd name="T17" fmla="*/ 3 h 97"/>
              <a:gd name="T18" fmla="*/ 186 w 194"/>
              <a:gd name="T19" fmla="*/ 1 h 97"/>
              <a:gd name="T20" fmla="*/ 182 w 194"/>
              <a:gd name="T21" fmla="*/ 0 h 97"/>
              <a:gd name="T22" fmla="*/ 12 w 194"/>
              <a:gd name="T23" fmla="*/ 0 h 97"/>
              <a:gd name="T24" fmla="*/ 7 w 194"/>
              <a:gd name="T25" fmla="*/ 1 h 97"/>
              <a:gd name="T26" fmla="*/ 3 w 194"/>
              <a:gd name="T27" fmla="*/ 3 h 97"/>
              <a:gd name="T28" fmla="*/ 1 w 194"/>
              <a:gd name="T29" fmla="*/ 7 h 97"/>
              <a:gd name="T30" fmla="*/ 0 w 194"/>
              <a:gd name="T31" fmla="*/ 12 h 97"/>
              <a:gd name="T32" fmla="*/ 0 w 194"/>
              <a:gd name="T33" fmla="*/ 85 h 97"/>
              <a:gd name="T34" fmla="*/ 1 w 194"/>
              <a:gd name="T35" fmla="*/ 89 h 97"/>
              <a:gd name="T36" fmla="*/ 3 w 194"/>
              <a:gd name="T37" fmla="*/ 94 h 97"/>
              <a:gd name="T38" fmla="*/ 7 w 194"/>
              <a:gd name="T39" fmla="*/ 96 h 97"/>
              <a:gd name="T40" fmla="*/ 12 w 194"/>
              <a:gd name="T41" fmla="*/ 97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94" h="97">
                <a:moveTo>
                  <a:pt x="12" y="97"/>
                </a:moveTo>
                <a:lnTo>
                  <a:pt x="182" y="97"/>
                </a:lnTo>
                <a:lnTo>
                  <a:pt x="186" y="96"/>
                </a:lnTo>
                <a:lnTo>
                  <a:pt x="191" y="94"/>
                </a:lnTo>
                <a:lnTo>
                  <a:pt x="193" y="89"/>
                </a:lnTo>
                <a:lnTo>
                  <a:pt x="194" y="85"/>
                </a:lnTo>
                <a:lnTo>
                  <a:pt x="194" y="12"/>
                </a:lnTo>
                <a:lnTo>
                  <a:pt x="193" y="7"/>
                </a:lnTo>
                <a:lnTo>
                  <a:pt x="191" y="3"/>
                </a:lnTo>
                <a:lnTo>
                  <a:pt x="186" y="1"/>
                </a:lnTo>
                <a:lnTo>
                  <a:pt x="182" y="0"/>
                </a:lnTo>
                <a:lnTo>
                  <a:pt x="12" y="0"/>
                </a:lnTo>
                <a:lnTo>
                  <a:pt x="7" y="1"/>
                </a:lnTo>
                <a:lnTo>
                  <a:pt x="3" y="3"/>
                </a:lnTo>
                <a:lnTo>
                  <a:pt x="1" y="7"/>
                </a:lnTo>
                <a:lnTo>
                  <a:pt x="0" y="12"/>
                </a:lnTo>
                <a:lnTo>
                  <a:pt x="0" y="85"/>
                </a:lnTo>
                <a:lnTo>
                  <a:pt x="1" y="89"/>
                </a:lnTo>
                <a:lnTo>
                  <a:pt x="3" y="94"/>
                </a:lnTo>
                <a:lnTo>
                  <a:pt x="7" y="96"/>
                </a:lnTo>
                <a:lnTo>
                  <a:pt x="12" y="97"/>
                </a:lnTo>
                <a:close/>
              </a:path>
            </a:pathLst>
          </a:custGeom>
          <a:solidFill>
            <a:schemeClr val="accent1"/>
          </a:solidFill>
          <a:ln>
            <a:noFill/>
          </a:ln>
        </p:spPr>
        <p:txBody>
          <a:bodyPr vert="horz" wrap="square" lIns="243792" tIns="121896" rIns="243792" bIns="121896" numCol="1" anchor="t" anchorCtr="0" compatLnSpc="1">
            <a:prstTxWarp prst="textNoShape">
              <a:avLst/>
            </a:prstTxWarp>
          </a:bodyPr>
          <a:lstStyle/>
          <a:p>
            <a:endParaRPr lang="ru-RU" sz="2400"/>
          </a:p>
        </p:txBody>
      </p:sp>
      <p:sp>
        <p:nvSpPr>
          <p:cNvPr id="101" name="Freeform 104"/>
          <p:cNvSpPr>
            <a:spLocks/>
          </p:cNvSpPr>
          <p:nvPr/>
        </p:nvSpPr>
        <p:spPr bwMode="auto">
          <a:xfrm>
            <a:off x="12210782" y="3592621"/>
            <a:ext cx="173534" cy="139674"/>
          </a:xfrm>
          <a:custGeom>
            <a:avLst/>
            <a:gdLst>
              <a:gd name="T0" fmla="*/ 12 w 122"/>
              <a:gd name="T1" fmla="*/ 98 h 98"/>
              <a:gd name="T2" fmla="*/ 109 w 122"/>
              <a:gd name="T3" fmla="*/ 98 h 98"/>
              <a:gd name="T4" fmla="*/ 114 w 122"/>
              <a:gd name="T5" fmla="*/ 97 h 98"/>
              <a:gd name="T6" fmla="*/ 117 w 122"/>
              <a:gd name="T7" fmla="*/ 94 h 98"/>
              <a:gd name="T8" fmla="*/ 121 w 122"/>
              <a:gd name="T9" fmla="*/ 90 h 98"/>
              <a:gd name="T10" fmla="*/ 122 w 122"/>
              <a:gd name="T11" fmla="*/ 86 h 98"/>
              <a:gd name="T12" fmla="*/ 122 w 122"/>
              <a:gd name="T13" fmla="*/ 12 h 98"/>
              <a:gd name="T14" fmla="*/ 121 w 122"/>
              <a:gd name="T15" fmla="*/ 7 h 98"/>
              <a:gd name="T16" fmla="*/ 117 w 122"/>
              <a:gd name="T17" fmla="*/ 4 h 98"/>
              <a:gd name="T18" fmla="*/ 114 w 122"/>
              <a:gd name="T19" fmla="*/ 0 h 98"/>
              <a:gd name="T20" fmla="*/ 109 w 122"/>
              <a:gd name="T21" fmla="*/ 0 h 98"/>
              <a:gd name="T22" fmla="*/ 12 w 122"/>
              <a:gd name="T23" fmla="*/ 0 h 98"/>
              <a:gd name="T24" fmla="*/ 7 w 122"/>
              <a:gd name="T25" fmla="*/ 0 h 98"/>
              <a:gd name="T26" fmla="*/ 3 w 122"/>
              <a:gd name="T27" fmla="*/ 4 h 98"/>
              <a:gd name="T28" fmla="*/ 1 w 122"/>
              <a:gd name="T29" fmla="*/ 7 h 98"/>
              <a:gd name="T30" fmla="*/ 0 w 122"/>
              <a:gd name="T31" fmla="*/ 12 h 98"/>
              <a:gd name="T32" fmla="*/ 0 w 122"/>
              <a:gd name="T33" fmla="*/ 86 h 98"/>
              <a:gd name="T34" fmla="*/ 1 w 122"/>
              <a:gd name="T35" fmla="*/ 90 h 98"/>
              <a:gd name="T36" fmla="*/ 3 w 122"/>
              <a:gd name="T37" fmla="*/ 94 h 98"/>
              <a:gd name="T38" fmla="*/ 7 w 122"/>
              <a:gd name="T39" fmla="*/ 97 h 98"/>
              <a:gd name="T40" fmla="*/ 12 w 122"/>
              <a:gd name="T41" fmla="*/ 98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22" h="98">
                <a:moveTo>
                  <a:pt x="12" y="98"/>
                </a:moveTo>
                <a:lnTo>
                  <a:pt x="109" y="98"/>
                </a:lnTo>
                <a:lnTo>
                  <a:pt x="114" y="97"/>
                </a:lnTo>
                <a:lnTo>
                  <a:pt x="117" y="94"/>
                </a:lnTo>
                <a:lnTo>
                  <a:pt x="121" y="90"/>
                </a:lnTo>
                <a:lnTo>
                  <a:pt x="122" y="86"/>
                </a:lnTo>
                <a:lnTo>
                  <a:pt x="122" y="12"/>
                </a:lnTo>
                <a:lnTo>
                  <a:pt x="121" y="7"/>
                </a:lnTo>
                <a:lnTo>
                  <a:pt x="117" y="4"/>
                </a:lnTo>
                <a:lnTo>
                  <a:pt x="114" y="0"/>
                </a:lnTo>
                <a:lnTo>
                  <a:pt x="109" y="0"/>
                </a:lnTo>
                <a:lnTo>
                  <a:pt x="12" y="0"/>
                </a:lnTo>
                <a:lnTo>
                  <a:pt x="7" y="0"/>
                </a:lnTo>
                <a:lnTo>
                  <a:pt x="3" y="4"/>
                </a:lnTo>
                <a:lnTo>
                  <a:pt x="1" y="7"/>
                </a:lnTo>
                <a:lnTo>
                  <a:pt x="0" y="12"/>
                </a:lnTo>
                <a:lnTo>
                  <a:pt x="0" y="86"/>
                </a:lnTo>
                <a:lnTo>
                  <a:pt x="1" y="90"/>
                </a:lnTo>
                <a:lnTo>
                  <a:pt x="3" y="94"/>
                </a:lnTo>
                <a:lnTo>
                  <a:pt x="7" y="97"/>
                </a:lnTo>
                <a:lnTo>
                  <a:pt x="12" y="98"/>
                </a:lnTo>
                <a:close/>
              </a:path>
            </a:pathLst>
          </a:custGeom>
          <a:solidFill>
            <a:schemeClr val="accent1"/>
          </a:solidFill>
          <a:ln>
            <a:noFill/>
          </a:ln>
        </p:spPr>
        <p:txBody>
          <a:bodyPr vert="horz" wrap="square" lIns="243792" tIns="121896" rIns="243792" bIns="121896" numCol="1" anchor="t" anchorCtr="0" compatLnSpc="1">
            <a:prstTxWarp prst="textNoShape">
              <a:avLst/>
            </a:prstTxWarp>
          </a:bodyPr>
          <a:lstStyle/>
          <a:p>
            <a:endParaRPr lang="ru-RU" sz="2400"/>
          </a:p>
        </p:txBody>
      </p:sp>
      <p:sp>
        <p:nvSpPr>
          <p:cNvPr id="102" name="Freeform 105"/>
          <p:cNvSpPr>
            <a:spLocks/>
          </p:cNvSpPr>
          <p:nvPr/>
        </p:nvSpPr>
        <p:spPr bwMode="auto">
          <a:xfrm>
            <a:off x="11745207" y="3592621"/>
            <a:ext cx="380926" cy="965011"/>
          </a:xfrm>
          <a:custGeom>
            <a:avLst/>
            <a:gdLst>
              <a:gd name="T0" fmla="*/ 256 w 269"/>
              <a:gd name="T1" fmla="*/ 536 h 682"/>
              <a:gd name="T2" fmla="*/ 184 w 269"/>
              <a:gd name="T3" fmla="*/ 536 h 682"/>
              <a:gd name="T4" fmla="*/ 184 w 269"/>
              <a:gd name="T5" fmla="*/ 12 h 682"/>
              <a:gd name="T6" fmla="*/ 183 w 269"/>
              <a:gd name="T7" fmla="*/ 7 h 682"/>
              <a:gd name="T8" fmla="*/ 180 w 269"/>
              <a:gd name="T9" fmla="*/ 4 h 682"/>
              <a:gd name="T10" fmla="*/ 176 w 269"/>
              <a:gd name="T11" fmla="*/ 0 h 682"/>
              <a:gd name="T12" fmla="*/ 171 w 269"/>
              <a:gd name="T13" fmla="*/ 0 h 682"/>
              <a:gd name="T14" fmla="*/ 99 w 269"/>
              <a:gd name="T15" fmla="*/ 0 h 682"/>
              <a:gd name="T16" fmla="*/ 99 w 269"/>
              <a:gd name="T17" fmla="*/ 0 h 682"/>
              <a:gd name="T18" fmla="*/ 93 w 269"/>
              <a:gd name="T19" fmla="*/ 0 h 682"/>
              <a:gd name="T20" fmla="*/ 90 w 269"/>
              <a:gd name="T21" fmla="*/ 4 h 682"/>
              <a:gd name="T22" fmla="*/ 87 w 269"/>
              <a:gd name="T23" fmla="*/ 7 h 682"/>
              <a:gd name="T24" fmla="*/ 86 w 269"/>
              <a:gd name="T25" fmla="*/ 12 h 682"/>
              <a:gd name="T26" fmla="*/ 86 w 269"/>
              <a:gd name="T27" fmla="*/ 536 h 682"/>
              <a:gd name="T28" fmla="*/ 13 w 269"/>
              <a:gd name="T29" fmla="*/ 536 h 682"/>
              <a:gd name="T30" fmla="*/ 9 w 269"/>
              <a:gd name="T31" fmla="*/ 536 h 682"/>
              <a:gd name="T32" fmla="*/ 6 w 269"/>
              <a:gd name="T33" fmla="*/ 537 h 682"/>
              <a:gd name="T34" fmla="*/ 3 w 269"/>
              <a:gd name="T35" fmla="*/ 540 h 682"/>
              <a:gd name="T36" fmla="*/ 1 w 269"/>
              <a:gd name="T37" fmla="*/ 544 h 682"/>
              <a:gd name="T38" fmla="*/ 0 w 269"/>
              <a:gd name="T39" fmla="*/ 546 h 682"/>
              <a:gd name="T40" fmla="*/ 0 w 269"/>
              <a:gd name="T41" fmla="*/ 548 h 682"/>
              <a:gd name="T42" fmla="*/ 0 w 269"/>
              <a:gd name="T43" fmla="*/ 549 h 682"/>
              <a:gd name="T44" fmla="*/ 1 w 269"/>
              <a:gd name="T45" fmla="*/ 552 h 682"/>
              <a:gd name="T46" fmla="*/ 5 w 269"/>
              <a:gd name="T47" fmla="*/ 557 h 682"/>
              <a:gd name="T48" fmla="*/ 126 w 269"/>
              <a:gd name="T49" fmla="*/ 679 h 682"/>
              <a:gd name="T50" fmla="*/ 130 w 269"/>
              <a:gd name="T51" fmla="*/ 681 h 682"/>
              <a:gd name="T52" fmla="*/ 134 w 269"/>
              <a:gd name="T53" fmla="*/ 682 h 682"/>
              <a:gd name="T54" fmla="*/ 140 w 269"/>
              <a:gd name="T55" fmla="*/ 681 h 682"/>
              <a:gd name="T56" fmla="*/ 144 w 269"/>
              <a:gd name="T57" fmla="*/ 679 h 682"/>
              <a:gd name="T58" fmla="*/ 265 w 269"/>
              <a:gd name="T59" fmla="*/ 557 h 682"/>
              <a:gd name="T60" fmla="*/ 268 w 269"/>
              <a:gd name="T61" fmla="*/ 552 h 682"/>
              <a:gd name="T62" fmla="*/ 269 w 269"/>
              <a:gd name="T63" fmla="*/ 548 h 682"/>
              <a:gd name="T64" fmla="*/ 268 w 269"/>
              <a:gd name="T65" fmla="*/ 542 h 682"/>
              <a:gd name="T66" fmla="*/ 265 w 269"/>
              <a:gd name="T67" fmla="*/ 539 h 682"/>
              <a:gd name="T68" fmla="*/ 262 w 269"/>
              <a:gd name="T69" fmla="*/ 536 h 682"/>
              <a:gd name="T70" fmla="*/ 256 w 269"/>
              <a:gd name="T71" fmla="*/ 536 h 6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69" h="682">
                <a:moveTo>
                  <a:pt x="256" y="536"/>
                </a:moveTo>
                <a:lnTo>
                  <a:pt x="184" y="536"/>
                </a:lnTo>
                <a:lnTo>
                  <a:pt x="184" y="12"/>
                </a:lnTo>
                <a:lnTo>
                  <a:pt x="183" y="7"/>
                </a:lnTo>
                <a:lnTo>
                  <a:pt x="180" y="4"/>
                </a:lnTo>
                <a:lnTo>
                  <a:pt x="176" y="0"/>
                </a:lnTo>
                <a:lnTo>
                  <a:pt x="171" y="0"/>
                </a:lnTo>
                <a:lnTo>
                  <a:pt x="99" y="0"/>
                </a:lnTo>
                <a:lnTo>
                  <a:pt x="99" y="0"/>
                </a:lnTo>
                <a:lnTo>
                  <a:pt x="93" y="0"/>
                </a:lnTo>
                <a:lnTo>
                  <a:pt x="90" y="4"/>
                </a:lnTo>
                <a:lnTo>
                  <a:pt x="87" y="7"/>
                </a:lnTo>
                <a:lnTo>
                  <a:pt x="86" y="12"/>
                </a:lnTo>
                <a:lnTo>
                  <a:pt x="86" y="536"/>
                </a:lnTo>
                <a:lnTo>
                  <a:pt x="13" y="536"/>
                </a:lnTo>
                <a:lnTo>
                  <a:pt x="9" y="536"/>
                </a:lnTo>
                <a:lnTo>
                  <a:pt x="6" y="537"/>
                </a:lnTo>
                <a:lnTo>
                  <a:pt x="3" y="540"/>
                </a:lnTo>
                <a:lnTo>
                  <a:pt x="1" y="544"/>
                </a:lnTo>
                <a:lnTo>
                  <a:pt x="0" y="546"/>
                </a:lnTo>
                <a:lnTo>
                  <a:pt x="0" y="548"/>
                </a:lnTo>
                <a:lnTo>
                  <a:pt x="0" y="549"/>
                </a:lnTo>
                <a:lnTo>
                  <a:pt x="1" y="552"/>
                </a:lnTo>
                <a:lnTo>
                  <a:pt x="5" y="557"/>
                </a:lnTo>
                <a:lnTo>
                  <a:pt x="126" y="679"/>
                </a:lnTo>
                <a:lnTo>
                  <a:pt x="130" y="681"/>
                </a:lnTo>
                <a:lnTo>
                  <a:pt x="134" y="682"/>
                </a:lnTo>
                <a:lnTo>
                  <a:pt x="140" y="681"/>
                </a:lnTo>
                <a:lnTo>
                  <a:pt x="144" y="679"/>
                </a:lnTo>
                <a:lnTo>
                  <a:pt x="265" y="557"/>
                </a:lnTo>
                <a:lnTo>
                  <a:pt x="268" y="552"/>
                </a:lnTo>
                <a:lnTo>
                  <a:pt x="269" y="548"/>
                </a:lnTo>
                <a:lnTo>
                  <a:pt x="268" y="542"/>
                </a:lnTo>
                <a:lnTo>
                  <a:pt x="265" y="539"/>
                </a:lnTo>
                <a:lnTo>
                  <a:pt x="262" y="536"/>
                </a:lnTo>
                <a:lnTo>
                  <a:pt x="256" y="536"/>
                </a:lnTo>
                <a:close/>
              </a:path>
            </a:pathLst>
          </a:custGeom>
          <a:solidFill>
            <a:schemeClr val="accent1"/>
          </a:solidFill>
          <a:ln>
            <a:noFill/>
          </a:ln>
        </p:spPr>
        <p:txBody>
          <a:bodyPr vert="horz" wrap="square" lIns="243792" tIns="121896" rIns="243792" bIns="121896" numCol="1" anchor="t" anchorCtr="0" compatLnSpc="1">
            <a:prstTxWarp prst="textNoShape">
              <a:avLst/>
            </a:prstTxWarp>
          </a:bodyPr>
          <a:lstStyle/>
          <a:p>
            <a:endParaRPr lang="ru-RU" sz="2400"/>
          </a:p>
        </p:txBody>
      </p:sp>
      <p:sp>
        <p:nvSpPr>
          <p:cNvPr id="103" name="Freeform 106"/>
          <p:cNvSpPr>
            <a:spLocks/>
          </p:cNvSpPr>
          <p:nvPr/>
        </p:nvSpPr>
        <p:spPr bwMode="auto">
          <a:xfrm>
            <a:off x="12210783" y="4417961"/>
            <a:ext cx="482506" cy="139674"/>
          </a:xfrm>
          <a:custGeom>
            <a:avLst/>
            <a:gdLst>
              <a:gd name="T0" fmla="*/ 337 w 341"/>
              <a:gd name="T1" fmla="*/ 3 h 97"/>
              <a:gd name="T2" fmla="*/ 333 w 341"/>
              <a:gd name="T3" fmla="*/ 1 h 97"/>
              <a:gd name="T4" fmla="*/ 328 w 341"/>
              <a:gd name="T5" fmla="*/ 0 h 97"/>
              <a:gd name="T6" fmla="*/ 12 w 341"/>
              <a:gd name="T7" fmla="*/ 0 h 97"/>
              <a:gd name="T8" fmla="*/ 7 w 341"/>
              <a:gd name="T9" fmla="*/ 1 h 97"/>
              <a:gd name="T10" fmla="*/ 3 w 341"/>
              <a:gd name="T11" fmla="*/ 3 h 97"/>
              <a:gd name="T12" fmla="*/ 1 w 341"/>
              <a:gd name="T13" fmla="*/ 7 h 97"/>
              <a:gd name="T14" fmla="*/ 0 w 341"/>
              <a:gd name="T15" fmla="*/ 11 h 97"/>
              <a:gd name="T16" fmla="*/ 0 w 341"/>
              <a:gd name="T17" fmla="*/ 85 h 97"/>
              <a:gd name="T18" fmla="*/ 1 w 341"/>
              <a:gd name="T19" fmla="*/ 89 h 97"/>
              <a:gd name="T20" fmla="*/ 3 w 341"/>
              <a:gd name="T21" fmla="*/ 94 h 97"/>
              <a:gd name="T22" fmla="*/ 7 w 341"/>
              <a:gd name="T23" fmla="*/ 96 h 97"/>
              <a:gd name="T24" fmla="*/ 12 w 341"/>
              <a:gd name="T25" fmla="*/ 97 h 97"/>
              <a:gd name="T26" fmla="*/ 328 w 341"/>
              <a:gd name="T27" fmla="*/ 97 h 97"/>
              <a:gd name="T28" fmla="*/ 333 w 341"/>
              <a:gd name="T29" fmla="*/ 96 h 97"/>
              <a:gd name="T30" fmla="*/ 337 w 341"/>
              <a:gd name="T31" fmla="*/ 94 h 97"/>
              <a:gd name="T32" fmla="*/ 340 w 341"/>
              <a:gd name="T33" fmla="*/ 89 h 97"/>
              <a:gd name="T34" fmla="*/ 341 w 341"/>
              <a:gd name="T35" fmla="*/ 85 h 97"/>
              <a:gd name="T36" fmla="*/ 341 w 341"/>
              <a:gd name="T37" fmla="*/ 11 h 97"/>
              <a:gd name="T38" fmla="*/ 340 w 341"/>
              <a:gd name="T39" fmla="*/ 7 h 97"/>
              <a:gd name="T40" fmla="*/ 337 w 341"/>
              <a:gd name="T41" fmla="*/ 3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41" h="97">
                <a:moveTo>
                  <a:pt x="337" y="3"/>
                </a:moveTo>
                <a:lnTo>
                  <a:pt x="333" y="1"/>
                </a:lnTo>
                <a:lnTo>
                  <a:pt x="328" y="0"/>
                </a:lnTo>
                <a:lnTo>
                  <a:pt x="12" y="0"/>
                </a:lnTo>
                <a:lnTo>
                  <a:pt x="7" y="1"/>
                </a:lnTo>
                <a:lnTo>
                  <a:pt x="3" y="3"/>
                </a:lnTo>
                <a:lnTo>
                  <a:pt x="1" y="7"/>
                </a:lnTo>
                <a:lnTo>
                  <a:pt x="0" y="11"/>
                </a:lnTo>
                <a:lnTo>
                  <a:pt x="0" y="85"/>
                </a:lnTo>
                <a:lnTo>
                  <a:pt x="1" y="89"/>
                </a:lnTo>
                <a:lnTo>
                  <a:pt x="3" y="94"/>
                </a:lnTo>
                <a:lnTo>
                  <a:pt x="7" y="96"/>
                </a:lnTo>
                <a:lnTo>
                  <a:pt x="12" y="97"/>
                </a:lnTo>
                <a:lnTo>
                  <a:pt x="328" y="97"/>
                </a:lnTo>
                <a:lnTo>
                  <a:pt x="333" y="96"/>
                </a:lnTo>
                <a:lnTo>
                  <a:pt x="337" y="94"/>
                </a:lnTo>
                <a:lnTo>
                  <a:pt x="340" y="89"/>
                </a:lnTo>
                <a:lnTo>
                  <a:pt x="341" y="85"/>
                </a:lnTo>
                <a:lnTo>
                  <a:pt x="341" y="11"/>
                </a:lnTo>
                <a:lnTo>
                  <a:pt x="340" y="7"/>
                </a:lnTo>
                <a:lnTo>
                  <a:pt x="337" y="3"/>
                </a:lnTo>
                <a:close/>
              </a:path>
            </a:pathLst>
          </a:custGeom>
          <a:solidFill>
            <a:schemeClr val="accent1"/>
          </a:solidFill>
          <a:ln>
            <a:noFill/>
          </a:ln>
        </p:spPr>
        <p:txBody>
          <a:bodyPr vert="horz" wrap="square" lIns="243792" tIns="121896" rIns="243792" bIns="121896" numCol="1" anchor="t" anchorCtr="0" compatLnSpc="1">
            <a:prstTxWarp prst="textNoShape">
              <a:avLst/>
            </a:prstTxWarp>
          </a:bodyPr>
          <a:lstStyle/>
          <a:p>
            <a:endParaRPr lang="ru-RU" sz="2400"/>
          </a:p>
        </p:txBody>
      </p:sp>
      <p:sp>
        <p:nvSpPr>
          <p:cNvPr id="104" name="Freeform 107"/>
          <p:cNvSpPr>
            <a:spLocks/>
          </p:cNvSpPr>
          <p:nvPr/>
        </p:nvSpPr>
        <p:spPr bwMode="auto">
          <a:xfrm>
            <a:off x="12210782" y="4142846"/>
            <a:ext cx="376694" cy="139674"/>
          </a:xfrm>
          <a:custGeom>
            <a:avLst/>
            <a:gdLst>
              <a:gd name="T0" fmla="*/ 12 w 267"/>
              <a:gd name="T1" fmla="*/ 98 h 98"/>
              <a:gd name="T2" fmla="*/ 256 w 267"/>
              <a:gd name="T3" fmla="*/ 98 h 98"/>
              <a:gd name="T4" fmla="*/ 260 w 267"/>
              <a:gd name="T5" fmla="*/ 97 h 98"/>
              <a:gd name="T6" fmla="*/ 264 w 267"/>
              <a:gd name="T7" fmla="*/ 94 h 98"/>
              <a:gd name="T8" fmla="*/ 266 w 267"/>
              <a:gd name="T9" fmla="*/ 91 h 98"/>
              <a:gd name="T10" fmla="*/ 267 w 267"/>
              <a:gd name="T11" fmla="*/ 85 h 98"/>
              <a:gd name="T12" fmla="*/ 267 w 267"/>
              <a:gd name="T13" fmla="*/ 13 h 98"/>
              <a:gd name="T14" fmla="*/ 266 w 267"/>
              <a:gd name="T15" fmla="*/ 8 h 98"/>
              <a:gd name="T16" fmla="*/ 264 w 267"/>
              <a:gd name="T17" fmla="*/ 4 h 98"/>
              <a:gd name="T18" fmla="*/ 260 w 267"/>
              <a:gd name="T19" fmla="*/ 1 h 98"/>
              <a:gd name="T20" fmla="*/ 256 w 267"/>
              <a:gd name="T21" fmla="*/ 0 h 98"/>
              <a:gd name="T22" fmla="*/ 12 w 267"/>
              <a:gd name="T23" fmla="*/ 0 h 98"/>
              <a:gd name="T24" fmla="*/ 7 w 267"/>
              <a:gd name="T25" fmla="*/ 1 h 98"/>
              <a:gd name="T26" fmla="*/ 3 w 267"/>
              <a:gd name="T27" fmla="*/ 4 h 98"/>
              <a:gd name="T28" fmla="*/ 1 w 267"/>
              <a:gd name="T29" fmla="*/ 8 h 98"/>
              <a:gd name="T30" fmla="*/ 0 w 267"/>
              <a:gd name="T31" fmla="*/ 13 h 98"/>
              <a:gd name="T32" fmla="*/ 0 w 267"/>
              <a:gd name="T33" fmla="*/ 85 h 98"/>
              <a:gd name="T34" fmla="*/ 1 w 267"/>
              <a:gd name="T35" fmla="*/ 91 h 98"/>
              <a:gd name="T36" fmla="*/ 3 w 267"/>
              <a:gd name="T37" fmla="*/ 94 h 98"/>
              <a:gd name="T38" fmla="*/ 7 w 267"/>
              <a:gd name="T39" fmla="*/ 97 h 98"/>
              <a:gd name="T40" fmla="*/ 12 w 267"/>
              <a:gd name="T41" fmla="*/ 98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67" h="98">
                <a:moveTo>
                  <a:pt x="12" y="98"/>
                </a:moveTo>
                <a:lnTo>
                  <a:pt x="256" y="98"/>
                </a:lnTo>
                <a:lnTo>
                  <a:pt x="260" y="97"/>
                </a:lnTo>
                <a:lnTo>
                  <a:pt x="264" y="94"/>
                </a:lnTo>
                <a:lnTo>
                  <a:pt x="266" y="91"/>
                </a:lnTo>
                <a:lnTo>
                  <a:pt x="267" y="85"/>
                </a:lnTo>
                <a:lnTo>
                  <a:pt x="267" y="13"/>
                </a:lnTo>
                <a:lnTo>
                  <a:pt x="266" y="8"/>
                </a:lnTo>
                <a:lnTo>
                  <a:pt x="264" y="4"/>
                </a:lnTo>
                <a:lnTo>
                  <a:pt x="260" y="1"/>
                </a:lnTo>
                <a:lnTo>
                  <a:pt x="256" y="0"/>
                </a:lnTo>
                <a:lnTo>
                  <a:pt x="12" y="0"/>
                </a:lnTo>
                <a:lnTo>
                  <a:pt x="7" y="1"/>
                </a:lnTo>
                <a:lnTo>
                  <a:pt x="3" y="4"/>
                </a:lnTo>
                <a:lnTo>
                  <a:pt x="1" y="8"/>
                </a:lnTo>
                <a:lnTo>
                  <a:pt x="0" y="13"/>
                </a:lnTo>
                <a:lnTo>
                  <a:pt x="0" y="85"/>
                </a:lnTo>
                <a:lnTo>
                  <a:pt x="1" y="91"/>
                </a:lnTo>
                <a:lnTo>
                  <a:pt x="3" y="94"/>
                </a:lnTo>
                <a:lnTo>
                  <a:pt x="7" y="97"/>
                </a:lnTo>
                <a:lnTo>
                  <a:pt x="12" y="98"/>
                </a:lnTo>
                <a:close/>
              </a:path>
            </a:pathLst>
          </a:custGeom>
          <a:solidFill>
            <a:schemeClr val="accent1"/>
          </a:solidFill>
          <a:ln>
            <a:noFill/>
          </a:ln>
        </p:spPr>
        <p:txBody>
          <a:bodyPr vert="horz" wrap="square" lIns="243792" tIns="121896" rIns="243792" bIns="121896" numCol="1" anchor="t" anchorCtr="0" compatLnSpc="1">
            <a:prstTxWarp prst="textNoShape">
              <a:avLst/>
            </a:prstTxWarp>
          </a:bodyPr>
          <a:lstStyle/>
          <a:p>
            <a:endParaRPr lang="ru-RU" sz="2400"/>
          </a:p>
        </p:txBody>
      </p:sp>
      <p:sp>
        <p:nvSpPr>
          <p:cNvPr id="105" name="Freeform 108"/>
          <p:cNvSpPr>
            <a:spLocks/>
          </p:cNvSpPr>
          <p:nvPr/>
        </p:nvSpPr>
        <p:spPr bwMode="auto">
          <a:xfrm>
            <a:off x="13891085" y="3592621"/>
            <a:ext cx="376694" cy="965011"/>
          </a:xfrm>
          <a:custGeom>
            <a:avLst/>
            <a:gdLst>
              <a:gd name="T0" fmla="*/ 256 w 268"/>
              <a:gd name="T1" fmla="*/ 536 h 682"/>
              <a:gd name="T2" fmla="*/ 182 w 268"/>
              <a:gd name="T3" fmla="*/ 536 h 682"/>
              <a:gd name="T4" fmla="*/ 182 w 268"/>
              <a:gd name="T5" fmla="*/ 12 h 682"/>
              <a:gd name="T6" fmla="*/ 181 w 268"/>
              <a:gd name="T7" fmla="*/ 7 h 682"/>
              <a:gd name="T8" fmla="*/ 179 w 268"/>
              <a:gd name="T9" fmla="*/ 4 h 682"/>
              <a:gd name="T10" fmla="*/ 175 w 268"/>
              <a:gd name="T11" fmla="*/ 0 h 682"/>
              <a:gd name="T12" fmla="*/ 171 w 268"/>
              <a:gd name="T13" fmla="*/ 0 h 682"/>
              <a:gd name="T14" fmla="*/ 171 w 268"/>
              <a:gd name="T15" fmla="*/ 0 h 682"/>
              <a:gd name="T16" fmla="*/ 97 w 268"/>
              <a:gd name="T17" fmla="*/ 0 h 682"/>
              <a:gd name="T18" fmla="*/ 97 w 268"/>
              <a:gd name="T19" fmla="*/ 0 h 682"/>
              <a:gd name="T20" fmla="*/ 93 w 268"/>
              <a:gd name="T21" fmla="*/ 0 h 682"/>
              <a:gd name="T22" fmla="*/ 88 w 268"/>
              <a:gd name="T23" fmla="*/ 4 h 682"/>
              <a:gd name="T24" fmla="*/ 86 w 268"/>
              <a:gd name="T25" fmla="*/ 7 h 682"/>
              <a:gd name="T26" fmla="*/ 85 w 268"/>
              <a:gd name="T27" fmla="*/ 12 h 682"/>
              <a:gd name="T28" fmla="*/ 85 w 268"/>
              <a:gd name="T29" fmla="*/ 536 h 682"/>
              <a:gd name="T30" fmla="*/ 12 w 268"/>
              <a:gd name="T31" fmla="*/ 536 h 682"/>
              <a:gd name="T32" fmla="*/ 9 w 268"/>
              <a:gd name="T33" fmla="*/ 536 h 682"/>
              <a:gd name="T34" fmla="*/ 5 w 268"/>
              <a:gd name="T35" fmla="*/ 537 h 682"/>
              <a:gd name="T36" fmla="*/ 2 w 268"/>
              <a:gd name="T37" fmla="*/ 540 h 682"/>
              <a:gd name="T38" fmla="*/ 1 w 268"/>
              <a:gd name="T39" fmla="*/ 544 h 682"/>
              <a:gd name="T40" fmla="*/ 0 w 268"/>
              <a:gd name="T41" fmla="*/ 546 h 682"/>
              <a:gd name="T42" fmla="*/ 0 w 268"/>
              <a:gd name="T43" fmla="*/ 548 h 682"/>
              <a:gd name="T44" fmla="*/ 0 w 268"/>
              <a:gd name="T45" fmla="*/ 549 h 682"/>
              <a:gd name="T46" fmla="*/ 1 w 268"/>
              <a:gd name="T47" fmla="*/ 552 h 682"/>
              <a:gd name="T48" fmla="*/ 3 w 268"/>
              <a:gd name="T49" fmla="*/ 557 h 682"/>
              <a:gd name="T50" fmla="*/ 125 w 268"/>
              <a:gd name="T51" fmla="*/ 679 h 682"/>
              <a:gd name="T52" fmla="*/ 129 w 268"/>
              <a:gd name="T53" fmla="*/ 681 h 682"/>
              <a:gd name="T54" fmla="*/ 134 w 268"/>
              <a:gd name="T55" fmla="*/ 682 h 682"/>
              <a:gd name="T56" fmla="*/ 138 w 268"/>
              <a:gd name="T57" fmla="*/ 681 h 682"/>
              <a:gd name="T58" fmla="*/ 142 w 268"/>
              <a:gd name="T59" fmla="*/ 679 h 682"/>
              <a:gd name="T60" fmla="*/ 263 w 268"/>
              <a:gd name="T61" fmla="*/ 557 h 682"/>
              <a:gd name="T62" fmla="*/ 267 w 268"/>
              <a:gd name="T63" fmla="*/ 552 h 682"/>
              <a:gd name="T64" fmla="*/ 268 w 268"/>
              <a:gd name="T65" fmla="*/ 548 h 682"/>
              <a:gd name="T66" fmla="*/ 267 w 268"/>
              <a:gd name="T67" fmla="*/ 542 h 682"/>
              <a:gd name="T68" fmla="*/ 264 w 268"/>
              <a:gd name="T69" fmla="*/ 539 h 682"/>
              <a:gd name="T70" fmla="*/ 260 w 268"/>
              <a:gd name="T71" fmla="*/ 536 h 682"/>
              <a:gd name="T72" fmla="*/ 256 w 268"/>
              <a:gd name="T73" fmla="*/ 536 h 6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68" h="682">
                <a:moveTo>
                  <a:pt x="256" y="536"/>
                </a:moveTo>
                <a:lnTo>
                  <a:pt x="182" y="536"/>
                </a:lnTo>
                <a:lnTo>
                  <a:pt x="182" y="12"/>
                </a:lnTo>
                <a:lnTo>
                  <a:pt x="181" y="7"/>
                </a:lnTo>
                <a:lnTo>
                  <a:pt x="179" y="4"/>
                </a:lnTo>
                <a:lnTo>
                  <a:pt x="175" y="0"/>
                </a:lnTo>
                <a:lnTo>
                  <a:pt x="171" y="0"/>
                </a:lnTo>
                <a:lnTo>
                  <a:pt x="171" y="0"/>
                </a:lnTo>
                <a:lnTo>
                  <a:pt x="97" y="0"/>
                </a:lnTo>
                <a:lnTo>
                  <a:pt x="97" y="0"/>
                </a:lnTo>
                <a:lnTo>
                  <a:pt x="93" y="0"/>
                </a:lnTo>
                <a:lnTo>
                  <a:pt x="88" y="4"/>
                </a:lnTo>
                <a:lnTo>
                  <a:pt x="86" y="7"/>
                </a:lnTo>
                <a:lnTo>
                  <a:pt x="85" y="12"/>
                </a:lnTo>
                <a:lnTo>
                  <a:pt x="85" y="536"/>
                </a:lnTo>
                <a:lnTo>
                  <a:pt x="12" y="536"/>
                </a:lnTo>
                <a:lnTo>
                  <a:pt x="9" y="536"/>
                </a:lnTo>
                <a:lnTo>
                  <a:pt x="5" y="537"/>
                </a:lnTo>
                <a:lnTo>
                  <a:pt x="2" y="540"/>
                </a:lnTo>
                <a:lnTo>
                  <a:pt x="1" y="544"/>
                </a:lnTo>
                <a:lnTo>
                  <a:pt x="0" y="546"/>
                </a:lnTo>
                <a:lnTo>
                  <a:pt x="0" y="548"/>
                </a:lnTo>
                <a:lnTo>
                  <a:pt x="0" y="549"/>
                </a:lnTo>
                <a:lnTo>
                  <a:pt x="1" y="552"/>
                </a:lnTo>
                <a:lnTo>
                  <a:pt x="3" y="557"/>
                </a:lnTo>
                <a:lnTo>
                  <a:pt x="125" y="679"/>
                </a:lnTo>
                <a:lnTo>
                  <a:pt x="129" y="681"/>
                </a:lnTo>
                <a:lnTo>
                  <a:pt x="134" y="682"/>
                </a:lnTo>
                <a:lnTo>
                  <a:pt x="138" y="681"/>
                </a:lnTo>
                <a:lnTo>
                  <a:pt x="142" y="679"/>
                </a:lnTo>
                <a:lnTo>
                  <a:pt x="263" y="557"/>
                </a:lnTo>
                <a:lnTo>
                  <a:pt x="267" y="552"/>
                </a:lnTo>
                <a:lnTo>
                  <a:pt x="268" y="548"/>
                </a:lnTo>
                <a:lnTo>
                  <a:pt x="267" y="542"/>
                </a:lnTo>
                <a:lnTo>
                  <a:pt x="264" y="539"/>
                </a:lnTo>
                <a:lnTo>
                  <a:pt x="260" y="536"/>
                </a:lnTo>
                <a:lnTo>
                  <a:pt x="256" y="536"/>
                </a:lnTo>
                <a:close/>
              </a:path>
            </a:pathLst>
          </a:custGeom>
          <a:solidFill>
            <a:schemeClr val="accent1"/>
          </a:solidFill>
          <a:ln>
            <a:noFill/>
          </a:ln>
        </p:spPr>
        <p:txBody>
          <a:bodyPr vert="horz" wrap="square" lIns="243792" tIns="121896" rIns="243792" bIns="121896" numCol="1" anchor="t" anchorCtr="0" compatLnSpc="1">
            <a:prstTxWarp prst="textNoShape">
              <a:avLst/>
            </a:prstTxWarp>
          </a:bodyPr>
          <a:lstStyle/>
          <a:p>
            <a:endParaRPr lang="ru-RU" sz="2400"/>
          </a:p>
        </p:txBody>
      </p:sp>
      <p:sp>
        <p:nvSpPr>
          <p:cNvPr id="106" name="Freeform 109"/>
          <p:cNvSpPr>
            <a:spLocks noEditPoints="1"/>
          </p:cNvSpPr>
          <p:nvPr/>
        </p:nvSpPr>
        <p:spPr bwMode="auto">
          <a:xfrm>
            <a:off x="14382056" y="4142848"/>
            <a:ext cx="287810" cy="414786"/>
          </a:xfrm>
          <a:custGeom>
            <a:avLst/>
            <a:gdLst>
              <a:gd name="T0" fmla="*/ 157 w 205"/>
              <a:gd name="T1" fmla="*/ 21 h 293"/>
              <a:gd name="T2" fmla="*/ 128 w 205"/>
              <a:gd name="T3" fmla="*/ 6 h 293"/>
              <a:gd name="T4" fmla="*/ 96 w 205"/>
              <a:gd name="T5" fmla="*/ 0 h 293"/>
              <a:gd name="T6" fmla="*/ 67 w 205"/>
              <a:gd name="T7" fmla="*/ 4 h 293"/>
              <a:gd name="T8" fmla="*/ 42 w 205"/>
              <a:gd name="T9" fmla="*/ 16 h 293"/>
              <a:gd name="T10" fmla="*/ 20 w 205"/>
              <a:gd name="T11" fmla="*/ 36 h 293"/>
              <a:gd name="T12" fmla="*/ 6 w 205"/>
              <a:gd name="T13" fmla="*/ 60 h 293"/>
              <a:gd name="T14" fmla="*/ 0 w 205"/>
              <a:gd name="T15" fmla="*/ 87 h 293"/>
              <a:gd name="T16" fmla="*/ 1 w 205"/>
              <a:gd name="T17" fmla="*/ 115 h 293"/>
              <a:gd name="T18" fmla="*/ 9 w 205"/>
              <a:gd name="T19" fmla="*/ 139 h 293"/>
              <a:gd name="T20" fmla="*/ 24 w 205"/>
              <a:gd name="T21" fmla="*/ 162 h 293"/>
              <a:gd name="T22" fmla="*/ 46 w 205"/>
              <a:gd name="T23" fmla="*/ 178 h 293"/>
              <a:gd name="T24" fmla="*/ 72 w 205"/>
              <a:gd name="T25" fmla="*/ 187 h 293"/>
              <a:gd name="T26" fmla="*/ 99 w 205"/>
              <a:gd name="T27" fmla="*/ 188 h 293"/>
              <a:gd name="T28" fmla="*/ 123 w 205"/>
              <a:gd name="T29" fmla="*/ 184 h 293"/>
              <a:gd name="T30" fmla="*/ 142 w 205"/>
              <a:gd name="T31" fmla="*/ 174 h 293"/>
              <a:gd name="T32" fmla="*/ 143 w 205"/>
              <a:gd name="T33" fmla="*/ 185 h 293"/>
              <a:gd name="T34" fmla="*/ 122 w 205"/>
              <a:gd name="T35" fmla="*/ 225 h 293"/>
              <a:gd name="T36" fmla="*/ 105 w 205"/>
              <a:gd name="T37" fmla="*/ 239 h 293"/>
              <a:gd name="T38" fmla="*/ 86 w 205"/>
              <a:gd name="T39" fmla="*/ 245 h 293"/>
              <a:gd name="T40" fmla="*/ 63 w 205"/>
              <a:gd name="T41" fmla="*/ 246 h 293"/>
              <a:gd name="T42" fmla="*/ 42 w 205"/>
              <a:gd name="T43" fmla="*/ 242 h 293"/>
              <a:gd name="T44" fmla="*/ 16 w 205"/>
              <a:gd name="T45" fmla="*/ 281 h 293"/>
              <a:gd name="T46" fmla="*/ 41 w 205"/>
              <a:gd name="T47" fmla="*/ 290 h 293"/>
              <a:gd name="T48" fmla="*/ 73 w 205"/>
              <a:gd name="T49" fmla="*/ 293 h 293"/>
              <a:gd name="T50" fmla="*/ 110 w 205"/>
              <a:gd name="T51" fmla="*/ 287 h 293"/>
              <a:gd name="T52" fmla="*/ 141 w 205"/>
              <a:gd name="T53" fmla="*/ 272 h 293"/>
              <a:gd name="T54" fmla="*/ 166 w 205"/>
              <a:gd name="T55" fmla="*/ 251 h 293"/>
              <a:gd name="T56" fmla="*/ 184 w 205"/>
              <a:gd name="T57" fmla="*/ 223 h 293"/>
              <a:gd name="T58" fmla="*/ 197 w 205"/>
              <a:gd name="T59" fmla="*/ 190 h 293"/>
              <a:gd name="T60" fmla="*/ 204 w 205"/>
              <a:gd name="T61" fmla="*/ 156 h 293"/>
              <a:gd name="T62" fmla="*/ 205 w 205"/>
              <a:gd name="T63" fmla="*/ 118 h 293"/>
              <a:gd name="T64" fmla="*/ 197 w 205"/>
              <a:gd name="T65" fmla="*/ 79 h 293"/>
              <a:gd name="T66" fmla="*/ 181 w 205"/>
              <a:gd name="T67" fmla="*/ 45 h 293"/>
              <a:gd name="T68" fmla="*/ 131 w 205"/>
              <a:gd name="T69" fmla="*/ 141 h 293"/>
              <a:gd name="T70" fmla="*/ 107 w 205"/>
              <a:gd name="T71" fmla="*/ 147 h 293"/>
              <a:gd name="T72" fmla="*/ 78 w 205"/>
              <a:gd name="T73" fmla="*/ 141 h 293"/>
              <a:gd name="T74" fmla="*/ 67 w 205"/>
              <a:gd name="T75" fmla="*/ 132 h 293"/>
              <a:gd name="T76" fmla="*/ 54 w 205"/>
              <a:gd name="T77" fmla="*/ 106 h 293"/>
              <a:gd name="T78" fmla="*/ 56 w 205"/>
              <a:gd name="T79" fmla="*/ 76 h 293"/>
              <a:gd name="T80" fmla="*/ 71 w 205"/>
              <a:gd name="T81" fmla="*/ 54 h 293"/>
              <a:gd name="T82" fmla="*/ 96 w 205"/>
              <a:gd name="T83" fmla="*/ 47 h 293"/>
              <a:gd name="T84" fmla="*/ 112 w 205"/>
              <a:gd name="T85" fmla="*/ 49 h 293"/>
              <a:gd name="T86" fmla="*/ 126 w 205"/>
              <a:gd name="T87" fmla="*/ 57 h 293"/>
              <a:gd name="T88" fmla="*/ 142 w 205"/>
              <a:gd name="T89" fmla="*/ 77 h 293"/>
              <a:gd name="T90" fmla="*/ 152 w 205"/>
              <a:gd name="T91" fmla="*/ 110 h 293"/>
              <a:gd name="T92" fmla="*/ 144 w 205"/>
              <a:gd name="T93" fmla="*/ 131 h 2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05" h="293">
                <a:moveTo>
                  <a:pt x="174" y="37"/>
                </a:moveTo>
                <a:lnTo>
                  <a:pt x="166" y="28"/>
                </a:lnTo>
                <a:lnTo>
                  <a:pt x="157" y="21"/>
                </a:lnTo>
                <a:lnTo>
                  <a:pt x="149" y="14"/>
                </a:lnTo>
                <a:lnTo>
                  <a:pt x="139" y="10"/>
                </a:lnTo>
                <a:lnTo>
                  <a:pt x="128" y="6"/>
                </a:lnTo>
                <a:lnTo>
                  <a:pt x="118" y="2"/>
                </a:lnTo>
                <a:lnTo>
                  <a:pt x="108" y="1"/>
                </a:lnTo>
                <a:lnTo>
                  <a:pt x="96" y="0"/>
                </a:lnTo>
                <a:lnTo>
                  <a:pt x="86" y="1"/>
                </a:lnTo>
                <a:lnTo>
                  <a:pt x="76" y="2"/>
                </a:lnTo>
                <a:lnTo>
                  <a:pt x="67" y="4"/>
                </a:lnTo>
                <a:lnTo>
                  <a:pt x="58" y="8"/>
                </a:lnTo>
                <a:lnTo>
                  <a:pt x="49" y="11"/>
                </a:lnTo>
                <a:lnTo>
                  <a:pt x="42" y="16"/>
                </a:lnTo>
                <a:lnTo>
                  <a:pt x="34" y="22"/>
                </a:lnTo>
                <a:lnTo>
                  <a:pt x="27" y="28"/>
                </a:lnTo>
                <a:lnTo>
                  <a:pt x="20" y="36"/>
                </a:lnTo>
                <a:lnTo>
                  <a:pt x="15" y="43"/>
                </a:lnTo>
                <a:lnTo>
                  <a:pt x="10" y="51"/>
                </a:lnTo>
                <a:lnTo>
                  <a:pt x="6" y="60"/>
                </a:lnTo>
                <a:lnTo>
                  <a:pt x="3" y="68"/>
                </a:lnTo>
                <a:lnTo>
                  <a:pt x="1" y="77"/>
                </a:lnTo>
                <a:lnTo>
                  <a:pt x="0" y="87"/>
                </a:lnTo>
                <a:lnTo>
                  <a:pt x="0" y="96"/>
                </a:lnTo>
                <a:lnTo>
                  <a:pt x="0" y="106"/>
                </a:lnTo>
                <a:lnTo>
                  <a:pt x="1" y="115"/>
                </a:lnTo>
                <a:lnTo>
                  <a:pt x="3" y="123"/>
                </a:lnTo>
                <a:lnTo>
                  <a:pt x="6" y="132"/>
                </a:lnTo>
                <a:lnTo>
                  <a:pt x="9" y="139"/>
                </a:lnTo>
                <a:lnTo>
                  <a:pt x="14" y="147"/>
                </a:lnTo>
                <a:lnTo>
                  <a:pt x="19" y="155"/>
                </a:lnTo>
                <a:lnTo>
                  <a:pt x="24" y="162"/>
                </a:lnTo>
                <a:lnTo>
                  <a:pt x="32" y="168"/>
                </a:lnTo>
                <a:lnTo>
                  <a:pt x="39" y="174"/>
                </a:lnTo>
                <a:lnTo>
                  <a:pt x="46" y="178"/>
                </a:lnTo>
                <a:lnTo>
                  <a:pt x="55" y="182"/>
                </a:lnTo>
                <a:lnTo>
                  <a:pt x="62" y="185"/>
                </a:lnTo>
                <a:lnTo>
                  <a:pt x="72" y="187"/>
                </a:lnTo>
                <a:lnTo>
                  <a:pt x="81" y="188"/>
                </a:lnTo>
                <a:lnTo>
                  <a:pt x="90" y="189"/>
                </a:lnTo>
                <a:lnTo>
                  <a:pt x="99" y="188"/>
                </a:lnTo>
                <a:lnTo>
                  <a:pt x="108" y="188"/>
                </a:lnTo>
                <a:lnTo>
                  <a:pt x="115" y="186"/>
                </a:lnTo>
                <a:lnTo>
                  <a:pt x="123" y="184"/>
                </a:lnTo>
                <a:lnTo>
                  <a:pt x="130" y="180"/>
                </a:lnTo>
                <a:lnTo>
                  <a:pt x="137" y="177"/>
                </a:lnTo>
                <a:lnTo>
                  <a:pt x="142" y="174"/>
                </a:lnTo>
                <a:lnTo>
                  <a:pt x="147" y="170"/>
                </a:lnTo>
                <a:lnTo>
                  <a:pt x="148" y="170"/>
                </a:lnTo>
                <a:lnTo>
                  <a:pt x="143" y="185"/>
                </a:lnTo>
                <a:lnTo>
                  <a:pt x="138" y="200"/>
                </a:lnTo>
                <a:lnTo>
                  <a:pt x="130" y="213"/>
                </a:lnTo>
                <a:lnTo>
                  <a:pt x="122" y="225"/>
                </a:lnTo>
                <a:lnTo>
                  <a:pt x="117" y="230"/>
                </a:lnTo>
                <a:lnTo>
                  <a:pt x="112" y="234"/>
                </a:lnTo>
                <a:lnTo>
                  <a:pt x="105" y="239"/>
                </a:lnTo>
                <a:lnTo>
                  <a:pt x="99" y="242"/>
                </a:lnTo>
                <a:lnTo>
                  <a:pt x="93" y="244"/>
                </a:lnTo>
                <a:lnTo>
                  <a:pt x="86" y="245"/>
                </a:lnTo>
                <a:lnTo>
                  <a:pt x="78" y="246"/>
                </a:lnTo>
                <a:lnTo>
                  <a:pt x="71" y="247"/>
                </a:lnTo>
                <a:lnTo>
                  <a:pt x="63" y="246"/>
                </a:lnTo>
                <a:lnTo>
                  <a:pt x="56" y="246"/>
                </a:lnTo>
                <a:lnTo>
                  <a:pt x="49" y="244"/>
                </a:lnTo>
                <a:lnTo>
                  <a:pt x="42" y="242"/>
                </a:lnTo>
                <a:lnTo>
                  <a:pt x="36" y="240"/>
                </a:lnTo>
                <a:lnTo>
                  <a:pt x="30" y="238"/>
                </a:lnTo>
                <a:lnTo>
                  <a:pt x="16" y="281"/>
                </a:lnTo>
                <a:lnTo>
                  <a:pt x="23" y="284"/>
                </a:lnTo>
                <a:lnTo>
                  <a:pt x="31" y="286"/>
                </a:lnTo>
                <a:lnTo>
                  <a:pt x="41" y="290"/>
                </a:lnTo>
                <a:lnTo>
                  <a:pt x="50" y="292"/>
                </a:lnTo>
                <a:lnTo>
                  <a:pt x="61" y="293"/>
                </a:lnTo>
                <a:lnTo>
                  <a:pt x="73" y="293"/>
                </a:lnTo>
                <a:lnTo>
                  <a:pt x="85" y="292"/>
                </a:lnTo>
                <a:lnTo>
                  <a:pt x="98" y="291"/>
                </a:lnTo>
                <a:lnTo>
                  <a:pt x="110" y="287"/>
                </a:lnTo>
                <a:lnTo>
                  <a:pt x="121" y="283"/>
                </a:lnTo>
                <a:lnTo>
                  <a:pt x="131" y="279"/>
                </a:lnTo>
                <a:lnTo>
                  <a:pt x="141" y="272"/>
                </a:lnTo>
                <a:lnTo>
                  <a:pt x="151" y="266"/>
                </a:lnTo>
                <a:lnTo>
                  <a:pt x="158" y="258"/>
                </a:lnTo>
                <a:lnTo>
                  <a:pt x="166" y="251"/>
                </a:lnTo>
                <a:lnTo>
                  <a:pt x="172" y="242"/>
                </a:lnTo>
                <a:lnTo>
                  <a:pt x="179" y="232"/>
                </a:lnTo>
                <a:lnTo>
                  <a:pt x="184" y="223"/>
                </a:lnTo>
                <a:lnTo>
                  <a:pt x="190" y="212"/>
                </a:lnTo>
                <a:lnTo>
                  <a:pt x="194" y="201"/>
                </a:lnTo>
                <a:lnTo>
                  <a:pt x="197" y="190"/>
                </a:lnTo>
                <a:lnTo>
                  <a:pt x="201" y="178"/>
                </a:lnTo>
                <a:lnTo>
                  <a:pt x="203" y="168"/>
                </a:lnTo>
                <a:lnTo>
                  <a:pt x="204" y="156"/>
                </a:lnTo>
                <a:lnTo>
                  <a:pt x="205" y="145"/>
                </a:lnTo>
                <a:lnTo>
                  <a:pt x="205" y="133"/>
                </a:lnTo>
                <a:lnTo>
                  <a:pt x="205" y="118"/>
                </a:lnTo>
                <a:lnTo>
                  <a:pt x="203" y="104"/>
                </a:lnTo>
                <a:lnTo>
                  <a:pt x="201" y="91"/>
                </a:lnTo>
                <a:lnTo>
                  <a:pt x="197" y="79"/>
                </a:lnTo>
                <a:lnTo>
                  <a:pt x="193" y="67"/>
                </a:lnTo>
                <a:lnTo>
                  <a:pt x="188" y="56"/>
                </a:lnTo>
                <a:lnTo>
                  <a:pt x="181" y="45"/>
                </a:lnTo>
                <a:lnTo>
                  <a:pt x="174" y="37"/>
                </a:lnTo>
                <a:close/>
                <a:moveTo>
                  <a:pt x="138" y="136"/>
                </a:moveTo>
                <a:lnTo>
                  <a:pt x="131" y="141"/>
                </a:lnTo>
                <a:lnTo>
                  <a:pt x="124" y="144"/>
                </a:lnTo>
                <a:lnTo>
                  <a:pt x="115" y="146"/>
                </a:lnTo>
                <a:lnTo>
                  <a:pt x="107" y="147"/>
                </a:lnTo>
                <a:lnTo>
                  <a:pt x="94" y="146"/>
                </a:lnTo>
                <a:lnTo>
                  <a:pt x="83" y="143"/>
                </a:lnTo>
                <a:lnTo>
                  <a:pt x="78" y="141"/>
                </a:lnTo>
                <a:lnTo>
                  <a:pt x="74" y="138"/>
                </a:lnTo>
                <a:lnTo>
                  <a:pt x="70" y="135"/>
                </a:lnTo>
                <a:lnTo>
                  <a:pt x="67" y="132"/>
                </a:lnTo>
                <a:lnTo>
                  <a:pt x="60" y="124"/>
                </a:lnTo>
                <a:lnTo>
                  <a:pt x="56" y="116"/>
                </a:lnTo>
                <a:lnTo>
                  <a:pt x="54" y="106"/>
                </a:lnTo>
                <a:lnTo>
                  <a:pt x="53" y="96"/>
                </a:lnTo>
                <a:lnTo>
                  <a:pt x="54" y="85"/>
                </a:lnTo>
                <a:lnTo>
                  <a:pt x="56" y="76"/>
                </a:lnTo>
                <a:lnTo>
                  <a:pt x="59" y="68"/>
                </a:lnTo>
                <a:lnTo>
                  <a:pt x="64" y="61"/>
                </a:lnTo>
                <a:lnTo>
                  <a:pt x="71" y="54"/>
                </a:lnTo>
                <a:lnTo>
                  <a:pt x="78" y="50"/>
                </a:lnTo>
                <a:lnTo>
                  <a:pt x="86" y="47"/>
                </a:lnTo>
                <a:lnTo>
                  <a:pt x="96" y="47"/>
                </a:lnTo>
                <a:lnTo>
                  <a:pt x="101" y="47"/>
                </a:lnTo>
                <a:lnTo>
                  <a:pt x="107" y="48"/>
                </a:lnTo>
                <a:lnTo>
                  <a:pt x="112" y="49"/>
                </a:lnTo>
                <a:lnTo>
                  <a:pt x="116" y="51"/>
                </a:lnTo>
                <a:lnTo>
                  <a:pt x="122" y="54"/>
                </a:lnTo>
                <a:lnTo>
                  <a:pt x="126" y="57"/>
                </a:lnTo>
                <a:lnTo>
                  <a:pt x="130" y="62"/>
                </a:lnTo>
                <a:lnTo>
                  <a:pt x="135" y="66"/>
                </a:lnTo>
                <a:lnTo>
                  <a:pt x="142" y="77"/>
                </a:lnTo>
                <a:lnTo>
                  <a:pt x="148" y="88"/>
                </a:lnTo>
                <a:lnTo>
                  <a:pt x="151" y="98"/>
                </a:lnTo>
                <a:lnTo>
                  <a:pt x="152" y="110"/>
                </a:lnTo>
                <a:lnTo>
                  <a:pt x="151" y="118"/>
                </a:lnTo>
                <a:lnTo>
                  <a:pt x="149" y="124"/>
                </a:lnTo>
                <a:lnTo>
                  <a:pt x="144" y="131"/>
                </a:lnTo>
                <a:lnTo>
                  <a:pt x="138" y="136"/>
                </a:lnTo>
                <a:close/>
              </a:path>
            </a:pathLst>
          </a:custGeom>
          <a:solidFill>
            <a:schemeClr val="accent1"/>
          </a:solidFill>
          <a:ln>
            <a:noFill/>
          </a:ln>
        </p:spPr>
        <p:txBody>
          <a:bodyPr vert="horz" wrap="square" lIns="243792" tIns="121896" rIns="243792" bIns="121896" numCol="1" anchor="t" anchorCtr="0" compatLnSpc="1">
            <a:prstTxWarp prst="textNoShape">
              <a:avLst/>
            </a:prstTxWarp>
          </a:bodyPr>
          <a:lstStyle/>
          <a:p>
            <a:endParaRPr lang="ru-RU" sz="2400"/>
          </a:p>
        </p:txBody>
      </p:sp>
      <p:sp>
        <p:nvSpPr>
          <p:cNvPr id="107" name="Freeform 110"/>
          <p:cNvSpPr>
            <a:spLocks/>
          </p:cNvSpPr>
          <p:nvPr/>
        </p:nvSpPr>
        <p:spPr bwMode="auto">
          <a:xfrm>
            <a:off x="14394756" y="3592622"/>
            <a:ext cx="262415" cy="414786"/>
          </a:xfrm>
          <a:custGeom>
            <a:avLst/>
            <a:gdLst>
              <a:gd name="T0" fmla="*/ 56 w 184"/>
              <a:gd name="T1" fmla="*/ 81 h 292"/>
              <a:gd name="T2" fmla="*/ 62 w 184"/>
              <a:gd name="T3" fmla="*/ 75 h 292"/>
              <a:gd name="T4" fmla="*/ 65 w 184"/>
              <a:gd name="T5" fmla="*/ 70 h 292"/>
              <a:gd name="T6" fmla="*/ 68 w 184"/>
              <a:gd name="T7" fmla="*/ 64 h 292"/>
              <a:gd name="T8" fmla="*/ 68 w 184"/>
              <a:gd name="T9" fmla="*/ 64 h 292"/>
              <a:gd name="T10" fmla="*/ 68 w 184"/>
              <a:gd name="T11" fmla="*/ 71 h 292"/>
              <a:gd name="T12" fmla="*/ 68 w 184"/>
              <a:gd name="T13" fmla="*/ 73 h 292"/>
              <a:gd name="T14" fmla="*/ 68 w 184"/>
              <a:gd name="T15" fmla="*/ 77 h 292"/>
              <a:gd name="T16" fmla="*/ 68 w 184"/>
              <a:gd name="T17" fmla="*/ 81 h 292"/>
              <a:gd name="T18" fmla="*/ 68 w 184"/>
              <a:gd name="T19" fmla="*/ 85 h 292"/>
              <a:gd name="T20" fmla="*/ 68 w 184"/>
              <a:gd name="T21" fmla="*/ 249 h 292"/>
              <a:gd name="T22" fmla="*/ 5 w 184"/>
              <a:gd name="T23" fmla="*/ 249 h 292"/>
              <a:gd name="T24" fmla="*/ 5 w 184"/>
              <a:gd name="T25" fmla="*/ 292 h 292"/>
              <a:gd name="T26" fmla="*/ 184 w 184"/>
              <a:gd name="T27" fmla="*/ 292 h 292"/>
              <a:gd name="T28" fmla="*/ 184 w 184"/>
              <a:gd name="T29" fmla="*/ 249 h 292"/>
              <a:gd name="T30" fmla="*/ 120 w 184"/>
              <a:gd name="T31" fmla="*/ 249 h 292"/>
              <a:gd name="T32" fmla="*/ 120 w 184"/>
              <a:gd name="T33" fmla="*/ 0 h 292"/>
              <a:gd name="T34" fmla="*/ 74 w 184"/>
              <a:gd name="T35" fmla="*/ 0 h 292"/>
              <a:gd name="T36" fmla="*/ 0 w 184"/>
              <a:gd name="T37" fmla="*/ 71 h 292"/>
              <a:gd name="T38" fmla="*/ 32 w 184"/>
              <a:gd name="T39" fmla="*/ 103 h 292"/>
              <a:gd name="T40" fmla="*/ 56 w 184"/>
              <a:gd name="T41" fmla="*/ 81 h 2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84" h="292">
                <a:moveTo>
                  <a:pt x="56" y="81"/>
                </a:moveTo>
                <a:lnTo>
                  <a:pt x="62" y="75"/>
                </a:lnTo>
                <a:lnTo>
                  <a:pt x="65" y="70"/>
                </a:lnTo>
                <a:lnTo>
                  <a:pt x="68" y="64"/>
                </a:lnTo>
                <a:lnTo>
                  <a:pt x="68" y="64"/>
                </a:lnTo>
                <a:lnTo>
                  <a:pt x="68" y="71"/>
                </a:lnTo>
                <a:lnTo>
                  <a:pt x="68" y="73"/>
                </a:lnTo>
                <a:lnTo>
                  <a:pt x="68" y="77"/>
                </a:lnTo>
                <a:lnTo>
                  <a:pt x="68" y="81"/>
                </a:lnTo>
                <a:lnTo>
                  <a:pt x="68" y="85"/>
                </a:lnTo>
                <a:lnTo>
                  <a:pt x="68" y="249"/>
                </a:lnTo>
                <a:lnTo>
                  <a:pt x="5" y="249"/>
                </a:lnTo>
                <a:lnTo>
                  <a:pt x="5" y="292"/>
                </a:lnTo>
                <a:lnTo>
                  <a:pt x="184" y="292"/>
                </a:lnTo>
                <a:lnTo>
                  <a:pt x="184" y="249"/>
                </a:lnTo>
                <a:lnTo>
                  <a:pt x="120" y="249"/>
                </a:lnTo>
                <a:lnTo>
                  <a:pt x="120" y="0"/>
                </a:lnTo>
                <a:lnTo>
                  <a:pt x="74" y="0"/>
                </a:lnTo>
                <a:lnTo>
                  <a:pt x="0" y="71"/>
                </a:lnTo>
                <a:lnTo>
                  <a:pt x="32" y="103"/>
                </a:lnTo>
                <a:lnTo>
                  <a:pt x="56" y="81"/>
                </a:lnTo>
                <a:close/>
              </a:path>
            </a:pathLst>
          </a:custGeom>
          <a:solidFill>
            <a:schemeClr val="accent1"/>
          </a:solidFill>
          <a:ln>
            <a:noFill/>
          </a:ln>
        </p:spPr>
        <p:txBody>
          <a:bodyPr vert="horz" wrap="square" lIns="243792" tIns="121896" rIns="243792" bIns="121896" numCol="1" anchor="t" anchorCtr="0" compatLnSpc="1">
            <a:prstTxWarp prst="textNoShape">
              <a:avLst/>
            </a:prstTxWarp>
          </a:bodyPr>
          <a:lstStyle/>
          <a:p>
            <a:endParaRPr lang="ru-RU" sz="2400"/>
          </a:p>
        </p:txBody>
      </p:sp>
      <p:sp>
        <p:nvSpPr>
          <p:cNvPr id="108" name="Freeform 111"/>
          <p:cNvSpPr>
            <a:spLocks/>
          </p:cNvSpPr>
          <p:nvPr/>
        </p:nvSpPr>
        <p:spPr bwMode="auto">
          <a:xfrm>
            <a:off x="15969248" y="3592621"/>
            <a:ext cx="380926" cy="965011"/>
          </a:xfrm>
          <a:custGeom>
            <a:avLst/>
            <a:gdLst>
              <a:gd name="T0" fmla="*/ 256 w 269"/>
              <a:gd name="T1" fmla="*/ 536 h 682"/>
              <a:gd name="T2" fmla="*/ 184 w 269"/>
              <a:gd name="T3" fmla="*/ 536 h 682"/>
              <a:gd name="T4" fmla="*/ 184 w 269"/>
              <a:gd name="T5" fmla="*/ 12 h 682"/>
              <a:gd name="T6" fmla="*/ 183 w 269"/>
              <a:gd name="T7" fmla="*/ 7 h 682"/>
              <a:gd name="T8" fmla="*/ 179 w 269"/>
              <a:gd name="T9" fmla="*/ 4 h 682"/>
              <a:gd name="T10" fmla="*/ 176 w 269"/>
              <a:gd name="T11" fmla="*/ 0 h 682"/>
              <a:gd name="T12" fmla="*/ 171 w 269"/>
              <a:gd name="T13" fmla="*/ 0 h 682"/>
              <a:gd name="T14" fmla="*/ 171 w 269"/>
              <a:gd name="T15" fmla="*/ 0 h 682"/>
              <a:gd name="T16" fmla="*/ 98 w 269"/>
              <a:gd name="T17" fmla="*/ 0 h 682"/>
              <a:gd name="T18" fmla="*/ 98 w 269"/>
              <a:gd name="T19" fmla="*/ 0 h 682"/>
              <a:gd name="T20" fmla="*/ 93 w 269"/>
              <a:gd name="T21" fmla="*/ 0 h 682"/>
              <a:gd name="T22" fmla="*/ 90 w 269"/>
              <a:gd name="T23" fmla="*/ 4 h 682"/>
              <a:gd name="T24" fmla="*/ 86 w 269"/>
              <a:gd name="T25" fmla="*/ 7 h 682"/>
              <a:gd name="T26" fmla="*/ 85 w 269"/>
              <a:gd name="T27" fmla="*/ 12 h 682"/>
              <a:gd name="T28" fmla="*/ 85 w 269"/>
              <a:gd name="T29" fmla="*/ 536 h 682"/>
              <a:gd name="T30" fmla="*/ 13 w 269"/>
              <a:gd name="T31" fmla="*/ 536 h 682"/>
              <a:gd name="T32" fmla="*/ 9 w 269"/>
              <a:gd name="T33" fmla="*/ 536 h 682"/>
              <a:gd name="T34" fmla="*/ 5 w 269"/>
              <a:gd name="T35" fmla="*/ 537 h 682"/>
              <a:gd name="T36" fmla="*/ 3 w 269"/>
              <a:gd name="T37" fmla="*/ 540 h 682"/>
              <a:gd name="T38" fmla="*/ 1 w 269"/>
              <a:gd name="T39" fmla="*/ 544 h 682"/>
              <a:gd name="T40" fmla="*/ 1 w 269"/>
              <a:gd name="T41" fmla="*/ 546 h 682"/>
              <a:gd name="T42" fmla="*/ 0 w 269"/>
              <a:gd name="T43" fmla="*/ 548 h 682"/>
              <a:gd name="T44" fmla="*/ 0 w 269"/>
              <a:gd name="T45" fmla="*/ 549 h 682"/>
              <a:gd name="T46" fmla="*/ 1 w 269"/>
              <a:gd name="T47" fmla="*/ 552 h 682"/>
              <a:gd name="T48" fmla="*/ 4 w 269"/>
              <a:gd name="T49" fmla="*/ 557 h 682"/>
              <a:gd name="T50" fmla="*/ 125 w 269"/>
              <a:gd name="T51" fmla="*/ 679 h 682"/>
              <a:gd name="T52" fmla="*/ 130 w 269"/>
              <a:gd name="T53" fmla="*/ 681 h 682"/>
              <a:gd name="T54" fmla="*/ 135 w 269"/>
              <a:gd name="T55" fmla="*/ 682 h 682"/>
              <a:gd name="T56" fmla="*/ 139 w 269"/>
              <a:gd name="T57" fmla="*/ 681 h 682"/>
              <a:gd name="T58" fmla="*/ 144 w 269"/>
              <a:gd name="T59" fmla="*/ 679 h 682"/>
              <a:gd name="T60" fmla="*/ 265 w 269"/>
              <a:gd name="T61" fmla="*/ 557 h 682"/>
              <a:gd name="T62" fmla="*/ 268 w 269"/>
              <a:gd name="T63" fmla="*/ 552 h 682"/>
              <a:gd name="T64" fmla="*/ 269 w 269"/>
              <a:gd name="T65" fmla="*/ 548 h 682"/>
              <a:gd name="T66" fmla="*/ 268 w 269"/>
              <a:gd name="T67" fmla="*/ 542 h 682"/>
              <a:gd name="T68" fmla="*/ 265 w 269"/>
              <a:gd name="T69" fmla="*/ 539 h 682"/>
              <a:gd name="T70" fmla="*/ 261 w 269"/>
              <a:gd name="T71" fmla="*/ 536 h 682"/>
              <a:gd name="T72" fmla="*/ 256 w 269"/>
              <a:gd name="T73" fmla="*/ 536 h 6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69" h="682">
                <a:moveTo>
                  <a:pt x="256" y="536"/>
                </a:moveTo>
                <a:lnTo>
                  <a:pt x="184" y="536"/>
                </a:lnTo>
                <a:lnTo>
                  <a:pt x="184" y="12"/>
                </a:lnTo>
                <a:lnTo>
                  <a:pt x="183" y="7"/>
                </a:lnTo>
                <a:lnTo>
                  <a:pt x="179" y="4"/>
                </a:lnTo>
                <a:lnTo>
                  <a:pt x="176" y="0"/>
                </a:lnTo>
                <a:lnTo>
                  <a:pt x="171" y="0"/>
                </a:lnTo>
                <a:lnTo>
                  <a:pt x="171" y="0"/>
                </a:lnTo>
                <a:lnTo>
                  <a:pt x="98" y="0"/>
                </a:lnTo>
                <a:lnTo>
                  <a:pt x="98" y="0"/>
                </a:lnTo>
                <a:lnTo>
                  <a:pt x="93" y="0"/>
                </a:lnTo>
                <a:lnTo>
                  <a:pt x="90" y="4"/>
                </a:lnTo>
                <a:lnTo>
                  <a:pt x="86" y="7"/>
                </a:lnTo>
                <a:lnTo>
                  <a:pt x="85" y="12"/>
                </a:lnTo>
                <a:lnTo>
                  <a:pt x="85" y="536"/>
                </a:lnTo>
                <a:lnTo>
                  <a:pt x="13" y="536"/>
                </a:lnTo>
                <a:lnTo>
                  <a:pt x="9" y="536"/>
                </a:lnTo>
                <a:lnTo>
                  <a:pt x="5" y="537"/>
                </a:lnTo>
                <a:lnTo>
                  <a:pt x="3" y="540"/>
                </a:lnTo>
                <a:lnTo>
                  <a:pt x="1" y="544"/>
                </a:lnTo>
                <a:lnTo>
                  <a:pt x="1" y="546"/>
                </a:lnTo>
                <a:lnTo>
                  <a:pt x="0" y="548"/>
                </a:lnTo>
                <a:lnTo>
                  <a:pt x="0" y="549"/>
                </a:lnTo>
                <a:lnTo>
                  <a:pt x="1" y="552"/>
                </a:lnTo>
                <a:lnTo>
                  <a:pt x="4" y="557"/>
                </a:lnTo>
                <a:lnTo>
                  <a:pt x="125" y="679"/>
                </a:lnTo>
                <a:lnTo>
                  <a:pt x="130" y="681"/>
                </a:lnTo>
                <a:lnTo>
                  <a:pt x="135" y="682"/>
                </a:lnTo>
                <a:lnTo>
                  <a:pt x="139" y="681"/>
                </a:lnTo>
                <a:lnTo>
                  <a:pt x="144" y="679"/>
                </a:lnTo>
                <a:lnTo>
                  <a:pt x="265" y="557"/>
                </a:lnTo>
                <a:lnTo>
                  <a:pt x="268" y="552"/>
                </a:lnTo>
                <a:lnTo>
                  <a:pt x="269" y="548"/>
                </a:lnTo>
                <a:lnTo>
                  <a:pt x="268" y="542"/>
                </a:lnTo>
                <a:lnTo>
                  <a:pt x="265" y="539"/>
                </a:lnTo>
                <a:lnTo>
                  <a:pt x="261" y="536"/>
                </a:lnTo>
                <a:lnTo>
                  <a:pt x="256" y="536"/>
                </a:lnTo>
                <a:close/>
              </a:path>
            </a:pathLst>
          </a:custGeom>
          <a:solidFill>
            <a:schemeClr val="accent1"/>
          </a:solidFill>
          <a:ln>
            <a:noFill/>
          </a:ln>
        </p:spPr>
        <p:txBody>
          <a:bodyPr vert="horz" wrap="square" lIns="243792" tIns="121896" rIns="243792" bIns="121896" numCol="1" anchor="t" anchorCtr="0" compatLnSpc="1">
            <a:prstTxWarp prst="textNoShape">
              <a:avLst/>
            </a:prstTxWarp>
          </a:bodyPr>
          <a:lstStyle/>
          <a:p>
            <a:endParaRPr lang="ru-RU" sz="2400"/>
          </a:p>
        </p:txBody>
      </p:sp>
      <p:sp>
        <p:nvSpPr>
          <p:cNvPr id="109" name="Freeform 112"/>
          <p:cNvSpPr>
            <a:spLocks/>
          </p:cNvSpPr>
          <p:nvPr/>
        </p:nvSpPr>
        <p:spPr bwMode="auto">
          <a:xfrm>
            <a:off x="16477148" y="4142848"/>
            <a:ext cx="258184" cy="414786"/>
          </a:xfrm>
          <a:custGeom>
            <a:avLst/>
            <a:gdLst>
              <a:gd name="T0" fmla="*/ 120 w 182"/>
              <a:gd name="T1" fmla="*/ 0 h 293"/>
              <a:gd name="T2" fmla="*/ 73 w 182"/>
              <a:gd name="T3" fmla="*/ 0 h 293"/>
              <a:gd name="T4" fmla="*/ 0 w 182"/>
              <a:gd name="T5" fmla="*/ 71 h 293"/>
              <a:gd name="T6" fmla="*/ 31 w 182"/>
              <a:gd name="T7" fmla="*/ 104 h 293"/>
              <a:gd name="T8" fmla="*/ 55 w 182"/>
              <a:gd name="T9" fmla="*/ 81 h 293"/>
              <a:gd name="T10" fmla="*/ 60 w 182"/>
              <a:gd name="T11" fmla="*/ 76 h 293"/>
              <a:gd name="T12" fmla="*/ 64 w 182"/>
              <a:gd name="T13" fmla="*/ 69 h 293"/>
              <a:gd name="T14" fmla="*/ 67 w 182"/>
              <a:gd name="T15" fmla="*/ 65 h 293"/>
              <a:gd name="T16" fmla="*/ 68 w 182"/>
              <a:gd name="T17" fmla="*/ 65 h 293"/>
              <a:gd name="T18" fmla="*/ 68 w 182"/>
              <a:gd name="T19" fmla="*/ 71 h 293"/>
              <a:gd name="T20" fmla="*/ 68 w 182"/>
              <a:gd name="T21" fmla="*/ 74 h 293"/>
              <a:gd name="T22" fmla="*/ 68 w 182"/>
              <a:gd name="T23" fmla="*/ 78 h 293"/>
              <a:gd name="T24" fmla="*/ 68 w 182"/>
              <a:gd name="T25" fmla="*/ 82 h 293"/>
              <a:gd name="T26" fmla="*/ 68 w 182"/>
              <a:gd name="T27" fmla="*/ 85 h 293"/>
              <a:gd name="T28" fmla="*/ 68 w 182"/>
              <a:gd name="T29" fmla="*/ 250 h 293"/>
              <a:gd name="T30" fmla="*/ 4 w 182"/>
              <a:gd name="T31" fmla="*/ 250 h 293"/>
              <a:gd name="T32" fmla="*/ 4 w 182"/>
              <a:gd name="T33" fmla="*/ 293 h 293"/>
              <a:gd name="T34" fmla="*/ 182 w 182"/>
              <a:gd name="T35" fmla="*/ 293 h 293"/>
              <a:gd name="T36" fmla="*/ 182 w 182"/>
              <a:gd name="T37" fmla="*/ 250 h 293"/>
              <a:gd name="T38" fmla="*/ 120 w 182"/>
              <a:gd name="T39" fmla="*/ 250 h 293"/>
              <a:gd name="T40" fmla="*/ 120 w 182"/>
              <a:gd name="T41" fmla="*/ 0 h 2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82" h="293">
                <a:moveTo>
                  <a:pt x="120" y="0"/>
                </a:moveTo>
                <a:lnTo>
                  <a:pt x="73" y="0"/>
                </a:lnTo>
                <a:lnTo>
                  <a:pt x="0" y="71"/>
                </a:lnTo>
                <a:lnTo>
                  <a:pt x="31" y="104"/>
                </a:lnTo>
                <a:lnTo>
                  <a:pt x="55" y="81"/>
                </a:lnTo>
                <a:lnTo>
                  <a:pt x="60" y="76"/>
                </a:lnTo>
                <a:lnTo>
                  <a:pt x="64" y="69"/>
                </a:lnTo>
                <a:lnTo>
                  <a:pt x="67" y="65"/>
                </a:lnTo>
                <a:lnTo>
                  <a:pt x="68" y="65"/>
                </a:lnTo>
                <a:lnTo>
                  <a:pt x="68" y="71"/>
                </a:lnTo>
                <a:lnTo>
                  <a:pt x="68" y="74"/>
                </a:lnTo>
                <a:lnTo>
                  <a:pt x="68" y="78"/>
                </a:lnTo>
                <a:lnTo>
                  <a:pt x="68" y="82"/>
                </a:lnTo>
                <a:lnTo>
                  <a:pt x="68" y="85"/>
                </a:lnTo>
                <a:lnTo>
                  <a:pt x="68" y="250"/>
                </a:lnTo>
                <a:lnTo>
                  <a:pt x="4" y="250"/>
                </a:lnTo>
                <a:lnTo>
                  <a:pt x="4" y="293"/>
                </a:lnTo>
                <a:lnTo>
                  <a:pt x="182" y="293"/>
                </a:lnTo>
                <a:lnTo>
                  <a:pt x="182" y="250"/>
                </a:lnTo>
                <a:lnTo>
                  <a:pt x="120" y="250"/>
                </a:lnTo>
                <a:lnTo>
                  <a:pt x="120" y="0"/>
                </a:lnTo>
                <a:close/>
              </a:path>
            </a:pathLst>
          </a:custGeom>
          <a:solidFill>
            <a:schemeClr val="accent1"/>
          </a:solidFill>
          <a:ln>
            <a:noFill/>
          </a:ln>
        </p:spPr>
        <p:txBody>
          <a:bodyPr vert="horz" wrap="square" lIns="243792" tIns="121896" rIns="243792" bIns="121896" numCol="1" anchor="t" anchorCtr="0" compatLnSpc="1">
            <a:prstTxWarp prst="textNoShape">
              <a:avLst/>
            </a:prstTxWarp>
          </a:bodyPr>
          <a:lstStyle/>
          <a:p>
            <a:endParaRPr lang="ru-RU" sz="2400"/>
          </a:p>
        </p:txBody>
      </p:sp>
      <p:sp>
        <p:nvSpPr>
          <p:cNvPr id="110" name="Freeform 113"/>
          <p:cNvSpPr>
            <a:spLocks noEditPoints="1"/>
          </p:cNvSpPr>
          <p:nvPr/>
        </p:nvSpPr>
        <p:spPr bwMode="auto">
          <a:xfrm>
            <a:off x="16460218" y="3592622"/>
            <a:ext cx="292044" cy="414786"/>
          </a:xfrm>
          <a:custGeom>
            <a:avLst/>
            <a:gdLst>
              <a:gd name="T0" fmla="*/ 158 w 205"/>
              <a:gd name="T1" fmla="*/ 20 h 292"/>
              <a:gd name="T2" fmla="*/ 128 w 205"/>
              <a:gd name="T3" fmla="*/ 5 h 292"/>
              <a:gd name="T4" fmla="*/ 96 w 205"/>
              <a:gd name="T5" fmla="*/ 0 h 292"/>
              <a:gd name="T6" fmla="*/ 67 w 205"/>
              <a:gd name="T7" fmla="*/ 4 h 292"/>
              <a:gd name="T8" fmla="*/ 41 w 205"/>
              <a:gd name="T9" fmla="*/ 16 h 292"/>
              <a:gd name="T10" fmla="*/ 20 w 205"/>
              <a:gd name="T11" fmla="*/ 35 h 292"/>
              <a:gd name="T12" fmla="*/ 6 w 205"/>
              <a:gd name="T13" fmla="*/ 59 h 292"/>
              <a:gd name="T14" fmla="*/ 0 w 205"/>
              <a:gd name="T15" fmla="*/ 86 h 292"/>
              <a:gd name="T16" fmla="*/ 1 w 205"/>
              <a:gd name="T17" fmla="*/ 114 h 292"/>
              <a:gd name="T18" fmla="*/ 10 w 205"/>
              <a:gd name="T19" fmla="*/ 139 h 292"/>
              <a:gd name="T20" fmla="*/ 25 w 205"/>
              <a:gd name="T21" fmla="*/ 161 h 292"/>
              <a:gd name="T22" fmla="*/ 46 w 205"/>
              <a:gd name="T23" fmla="*/ 178 h 292"/>
              <a:gd name="T24" fmla="*/ 71 w 205"/>
              <a:gd name="T25" fmla="*/ 186 h 292"/>
              <a:gd name="T26" fmla="*/ 99 w 205"/>
              <a:gd name="T27" fmla="*/ 188 h 292"/>
              <a:gd name="T28" fmla="*/ 123 w 205"/>
              <a:gd name="T29" fmla="*/ 183 h 292"/>
              <a:gd name="T30" fmla="*/ 141 w 205"/>
              <a:gd name="T31" fmla="*/ 173 h 292"/>
              <a:gd name="T32" fmla="*/ 143 w 205"/>
              <a:gd name="T33" fmla="*/ 185 h 292"/>
              <a:gd name="T34" fmla="*/ 122 w 205"/>
              <a:gd name="T35" fmla="*/ 224 h 292"/>
              <a:gd name="T36" fmla="*/ 106 w 205"/>
              <a:gd name="T37" fmla="*/ 238 h 292"/>
              <a:gd name="T38" fmla="*/ 85 w 205"/>
              <a:gd name="T39" fmla="*/ 246 h 292"/>
              <a:gd name="T40" fmla="*/ 64 w 205"/>
              <a:gd name="T41" fmla="*/ 247 h 292"/>
              <a:gd name="T42" fmla="*/ 42 w 205"/>
              <a:gd name="T43" fmla="*/ 241 h 292"/>
              <a:gd name="T44" fmla="*/ 15 w 205"/>
              <a:gd name="T45" fmla="*/ 280 h 292"/>
              <a:gd name="T46" fmla="*/ 41 w 205"/>
              <a:gd name="T47" fmla="*/ 289 h 292"/>
              <a:gd name="T48" fmla="*/ 72 w 205"/>
              <a:gd name="T49" fmla="*/ 292 h 292"/>
              <a:gd name="T50" fmla="*/ 110 w 205"/>
              <a:gd name="T51" fmla="*/ 287 h 292"/>
              <a:gd name="T52" fmla="*/ 141 w 205"/>
              <a:gd name="T53" fmla="*/ 271 h 292"/>
              <a:gd name="T54" fmla="*/ 166 w 205"/>
              <a:gd name="T55" fmla="*/ 250 h 292"/>
              <a:gd name="T56" fmla="*/ 185 w 205"/>
              <a:gd name="T57" fmla="*/ 222 h 292"/>
              <a:gd name="T58" fmla="*/ 197 w 205"/>
              <a:gd name="T59" fmla="*/ 189 h 292"/>
              <a:gd name="T60" fmla="*/ 204 w 205"/>
              <a:gd name="T61" fmla="*/ 155 h 292"/>
              <a:gd name="T62" fmla="*/ 204 w 205"/>
              <a:gd name="T63" fmla="*/ 117 h 292"/>
              <a:gd name="T64" fmla="*/ 197 w 205"/>
              <a:gd name="T65" fmla="*/ 78 h 292"/>
              <a:gd name="T66" fmla="*/ 181 w 205"/>
              <a:gd name="T67" fmla="*/ 46 h 292"/>
              <a:gd name="T68" fmla="*/ 132 w 205"/>
              <a:gd name="T69" fmla="*/ 141 h 292"/>
              <a:gd name="T70" fmla="*/ 106 w 205"/>
              <a:gd name="T71" fmla="*/ 146 h 292"/>
              <a:gd name="T72" fmla="*/ 79 w 205"/>
              <a:gd name="T73" fmla="*/ 141 h 292"/>
              <a:gd name="T74" fmla="*/ 66 w 205"/>
              <a:gd name="T75" fmla="*/ 132 h 292"/>
              <a:gd name="T76" fmla="*/ 53 w 205"/>
              <a:gd name="T77" fmla="*/ 106 h 292"/>
              <a:gd name="T78" fmla="*/ 55 w 205"/>
              <a:gd name="T79" fmla="*/ 76 h 292"/>
              <a:gd name="T80" fmla="*/ 70 w 205"/>
              <a:gd name="T81" fmla="*/ 53 h 292"/>
              <a:gd name="T82" fmla="*/ 96 w 205"/>
              <a:gd name="T83" fmla="*/ 46 h 292"/>
              <a:gd name="T84" fmla="*/ 111 w 205"/>
              <a:gd name="T85" fmla="*/ 49 h 292"/>
              <a:gd name="T86" fmla="*/ 126 w 205"/>
              <a:gd name="T87" fmla="*/ 57 h 292"/>
              <a:gd name="T88" fmla="*/ 142 w 205"/>
              <a:gd name="T89" fmla="*/ 76 h 292"/>
              <a:gd name="T90" fmla="*/ 151 w 205"/>
              <a:gd name="T91" fmla="*/ 109 h 292"/>
              <a:gd name="T92" fmla="*/ 145 w 205"/>
              <a:gd name="T93" fmla="*/ 130 h 2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05" h="292">
                <a:moveTo>
                  <a:pt x="174" y="36"/>
                </a:moveTo>
                <a:lnTo>
                  <a:pt x="165" y="27"/>
                </a:lnTo>
                <a:lnTo>
                  <a:pt x="158" y="20"/>
                </a:lnTo>
                <a:lnTo>
                  <a:pt x="148" y="14"/>
                </a:lnTo>
                <a:lnTo>
                  <a:pt x="138" y="9"/>
                </a:lnTo>
                <a:lnTo>
                  <a:pt x="128" y="5"/>
                </a:lnTo>
                <a:lnTo>
                  <a:pt x="118" y="3"/>
                </a:lnTo>
                <a:lnTo>
                  <a:pt x="107" y="0"/>
                </a:lnTo>
                <a:lnTo>
                  <a:pt x="96" y="0"/>
                </a:lnTo>
                <a:lnTo>
                  <a:pt x="85" y="0"/>
                </a:lnTo>
                <a:lnTo>
                  <a:pt x="75" y="2"/>
                </a:lnTo>
                <a:lnTo>
                  <a:pt x="67" y="4"/>
                </a:lnTo>
                <a:lnTo>
                  <a:pt x="58" y="7"/>
                </a:lnTo>
                <a:lnTo>
                  <a:pt x="50" y="11"/>
                </a:lnTo>
                <a:lnTo>
                  <a:pt x="41" y="16"/>
                </a:lnTo>
                <a:lnTo>
                  <a:pt x="33" y="21"/>
                </a:lnTo>
                <a:lnTo>
                  <a:pt x="27" y="27"/>
                </a:lnTo>
                <a:lnTo>
                  <a:pt x="20" y="35"/>
                </a:lnTo>
                <a:lnTo>
                  <a:pt x="15" y="43"/>
                </a:lnTo>
                <a:lnTo>
                  <a:pt x="10" y="50"/>
                </a:lnTo>
                <a:lnTo>
                  <a:pt x="6" y="59"/>
                </a:lnTo>
                <a:lnTo>
                  <a:pt x="3" y="67"/>
                </a:lnTo>
                <a:lnTo>
                  <a:pt x="1" y="76"/>
                </a:lnTo>
                <a:lnTo>
                  <a:pt x="0" y="86"/>
                </a:lnTo>
                <a:lnTo>
                  <a:pt x="0" y="95"/>
                </a:lnTo>
                <a:lnTo>
                  <a:pt x="0" y="105"/>
                </a:lnTo>
                <a:lnTo>
                  <a:pt x="1" y="114"/>
                </a:lnTo>
                <a:lnTo>
                  <a:pt x="3" y="122"/>
                </a:lnTo>
                <a:lnTo>
                  <a:pt x="5" y="131"/>
                </a:lnTo>
                <a:lnTo>
                  <a:pt x="10" y="139"/>
                </a:lnTo>
                <a:lnTo>
                  <a:pt x="14" y="147"/>
                </a:lnTo>
                <a:lnTo>
                  <a:pt x="19" y="154"/>
                </a:lnTo>
                <a:lnTo>
                  <a:pt x="25" y="161"/>
                </a:lnTo>
                <a:lnTo>
                  <a:pt x="31" y="168"/>
                </a:lnTo>
                <a:lnTo>
                  <a:pt x="39" y="173"/>
                </a:lnTo>
                <a:lnTo>
                  <a:pt x="46" y="178"/>
                </a:lnTo>
                <a:lnTo>
                  <a:pt x="54" y="182"/>
                </a:lnTo>
                <a:lnTo>
                  <a:pt x="62" y="184"/>
                </a:lnTo>
                <a:lnTo>
                  <a:pt x="71" y="186"/>
                </a:lnTo>
                <a:lnTo>
                  <a:pt x="81" y="188"/>
                </a:lnTo>
                <a:lnTo>
                  <a:pt x="91" y="188"/>
                </a:lnTo>
                <a:lnTo>
                  <a:pt x="99" y="188"/>
                </a:lnTo>
                <a:lnTo>
                  <a:pt x="107" y="187"/>
                </a:lnTo>
                <a:lnTo>
                  <a:pt x="115" y="185"/>
                </a:lnTo>
                <a:lnTo>
                  <a:pt x="123" y="183"/>
                </a:lnTo>
                <a:lnTo>
                  <a:pt x="131" y="180"/>
                </a:lnTo>
                <a:lnTo>
                  <a:pt x="136" y="176"/>
                </a:lnTo>
                <a:lnTo>
                  <a:pt x="141" y="173"/>
                </a:lnTo>
                <a:lnTo>
                  <a:pt x="147" y="169"/>
                </a:lnTo>
                <a:lnTo>
                  <a:pt x="147" y="169"/>
                </a:lnTo>
                <a:lnTo>
                  <a:pt x="143" y="185"/>
                </a:lnTo>
                <a:lnTo>
                  <a:pt x="138" y="199"/>
                </a:lnTo>
                <a:lnTo>
                  <a:pt x="131" y="212"/>
                </a:lnTo>
                <a:lnTo>
                  <a:pt x="122" y="224"/>
                </a:lnTo>
                <a:lnTo>
                  <a:pt x="116" y="229"/>
                </a:lnTo>
                <a:lnTo>
                  <a:pt x="111" y="234"/>
                </a:lnTo>
                <a:lnTo>
                  <a:pt x="106" y="238"/>
                </a:lnTo>
                <a:lnTo>
                  <a:pt x="99" y="241"/>
                </a:lnTo>
                <a:lnTo>
                  <a:pt x="93" y="243"/>
                </a:lnTo>
                <a:lnTo>
                  <a:pt x="85" y="246"/>
                </a:lnTo>
                <a:lnTo>
                  <a:pt x="79" y="247"/>
                </a:lnTo>
                <a:lnTo>
                  <a:pt x="70" y="247"/>
                </a:lnTo>
                <a:lnTo>
                  <a:pt x="64" y="247"/>
                </a:lnTo>
                <a:lnTo>
                  <a:pt x="56" y="246"/>
                </a:lnTo>
                <a:lnTo>
                  <a:pt x="50" y="243"/>
                </a:lnTo>
                <a:lnTo>
                  <a:pt x="42" y="241"/>
                </a:lnTo>
                <a:lnTo>
                  <a:pt x="35" y="240"/>
                </a:lnTo>
                <a:lnTo>
                  <a:pt x="30" y="237"/>
                </a:lnTo>
                <a:lnTo>
                  <a:pt x="15" y="280"/>
                </a:lnTo>
                <a:lnTo>
                  <a:pt x="23" y="283"/>
                </a:lnTo>
                <a:lnTo>
                  <a:pt x="31" y="287"/>
                </a:lnTo>
                <a:lnTo>
                  <a:pt x="41" y="289"/>
                </a:lnTo>
                <a:lnTo>
                  <a:pt x="51" y="291"/>
                </a:lnTo>
                <a:lnTo>
                  <a:pt x="61" y="292"/>
                </a:lnTo>
                <a:lnTo>
                  <a:pt x="72" y="292"/>
                </a:lnTo>
                <a:lnTo>
                  <a:pt x="85" y="292"/>
                </a:lnTo>
                <a:lnTo>
                  <a:pt x="98" y="290"/>
                </a:lnTo>
                <a:lnTo>
                  <a:pt x="110" y="287"/>
                </a:lnTo>
                <a:lnTo>
                  <a:pt x="121" y="283"/>
                </a:lnTo>
                <a:lnTo>
                  <a:pt x="132" y="278"/>
                </a:lnTo>
                <a:lnTo>
                  <a:pt x="141" y="271"/>
                </a:lnTo>
                <a:lnTo>
                  <a:pt x="150" y="265"/>
                </a:lnTo>
                <a:lnTo>
                  <a:pt x="159" y="257"/>
                </a:lnTo>
                <a:lnTo>
                  <a:pt x="166" y="250"/>
                </a:lnTo>
                <a:lnTo>
                  <a:pt x="173" y="241"/>
                </a:lnTo>
                <a:lnTo>
                  <a:pt x="179" y="231"/>
                </a:lnTo>
                <a:lnTo>
                  <a:pt x="185" y="222"/>
                </a:lnTo>
                <a:lnTo>
                  <a:pt x="189" y="211"/>
                </a:lnTo>
                <a:lnTo>
                  <a:pt x="193" y="200"/>
                </a:lnTo>
                <a:lnTo>
                  <a:pt x="197" y="189"/>
                </a:lnTo>
                <a:lnTo>
                  <a:pt x="200" y="179"/>
                </a:lnTo>
                <a:lnTo>
                  <a:pt x="202" y="167"/>
                </a:lnTo>
                <a:lnTo>
                  <a:pt x="204" y="155"/>
                </a:lnTo>
                <a:lnTo>
                  <a:pt x="205" y="144"/>
                </a:lnTo>
                <a:lnTo>
                  <a:pt x="205" y="132"/>
                </a:lnTo>
                <a:lnTo>
                  <a:pt x="204" y="117"/>
                </a:lnTo>
                <a:lnTo>
                  <a:pt x="203" y="103"/>
                </a:lnTo>
                <a:lnTo>
                  <a:pt x="201" y="90"/>
                </a:lnTo>
                <a:lnTo>
                  <a:pt x="197" y="78"/>
                </a:lnTo>
                <a:lnTo>
                  <a:pt x="192" y="66"/>
                </a:lnTo>
                <a:lnTo>
                  <a:pt x="188" y="55"/>
                </a:lnTo>
                <a:lnTo>
                  <a:pt x="181" y="46"/>
                </a:lnTo>
                <a:lnTo>
                  <a:pt x="174" y="36"/>
                </a:lnTo>
                <a:close/>
                <a:moveTo>
                  <a:pt x="138" y="135"/>
                </a:moveTo>
                <a:lnTo>
                  <a:pt x="132" y="141"/>
                </a:lnTo>
                <a:lnTo>
                  <a:pt x="123" y="144"/>
                </a:lnTo>
                <a:lnTo>
                  <a:pt x="115" y="145"/>
                </a:lnTo>
                <a:lnTo>
                  <a:pt x="106" y="146"/>
                </a:lnTo>
                <a:lnTo>
                  <a:pt x="94" y="145"/>
                </a:lnTo>
                <a:lnTo>
                  <a:pt x="83" y="143"/>
                </a:lnTo>
                <a:lnTo>
                  <a:pt x="79" y="141"/>
                </a:lnTo>
                <a:lnTo>
                  <a:pt x="73" y="138"/>
                </a:lnTo>
                <a:lnTo>
                  <a:pt x="70" y="135"/>
                </a:lnTo>
                <a:lnTo>
                  <a:pt x="66" y="132"/>
                </a:lnTo>
                <a:lnTo>
                  <a:pt x="60" y="124"/>
                </a:lnTo>
                <a:lnTo>
                  <a:pt x="56" y="115"/>
                </a:lnTo>
                <a:lnTo>
                  <a:pt x="53" y="106"/>
                </a:lnTo>
                <a:lnTo>
                  <a:pt x="52" y="95"/>
                </a:lnTo>
                <a:lnTo>
                  <a:pt x="53" y="85"/>
                </a:lnTo>
                <a:lnTo>
                  <a:pt x="55" y="76"/>
                </a:lnTo>
                <a:lnTo>
                  <a:pt x="59" y="67"/>
                </a:lnTo>
                <a:lnTo>
                  <a:pt x="64" y="60"/>
                </a:lnTo>
                <a:lnTo>
                  <a:pt x="70" y="53"/>
                </a:lnTo>
                <a:lnTo>
                  <a:pt x="78" y="49"/>
                </a:lnTo>
                <a:lnTo>
                  <a:pt x="86" y="47"/>
                </a:lnTo>
                <a:lnTo>
                  <a:pt x="96" y="46"/>
                </a:lnTo>
                <a:lnTo>
                  <a:pt x="101" y="46"/>
                </a:lnTo>
                <a:lnTo>
                  <a:pt x="107" y="47"/>
                </a:lnTo>
                <a:lnTo>
                  <a:pt x="111" y="49"/>
                </a:lnTo>
                <a:lnTo>
                  <a:pt x="116" y="51"/>
                </a:lnTo>
                <a:lnTo>
                  <a:pt x="122" y="53"/>
                </a:lnTo>
                <a:lnTo>
                  <a:pt x="126" y="57"/>
                </a:lnTo>
                <a:lnTo>
                  <a:pt x="131" y="61"/>
                </a:lnTo>
                <a:lnTo>
                  <a:pt x="135" y="66"/>
                </a:lnTo>
                <a:lnTo>
                  <a:pt x="142" y="76"/>
                </a:lnTo>
                <a:lnTo>
                  <a:pt x="148" y="87"/>
                </a:lnTo>
                <a:lnTo>
                  <a:pt x="150" y="99"/>
                </a:lnTo>
                <a:lnTo>
                  <a:pt x="151" y="109"/>
                </a:lnTo>
                <a:lnTo>
                  <a:pt x="151" y="117"/>
                </a:lnTo>
                <a:lnTo>
                  <a:pt x="148" y="125"/>
                </a:lnTo>
                <a:lnTo>
                  <a:pt x="145" y="130"/>
                </a:lnTo>
                <a:lnTo>
                  <a:pt x="138" y="135"/>
                </a:lnTo>
                <a:close/>
              </a:path>
            </a:pathLst>
          </a:custGeom>
          <a:solidFill>
            <a:schemeClr val="accent1"/>
          </a:solidFill>
          <a:ln>
            <a:noFill/>
          </a:ln>
        </p:spPr>
        <p:txBody>
          <a:bodyPr vert="horz" wrap="square" lIns="243792" tIns="121896" rIns="243792" bIns="121896" numCol="1" anchor="t" anchorCtr="0" compatLnSpc="1">
            <a:prstTxWarp prst="textNoShape">
              <a:avLst/>
            </a:prstTxWarp>
          </a:bodyPr>
          <a:lstStyle/>
          <a:p>
            <a:endParaRPr lang="ru-RU" sz="2400"/>
          </a:p>
        </p:txBody>
      </p:sp>
      <p:sp>
        <p:nvSpPr>
          <p:cNvPr id="111" name="Freeform 114"/>
          <p:cNvSpPr>
            <a:spLocks/>
          </p:cNvSpPr>
          <p:nvPr/>
        </p:nvSpPr>
        <p:spPr bwMode="auto">
          <a:xfrm>
            <a:off x="20172126" y="3918526"/>
            <a:ext cx="550226" cy="313205"/>
          </a:xfrm>
          <a:custGeom>
            <a:avLst/>
            <a:gdLst>
              <a:gd name="T0" fmla="*/ 382 w 390"/>
              <a:gd name="T1" fmla="*/ 7 h 220"/>
              <a:gd name="T2" fmla="*/ 379 w 390"/>
              <a:gd name="T3" fmla="*/ 5 h 220"/>
              <a:gd name="T4" fmla="*/ 374 w 390"/>
              <a:gd name="T5" fmla="*/ 2 h 220"/>
              <a:gd name="T6" fmla="*/ 370 w 390"/>
              <a:gd name="T7" fmla="*/ 0 h 220"/>
              <a:gd name="T8" fmla="*/ 365 w 390"/>
              <a:gd name="T9" fmla="*/ 0 h 220"/>
              <a:gd name="T10" fmla="*/ 25 w 390"/>
              <a:gd name="T11" fmla="*/ 0 h 220"/>
              <a:gd name="T12" fmla="*/ 19 w 390"/>
              <a:gd name="T13" fmla="*/ 0 h 220"/>
              <a:gd name="T14" fmla="*/ 15 w 390"/>
              <a:gd name="T15" fmla="*/ 2 h 220"/>
              <a:gd name="T16" fmla="*/ 11 w 390"/>
              <a:gd name="T17" fmla="*/ 5 h 220"/>
              <a:gd name="T18" fmla="*/ 7 w 390"/>
              <a:gd name="T19" fmla="*/ 7 h 220"/>
              <a:gd name="T20" fmla="*/ 4 w 390"/>
              <a:gd name="T21" fmla="*/ 11 h 220"/>
              <a:gd name="T22" fmla="*/ 2 w 390"/>
              <a:gd name="T23" fmla="*/ 16 h 220"/>
              <a:gd name="T24" fmla="*/ 0 w 390"/>
              <a:gd name="T25" fmla="*/ 20 h 220"/>
              <a:gd name="T26" fmla="*/ 0 w 390"/>
              <a:gd name="T27" fmla="*/ 24 h 220"/>
              <a:gd name="T28" fmla="*/ 0 w 390"/>
              <a:gd name="T29" fmla="*/ 30 h 220"/>
              <a:gd name="T30" fmla="*/ 2 w 390"/>
              <a:gd name="T31" fmla="*/ 34 h 220"/>
              <a:gd name="T32" fmla="*/ 4 w 390"/>
              <a:gd name="T33" fmla="*/ 38 h 220"/>
              <a:gd name="T34" fmla="*/ 7 w 390"/>
              <a:gd name="T35" fmla="*/ 42 h 220"/>
              <a:gd name="T36" fmla="*/ 177 w 390"/>
              <a:gd name="T37" fmla="*/ 212 h 220"/>
              <a:gd name="T38" fmla="*/ 181 w 390"/>
              <a:gd name="T39" fmla="*/ 215 h 220"/>
              <a:gd name="T40" fmla="*/ 185 w 390"/>
              <a:gd name="T41" fmla="*/ 218 h 220"/>
              <a:gd name="T42" fmla="*/ 190 w 390"/>
              <a:gd name="T43" fmla="*/ 219 h 220"/>
              <a:gd name="T44" fmla="*/ 194 w 390"/>
              <a:gd name="T45" fmla="*/ 220 h 220"/>
              <a:gd name="T46" fmla="*/ 200 w 390"/>
              <a:gd name="T47" fmla="*/ 219 h 220"/>
              <a:gd name="T48" fmla="*/ 204 w 390"/>
              <a:gd name="T49" fmla="*/ 218 h 220"/>
              <a:gd name="T50" fmla="*/ 208 w 390"/>
              <a:gd name="T51" fmla="*/ 215 h 220"/>
              <a:gd name="T52" fmla="*/ 211 w 390"/>
              <a:gd name="T53" fmla="*/ 212 h 220"/>
              <a:gd name="T54" fmla="*/ 382 w 390"/>
              <a:gd name="T55" fmla="*/ 42 h 220"/>
              <a:gd name="T56" fmla="*/ 385 w 390"/>
              <a:gd name="T57" fmla="*/ 38 h 220"/>
              <a:gd name="T58" fmla="*/ 387 w 390"/>
              <a:gd name="T59" fmla="*/ 34 h 220"/>
              <a:gd name="T60" fmla="*/ 389 w 390"/>
              <a:gd name="T61" fmla="*/ 30 h 220"/>
              <a:gd name="T62" fmla="*/ 390 w 390"/>
              <a:gd name="T63" fmla="*/ 24 h 220"/>
              <a:gd name="T64" fmla="*/ 389 w 390"/>
              <a:gd name="T65" fmla="*/ 20 h 220"/>
              <a:gd name="T66" fmla="*/ 387 w 390"/>
              <a:gd name="T67" fmla="*/ 16 h 220"/>
              <a:gd name="T68" fmla="*/ 385 w 390"/>
              <a:gd name="T69" fmla="*/ 11 h 220"/>
              <a:gd name="T70" fmla="*/ 382 w 390"/>
              <a:gd name="T71" fmla="*/ 7 h 2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90" h="220">
                <a:moveTo>
                  <a:pt x="382" y="7"/>
                </a:moveTo>
                <a:lnTo>
                  <a:pt x="379" y="5"/>
                </a:lnTo>
                <a:lnTo>
                  <a:pt x="374" y="2"/>
                </a:lnTo>
                <a:lnTo>
                  <a:pt x="370" y="0"/>
                </a:lnTo>
                <a:lnTo>
                  <a:pt x="365" y="0"/>
                </a:lnTo>
                <a:lnTo>
                  <a:pt x="25" y="0"/>
                </a:lnTo>
                <a:lnTo>
                  <a:pt x="19" y="0"/>
                </a:lnTo>
                <a:lnTo>
                  <a:pt x="15" y="2"/>
                </a:lnTo>
                <a:lnTo>
                  <a:pt x="11" y="5"/>
                </a:lnTo>
                <a:lnTo>
                  <a:pt x="7" y="7"/>
                </a:lnTo>
                <a:lnTo>
                  <a:pt x="4" y="11"/>
                </a:lnTo>
                <a:lnTo>
                  <a:pt x="2" y="16"/>
                </a:lnTo>
                <a:lnTo>
                  <a:pt x="0" y="20"/>
                </a:lnTo>
                <a:lnTo>
                  <a:pt x="0" y="24"/>
                </a:lnTo>
                <a:lnTo>
                  <a:pt x="0" y="30"/>
                </a:lnTo>
                <a:lnTo>
                  <a:pt x="2" y="34"/>
                </a:lnTo>
                <a:lnTo>
                  <a:pt x="4" y="38"/>
                </a:lnTo>
                <a:lnTo>
                  <a:pt x="7" y="42"/>
                </a:lnTo>
                <a:lnTo>
                  <a:pt x="177" y="212"/>
                </a:lnTo>
                <a:lnTo>
                  <a:pt x="181" y="215"/>
                </a:lnTo>
                <a:lnTo>
                  <a:pt x="185" y="218"/>
                </a:lnTo>
                <a:lnTo>
                  <a:pt x="190" y="219"/>
                </a:lnTo>
                <a:lnTo>
                  <a:pt x="194" y="220"/>
                </a:lnTo>
                <a:lnTo>
                  <a:pt x="200" y="219"/>
                </a:lnTo>
                <a:lnTo>
                  <a:pt x="204" y="218"/>
                </a:lnTo>
                <a:lnTo>
                  <a:pt x="208" y="215"/>
                </a:lnTo>
                <a:lnTo>
                  <a:pt x="211" y="212"/>
                </a:lnTo>
                <a:lnTo>
                  <a:pt x="382" y="42"/>
                </a:lnTo>
                <a:lnTo>
                  <a:pt x="385" y="38"/>
                </a:lnTo>
                <a:lnTo>
                  <a:pt x="387" y="34"/>
                </a:lnTo>
                <a:lnTo>
                  <a:pt x="389" y="30"/>
                </a:lnTo>
                <a:lnTo>
                  <a:pt x="390" y="24"/>
                </a:lnTo>
                <a:lnTo>
                  <a:pt x="389" y="20"/>
                </a:lnTo>
                <a:lnTo>
                  <a:pt x="387" y="16"/>
                </a:lnTo>
                <a:lnTo>
                  <a:pt x="385" y="11"/>
                </a:lnTo>
                <a:lnTo>
                  <a:pt x="382" y="7"/>
                </a:lnTo>
                <a:close/>
              </a:path>
            </a:pathLst>
          </a:custGeom>
          <a:solidFill>
            <a:schemeClr val="accent1"/>
          </a:solidFill>
          <a:ln>
            <a:noFill/>
          </a:ln>
        </p:spPr>
        <p:txBody>
          <a:bodyPr vert="horz" wrap="square" lIns="243792" tIns="121896" rIns="243792" bIns="121896" numCol="1" anchor="t" anchorCtr="0" compatLnSpc="1">
            <a:prstTxWarp prst="textNoShape">
              <a:avLst/>
            </a:prstTxWarp>
          </a:bodyPr>
          <a:lstStyle/>
          <a:p>
            <a:endParaRPr lang="ru-RU" sz="2400"/>
          </a:p>
        </p:txBody>
      </p:sp>
      <p:sp>
        <p:nvSpPr>
          <p:cNvPr id="112" name="Freeform 115"/>
          <p:cNvSpPr>
            <a:spLocks/>
          </p:cNvSpPr>
          <p:nvPr/>
        </p:nvSpPr>
        <p:spPr bwMode="auto">
          <a:xfrm>
            <a:off x="22021732" y="3592621"/>
            <a:ext cx="376694" cy="965011"/>
          </a:xfrm>
          <a:custGeom>
            <a:avLst/>
            <a:gdLst>
              <a:gd name="T0" fmla="*/ 256 w 268"/>
              <a:gd name="T1" fmla="*/ 536 h 682"/>
              <a:gd name="T2" fmla="*/ 182 w 268"/>
              <a:gd name="T3" fmla="*/ 536 h 682"/>
              <a:gd name="T4" fmla="*/ 182 w 268"/>
              <a:gd name="T5" fmla="*/ 12 h 682"/>
              <a:gd name="T6" fmla="*/ 181 w 268"/>
              <a:gd name="T7" fmla="*/ 7 h 682"/>
              <a:gd name="T8" fmla="*/ 179 w 268"/>
              <a:gd name="T9" fmla="*/ 4 h 682"/>
              <a:gd name="T10" fmla="*/ 175 w 268"/>
              <a:gd name="T11" fmla="*/ 0 h 682"/>
              <a:gd name="T12" fmla="*/ 170 w 268"/>
              <a:gd name="T13" fmla="*/ 0 h 682"/>
              <a:gd name="T14" fmla="*/ 97 w 268"/>
              <a:gd name="T15" fmla="*/ 0 h 682"/>
              <a:gd name="T16" fmla="*/ 97 w 268"/>
              <a:gd name="T17" fmla="*/ 0 h 682"/>
              <a:gd name="T18" fmla="*/ 93 w 268"/>
              <a:gd name="T19" fmla="*/ 0 h 682"/>
              <a:gd name="T20" fmla="*/ 88 w 268"/>
              <a:gd name="T21" fmla="*/ 4 h 682"/>
              <a:gd name="T22" fmla="*/ 86 w 268"/>
              <a:gd name="T23" fmla="*/ 7 h 682"/>
              <a:gd name="T24" fmla="*/ 85 w 268"/>
              <a:gd name="T25" fmla="*/ 12 h 682"/>
              <a:gd name="T26" fmla="*/ 85 w 268"/>
              <a:gd name="T27" fmla="*/ 536 h 682"/>
              <a:gd name="T28" fmla="*/ 12 w 268"/>
              <a:gd name="T29" fmla="*/ 536 h 682"/>
              <a:gd name="T30" fmla="*/ 8 w 268"/>
              <a:gd name="T31" fmla="*/ 536 h 682"/>
              <a:gd name="T32" fmla="*/ 5 w 268"/>
              <a:gd name="T33" fmla="*/ 537 h 682"/>
              <a:gd name="T34" fmla="*/ 2 w 268"/>
              <a:gd name="T35" fmla="*/ 540 h 682"/>
              <a:gd name="T36" fmla="*/ 1 w 268"/>
              <a:gd name="T37" fmla="*/ 544 h 682"/>
              <a:gd name="T38" fmla="*/ 0 w 268"/>
              <a:gd name="T39" fmla="*/ 546 h 682"/>
              <a:gd name="T40" fmla="*/ 0 w 268"/>
              <a:gd name="T41" fmla="*/ 548 h 682"/>
              <a:gd name="T42" fmla="*/ 0 w 268"/>
              <a:gd name="T43" fmla="*/ 549 h 682"/>
              <a:gd name="T44" fmla="*/ 1 w 268"/>
              <a:gd name="T45" fmla="*/ 552 h 682"/>
              <a:gd name="T46" fmla="*/ 3 w 268"/>
              <a:gd name="T47" fmla="*/ 557 h 682"/>
              <a:gd name="T48" fmla="*/ 125 w 268"/>
              <a:gd name="T49" fmla="*/ 679 h 682"/>
              <a:gd name="T50" fmla="*/ 129 w 268"/>
              <a:gd name="T51" fmla="*/ 681 h 682"/>
              <a:gd name="T52" fmla="*/ 134 w 268"/>
              <a:gd name="T53" fmla="*/ 682 h 682"/>
              <a:gd name="T54" fmla="*/ 138 w 268"/>
              <a:gd name="T55" fmla="*/ 681 h 682"/>
              <a:gd name="T56" fmla="*/ 142 w 268"/>
              <a:gd name="T57" fmla="*/ 679 h 682"/>
              <a:gd name="T58" fmla="*/ 263 w 268"/>
              <a:gd name="T59" fmla="*/ 557 h 682"/>
              <a:gd name="T60" fmla="*/ 266 w 268"/>
              <a:gd name="T61" fmla="*/ 552 h 682"/>
              <a:gd name="T62" fmla="*/ 268 w 268"/>
              <a:gd name="T63" fmla="*/ 548 h 682"/>
              <a:gd name="T64" fmla="*/ 266 w 268"/>
              <a:gd name="T65" fmla="*/ 542 h 682"/>
              <a:gd name="T66" fmla="*/ 264 w 268"/>
              <a:gd name="T67" fmla="*/ 539 h 682"/>
              <a:gd name="T68" fmla="*/ 260 w 268"/>
              <a:gd name="T69" fmla="*/ 536 h 682"/>
              <a:gd name="T70" fmla="*/ 256 w 268"/>
              <a:gd name="T71" fmla="*/ 536 h 6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68" h="682">
                <a:moveTo>
                  <a:pt x="256" y="536"/>
                </a:moveTo>
                <a:lnTo>
                  <a:pt x="182" y="536"/>
                </a:lnTo>
                <a:lnTo>
                  <a:pt x="182" y="12"/>
                </a:lnTo>
                <a:lnTo>
                  <a:pt x="181" y="7"/>
                </a:lnTo>
                <a:lnTo>
                  <a:pt x="179" y="4"/>
                </a:lnTo>
                <a:lnTo>
                  <a:pt x="175" y="0"/>
                </a:lnTo>
                <a:lnTo>
                  <a:pt x="170" y="0"/>
                </a:lnTo>
                <a:lnTo>
                  <a:pt x="97" y="0"/>
                </a:lnTo>
                <a:lnTo>
                  <a:pt x="97" y="0"/>
                </a:lnTo>
                <a:lnTo>
                  <a:pt x="93" y="0"/>
                </a:lnTo>
                <a:lnTo>
                  <a:pt x="88" y="4"/>
                </a:lnTo>
                <a:lnTo>
                  <a:pt x="86" y="7"/>
                </a:lnTo>
                <a:lnTo>
                  <a:pt x="85" y="12"/>
                </a:lnTo>
                <a:lnTo>
                  <a:pt x="85" y="536"/>
                </a:lnTo>
                <a:lnTo>
                  <a:pt x="12" y="536"/>
                </a:lnTo>
                <a:lnTo>
                  <a:pt x="8" y="536"/>
                </a:lnTo>
                <a:lnTo>
                  <a:pt x="5" y="537"/>
                </a:lnTo>
                <a:lnTo>
                  <a:pt x="2" y="540"/>
                </a:lnTo>
                <a:lnTo>
                  <a:pt x="1" y="544"/>
                </a:lnTo>
                <a:lnTo>
                  <a:pt x="0" y="546"/>
                </a:lnTo>
                <a:lnTo>
                  <a:pt x="0" y="548"/>
                </a:lnTo>
                <a:lnTo>
                  <a:pt x="0" y="549"/>
                </a:lnTo>
                <a:lnTo>
                  <a:pt x="1" y="552"/>
                </a:lnTo>
                <a:lnTo>
                  <a:pt x="3" y="557"/>
                </a:lnTo>
                <a:lnTo>
                  <a:pt x="125" y="679"/>
                </a:lnTo>
                <a:lnTo>
                  <a:pt x="129" y="681"/>
                </a:lnTo>
                <a:lnTo>
                  <a:pt x="134" y="682"/>
                </a:lnTo>
                <a:lnTo>
                  <a:pt x="138" y="681"/>
                </a:lnTo>
                <a:lnTo>
                  <a:pt x="142" y="679"/>
                </a:lnTo>
                <a:lnTo>
                  <a:pt x="263" y="557"/>
                </a:lnTo>
                <a:lnTo>
                  <a:pt x="266" y="552"/>
                </a:lnTo>
                <a:lnTo>
                  <a:pt x="268" y="548"/>
                </a:lnTo>
                <a:lnTo>
                  <a:pt x="266" y="542"/>
                </a:lnTo>
                <a:lnTo>
                  <a:pt x="264" y="539"/>
                </a:lnTo>
                <a:lnTo>
                  <a:pt x="260" y="536"/>
                </a:lnTo>
                <a:lnTo>
                  <a:pt x="256" y="536"/>
                </a:lnTo>
                <a:close/>
              </a:path>
            </a:pathLst>
          </a:custGeom>
          <a:solidFill>
            <a:schemeClr val="accent1"/>
          </a:solidFill>
          <a:ln>
            <a:noFill/>
          </a:ln>
        </p:spPr>
        <p:txBody>
          <a:bodyPr vert="horz" wrap="square" lIns="243792" tIns="121896" rIns="243792" bIns="121896" numCol="1" anchor="t" anchorCtr="0" compatLnSpc="1">
            <a:prstTxWarp prst="textNoShape">
              <a:avLst/>
            </a:prstTxWarp>
          </a:bodyPr>
          <a:lstStyle/>
          <a:p>
            <a:endParaRPr lang="ru-RU" sz="2400"/>
          </a:p>
        </p:txBody>
      </p:sp>
      <p:sp>
        <p:nvSpPr>
          <p:cNvPr id="113" name="Freeform 116"/>
          <p:cNvSpPr>
            <a:spLocks noEditPoints="1"/>
          </p:cNvSpPr>
          <p:nvPr/>
        </p:nvSpPr>
        <p:spPr bwMode="auto">
          <a:xfrm>
            <a:off x="22483074" y="4142848"/>
            <a:ext cx="410554" cy="414786"/>
          </a:xfrm>
          <a:custGeom>
            <a:avLst/>
            <a:gdLst>
              <a:gd name="T0" fmla="*/ 264 w 291"/>
              <a:gd name="T1" fmla="*/ 253 h 293"/>
              <a:gd name="T2" fmla="*/ 176 w 291"/>
              <a:gd name="T3" fmla="*/ 0 h 293"/>
              <a:gd name="T4" fmla="*/ 115 w 291"/>
              <a:gd name="T5" fmla="*/ 0 h 293"/>
              <a:gd name="T6" fmla="*/ 27 w 291"/>
              <a:gd name="T7" fmla="*/ 253 h 293"/>
              <a:gd name="T8" fmla="*/ 0 w 291"/>
              <a:gd name="T9" fmla="*/ 253 h 293"/>
              <a:gd name="T10" fmla="*/ 0 w 291"/>
              <a:gd name="T11" fmla="*/ 293 h 293"/>
              <a:gd name="T12" fmla="*/ 109 w 291"/>
              <a:gd name="T13" fmla="*/ 293 h 293"/>
              <a:gd name="T14" fmla="*/ 109 w 291"/>
              <a:gd name="T15" fmla="*/ 253 h 293"/>
              <a:gd name="T16" fmla="*/ 81 w 291"/>
              <a:gd name="T17" fmla="*/ 253 h 293"/>
              <a:gd name="T18" fmla="*/ 99 w 291"/>
              <a:gd name="T19" fmla="*/ 198 h 293"/>
              <a:gd name="T20" fmla="*/ 191 w 291"/>
              <a:gd name="T21" fmla="*/ 198 h 293"/>
              <a:gd name="T22" fmla="*/ 210 w 291"/>
              <a:gd name="T23" fmla="*/ 253 h 293"/>
              <a:gd name="T24" fmla="*/ 180 w 291"/>
              <a:gd name="T25" fmla="*/ 253 h 293"/>
              <a:gd name="T26" fmla="*/ 180 w 291"/>
              <a:gd name="T27" fmla="*/ 293 h 293"/>
              <a:gd name="T28" fmla="*/ 291 w 291"/>
              <a:gd name="T29" fmla="*/ 293 h 293"/>
              <a:gd name="T30" fmla="*/ 291 w 291"/>
              <a:gd name="T31" fmla="*/ 253 h 293"/>
              <a:gd name="T32" fmla="*/ 264 w 291"/>
              <a:gd name="T33" fmla="*/ 253 h 293"/>
              <a:gd name="T34" fmla="*/ 111 w 291"/>
              <a:gd name="T35" fmla="*/ 156 h 293"/>
              <a:gd name="T36" fmla="*/ 139 w 291"/>
              <a:gd name="T37" fmla="*/ 72 h 293"/>
              <a:gd name="T38" fmla="*/ 140 w 291"/>
              <a:gd name="T39" fmla="*/ 68 h 293"/>
              <a:gd name="T40" fmla="*/ 143 w 291"/>
              <a:gd name="T41" fmla="*/ 62 h 293"/>
              <a:gd name="T42" fmla="*/ 143 w 291"/>
              <a:gd name="T43" fmla="*/ 57 h 293"/>
              <a:gd name="T44" fmla="*/ 144 w 291"/>
              <a:gd name="T45" fmla="*/ 55 h 293"/>
              <a:gd name="T46" fmla="*/ 145 w 291"/>
              <a:gd name="T47" fmla="*/ 48 h 293"/>
              <a:gd name="T48" fmla="*/ 146 w 291"/>
              <a:gd name="T49" fmla="*/ 48 h 293"/>
              <a:gd name="T50" fmla="*/ 146 w 291"/>
              <a:gd name="T51" fmla="*/ 50 h 293"/>
              <a:gd name="T52" fmla="*/ 147 w 291"/>
              <a:gd name="T53" fmla="*/ 55 h 293"/>
              <a:gd name="T54" fmla="*/ 151 w 291"/>
              <a:gd name="T55" fmla="*/ 72 h 293"/>
              <a:gd name="T56" fmla="*/ 179 w 291"/>
              <a:gd name="T57" fmla="*/ 156 h 293"/>
              <a:gd name="T58" fmla="*/ 111 w 291"/>
              <a:gd name="T59" fmla="*/ 156 h 2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91" h="293">
                <a:moveTo>
                  <a:pt x="264" y="253"/>
                </a:moveTo>
                <a:lnTo>
                  <a:pt x="176" y="0"/>
                </a:lnTo>
                <a:lnTo>
                  <a:pt x="115" y="0"/>
                </a:lnTo>
                <a:lnTo>
                  <a:pt x="27" y="253"/>
                </a:lnTo>
                <a:lnTo>
                  <a:pt x="0" y="253"/>
                </a:lnTo>
                <a:lnTo>
                  <a:pt x="0" y="293"/>
                </a:lnTo>
                <a:lnTo>
                  <a:pt x="109" y="293"/>
                </a:lnTo>
                <a:lnTo>
                  <a:pt x="109" y="253"/>
                </a:lnTo>
                <a:lnTo>
                  <a:pt x="81" y="253"/>
                </a:lnTo>
                <a:lnTo>
                  <a:pt x="99" y="198"/>
                </a:lnTo>
                <a:lnTo>
                  <a:pt x="191" y="198"/>
                </a:lnTo>
                <a:lnTo>
                  <a:pt x="210" y="253"/>
                </a:lnTo>
                <a:lnTo>
                  <a:pt x="180" y="253"/>
                </a:lnTo>
                <a:lnTo>
                  <a:pt x="180" y="293"/>
                </a:lnTo>
                <a:lnTo>
                  <a:pt x="291" y="293"/>
                </a:lnTo>
                <a:lnTo>
                  <a:pt x="291" y="253"/>
                </a:lnTo>
                <a:lnTo>
                  <a:pt x="264" y="253"/>
                </a:lnTo>
                <a:close/>
                <a:moveTo>
                  <a:pt x="111" y="156"/>
                </a:moveTo>
                <a:lnTo>
                  <a:pt x="139" y="72"/>
                </a:lnTo>
                <a:lnTo>
                  <a:pt x="140" y="68"/>
                </a:lnTo>
                <a:lnTo>
                  <a:pt x="143" y="62"/>
                </a:lnTo>
                <a:lnTo>
                  <a:pt x="143" y="57"/>
                </a:lnTo>
                <a:lnTo>
                  <a:pt x="144" y="55"/>
                </a:lnTo>
                <a:lnTo>
                  <a:pt x="145" y="48"/>
                </a:lnTo>
                <a:lnTo>
                  <a:pt x="146" y="48"/>
                </a:lnTo>
                <a:lnTo>
                  <a:pt x="146" y="50"/>
                </a:lnTo>
                <a:lnTo>
                  <a:pt x="147" y="55"/>
                </a:lnTo>
                <a:lnTo>
                  <a:pt x="151" y="72"/>
                </a:lnTo>
                <a:lnTo>
                  <a:pt x="179" y="156"/>
                </a:lnTo>
                <a:lnTo>
                  <a:pt x="111" y="156"/>
                </a:lnTo>
                <a:close/>
              </a:path>
            </a:pathLst>
          </a:custGeom>
          <a:solidFill>
            <a:schemeClr val="accent1"/>
          </a:solidFill>
          <a:ln>
            <a:noFill/>
          </a:ln>
        </p:spPr>
        <p:txBody>
          <a:bodyPr vert="horz" wrap="square" lIns="243792" tIns="121896" rIns="243792" bIns="121896" numCol="1" anchor="t" anchorCtr="0" compatLnSpc="1">
            <a:prstTxWarp prst="textNoShape">
              <a:avLst/>
            </a:prstTxWarp>
          </a:bodyPr>
          <a:lstStyle/>
          <a:p>
            <a:endParaRPr lang="ru-RU" sz="2400"/>
          </a:p>
        </p:txBody>
      </p:sp>
      <p:sp>
        <p:nvSpPr>
          <p:cNvPr id="114" name="Freeform 117"/>
          <p:cNvSpPr>
            <a:spLocks/>
          </p:cNvSpPr>
          <p:nvPr/>
        </p:nvSpPr>
        <p:spPr bwMode="auto">
          <a:xfrm>
            <a:off x="22533865" y="3592622"/>
            <a:ext cx="313205" cy="414786"/>
          </a:xfrm>
          <a:custGeom>
            <a:avLst/>
            <a:gdLst>
              <a:gd name="T0" fmla="*/ 221 w 221"/>
              <a:gd name="T1" fmla="*/ 203 h 292"/>
              <a:gd name="T2" fmla="*/ 176 w 221"/>
              <a:gd name="T3" fmla="*/ 203 h 292"/>
              <a:gd name="T4" fmla="*/ 176 w 221"/>
              <a:gd name="T5" fmla="*/ 249 h 292"/>
              <a:gd name="T6" fmla="*/ 81 w 221"/>
              <a:gd name="T7" fmla="*/ 249 h 292"/>
              <a:gd name="T8" fmla="*/ 74 w 221"/>
              <a:gd name="T9" fmla="*/ 249 h 292"/>
              <a:gd name="T10" fmla="*/ 70 w 221"/>
              <a:gd name="T11" fmla="*/ 249 h 292"/>
              <a:gd name="T12" fmla="*/ 64 w 221"/>
              <a:gd name="T13" fmla="*/ 250 h 292"/>
              <a:gd name="T14" fmla="*/ 64 w 221"/>
              <a:gd name="T15" fmla="*/ 249 h 292"/>
              <a:gd name="T16" fmla="*/ 69 w 221"/>
              <a:gd name="T17" fmla="*/ 246 h 292"/>
              <a:gd name="T18" fmla="*/ 73 w 221"/>
              <a:gd name="T19" fmla="*/ 239 h 292"/>
              <a:gd name="T20" fmla="*/ 76 w 221"/>
              <a:gd name="T21" fmla="*/ 236 h 292"/>
              <a:gd name="T22" fmla="*/ 217 w 221"/>
              <a:gd name="T23" fmla="*/ 34 h 292"/>
              <a:gd name="T24" fmla="*/ 217 w 221"/>
              <a:gd name="T25" fmla="*/ 0 h 292"/>
              <a:gd name="T26" fmla="*/ 1 w 221"/>
              <a:gd name="T27" fmla="*/ 0 h 292"/>
              <a:gd name="T28" fmla="*/ 1 w 221"/>
              <a:gd name="T29" fmla="*/ 87 h 292"/>
              <a:gd name="T30" fmla="*/ 47 w 221"/>
              <a:gd name="T31" fmla="*/ 87 h 292"/>
              <a:gd name="T32" fmla="*/ 47 w 221"/>
              <a:gd name="T33" fmla="*/ 44 h 292"/>
              <a:gd name="T34" fmla="*/ 135 w 221"/>
              <a:gd name="T35" fmla="*/ 44 h 292"/>
              <a:gd name="T36" fmla="*/ 141 w 221"/>
              <a:gd name="T37" fmla="*/ 43 h 292"/>
              <a:gd name="T38" fmla="*/ 147 w 221"/>
              <a:gd name="T39" fmla="*/ 43 h 292"/>
              <a:gd name="T40" fmla="*/ 148 w 221"/>
              <a:gd name="T41" fmla="*/ 43 h 292"/>
              <a:gd name="T42" fmla="*/ 150 w 221"/>
              <a:gd name="T43" fmla="*/ 43 h 292"/>
              <a:gd name="T44" fmla="*/ 151 w 221"/>
              <a:gd name="T45" fmla="*/ 41 h 292"/>
              <a:gd name="T46" fmla="*/ 152 w 221"/>
              <a:gd name="T47" fmla="*/ 41 h 292"/>
              <a:gd name="T48" fmla="*/ 152 w 221"/>
              <a:gd name="T49" fmla="*/ 43 h 292"/>
              <a:gd name="T50" fmla="*/ 148 w 221"/>
              <a:gd name="T51" fmla="*/ 47 h 292"/>
              <a:gd name="T52" fmla="*/ 144 w 221"/>
              <a:gd name="T53" fmla="*/ 51 h 292"/>
              <a:gd name="T54" fmla="*/ 140 w 221"/>
              <a:gd name="T55" fmla="*/ 57 h 292"/>
              <a:gd name="T56" fmla="*/ 0 w 221"/>
              <a:gd name="T57" fmla="*/ 257 h 292"/>
              <a:gd name="T58" fmla="*/ 0 w 221"/>
              <a:gd name="T59" fmla="*/ 292 h 292"/>
              <a:gd name="T60" fmla="*/ 221 w 221"/>
              <a:gd name="T61" fmla="*/ 292 h 292"/>
              <a:gd name="T62" fmla="*/ 221 w 221"/>
              <a:gd name="T63" fmla="*/ 203 h 2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21" h="292">
                <a:moveTo>
                  <a:pt x="221" y="203"/>
                </a:moveTo>
                <a:lnTo>
                  <a:pt x="176" y="203"/>
                </a:lnTo>
                <a:lnTo>
                  <a:pt x="176" y="249"/>
                </a:lnTo>
                <a:lnTo>
                  <a:pt x="81" y="249"/>
                </a:lnTo>
                <a:lnTo>
                  <a:pt x="74" y="249"/>
                </a:lnTo>
                <a:lnTo>
                  <a:pt x="70" y="249"/>
                </a:lnTo>
                <a:lnTo>
                  <a:pt x="64" y="250"/>
                </a:lnTo>
                <a:lnTo>
                  <a:pt x="64" y="249"/>
                </a:lnTo>
                <a:lnTo>
                  <a:pt x="69" y="246"/>
                </a:lnTo>
                <a:lnTo>
                  <a:pt x="73" y="239"/>
                </a:lnTo>
                <a:lnTo>
                  <a:pt x="76" y="236"/>
                </a:lnTo>
                <a:lnTo>
                  <a:pt x="217" y="34"/>
                </a:lnTo>
                <a:lnTo>
                  <a:pt x="217" y="0"/>
                </a:lnTo>
                <a:lnTo>
                  <a:pt x="1" y="0"/>
                </a:lnTo>
                <a:lnTo>
                  <a:pt x="1" y="87"/>
                </a:lnTo>
                <a:lnTo>
                  <a:pt x="47" y="87"/>
                </a:lnTo>
                <a:lnTo>
                  <a:pt x="47" y="44"/>
                </a:lnTo>
                <a:lnTo>
                  <a:pt x="135" y="44"/>
                </a:lnTo>
                <a:lnTo>
                  <a:pt x="141" y="43"/>
                </a:lnTo>
                <a:lnTo>
                  <a:pt x="147" y="43"/>
                </a:lnTo>
                <a:lnTo>
                  <a:pt x="148" y="43"/>
                </a:lnTo>
                <a:lnTo>
                  <a:pt x="150" y="43"/>
                </a:lnTo>
                <a:lnTo>
                  <a:pt x="151" y="41"/>
                </a:lnTo>
                <a:lnTo>
                  <a:pt x="152" y="41"/>
                </a:lnTo>
                <a:lnTo>
                  <a:pt x="152" y="43"/>
                </a:lnTo>
                <a:lnTo>
                  <a:pt x="148" y="47"/>
                </a:lnTo>
                <a:lnTo>
                  <a:pt x="144" y="51"/>
                </a:lnTo>
                <a:lnTo>
                  <a:pt x="140" y="57"/>
                </a:lnTo>
                <a:lnTo>
                  <a:pt x="0" y="257"/>
                </a:lnTo>
                <a:lnTo>
                  <a:pt x="0" y="292"/>
                </a:lnTo>
                <a:lnTo>
                  <a:pt x="221" y="292"/>
                </a:lnTo>
                <a:lnTo>
                  <a:pt x="221" y="203"/>
                </a:lnTo>
                <a:close/>
              </a:path>
            </a:pathLst>
          </a:custGeom>
          <a:solidFill>
            <a:schemeClr val="accent1"/>
          </a:solidFill>
          <a:ln>
            <a:noFill/>
          </a:ln>
        </p:spPr>
        <p:txBody>
          <a:bodyPr vert="horz" wrap="square" lIns="243792" tIns="121896" rIns="243792" bIns="121896" numCol="1" anchor="t" anchorCtr="0" compatLnSpc="1">
            <a:prstTxWarp prst="textNoShape">
              <a:avLst/>
            </a:prstTxWarp>
          </a:bodyPr>
          <a:lstStyle/>
          <a:p>
            <a:endParaRPr lang="ru-RU" sz="2400"/>
          </a:p>
        </p:txBody>
      </p:sp>
      <p:sp>
        <p:nvSpPr>
          <p:cNvPr id="115" name="Freeform 118"/>
          <p:cNvSpPr>
            <a:spLocks/>
          </p:cNvSpPr>
          <p:nvPr/>
        </p:nvSpPr>
        <p:spPr bwMode="auto">
          <a:xfrm>
            <a:off x="18038942" y="3918526"/>
            <a:ext cx="545995" cy="313205"/>
          </a:xfrm>
          <a:custGeom>
            <a:avLst/>
            <a:gdLst>
              <a:gd name="T0" fmla="*/ 382 w 389"/>
              <a:gd name="T1" fmla="*/ 178 h 220"/>
              <a:gd name="T2" fmla="*/ 211 w 389"/>
              <a:gd name="T3" fmla="*/ 7 h 220"/>
              <a:gd name="T4" fmla="*/ 208 w 389"/>
              <a:gd name="T5" fmla="*/ 5 h 220"/>
              <a:gd name="T6" fmla="*/ 204 w 389"/>
              <a:gd name="T7" fmla="*/ 2 h 220"/>
              <a:gd name="T8" fmla="*/ 199 w 389"/>
              <a:gd name="T9" fmla="*/ 0 h 220"/>
              <a:gd name="T10" fmla="*/ 194 w 389"/>
              <a:gd name="T11" fmla="*/ 0 h 220"/>
              <a:gd name="T12" fmla="*/ 190 w 389"/>
              <a:gd name="T13" fmla="*/ 0 h 220"/>
              <a:gd name="T14" fmla="*/ 185 w 389"/>
              <a:gd name="T15" fmla="*/ 2 h 220"/>
              <a:gd name="T16" fmla="*/ 181 w 389"/>
              <a:gd name="T17" fmla="*/ 5 h 220"/>
              <a:gd name="T18" fmla="*/ 177 w 389"/>
              <a:gd name="T19" fmla="*/ 7 h 220"/>
              <a:gd name="T20" fmla="*/ 7 w 389"/>
              <a:gd name="T21" fmla="*/ 178 h 220"/>
              <a:gd name="T22" fmla="*/ 4 w 389"/>
              <a:gd name="T23" fmla="*/ 182 h 220"/>
              <a:gd name="T24" fmla="*/ 2 w 389"/>
              <a:gd name="T25" fmla="*/ 186 h 220"/>
              <a:gd name="T26" fmla="*/ 0 w 389"/>
              <a:gd name="T27" fmla="*/ 191 h 220"/>
              <a:gd name="T28" fmla="*/ 0 w 389"/>
              <a:gd name="T29" fmla="*/ 195 h 220"/>
              <a:gd name="T30" fmla="*/ 0 w 389"/>
              <a:gd name="T31" fmla="*/ 200 h 220"/>
              <a:gd name="T32" fmla="*/ 2 w 389"/>
              <a:gd name="T33" fmla="*/ 205 h 220"/>
              <a:gd name="T34" fmla="*/ 4 w 389"/>
              <a:gd name="T35" fmla="*/ 209 h 220"/>
              <a:gd name="T36" fmla="*/ 7 w 389"/>
              <a:gd name="T37" fmla="*/ 212 h 220"/>
              <a:gd name="T38" fmla="*/ 10 w 389"/>
              <a:gd name="T39" fmla="*/ 215 h 220"/>
              <a:gd name="T40" fmla="*/ 15 w 389"/>
              <a:gd name="T41" fmla="*/ 218 h 220"/>
              <a:gd name="T42" fmla="*/ 19 w 389"/>
              <a:gd name="T43" fmla="*/ 219 h 220"/>
              <a:gd name="T44" fmla="*/ 23 w 389"/>
              <a:gd name="T45" fmla="*/ 220 h 220"/>
              <a:gd name="T46" fmla="*/ 365 w 389"/>
              <a:gd name="T47" fmla="*/ 220 h 220"/>
              <a:gd name="T48" fmla="*/ 370 w 389"/>
              <a:gd name="T49" fmla="*/ 219 h 220"/>
              <a:gd name="T50" fmla="*/ 374 w 389"/>
              <a:gd name="T51" fmla="*/ 218 h 220"/>
              <a:gd name="T52" fmla="*/ 378 w 389"/>
              <a:gd name="T53" fmla="*/ 215 h 220"/>
              <a:gd name="T54" fmla="*/ 382 w 389"/>
              <a:gd name="T55" fmla="*/ 212 h 220"/>
              <a:gd name="T56" fmla="*/ 385 w 389"/>
              <a:gd name="T57" fmla="*/ 209 h 220"/>
              <a:gd name="T58" fmla="*/ 387 w 389"/>
              <a:gd name="T59" fmla="*/ 205 h 220"/>
              <a:gd name="T60" fmla="*/ 388 w 389"/>
              <a:gd name="T61" fmla="*/ 200 h 220"/>
              <a:gd name="T62" fmla="*/ 389 w 389"/>
              <a:gd name="T63" fmla="*/ 195 h 220"/>
              <a:gd name="T64" fmla="*/ 388 w 389"/>
              <a:gd name="T65" fmla="*/ 191 h 220"/>
              <a:gd name="T66" fmla="*/ 387 w 389"/>
              <a:gd name="T67" fmla="*/ 186 h 220"/>
              <a:gd name="T68" fmla="*/ 385 w 389"/>
              <a:gd name="T69" fmla="*/ 182 h 220"/>
              <a:gd name="T70" fmla="*/ 382 w 389"/>
              <a:gd name="T71" fmla="*/ 178 h 2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89" h="220">
                <a:moveTo>
                  <a:pt x="382" y="178"/>
                </a:moveTo>
                <a:lnTo>
                  <a:pt x="211" y="7"/>
                </a:lnTo>
                <a:lnTo>
                  <a:pt x="208" y="5"/>
                </a:lnTo>
                <a:lnTo>
                  <a:pt x="204" y="2"/>
                </a:lnTo>
                <a:lnTo>
                  <a:pt x="199" y="0"/>
                </a:lnTo>
                <a:lnTo>
                  <a:pt x="194" y="0"/>
                </a:lnTo>
                <a:lnTo>
                  <a:pt x="190" y="0"/>
                </a:lnTo>
                <a:lnTo>
                  <a:pt x="185" y="2"/>
                </a:lnTo>
                <a:lnTo>
                  <a:pt x="181" y="5"/>
                </a:lnTo>
                <a:lnTo>
                  <a:pt x="177" y="7"/>
                </a:lnTo>
                <a:lnTo>
                  <a:pt x="7" y="178"/>
                </a:lnTo>
                <a:lnTo>
                  <a:pt x="4" y="182"/>
                </a:lnTo>
                <a:lnTo>
                  <a:pt x="2" y="186"/>
                </a:lnTo>
                <a:lnTo>
                  <a:pt x="0" y="191"/>
                </a:lnTo>
                <a:lnTo>
                  <a:pt x="0" y="195"/>
                </a:lnTo>
                <a:lnTo>
                  <a:pt x="0" y="200"/>
                </a:lnTo>
                <a:lnTo>
                  <a:pt x="2" y="205"/>
                </a:lnTo>
                <a:lnTo>
                  <a:pt x="4" y="209"/>
                </a:lnTo>
                <a:lnTo>
                  <a:pt x="7" y="212"/>
                </a:lnTo>
                <a:lnTo>
                  <a:pt x="10" y="215"/>
                </a:lnTo>
                <a:lnTo>
                  <a:pt x="15" y="218"/>
                </a:lnTo>
                <a:lnTo>
                  <a:pt x="19" y="219"/>
                </a:lnTo>
                <a:lnTo>
                  <a:pt x="23" y="220"/>
                </a:lnTo>
                <a:lnTo>
                  <a:pt x="365" y="220"/>
                </a:lnTo>
                <a:lnTo>
                  <a:pt x="370" y="219"/>
                </a:lnTo>
                <a:lnTo>
                  <a:pt x="374" y="218"/>
                </a:lnTo>
                <a:lnTo>
                  <a:pt x="378" y="215"/>
                </a:lnTo>
                <a:lnTo>
                  <a:pt x="382" y="212"/>
                </a:lnTo>
                <a:lnTo>
                  <a:pt x="385" y="209"/>
                </a:lnTo>
                <a:lnTo>
                  <a:pt x="387" y="205"/>
                </a:lnTo>
                <a:lnTo>
                  <a:pt x="388" y="200"/>
                </a:lnTo>
                <a:lnTo>
                  <a:pt x="389" y="195"/>
                </a:lnTo>
                <a:lnTo>
                  <a:pt x="388" y="191"/>
                </a:lnTo>
                <a:lnTo>
                  <a:pt x="387" y="186"/>
                </a:lnTo>
                <a:lnTo>
                  <a:pt x="385" y="182"/>
                </a:lnTo>
                <a:lnTo>
                  <a:pt x="382" y="178"/>
                </a:lnTo>
                <a:close/>
              </a:path>
            </a:pathLst>
          </a:custGeom>
          <a:solidFill>
            <a:schemeClr val="accent1"/>
          </a:solidFill>
          <a:ln>
            <a:noFill/>
          </a:ln>
        </p:spPr>
        <p:txBody>
          <a:bodyPr vert="horz" wrap="square" lIns="243792" tIns="121896" rIns="243792" bIns="121896" numCol="1" anchor="t" anchorCtr="0" compatLnSpc="1">
            <a:prstTxWarp prst="textNoShape">
              <a:avLst/>
            </a:prstTxWarp>
          </a:bodyPr>
          <a:lstStyle/>
          <a:p>
            <a:endParaRPr lang="ru-RU" sz="2400"/>
          </a:p>
        </p:txBody>
      </p:sp>
      <p:sp>
        <p:nvSpPr>
          <p:cNvPr id="116" name="Freeform 119"/>
          <p:cNvSpPr>
            <a:spLocks/>
          </p:cNvSpPr>
          <p:nvPr/>
        </p:nvSpPr>
        <p:spPr bwMode="auto">
          <a:xfrm>
            <a:off x="1519471" y="1878458"/>
            <a:ext cx="753386" cy="617946"/>
          </a:xfrm>
          <a:custGeom>
            <a:avLst/>
            <a:gdLst>
              <a:gd name="T0" fmla="*/ 432 w 536"/>
              <a:gd name="T1" fmla="*/ 349 h 438"/>
              <a:gd name="T2" fmla="*/ 470 w 536"/>
              <a:gd name="T3" fmla="*/ 324 h 438"/>
              <a:gd name="T4" fmla="*/ 500 w 536"/>
              <a:gd name="T5" fmla="*/ 292 h 438"/>
              <a:gd name="T6" fmla="*/ 523 w 536"/>
              <a:gd name="T7" fmla="*/ 258 h 438"/>
              <a:gd name="T8" fmla="*/ 534 w 536"/>
              <a:gd name="T9" fmla="*/ 221 h 438"/>
              <a:gd name="T10" fmla="*/ 536 w 536"/>
              <a:gd name="T11" fmla="*/ 182 h 438"/>
              <a:gd name="T12" fmla="*/ 527 w 536"/>
              <a:gd name="T13" fmla="*/ 144 h 438"/>
              <a:gd name="T14" fmla="*/ 509 w 536"/>
              <a:gd name="T15" fmla="*/ 109 h 438"/>
              <a:gd name="T16" fmla="*/ 481 w 536"/>
              <a:gd name="T17" fmla="*/ 75 h 438"/>
              <a:gd name="T18" fmla="*/ 446 w 536"/>
              <a:gd name="T19" fmla="*/ 48 h 438"/>
              <a:gd name="T20" fmla="*/ 403 w 536"/>
              <a:gd name="T21" fmla="*/ 26 h 438"/>
              <a:gd name="T22" fmla="*/ 356 w 536"/>
              <a:gd name="T23" fmla="*/ 10 h 438"/>
              <a:gd name="T24" fmla="*/ 305 w 536"/>
              <a:gd name="T25" fmla="*/ 2 h 438"/>
              <a:gd name="T26" fmla="*/ 251 w 536"/>
              <a:gd name="T27" fmla="*/ 1 h 438"/>
              <a:gd name="T28" fmla="*/ 199 w 536"/>
              <a:gd name="T29" fmla="*/ 6 h 438"/>
              <a:gd name="T30" fmla="*/ 149 w 536"/>
              <a:gd name="T31" fmla="*/ 20 h 438"/>
              <a:gd name="T32" fmla="*/ 105 w 536"/>
              <a:gd name="T33" fmla="*/ 41 h 438"/>
              <a:gd name="T34" fmla="*/ 67 w 536"/>
              <a:gd name="T35" fmla="*/ 65 h 438"/>
              <a:gd name="T36" fmla="*/ 37 w 536"/>
              <a:gd name="T37" fmla="*/ 97 h 438"/>
              <a:gd name="T38" fmla="*/ 14 w 536"/>
              <a:gd name="T39" fmla="*/ 131 h 438"/>
              <a:gd name="T40" fmla="*/ 4 w 536"/>
              <a:gd name="T41" fmla="*/ 169 h 438"/>
              <a:gd name="T42" fmla="*/ 1 w 536"/>
              <a:gd name="T43" fmla="*/ 206 h 438"/>
              <a:gd name="T44" fmla="*/ 8 w 536"/>
              <a:gd name="T45" fmla="*/ 238 h 438"/>
              <a:gd name="T46" fmla="*/ 22 w 536"/>
              <a:gd name="T47" fmla="*/ 270 h 438"/>
              <a:gd name="T48" fmla="*/ 42 w 536"/>
              <a:gd name="T49" fmla="*/ 299 h 438"/>
              <a:gd name="T50" fmla="*/ 69 w 536"/>
              <a:gd name="T51" fmla="*/ 325 h 438"/>
              <a:gd name="T52" fmla="*/ 102 w 536"/>
              <a:gd name="T53" fmla="*/ 347 h 438"/>
              <a:gd name="T54" fmla="*/ 90 w 536"/>
              <a:gd name="T55" fmla="*/ 371 h 438"/>
              <a:gd name="T56" fmla="*/ 76 w 536"/>
              <a:gd name="T57" fmla="*/ 389 h 438"/>
              <a:gd name="T58" fmla="*/ 61 w 536"/>
              <a:gd name="T59" fmla="*/ 407 h 438"/>
              <a:gd name="T60" fmla="*/ 56 w 536"/>
              <a:gd name="T61" fmla="*/ 412 h 438"/>
              <a:gd name="T62" fmla="*/ 54 w 536"/>
              <a:gd name="T63" fmla="*/ 414 h 438"/>
              <a:gd name="T64" fmla="*/ 51 w 536"/>
              <a:gd name="T65" fmla="*/ 419 h 438"/>
              <a:gd name="T66" fmla="*/ 50 w 536"/>
              <a:gd name="T67" fmla="*/ 422 h 438"/>
              <a:gd name="T68" fmla="*/ 50 w 536"/>
              <a:gd name="T69" fmla="*/ 426 h 438"/>
              <a:gd name="T70" fmla="*/ 54 w 536"/>
              <a:gd name="T71" fmla="*/ 435 h 438"/>
              <a:gd name="T72" fmla="*/ 63 w 536"/>
              <a:gd name="T73" fmla="*/ 438 h 438"/>
              <a:gd name="T74" fmla="*/ 89 w 536"/>
              <a:gd name="T75" fmla="*/ 434 h 438"/>
              <a:gd name="T76" fmla="*/ 124 w 536"/>
              <a:gd name="T77" fmla="*/ 423 h 438"/>
              <a:gd name="T78" fmla="*/ 164 w 536"/>
              <a:gd name="T79" fmla="*/ 406 h 438"/>
              <a:gd name="T80" fmla="*/ 201 w 536"/>
              <a:gd name="T81" fmla="*/ 383 h 438"/>
              <a:gd name="T82" fmla="*/ 252 w 536"/>
              <a:gd name="T83" fmla="*/ 389 h 438"/>
              <a:gd name="T84" fmla="*/ 305 w 536"/>
              <a:gd name="T85" fmla="*/ 388 h 438"/>
              <a:gd name="T86" fmla="*/ 356 w 536"/>
              <a:gd name="T87" fmla="*/ 380 h 438"/>
              <a:gd name="T88" fmla="*/ 403 w 536"/>
              <a:gd name="T89" fmla="*/ 363 h 4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536" h="438">
                <a:moveTo>
                  <a:pt x="403" y="363"/>
                </a:moveTo>
                <a:lnTo>
                  <a:pt x="418" y="357"/>
                </a:lnTo>
                <a:lnTo>
                  <a:pt x="432" y="349"/>
                </a:lnTo>
                <a:lnTo>
                  <a:pt x="446" y="341"/>
                </a:lnTo>
                <a:lnTo>
                  <a:pt x="458" y="332"/>
                </a:lnTo>
                <a:lnTo>
                  <a:pt x="470" y="324"/>
                </a:lnTo>
                <a:lnTo>
                  <a:pt x="481" y="314"/>
                </a:lnTo>
                <a:lnTo>
                  <a:pt x="492" y="303"/>
                </a:lnTo>
                <a:lnTo>
                  <a:pt x="500" y="292"/>
                </a:lnTo>
                <a:lnTo>
                  <a:pt x="509" y="281"/>
                </a:lnTo>
                <a:lnTo>
                  <a:pt x="517" y="270"/>
                </a:lnTo>
                <a:lnTo>
                  <a:pt x="523" y="258"/>
                </a:lnTo>
                <a:lnTo>
                  <a:pt x="527" y="246"/>
                </a:lnTo>
                <a:lnTo>
                  <a:pt x="532" y="233"/>
                </a:lnTo>
                <a:lnTo>
                  <a:pt x="534" y="221"/>
                </a:lnTo>
                <a:lnTo>
                  <a:pt x="536" y="208"/>
                </a:lnTo>
                <a:lnTo>
                  <a:pt x="536" y="195"/>
                </a:lnTo>
                <a:lnTo>
                  <a:pt x="536" y="182"/>
                </a:lnTo>
                <a:lnTo>
                  <a:pt x="534" y="169"/>
                </a:lnTo>
                <a:lnTo>
                  <a:pt x="532" y="156"/>
                </a:lnTo>
                <a:lnTo>
                  <a:pt x="527" y="144"/>
                </a:lnTo>
                <a:lnTo>
                  <a:pt x="523" y="131"/>
                </a:lnTo>
                <a:lnTo>
                  <a:pt x="517" y="119"/>
                </a:lnTo>
                <a:lnTo>
                  <a:pt x="509" y="109"/>
                </a:lnTo>
                <a:lnTo>
                  <a:pt x="500" y="97"/>
                </a:lnTo>
                <a:lnTo>
                  <a:pt x="492" y="86"/>
                </a:lnTo>
                <a:lnTo>
                  <a:pt x="481" y="75"/>
                </a:lnTo>
                <a:lnTo>
                  <a:pt x="470" y="65"/>
                </a:lnTo>
                <a:lnTo>
                  <a:pt x="458" y="57"/>
                </a:lnTo>
                <a:lnTo>
                  <a:pt x="446" y="48"/>
                </a:lnTo>
                <a:lnTo>
                  <a:pt x="432" y="41"/>
                </a:lnTo>
                <a:lnTo>
                  <a:pt x="418" y="33"/>
                </a:lnTo>
                <a:lnTo>
                  <a:pt x="403" y="26"/>
                </a:lnTo>
                <a:lnTo>
                  <a:pt x="388" y="20"/>
                </a:lnTo>
                <a:lnTo>
                  <a:pt x="372" y="15"/>
                </a:lnTo>
                <a:lnTo>
                  <a:pt x="356" y="10"/>
                </a:lnTo>
                <a:lnTo>
                  <a:pt x="338" y="6"/>
                </a:lnTo>
                <a:lnTo>
                  <a:pt x="322" y="4"/>
                </a:lnTo>
                <a:lnTo>
                  <a:pt x="305" y="2"/>
                </a:lnTo>
                <a:lnTo>
                  <a:pt x="286" y="1"/>
                </a:lnTo>
                <a:lnTo>
                  <a:pt x="268" y="0"/>
                </a:lnTo>
                <a:lnTo>
                  <a:pt x="251" y="1"/>
                </a:lnTo>
                <a:lnTo>
                  <a:pt x="232" y="2"/>
                </a:lnTo>
                <a:lnTo>
                  <a:pt x="215" y="4"/>
                </a:lnTo>
                <a:lnTo>
                  <a:pt x="199" y="6"/>
                </a:lnTo>
                <a:lnTo>
                  <a:pt x="182" y="10"/>
                </a:lnTo>
                <a:lnTo>
                  <a:pt x="166" y="15"/>
                </a:lnTo>
                <a:lnTo>
                  <a:pt x="149" y="20"/>
                </a:lnTo>
                <a:lnTo>
                  <a:pt x="134" y="26"/>
                </a:lnTo>
                <a:lnTo>
                  <a:pt x="119" y="33"/>
                </a:lnTo>
                <a:lnTo>
                  <a:pt x="105" y="41"/>
                </a:lnTo>
                <a:lnTo>
                  <a:pt x="91" y="48"/>
                </a:lnTo>
                <a:lnTo>
                  <a:pt x="79" y="57"/>
                </a:lnTo>
                <a:lnTo>
                  <a:pt x="67" y="65"/>
                </a:lnTo>
                <a:lnTo>
                  <a:pt x="56" y="75"/>
                </a:lnTo>
                <a:lnTo>
                  <a:pt x="46" y="86"/>
                </a:lnTo>
                <a:lnTo>
                  <a:pt x="37" y="97"/>
                </a:lnTo>
                <a:lnTo>
                  <a:pt x="28" y="109"/>
                </a:lnTo>
                <a:lnTo>
                  <a:pt x="21" y="119"/>
                </a:lnTo>
                <a:lnTo>
                  <a:pt x="14" y="131"/>
                </a:lnTo>
                <a:lnTo>
                  <a:pt x="10" y="144"/>
                </a:lnTo>
                <a:lnTo>
                  <a:pt x="6" y="156"/>
                </a:lnTo>
                <a:lnTo>
                  <a:pt x="4" y="169"/>
                </a:lnTo>
                <a:lnTo>
                  <a:pt x="1" y="182"/>
                </a:lnTo>
                <a:lnTo>
                  <a:pt x="0" y="195"/>
                </a:lnTo>
                <a:lnTo>
                  <a:pt x="1" y="206"/>
                </a:lnTo>
                <a:lnTo>
                  <a:pt x="2" y="217"/>
                </a:lnTo>
                <a:lnTo>
                  <a:pt x="5" y="227"/>
                </a:lnTo>
                <a:lnTo>
                  <a:pt x="8" y="238"/>
                </a:lnTo>
                <a:lnTo>
                  <a:pt x="11" y="249"/>
                </a:lnTo>
                <a:lnTo>
                  <a:pt x="16" y="260"/>
                </a:lnTo>
                <a:lnTo>
                  <a:pt x="22" y="270"/>
                </a:lnTo>
                <a:lnTo>
                  <a:pt x="27" y="280"/>
                </a:lnTo>
                <a:lnTo>
                  <a:pt x="35" y="290"/>
                </a:lnTo>
                <a:lnTo>
                  <a:pt x="42" y="299"/>
                </a:lnTo>
                <a:lnTo>
                  <a:pt x="51" y="308"/>
                </a:lnTo>
                <a:lnTo>
                  <a:pt x="60" y="317"/>
                </a:lnTo>
                <a:lnTo>
                  <a:pt x="69" y="325"/>
                </a:lnTo>
                <a:lnTo>
                  <a:pt x="79" y="333"/>
                </a:lnTo>
                <a:lnTo>
                  <a:pt x="91" y="341"/>
                </a:lnTo>
                <a:lnTo>
                  <a:pt x="102" y="347"/>
                </a:lnTo>
                <a:lnTo>
                  <a:pt x="99" y="356"/>
                </a:lnTo>
                <a:lnTo>
                  <a:pt x="94" y="365"/>
                </a:lnTo>
                <a:lnTo>
                  <a:pt x="90" y="371"/>
                </a:lnTo>
                <a:lnTo>
                  <a:pt x="85" y="379"/>
                </a:lnTo>
                <a:lnTo>
                  <a:pt x="80" y="385"/>
                </a:lnTo>
                <a:lnTo>
                  <a:pt x="76" y="389"/>
                </a:lnTo>
                <a:lnTo>
                  <a:pt x="73" y="395"/>
                </a:lnTo>
                <a:lnTo>
                  <a:pt x="66" y="401"/>
                </a:lnTo>
                <a:lnTo>
                  <a:pt x="61" y="407"/>
                </a:lnTo>
                <a:lnTo>
                  <a:pt x="58" y="411"/>
                </a:lnTo>
                <a:lnTo>
                  <a:pt x="58" y="411"/>
                </a:lnTo>
                <a:lnTo>
                  <a:pt x="56" y="412"/>
                </a:lnTo>
                <a:lnTo>
                  <a:pt x="54" y="414"/>
                </a:lnTo>
                <a:lnTo>
                  <a:pt x="54" y="414"/>
                </a:lnTo>
                <a:lnTo>
                  <a:pt x="54" y="414"/>
                </a:lnTo>
                <a:lnTo>
                  <a:pt x="53" y="416"/>
                </a:lnTo>
                <a:lnTo>
                  <a:pt x="52" y="417"/>
                </a:lnTo>
                <a:lnTo>
                  <a:pt x="51" y="419"/>
                </a:lnTo>
                <a:lnTo>
                  <a:pt x="50" y="420"/>
                </a:lnTo>
                <a:lnTo>
                  <a:pt x="50" y="421"/>
                </a:lnTo>
                <a:lnTo>
                  <a:pt x="50" y="422"/>
                </a:lnTo>
                <a:lnTo>
                  <a:pt x="50" y="424"/>
                </a:lnTo>
                <a:lnTo>
                  <a:pt x="50" y="425"/>
                </a:lnTo>
                <a:lnTo>
                  <a:pt x="50" y="426"/>
                </a:lnTo>
                <a:lnTo>
                  <a:pt x="50" y="427"/>
                </a:lnTo>
                <a:lnTo>
                  <a:pt x="51" y="432"/>
                </a:lnTo>
                <a:lnTo>
                  <a:pt x="54" y="435"/>
                </a:lnTo>
                <a:lnTo>
                  <a:pt x="58" y="438"/>
                </a:lnTo>
                <a:lnTo>
                  <a:pt x="62" y="438"/>
                </a:lnTo>
                <a:lnTo>
                  <a:pt x="63" y="438"/>
                </a:lnTo>
                <a:lnTo>
                  <a:pt x="73" y="437"/>
                </a:lnTo>
                <a:lnTo>
                  <a:pt x="81" y="436"/>
                </a:lnTo>
                <a:lnTo>
                  <a:pt x="89" y="434"/>
                </a:lnTo>
                <a:lnTo>
                  <a:pt x="96" y="433"/>
                </a:lnTo>
                <a:lnTo>
                  <a:pt x="110" y="428"/>
                </a:lnTo>
                <a:lnTo>
                  <a:pt x="124" y="423"/>
                </a:lnTo>
                <a:lnTo>
                  <a:pt x="139" y="419"/>
                </a:lnTo>
                <a:lnTo>
                  <a:pt x="151" y="412"/>
                </a:lnTo>
                <a:lnTo>
                  <a:pt x="164" y="406"/>
                </a:lnTo>
                <a:lnTo>
                  <a:pt x="177" y="399"/>
                </a:lnTo>
                <a:lnTo>
                  <a:pt x="189" y="392"/>
                </a:lnTo>
                <a:lnTo>
                  <a:pt x="201" y="383"/>
                </a:lnTo>
                <a:lnTo>
                  <a:pt x="218" y="386"/>
                </a:lnTo>
                <a:lnTo>
                  <a:pt x="236" y="388"/>
                </a:lnTo>
                <a:lnTo>
                  <a:pt x="252" y="389"/>
                </a:lnTo>
                <a:lnTo>
                  <a:pt x="268" y="389"/>
                </a:lnTo>
                <a:lnTo>
                  <a:pt x="286" y="389"/>
                </a:lnTo>
                <a:lnTo>
                  <a:pt x="305" y="388"/>
                </a:lnTo>
                <a:lnTo>
                  <a:pt x="322" y="386"/>
                </a:lnTo>
                <a:lnTo>
                  <a:pt x="338" y="383"/>
                </a:lnTo>
                <a:lnTo>
                  <a:pt x="356" y="380"/>
                </a:lnTo>
                <a:lnTo>
                  <a:pt x="372" y="375"/>
                </a:lnTo>
                <a:lnTo>
                  <a:pt x="388" y="370"/>
                </a:lnTo>
                <a:lnTo>
                  <a:pt x="403" y="363"/>
                </a:lnTo>
                <a:close/>
              </a:path>
            </a:pathLst>
          </a:custGeom>
          <a:solidFill>
            <a:schemeClr val="accent1"/>
          </a:solidFill>
          <a:ln>
            <a:noFill/>
          </a:ln>
        </p:spPr>
        <p:txBody>
          <a:bodyPr vert="horz" wrap="square" lIns="243792" tIns="121896" rIns="243792" bIns="121896" numCol="1" anchor="t" anchorCtr="0" compatLnSpc="1">
            <a:prstTxWarp prst="textNoShape">
              <a:avLst/>
            </a:prstTxWarp>
          </a:bodyPr>
          <a:lstStyle/>
          <a:p>
            <a:endParaRPr lang="ru-RU" sz="2400"/>
          </a:p>
        </p:txBody>
      </p:sp>
      <p:sp>
        <p:nvSpPr>
          <p:cNvPr id="117" name="Freeform 120"/>
          <p:cNvSpPr>
            <a:spLocks/>
          </p:cNvSpPr>
          <p:nvPr/>
        </p:nvSpPr>
        <p:spPr bwMode="auto">
          <a:xfrm>
            <a:off x="1849605" y="2073152"/>
            <a:ext cx="630645" cy="562925"/>
          </a:xfrm>
          <a:custGeom>
            <a:avLst/>
            <a:gdLst>
              <a:gd name="T0" fmla="*/ 427 w 448"/>
              <a:gd name="T1" fmla="*/ 231 h 398"/>
              <a:gd name="T2" fmla="*/ 437 w 448"/>
              <a:gd name="T3" fmla="*/ 210 h 398"/>
              <a:gd name="T4" fmla="*/ 444 w 448"/>
              <a:gd name="T5" fmla="*/ 189 h 398"/>
              <a:gd name="T6" fmla="*/ 447 w 448"/>
              <a:gd name="T7" fmla="*/ 166 h 398"/>
              <a:gd name="T8" fmla="*/ 447 w 448"/>
              <a:gd name="T9" fmla="*/ 143 h 398"/>
              <a:gd name="T10" fmla="*/ 444 w 448"/>
              <a:gd name="T11" fmla="*/ 121 h 398"/>
              <a:gd name="T12" fmla="*/ 436 w 448"/>
              <a:gd name="T13" fmla="*/ 99 h 398"/>
              <a:gd name="T14" fmla="*/ 426 w 448"/>
              <a:gd name="T15" fmla="*/ 77 h 398"/>
              <a:gd name="T16" fmla="*/ 411 w 448"/>
              <a:gd name="T17" fmla="*/ 58 h 398"/>
              <a:gd name="T18" fmla="*/ 395 w 448"/>
              <a:gd name="T19" fmla="*/ 39 h 398"/>
              <a:gd name="T20" fmla="*/ 375 w 448"/>
              <a:gd name="T21" fmla="*/ 22 h 398"/>
              <a:gd name="T22" fmla="*/ 354 w 448"/>
              <a:gd name="T23" fmla="*/ 7 h 398"/>
              <a:gd name="T24" fmla="*/ 345 w 448"/>
              <a:gd name="T25" fmla="*/ 14 h 398"/>
              <a:gd name="T26" fmla="*/ 350 w 448"/>
              <a:gd name="T27" fmla="*/ 43 h 398"/>
              <a:gd name="T28" fmla="*/ 350 w 448"/>
              <a:gd name="T29" fmla="*/ 70 h 398"/>
              <a:gd name="T30" fmla="*/ 346 w 448"/>
              <a:gd name="T31" fmla="*/ 95 h 398"/>
              <a:gd name="T32" fmla="*/ 340 w 448"/>
              <a:gd name="T33" fmla="*/ 120 h 398"/>
              <a:gd name="T34" fmla="*/ 331 w 448"/>
              <a:gd name="T35" fmla="*/ 143 h 398"/>
              <a:gd name="T36" fmla="*/ 318 w 448"/>
              <a:gd name="T37" fmla="*/ 166 h 398"/>
              <a:gd name="T38" fmla="*/ 302 w 448"/>
              <a:gd name="T39" fmla="*/ 188 h 398"/>
              <a:gd name="T40" fmla="*/ 284 w 448"/>
              <a:gd name="T41" fmla="*/ 207 h 398"/>
              <a:gd name="T42" fmla="*/ 263 w 448"/>
              <a:gd name="T43" fmla="*/ 226 h 398"/>
              <a:gd name="T44" fmla="*/ 240 w 448"/>
              <a:gd name="T45" fmla="*/ 243 h 398"/>
              <a:gd name="T46" fmla="*/ 217 w 448"/>
              <a:gd name="T47" fmla="*/ 257 h 398"/>
              <a:gd name="T48" fmla="*/ 192 w 448"/>
              <a:gd name="T49" fmla="*/ 270 h 398"/>
              <a:gd name="T50" fmla="*/ 165 w 448"/>
              <a:gd name="T51" fmla="*/ 279 h 398"/>
              <a:gd name="T52" fmla="*/ 137 w 448"/>
              <a:gd name="T53" fmla="*/ 288 h 398"/>
              <a:gd name="T54" fmla="*/ 109 w 448"/>
              <a:gd name="T55" fmla="*/ 295 h 398"/>
              <a:gd name="T56" fmla="*/ 78 w 448"/>
              <a:gd name="T57" fmla="*/ 299 h 398"/>
              <a:gd name="T58" fmla="*/ 49 w 448"/>
              <a:gd name="T59" fmla="*/ 301 h 398"/>
              <a:gd name="T60" fmla="*/ 28 w 448"/>
              <a:gd name="T61" fmla="*/ 301 h 398"/>
              <a:gd name="T62" fmla="*/ 10 w 448"/>
              <a:gd name="T63" fmla="*/ 300 h 398"/>
              <a:gd name="T64" fmla="*/ 20 w 448"/>
              <a:gd name="T65" fmla="*/ 312 h 398"/>
              <a:gd name="T66" fmla="*/ 61 w 448"/>
              <a:gd name="T67" fmla="*/ 330 h 398"/>
              <a:gd name="T68" fmla="*/ 107 w 448"/>
              <a:gd name="T69" fmla="*/ 343 h 398"/>
              <a:gd name="T70" fmla="*/ 154 w 448"/>
              <a:gd name="T71" fmla="*/ 350 h 398"/>
              <a:gd name="T72" fmla="*/ 196 w 448"/>
              <a:gd name="T73" fmla="*/ 350 h 398"/>
              <a:gd name="T74" fmla="*/ 230 w 448"/>
              <a:gd name="T75" fmla="*/ 346 h 398"/>
              <a:gd name="T76" fmla="*/ 259 w 448"/>
              <a:gd name="T77" fmla="*/ 352 h 398"/>
              <a:gd name="T78" fmla="*/ 284 w 448"/>
              <a:gd name="T79" fmla="*/ 367 h 398"/>
              <a:gd name="T80" fmla="*/ 310 w 448"/>
              <a:gd name="T81" fmla="*/ 379 h 398"/>
              <a:gd name="T82" fmla="*/ 338 w 448"/>
              <a:gd name="T83" fmla="*/ 388 h 398"/>
              <a:gd name="T84" fmla="*/ 359 w 448"/>
              <a:gd name="T85" fmla="*/ 394 h 398"/>
              <a:gd name="T86" fmla="*/ 377 w 448"/>
              <a:gd name="T87" fmla="*/ 397 h 398"/>
              <a:gd name="T88" fmla="*/ 390 w 448"/>
              <a:gd name="T89" fmla="*/ 398 h 398"/>
              <a:gd name="T90" fmla="*/ 397 w 448"/>
              <a:gd name="T91" fmla="*/ 393 h 398"/>
              <a:gd name="T92" fmla="*/ 398 w 448"/>
              <a:gd name="T93" fmla="*/ 386 h 398"/>
              <a:gd name="T94" fmla="*/ 399 w 448"/>
              <a:gd name="T95" fmla="*/ 384 h 398"/>
              <a:gd name="T96" fmla="*/ 398 w 448"/>
              <a:gd name="T97" fmla="*/ 381 h 398"/>
              <a:gd name="T98" fmla="*/ 397 w 448"/>
              <a:gd name="T99" fmla="*/ 379 h 398"/>
              <a:gd name="T100" fmla="*/ 396 w 448"/>
              <a:gd name="T101" fmla="*/ 377 h 398"/>
              <a:gd name="T102" fmla="*/ 394 w 448"/>
              <a:gd name="T103" fmla="*/ 374 h 398"/>
              <a:gd name="T104" fmla="*/ 393 w 448"/>
              <a:gd name="T105" fmla="*/ 372 h 398"/>
              <a:gd name="T106" fmla="*/ 391 w 448"/>
              <a:gd name="T107" fmla="*/ 371 h 398"/>
              <a:gd name="T108" fmla="*/ 382 w 448"/>
              <a:gd name="T109" fmla="*/ 361 h 398"/>
              <a:gd name="T110" fmla="*/ 372 w 448"/>
              <a:gd name="T111" fmla="*/ 351 h 398"/>
              <a:gd name="T112" fmla="*/ 364 w 448"/>
              <a:gd name="T113" fmla="*/ 339 h 398"/>
              <a:gd name="T114" fmla="*/ 354 w 448"/>
              <a:gd name="T115" fmla="*/ 325 h 398"/>
              <a:gd name="T116" fmla="*/ 346 w 448"/>
              <a:gd name="T117" fmla="*/ 307 h 398"/>
              <a:gd name="T118" fmla="*/ 369 w 448"/>
              <a:gd name="T119" fmla="*/ 293 h 398"/>
              <a:gd name="T120" fmla="*/ 388 w 448"/>
              <a:gd name="T121" fmla="*/ 277 h 398"/>
              <a:gd name="T122" fmla="*/ 406 w 448"/>
              <a:gd name="T123" fmla="*/ 260 h 398"/>
              <a:gd name="T124" fmla="*/ 421 w 448"/>
              <a:gd name="T125" fmla="*/ 241 h 3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448" h="398">
                <a:moveTo>
                  <a:pt x="421" y="241"/>
                </a:moveTo>
                <a:lnTo>
                  <a:pt x="427" y="231"/>
                </a:lnTo>
                <a:lnTo>
                  <a:pt x="433" y="220"/>
                </a:lnTo>
                <a:lnTo>
                  <a:pt x="437" y="210"/>
                </a:lnTo>
                <a:lnTo>
                  <a:pt x="441" y="200"/>
                </a:lnTo>
                <a:lnTo>
                  <a:pt x="444" y="189"/>
                </a:lnTo>
                <a:lnTo>
                  <a:pt x="446" y="178"/>
                </a:lnTo>
                <a:lnTo>
                  <a:pt x="447" y="166"/>
                </a:lnTo>
                <a:lnTo>
                  <a:pt x="448" y="155"/>
                </a:lnTo>
                <a:lnTo>
                  <a:pt x="447" y="143"/>
                </a:lnTo>
                <a:lnTo>
                  <a:pt x="446" y="133"/>
                </a:lnTo>
                <a:lnTo>
                  <a:pt x="444" y="121"/>
                </a:lnTo>
                <a:lnTo>
                  <a:pt x="440" y="110"/>
                </a:lnTo>
                <a:lnTo>
                  <a:pt x="436" y="99"/>
                </a:lnTo>
                <a:lnTo>
                  <a:pt x="432" y="88"/>
                </a:lnTo>
                <a:lnTo>
                  <a:pt x="426" y="77"/>
                </a:lnTo>
                <a:lnTo>
                  <a:pt x="419" y="68"/>
                </a:lnTo>
                <a:lnTo>
                  <a:pt x="411" y="58"/>
                </a:lnTo>
                <a:lnTo>
                  <a:pt x="404" y="48"/>
                </a:lnTo>
                <a:lnTo>
                  <a:pt x="395" y="39"/>
                </a:lnTo>
                <a:lnTo>
                  <a:pt x="385" y="30"/>
                </a:lnTo>
                <a:lnTo>
                  <a:pt x="375" y="22"/>
                </a:lnTo>
                <a:lnTo>
                  <a:pt x="365" y="14"/>
                </a:lnTo>
                <a:lnTo>
                  <a:pt x="354" y="7"/>
                </a:lnTo>
                <a:lnTo>
                  <a:pt x="341" y="0"/>
                </a:lnTo>
                <a:lnTo>
                  <a:pt x="345" y="14"/>
                </a:lnTo>
                <a:lnTo>
                  <a:pt x="348" y="29"/>
                </a:lnTo>
                <a:lnTo>
                  <a:pt x="350" y="43"/>
                </a:lnTo>
                <a:lnTo>
                  <a:pt x="351" y="58"/>
                </a:lnTo>
                <a:lnTo>
                  <a:pt x="350" y="70"/>
                </a:lnTo>
                <a:lnTo>
                  <a:pt x="348" y="83"/>
                </a:lnTo>
                <a:lnTo>
                  <a:pt x="346" y="95"/>
                </a:lnTo>
                <a:lnTo>
                  <a:pt x="344" y="108"/>
                </a:lnTo>
                <a:lnTo>
                  <a:pt x="340" y="120"/>
                </a:lnTo>
                <a:lnTo>
                  <a:pt x="336" y="131"/>
                </a:lnTo>
                <a:lnTo>
                  <a:pt x="331" y="143"/>
                </a:lnTo>
                <a:lnTo>
                  <a:pt x="325" y="154"/>
                </a:lnTo>
                <a:lnTo>
                  <a:pt x="318" y="166"/>
                </a:lnTo>
                <a:lnTo>
                  <a:pt x="311" y="177"/>
                </a:lnTo>
                <a:lnTo>
                  <a:pt x="302" y="188"/>
                </a:lnTo>
                <a:lnTo>
                  <a:pt x="293" y="197"/>
                </a:lnTo>
                <a:lnTo>
                  <a:pt x="284" y="207"/>
                </a:lnTo>
                <a:lnTo>
                  <a:pt x="274" y="217"/>
                </a:lnTo>
                <a:lnTo>
                  <a:pt x="263" y="226"/>
                </a:lnTo>
                <a:lnTo>
                  <a:pt x="251" y="235"/>
                </a:lnTo>
                <a:lnTo>
                  <a:pt x="240" y="243"/>
                </a:lnTo>
                <a:lnTo>
                  <a:pt x="229" y="250"/>
                </a:lnTo>
                <a:lnTo>
                  <a:pt x="217" y="257"/>
                </a:lnTo>
                <a:lnTo>
                  <a:pt x="205" y="263"/>
                </a:lnTo>
                <a:lnTo>
                  <a:pt x="192" y="270"/>
                </a:lnTo>
                <a:lnTo>
                  <a:pt x="179" y="275"/>
                </a:lnTo>
                <a:lnTo>
                  <a:pt x="165" y="279"/>
                </a:lnTo>
                <a:lnTo>
                  <a:pt x="151" y="284"/>
                </a:lnTo>
                <a:lnTo>
                  <a:pt x="137" y="288"/>
                </a:lnTo>
                <a:lnTo>
                  <a:pt x="123" y="291"/>
                </a:lnTo>
                <a:lnTo>
                  <a:pt x="109" y="295"/>
                </a:lnTo>
                <a:lnTo>
                  <a:pt x="94" y="297"/>
                </a:lnTo>
                <a:lnTo>
                  <a:pt x="78" y="299"/>
                </a:lnTo>
                <a:lnTo>
                  <a:pt x="64" y="300"/>
                </a:lnTo>
                <a:lnTo>
                  <a:pt x="49" y="301"/>
                </a:lnTo>
                <a:lnTo>
                  <a:pt x="33" y="301"/>
                </a:lnTo>
                <a:lnTo>
                  <a:pt x="28" y="301"/>
                </a:lnTo>
                <a:lnTo>
                  <a:pt x="19" y="301"/>
                </a:lnTo>
                <a:lnTo>
                  <a:pt x="10" y="300"/>
                </a:lnTo>
                <a:lnTo>
                  <a:pt x="0" y="300"/>
                </a:lnTo>
                <a:lnTo>
                  <a:pt x="20" y="312"/>
                </a:lnTo>
                <a:lnTo>
                  <a:pt x="40" y="322"/>
                </a:lnTo>
                <a:lnTo>
                  <a:pt x="61" y="330"/>
                </a:lnTo>
                <a:lnTo>
                  <a:pt x="83" y="338"/>
                </a:lnTo>
                <a:lnTo>
                  <a:pt x="107" y="343"/>
                </a:lnTo>
                <a:lnTo>
                  <a:pt x="130" y="346"/>
                </a:lnTo>
                <a:lnTo>
                  <a:pt x="154" y="350"/>
                </a:lnTo>
                <a:lnTo>
                  <a:pt x="180" y="350"/>
                </a:lnTo>
                <a:lnTo>
                  <a:pt x="196" y="350"/>
                </a:lnTo>
                <a:lnTo>
                  <a:pt x="212" y="349"/>
                </a:lnTo>
                <a:lnTo>
                  <a:pt x="230" y="346"/>
                </a:lnTo>
                <a:lnTo>
                  <a:pt x="247" y="344"/>
                </a:lnTo>
                <a:lnTo>
                  <a:pt x="259" y="352"/>
                </a:lnTo>
                <a:lnTo>
                  <a:pt x="271" y="359"/>
                </a:lnTo>
                <a:lnTo>
                  <a:pt x="284" y="367"/>
                </a:lnTo>
                <a:lnTo>
                  <a:pt x="297" y="372"/>
                </a:lnTo>
                <a:lnTo>
                  <a:pt x="310" y="379"/>
                </a:lnTo>
                <a:lnTo>
                  <a:pt x="324" y="384"/>
                </a:lnTo>
                <a:lnTo>
                  <a:pt x="338" y="388"/>
                </a:lnTo>
                <a:lnTo>
                  <a:pt x="353" y="393"/>
                </a:lnTo>
                <a:lnTo>
                  <a:pt x="359" y="394"/>
                </a:lnTo>
                <a:lnTo>
                  <a:pt x="368" y="396"/>
                </a:lnTo>
                <a:lnTo>
                  <a:pt x="377" y="397"/>
                </a:lnTo>
                <a:lnTo>
                  <a:pt x="385" y="398"/>
                </a:lnTo>
                <a:lnTo>
                  <a:pt x="390" y="398"/>
                </a:lnTo>
                <a:lnTo>
                  <a:pt x="394" y="396"/>
                </a:lnTo>
                <a:lnTo>
                  <a:pt x="397" y="393"/>
                </a:lnTo>
                <a:lnTo>
                  <a:pt x="398" y="387"/>
                </a:lnTo>
                <a:lnTo>
                  <a:pt x="398" y="386"/>
                </a:lnTo>
                <a:lnTo>
                  <a:pt x="399" y="385"/>
                </a:lnTo>
                <a:lnTo>
                  <a:pt x="399" y="384"/>
                </a:lnTo>
                <a:lnTo>
                  <a:pt x="399" y="383"/>
                </a:lnTo>
                <a:lnTo>
                  <a:pt x="398" y="381"/>
                </a:lnTo>
                <a:lnTo>
                  <a:pt x="398" y="380"/>
                </a:lnTo>
                <a:lnTo>
                  <a:pt x="397" y="379"/>
                </a:lnTo>
                <a:lnTo>
                  <a:pt x="396" y="378"/>
                </a:lnTo>
                <a:lnTo>
                  <a:pt x="396" y="377"/>
                </a:lnTo>
                <a:lnTo>
                  <a:pt x="395" y="376"/>
                </a:lnTo>
                <a:lnTo>
                  <a:pt x="394" y="374"/>
                </a:lnTo>
                <a:lnTo>
                  <a:pt x="394" y="373"/>
                </a:lnTo>
                <a:lnTo>
                  <a:pt x="393" y="372"/>
                </a:lnTo>
                <a:lnTo>
                  <a:pt x="392" y="371"/>
                </a:lnTo>
                <a:lnTo>
                  <a:pt x="391" y="371"/>
                </a:lnTo>
                <a:lnTo>
                  <a:pt x="387" y="367"/>
                </a:lnTo>
                <a:lnTo>
                  <a:pt x="382" y="361"/>
                </a:lnTo>
                <a:lnTo>
                  <a:pt x="377" y="355"/>
                </a:lnTo>
                <a:lnTo>
                  <a:pt x="372" y="351"/>
                </a:lnTo>
                <a:lnTo>
                  <a:pt x="369" y="345"/>
                </a:lnTo>
                <a:lnTo>
                  <a:pt x="364" y="339"/>
                </a:lnTo>
                <a:lnTo>
                  <a:pt x="358" y="332"/>
                </a:lnTo>
                <a:lnTo>
                  <a:pt x="354" y="325"/>
                </a:lnTo>
                <a:lnTo>
                  <a:pt x="351" y="316"/>
                </a:lnTo>
                <a:lnTo>
                  <a:pt x="346" y="307"/>
                </a:lnTo>
                <a:lnTo>
                  <a:pt x="358" y="301"/>
                </a:lnTo>
                <a:lnTo>
                  <a:pt x="369" y="293"/>
                </a:lnTo>
                <a:lnTo>
                  <a:pt x="379" y="286"/>
                </a:lnTo>
                <a:lnTo>
                  <a:pt x="388" y="277"/>
                </a:lnTo>
                <a:lnTo>
                  <a:pt x="397" y="269"/>
                </a:lnTo>
                <a:lnTo>
                  <a:pt x="406" y="260"/>
                </a:lnTo>
                <a:lnTo>
                  <a:pt x="413" y="250"/>
                </a:lnTo>
                <a:lnTo>
                  <a:pt x="421" y="241"/>
                </a:lnTo>
                <a:close/>
              </a:path>
            </a:pathLst>
          </a:custGeom>
          <a:solidFill>
            <a:schemeClr val="accent1"/>
          </a:solidFill>
          <a:ln>
            <a:noFill/>
          </a:ln>
        </p:spPr>
        <p:txBody>
          <a:bodyPr vert="horz" wrap="square" lIns="243792" tIns="121896" rIns="243792" bIns="121896" numCol="1" anchor="t" anchorCtr="0" compatLnSpc="1">
            <a:prstTxWarp prst="textNoShape">
              <a:avLst/>
            </a:prstTxWarp>
          </a:bodyPr>
          <a:lstStyle/>
          <a:p>
            <a:endParaRPr lang="ru-RU" sz="2400"/>
          </a:p>
        </p:txBody>
      </p:sp>
      <p:sp>
        <p:nvSpPr>
          <p:cNvPr id="118" name="Freeform 121"/>
          <p:cNvSpPr>
            <a:spLocks/>
          </p:cNvSpPr>
          <p:nvPr/>
        </p:nvSpPr>
        <p:spPr bwMode="auto">
          <a:xfrm>
            <a:off x="3690745" y="2437148"/>
            <a:ext cx="152370" cy="156604"/>
          </a:xfrm>
          <a:custGeom>
            <a:avLst/>
            <a:gdLst>
              <a:gd name="T0" fmla="*/ 55 w 110"/>
              <a:gd name="T1" fmla="*/ 0 h 109"/>
              <a:gd name="T2" fmla="*/ 45 w 110"/>
              <a:gd name="T3" fmla="*/ 1 h 109"/>
              <a:gd name="T4" fmla="*/ 35 w 110"/>
              <a:gd name="T5" fmla="*/ 3 h 109"/>
              <a:gd name="T6" fmla="*/ 25 w 110"/>
              <a:gd name="T7" fmla="*/ 9 h 109"/>
              <a:gd name="T8" fmla="*/ 16 w 110"/>
              <a:gd name="T9" fmla="*/ 16 h 109"/>
              <a:gd name="T10" fmla="*/ 10 w 110"/>
              <a:gd name="T11" fmla="*/ 24 h 109"/>
              <a:gd name="T12" fmla="*/ 5 w 110"/>
              <a:gd name="T13" fmla="*/ 33 h 109"/>
              <a:gd name="T14" fmla="*/ 1 w 110"/>
              <a:gd name="T15" fmla="*/ 43 h 109"/>
              <a:gd name="T16" fmla="*/ 0 w 110"/>
              <a:gd name="T17" fmla="*/ 55 h 109"/>
              <a:gd name="T18" fmla="*/ 1 w 110"/>
              <a:gd name="T19" fmla="*/ 66 h 109"/>
              <a:gd name="T20" fmla="*/ 5 w 110"/>
              <a:gd name="T21" fmla="*/ 75 h 109"/>
              <a:gd name="T22" fmla="*/ 10 w 110"/>
              <a:gd name="T23" fmla="*/ 85 h 109"/>
              <a:gd name="T24" fmla="*/ 16 w 110"/>
              <a:gd name="T25" fmla="*/ 93 h 109"/>
              <a:gd name="T26" fmla="*/ 25 w 110"/>
              <a:gd name="T27" fmla="*/ 100 h 109"/>
              <a:gd name="T28" fmla="*/ 35 w 110"/>
              <a:gd name="T29" fmla="*/ 106 h 109"/>
              <a:gd name="T30" fmla="*/ 45 w 110"/>
              <a:gd name="T31" fmla="*/ 108 h 109"/>
              <a:gd name="T32" fmla="*/ 55 w 110"/>
              <a:gd name="T33" fmla="*/ 109 h 109"/>
              <a:gd name="T34" fmla="*/ 66 w 110"/>
              <a:gd name="T35" fmla="*/ 108 h 109"/>
              <a:gd name="T36" fmla="*/ 76 w 110"/>
              <a:gd name="T37" fmla="*/ 106 h 109"/>
              <a:gd name="T38" fmla="*/ 86 w 110"/>
              <a:gd name="T39" fmla="*/ 100 h 109"/>
              <a:gd name="T40" fmla="*/ 94 w 110"/>
              <a:gd name="T41" fmla="*/ 93 h 109"/>
              <a:gd name="T42" fmla="*/ 101 w 110"/>
              <a:gd name="T43" fmla="*/ 85 h 109"/>
              <a:gd name="T44" fmla="*/ 106 w 110"/>
              <a:gd name="T45" fmla="*/ 75 h 109"/>
              <a:gd name="T46" fmla="*/ 109 w 110"/>
              <a:gd name="T47" fmla="*/ 66 h 109"/>
              <a:gd name="T48" fmla="*/ 110 w 110"/>
              <a:gd name="T49" fmla="*/ 55 h 109"/>
              <a:gd name="T50" fmla="*/ 109 w 110"/>
              <a:gd name="T51" fmla="*/ 43 h 109"/>
              <a:gd name="T52" fmla="*/ 106 w 110"/>
              <a:gd name="T53" fmla="*/ 33 h 109"/>
              <a:gd name="T54" fmla="*/ 101 w 110"/>
              <a:gd name="T55" fmla="*/ 24 h 109"/>
              <a:gd name="T56" fmla="*/ 94 w 110"/>
              <a:gd name="T57" fmla="*/ 16 h 109"/>
              <a:gd name="T58" fmla="*/ 86 w 110"/>
              <a:gd name="T59" fmla="*/ 9 h 109"/>
              <a:gd name="T60" fmla="*/ 76 w 110"/>
              <a:gd name="T61" fmla="*/ 3 h 109"/>
              <a:gd name="T62" fmla="*/ 66 w 110"/>
              <a:gd name="T63" fmla="*/ 1 h 109"/>
              <a:gd name="T64" fmla="*/ 55 w 110"/>
              <a:gd name="T65" fmla="*/ 0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10" h="109">
                <a:moveTo>
                  <a:pt x="55" y="0"/>
                </a:moveTo>
                <a:lnTo>
                  <a:pt x="45" y="1"/>
                </a:lnTo>
                <a:lnTo>
                  <a:pt x="35" y="3"/>
                </a:lnTo>
                <a:lnTo>
                  <a:pt x="25" y="9"/>
                </a:lnTo>
                <a:lnTo>
                  <a:pt x="16" y="16"/>
                </a:lnTo>
                <a:lnTo>
                  <a:pt x="10" y="24"/>
                </a:lnTo>
                <a:lnTo>
                  <a:pt x="5" y="33"/>
                </a:lnTo>
                <a:lnTo>
                  <a:pt x="1" y="43"/>
                </a:lnTo>
                <a:lnTo>
                  <a:pt x="0" y="55"/>
                </a:lnTo>
                <a:lnTo>
                  <a:pt x="1" y="66"/>
                </a:lnTo>
                <a:lnTo>
                  <a:pt x="5" y="75"/>
                </a:lnTo>
                <a:lnTo>
                  <a:pt x="10" y="85"/>
                </a:lnTo>
                <a:lnTo>
                  <a:pt x="16" y="93"/>
                </a:lnTo>
                <a:lnTo>
                  <a:pt x="25" y="100"/>
                </a:lnTo>
                <a:lnTo>
                  <a:pt x="35" y="106"/>
                </a:lnTo>
                <a:lnTo>
                  <a:pt x="45" y="108"/>
                </a:lnTo>
                <a:lnTo>
                  <a:pt x="55" y="109"/>
                </a:lnTo>
                <a:lnTo>
                  <a:pt x="66" y="108"/>
                </a:lnTo>
                <a:lnTo>
                  <a:pt x="76" y="106"/>
                </a:lnTo>
                <a:lnTo>
                  <a:pt x="86" y="100"/>
                </a:lnTo>
                <a:lnTo>
                  <a:pt x="94" y="93"/>
                </a:lnTo>
                <a:lnTo>
                  <a:pt x="101" y="85"/>
                </a:lnTo>
                <a:lnTo>
                  <a:pt x="106" y="75"/>
                </a:lnTo>
                <a:lnTo>
                  <a:pt x="109" y="66"/>
                </a:lnTo>
                <a:lnTo>
                  <a:pt x="110" y="55"/>
                </a:lnTo>
                <a:lnTo>
                  <a:pt x="109" y="43"/>
                </a:lnTo>
                <a:lnTo>
                  <a:pt x="106" y="33"/>
                </a:lnTo>
                <a:lnTo>
                  <a:pt x="101" y="24"/>
                </a:lnTo>
                <a:lnTo>
                  <a:pt x="94" y="16"/>
                </a:lnTo>
                <a:lnTo>
                  <a:pt x="86" y="9"/>
                </a:lnTo>
                <a:lnTo>
                  <a:pt x="76" y="3"/>
                </a:lnTo>
                <a:lnTo>
                  <a:pt x="66" y="1"/>
                </a:lnTo>
                <a:lnTo>
                  <a:pt x="55" y="0"/>
                </a:lnTo>
                <a:close/>
              </a:path>
            </a:pathLst>
          </a:custGeom>
          <a:solidFill>
            <a:schemeClr val="accent1"/>
          </a:solidFill>
          <a:ln>
            <a:noFill/>
          </a:ln>
        </p:spPr>
        <p:txBody>
          <a:bodyPr vert="horz" wrap="square" lIns="243792" tIns="121896" rIns="243792" bIns="121896" numCol="1" anchor="t" anchorCtr="0" compatLnSpc="1">
            <a:prstTxWarp prst="textNoShape">
              <a:avLst/>
            </a:prstTxWarp>
          </a:bodyPr>
          <a:lstStyle/>
          <a:p>
            <a:endParaRPr lang="ru-RU" sz="2400"/>
          </a:p>
        </p:txBody>
      </p:sp>
      <p:sp>
        <p:nvSpPr>
          <p:cNvPr id="119" name="Freeform 122"/>
          <p:cNvSpPr>
            <a:spLocks/>
          </p:cNvSpPr>
          <p:nvPr/>
        </p:nvSpPr>
        <p:spPr bwMode="auto">
          <a:xfrm>
            <a:off x="3576468" y="2187428"/>
            <a:ext cx="173534" cy="173534"/>
          </a:xfrm>
          <a:custGeom>
            <a:avLst/>
            <a:gdLst>
              <a:gd name="T0" fmla="*/ 122 w 122"/>
              <a:gd name="T1" fmla="*/ 55 h 122"/>
              <a:gd name="T2" fmla="*/ 120 w 122"/>
              <a:gd name="T3" fmla="*/ 43 h 122"/>
              <a:gd name="T4" fmla="*/ 115 w 122"/>
              <a:gd name="T5" fmla="*/ 32 h 122"/>
              <a:gd name="T6" fmla="*/ 108 w 122"/>
              <a:gd name="T7" fmla="*/ 22 h 122"/>
              <a:gd name="T8" fmla="*/ 100 w 122"/>
              <a:gd name="T9" fmla="*/ 14 h 122"/>
              <a:gd name="T10" fmla="*/ 90 w 122"/>
              <a:gd name="T11" fmla="*/ 7 h 122"/>
              <a:gd name="T12" fmla="*/ 79 w 122"/>
              <a:gd name="T13" fmla="*/ 3 h 122"/>
              <a:gd name="T14" fmla="*/ 67 w 122"/>
              <a:gd name="T15" fmla="*/ 1 h 122"/>
              <a:gd name="T16" fmla="*/ 56 w 122"/>
              <a:gd name="T17" fmla="*/ 1 h 122"/>
              <a:gd name="T18" fmla="*/ 44 w 122"/>
              <a:gd name="T19" fmla="*/ 3 h 122"/>
              <a:gd name="T20" fmla="*/ 33 w 122"/>
              <a:gd name="T21" fmla="*/ 7 h 122"/>
              <a:gd name="T22" fmla="*/ 23 w 122"/>
              <a:gd name="T23" fmla="*/ 14 h 122"/>
              <a:gd name="T24" fmla="*/ 14 w 122"/>
              <a:gd name="T25" fmla="*/ 22 h 122"/>
              <a:gd name="T26" fmla="*/ 8 w 122"/>
              <a:gd name="T27" fmla="*/ 32 h 122"/>
              <a:gd name="T28" fmla="*/ 3 w 122"/>
              <a:gd name="T29" fmla="*/ 43 h 122"/>
              <a:gd name="T30" fmla="*/ 0 w 122"/>
              <a:gd name="T31" fmla="*/ 55 h 122"/>
              <a:gd name="T32" fmla="*/ 0 w 122"/>
              <a:gd name="T33" fmla="*/ 67 h 122"/>
              <a:gd name="T34" fmla="*/ 3 w 122"/>
              <a:gd name="T35" fmla="*/ 79 h 122"/>
              <a:gd name="T36" fmla="*/ 8 w 122"/>
              <a:gd name="T37" fmla="*/ 89 h 122"/>
              <a:gd name="T38" fmla="*/ 14 w 122"/>
              <a:gd name="T39" fmla="*/ 99 h 122"/>
              <a:gd name="T40" fmla="*/ 23 w 122"/>
              <a:gd name="T41" fmla="*/ 108 h 122"/>
              <a:gd name="T42" fmla="*/ 33 w 122"/>
              <a:gd name="T43" fmla="*/ 115 h 122"/>
              <a:gd name="T44" fmla="*/ 44 w 122"/>
              <a:gd name="T45" fmla="*/ 120 h 122"/>
              <a:gd name="T46" fmla="*/ 56 w 122"/>
              <a:gd name="T47" fmla="*/ 122 h 122"/>
              <a:gd name="T48" fmla="*/ 67 w 122"/>
              <a:gd name="T49" fmla="*/ 122 h 122"/>
              <a:gd name="T50" fmla="*/ 79 w 122"/>
              <a:gd name="T51" fmla="*/ 120 h 122"/>
              <a:gd name="T52" fmla="*/ 90 w 122"/>
              <a:gd name="T53" fmla="*/ 115 h 122"/>
              <a:gd name="T54" fmla="*/ 100 w 122"/>
              <a:gd name="T55" fmla="*/ 108 h 122"/>
              <a:gd name="T56" fmla="*/ 108 w 122"/>
              <a:gd name="T57" fmla="*/ 99 h 122"/>
              <a:gd name="T58" fmla="*/ 115 w 122"/>
              <a:gd name="T59" fmla="*/ 89 h 122"/>
              <a:gd name="T60" fmla="*/ 120 w 122"/>
              <a:gd name="T61" fmla="*/ 79 h 122"/>
              <a:gd name="T62" fmla="*/ 122 w 122"/>
              <a:gd name="T63" fmla="*/ 67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22" h="122">
                <a:moveTo>
                  <a:pt x="122" y="61"/>
                </a:moveTo>
                <a:lnTo>
                  <a:pt x="122" y="55"/>
                </a:lnTo>
                <a:lnTo>
                  <a:pt x="121" y="48"/>
                </a:lnTo>
                <a:lnTo>
                  <a:pt x="120" y="43"/>
                </a:lnTo>
                <a:lnTo>
                  <a:pt x="118" y="38"/>
                </a:lnTo>
                <a:lnTo>
                  <a:pt x="115" y="32"/>
                </a:lnTo>
                <a:lnTo>
                  <a:pt x="113" y="28"/>
                </a:lnTo>
                <a:lnTo>
                  <a:pt x="108" y="22"/>
                </a:lnTo>
                <a:lnTo>
                  <a:pt x="104" y="18"/>
                </a:lnTo>
                <a:lnTo>
                  <a:pt x="100" y="14"/>
                </a:lnTo>
                <a:lnTo>
                  <a:pt x="95" y="11"/>
                </a:lnTo>
                <a:lnTo>
                  <a:pt x="90" y="7"/>
                </a:lnTo>
                <a:lnTo>
                  <a:pt x="85" y="4"/>
                </a:lnTo>
                <a:lnTo>
                  <a:pt x="79" y="3"/>
                </a:lnTo>
                <a:lnTo>
                  <a:pt x="74" y="1"/>
                </a:lnTo>
                <a:lnTo>
                  <a:pt x="67" y="1"/>
                </a:lnTo>
                <a:lnTo>
                  <a:pt x="62" y="0"/>
                </a:lnTo>
                <a:lnTo>
                  <a:pt x="56" y="1"/>
                </a:lnTo>
                <a:lnTo>
                  <a:pt x="49" y="1"/>
                </a:lnTo>
                <a:lnTo>
                  <a:pt x="44" y="3"/>
                </a:lnTo>
                <a:lnTo>
                  <a:pt x="38" y="4"/>
                </a:lnTo>
                <a:lnTo>
                  <a:pt x="33" y="7"/>
                </a:lnTo>
                <a:lnTo>
                  <a:pt x="27" y="11"/>
                </a:lnTo>
                <a:lnTo>
                  <a:pt x="23" y="14"/>
                </a:lnTo>
                <a:lnTo>
                  <a:pt x="19" y="18"/>
                </a:lnTo>
                <a:lnTo>
                  <a:pt x="14" y="22"/>
                </a:lnTo>
                <a:lnTo>
                  <a:pt x="10" y="28"/>
                </a:lnTo>
                <a:lnTo>
                  <a:pt x="8" y="32"/>
                </a:lnTo>
                <a:lnTo>
                  <a:pt x="5" y="38"/>
                </a:lnTo>
                <a:lnTo>
                  <a:pt x="3" y="43"/>
                </a:lnTo>
                <a:lnTo>
                  <a:pt x="2" y="48"/>
                </a:lnTo>
                <a:lnTo>
                  <a:pt x="0" y="55"/>
                </a:lnTo>
                <a:lnTo>
                  <a:pt x="0" y="61"/>
                </a:lnTo>
                <a:lnTo>
                  <a:pt x="0" y="67"/>
                </a:lnTo>
                <a:lnTo>
                  <a:pt x="2" y="73"/>
                </a:lnTo>
                <a:lnTo>
                  <a:pt x="3" y="79"/>
                </a:lnTo>
                <a:lnTo>
                  <a:pt x="5" y="84"/>
                </a:lnTo>
                <a:lnTo>
                  <a:pt x="8" y="89"/>
                </a:lnTo>
                <a:lnTo>
                  <a:pt x="10" y="95"/>
                </a:lnTo>
                <a:lnTo>
                  <a:pt x="14" y="99"/>
                </a:lnTo>
                <a:lnTo>
                  <a:pt x="19" y="103"/>
                </a:lnTo>
                <a:lnTo>
                  <a:pt x="23" y="108"/>
                </a:lnTo>
                <a:lnTo>
                  <a:pt x="27" y="112"/>
                </a:lnTo>
                <a:lnTo>
                  <a:pt x="33" y="115"/>
                </a:lnTo>
                <a:lnTo>
                  <a:pt x="38" y="118"/>
                </a:lnTo>
                <a:lnTo>
                  <a:pt x="44" y="120"/>
                </a:lnTo>
                <a:lnTo>
                  <a:pt x="49" y="121"/>
                </a:lnTo>
                <a:lnTo>
                  <a:pt x="56" y="122"/>
                </a:lnTo>
                <a:lnTo>
                  <a:pt x="62" y="122"/>
                </a:lnTo>
                <a:lnTo>
                  <a:pt x="67" y="122"/>
                </a:lnTo>
                <a:lnTo>
                  <a:pt x="74" y="121"/>
                </a:lnTo>
                <a:lnTo>
                  <a:pt x="79" y="120"/>
                </a:lnTo>
                <a:lnTo>
                  <a:pt x="85" y="118"/>
                </a:lnTo>
                <a:lnTo>
                  <a:pt x="90" y="115"/>
                </a:lnTo>
                <a:lnTo>
                  <a:pt x="95" y="112"/>
                </a:lnTo>
                <a:lnTo>
                  <a:pt x="100" y="108"/>
                </a:lnTo>
                <a:lnTo>
                  <a:pt x="104" y="103"/>
                </a:lnTo>
                <a:lnTo>
                  <a:pt x="108" y="99"/>
                </a:lnTo>
                <a:lnTo>
                  <a:pt x="113" y="95"/>
                </a:lnTo>
                <a:lnTo>
                  <a:pt x="115" y="89"/>
                </a:lnTo>
                <a:lnTo>
                  <a:pt x="118" y="84"/>
                </a:lnTo>
                <a:lnTo>
                  <a:pt x="120" y="79"/>
                </a:lnTo>
                <a:lnTo>
                  <a:pt x="121" y="73"/>
                </a:lnTo>
                <a:lnTo>
                  <a:pt x="122" y="67"/>
                </a:lnTo>
                <a:lnTo>
                  <a:pt x="122" y="61"/>
                </a:lnTo>
                <a:close/>
              </a:path>
            </a:pathLst>
          </a:custGeom>
          <a:solidFill>
            <a:schemeClr val="accent1"/>
          </a:solidFill>
          <a:ln>
            <a:noFill/>
          </a:ln>
        </p:spPr>
        <p:txBody>
          <a:bodyPr vert="horz" wrap="square" lIns="243792" tIns="121896" rIns="243792" bIns="121896" numCol="1" anchor="t" anchorCtr="0" compatLnSpc="1">
            <a:prstTxWarp prst="textNoShape">
              <a:avLst/>
            </a:prstTxWarp>
          </a:bodyPr>
          <a:lstStyle/>
          <a:p>
            <a:endParaRPr lang="ru-RU" sz="2400"/>
          </a:p>
        </p:txBody>
      </p:sp>
      <p:sp>
        <p:nvSpPr>
          <p:cNvPr id="120" name="Freeform 123"/>
          <p:cNvSpPr>
            <a:spLocks/>
          </p:cNvSpPr>
          <p:nvPr/>
        </p:nvSpPr>
        <p:spPr bwMode="auto">
          <a:xfrm>
            <a:off x="4207110" y="1992733"/>
            <a:ext cx="84650" cy="84650"/>
          </a:xfrm>
          <a:custGeom>
            <a:avLst/>
            <a:gdLst>
              <a:gd name="T0" fmla="*/ 31 w 61"/>
              <a:gd name="T1" fmla="*/ 60 h 60"/>
              <a:gd name="T2" fmla="*/ 36 w 61"/>
              <a:gd name="T3" fmla="*/ 59 h 60"/>
              <a:gd name="T4" fmla="*/ 43 w 61"/>
              <a:gd name="T5" fmla="*/ 58 h 60"/>
              <a:gd name="T6" fmla="*/ 47 w 61"/>
              <a:gd name="T7" fmla="*/ 55 h 60"/>
              <a:gd name="T8" fmla="*/ 52 w 61"/>
              <a:gd name="T9" fmla="*/ 51 h 60"/>
              <a:gd name="T10" fmla="*/ 55 w 61"/>
              <a:gd name="T11" fmla="*/ 46 h 60"/>
              <a:gd name="T12" fmla="*/ 59 w 61"/>
              <a:gd name="T13" fmla="*/ 42 h 60"/>
              <a:gd name="T14" fmla="*/ 60 w 61"/>
              <a:gd name="T15" fmla="*/ 35 h 60"/>
              <a:gd name="T16" fmla="*/ 61 w 61"/>
              <a:gd name="T17" fmla="*/ 30 h 60"/>
              <a:gd name="T18" fmla="*/ 60 w 61"/>
              <a:gd name="T19" fmla="*/ 23 h 60"/>
              <a:gd name="T20" fmla="*/ 59 w 61"/>
              <a:gd name="T21" fmla="*/ 18 h 60"/>
              <a:gd name="T22" fmla="*/ 55 w 61"/>
              <a:gd name="T23" fmla="*/ 12 h 60"/>
              <a:gd name="T24" fmla="*/ 52 w 61"/>
              <a:gd name="T25" fmla="*/ 8 h 60"/>
              <a:gd name="T26" fmla="*/ 47 w 61"/>
              <a:gd name="T27" fmla="*/ 4 h 60"/>
              <a:gd name="T28" fmla="*/ 43 w 61"/>
              <a:gd name="T29" fmla="*/ 2 h 60"/>
              <a:gd name="T30" fmla="*/ 36 w 61"/>
              <a:gd name="T31" fmla="*/ 0 h 60"/>
              <a:gd name="T32" fmla="*/ 31 w 61"/>
              <a:gd name="T33" fmla="*/ 0 h 60"/>
              <a:gd name="T34" fmla="*/ 24 w 61"/>
              <a:gd name="T35" fmla="*/ 0 h 60"/>
              <a:gd name="T36" fmla="*/ 19 w 61"/>
              <a:gd name="T37" fmla="*/ 2 h 60"/>
              <a:gd name="T38" fmla="*/ 13 w 61"/>
              <a:gd name="T39" fmla="*/ 4 h 60"/>
              <a:gd name="T40" fmla="*/ 9 w 61"/>
              <a:gd name="T41" fmla="*/ 8 h 60"/>
              <a:gd name="T42" fmla="*/ 5 w 61"/>
              <a:gd name="T43" fmla="*/ 12 h 60"/>
              <a:gd name="T44" fmla="*/ 3 w 61"/>
              <a:gd name="T45" fmla="*/ 18 h 60"/>
              <a:gd name="T46" fmla="*/ 0 w 61"/>
              <a:gd name="T47" fmla="*/ 23 h 60"/>
              <a:gd name="T48" fmla="*/ 0 w 61"/>
              <a:gd name="T49" fmla="*/ 30 h 60"/>
              <a:gd name="T50" fmla="*/ 0 w 61"/>
              <a:gd name="T51" fmla="*/ 35 h 60"/>
              <a:gd name="T52" fmla="*/ 3 w 61"/>
              <a:gd name="T53" fmla="*/ 42 h 60"/>
              <a:gd name="T54" fmla="*/ 5 w 61"/>
              <a:gd name="T55" fmla="*/ 46 h 60"/>
              <a:gd name="T56" fmla="*/ 9 w 61"/>
              <a:gd name="T57" fmla="*/ 51 h 60"/>
              <a:gd name="T58" fmla="*/ 13 w 61"/>
              <a:gd name="T59" fmla="*/ 55 h 60"/>
              <a:gd name="T60" fmla="*/ 19 w 61"/>
              <a:gd name="T61" fmla="*/ 58 h 60"/>
              <a:gd name="T62" fmla="*/ 24 w 61"/>
              <a:gd name="T63" fmla="*/ 59 h 60"/>
              <a:gd name="T64" fmla="*/ 31 w 61"/>
              <a:gd name="T65" fmla="*/ 60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61" h="60">
                <a:moveTo>
                  <a:pt x="31" y="60"/>
                </a:moveTo>
                <a:lnTo>
                  <a:pt x="36" y="59"/>
                </a:lnTo>
                <a:lnTo>
                  <a:pt x="43" y="58"/>
                </a:lnTo>
                <a:lnTo>
                  <a:pt x="47" y="55"/>
                </a:lnTo>
                <a:lnTo>
                  <a:pt x="52" y="51"/>
                </a:lnTo>
                <a:lnTo>
                  <a:pt x="55" y="46"/>
                </a:lnTo>
                <a:lnTo>
                  <a:pt x="59" y="42"/>
                </a:lnTo>
                <a:lnTo>
                  <a:pt x="60" y="35"/>
                </a:lnTo>
                <a:lnTo>
                  <a:pt x="61" y="30"/>
                </a:lnTo>
                <a:lnTo>
                  <a:pt x="60" y="23"/>
                </a:lnTo>
                <a:lnTo>
                  <a:pt x="59" y="18"/>
                </a:lnTo>
                <a:lnTo>
                  <a:pt x="55" y="12"/>
                </a:lnTo>
                <a:lnTo>
                  <a:pt x="52" y="8"/>
                </a:lnTo>
                <a:lnTo>
                  <a:pt x="47" y="4"/>
                </a:lnTo>
                <a:lnTo>
                  <a:pt x="43" y="2"/>
                </a:lnTo>
                <a:lnTo>
                  <a:pt x="36" y="0"/>
                </a:lnTo>
                <a:lnTo>
                  <a:pt x="31" y="0"/>
                </a:lnTo>
                <a:lnTo>
                  <a:pt x="24" y="0"/>
                </a:lnTo>
                <a:lnTo>
                  <a:pt x="19" y="2"/>
                </a:lnTo>
                <a:lnTo>
                  <a:pt x="13" y="4"/>
                </a:lnTo>
                <a:lnTo>
                  <a:pt x="9" y="8"/>
                </a:lnTo>
                <a:lnTo>
                  <a:pt x="5" y="12"/>
                </a:lnTo>
                <a:lnTo>
                  <a:pt x="3" y="18"/>
                </a:lnTo>
                <a:lnTo>
                  <a:pt x="0" y="23"/>
                </a:lnTo>
                <a:lnTo>
                  <a:pt x="0" y="30"/>
                </a:lnTo>
                <a:lnTo>
                  <a:pt x="0" y="35"/>
                </a:lnTo>
                <a:lnTo>
                  <a:pt x="3" y="42"/>
                </a:lnTo>
                <a:lnTo>
                  <a:pt x="5" y="46"/>
                </a:lnTo>
                <a:lnTo>
                  <a:pt x="9" y="51"/>
                </a:lnTo>
                <a:lnTo>
                  <a:pt x="13" y="55"/>
                </a:lnTo>
                <a:lnTo>
                  <a:pt x="19" y="58"/>
                </a:lnTo>
                <a:lnTo>
                  <a:pt x="24" y="59"/>
                </a:lnTo>
                <a:lnTo>
                  <a:pt x="31" y="60"/>
                </a:lnTo>
                <a:close/>
              </a:path>
            </a:pathLst>
          </a:custGeom>
          <a:solidFill>
            <a:schemeClr val="accent1"/>
          </a:solidFill>
          <a:ln>
            <a:noFill/>
          </a:ln>
        </p:spPr>
        <p:txBody>
          <a:bodyPr vert="horz" wrap="square" lIns="243792" tIns="121896" rIns="243792" bIns="121896" numCol="1" anchor="t" anchorCtr="0" compatLnSpc="1">
            <a:prstTxWarp prst="textNoShape">
              <a:avLst/>
            </a:prstTxWarp>
          </a:bodyPr>
          <a:lstStyle/>
          <a:p>
            <a:endParaRPr lang="ru-RU" sz="2400"/>
          </a:p>
        </p:txBody>
      </p:sp>
      <p:sp>
        <p:nvSpPr>
          <p:cNvPr id="121" name="Freeform 124"/>
          <p:cNvSpPr>
            <a:spLocks/>
          </p:cNvSpPr>
          <p:nvPr/>
        </p:nvSpPr>
        <p:spPr bwMode="auto">
          <a:xfrm>
            <a:off x="3673815" y="1941943"/>
            <a:ext cx="186230" cy="186230"/>
          </a:xfrm>
          <a:custGeom>
            <a:avLst/>
            <a:gdLst>
              <a:gd name="T0" fmla="*/ 61 w 134"/>
              <a:gd name="T1" fmla="*/ 0 h 134"/>
              <a:gd name="T2" fmla="*/ 48 w 134"/>
              <a:gd name="T3" fmla="*/ 2 h 134"/>
              <a:gd name="T4" fmla="*/ 36 w 134"/>
              <a:gd name="T5" fmla="*/ 7 h 134"/>
              <a:gd name="T6" fmla="*/ 25 w 134"/>
              <a:gd name="T7" fmla="*/ 15 h 134"/>
              <a:gd name="T8" fmla="*/ 16 w 134"/>
              <a:gd name="T9" fmla="*/ 25 h 134"/>
              <a:gd name="T10" fmla="*/ 8 w 134"/>
              <a:gd name="T11" fmla="*/ 35 h 134"/>
              <a:gd name="T12" fmla="*/ 4 w 134"/>
              <a:gd name="T13" fmla="*/ 47 h 134"/>
              <a:gd name="T14" fmla="*/ 0 w 134"/>
              <a:gd name="T15" fmla="*/ 59 h 134"/>
              <a:gd name="T16" fmla="*/ 0 w 134"/>
              <a:gd name="T17" fmla="*/ 73 h 134"/>
              <a:gd name="T18" fmla="*/ 4 w 134"/>
              <a:gd name="T19" fmla="*/ 86 h 134"/>
              <a:gd name="T20" fmla="*/ 8 w 134"/>
              <a:gd name="T21" fmla="*/ 98 h 134"/>
              <a:gd name="T22" fmla="*/ 16 w 134"/>
              <a:gd name="T23" fmla="*/ 109 h 134"/>
              <a:gd name="T24" fmla="*/ 25 w 134"/>
              <a:gd name="T25" fmla="*/ 119 h 134"/>
              <a:gd name="T26" fmla="*/ 36 w 134"/>
              <a:gd name="T27" fmla="*/ 126 h 134"/>
              <a:gd name="T28" fmla="*/ 48 w 134"/>
              <a:gd name="T29" fmla="*/ 130 h 134"/>
              <a:gd name="T30" fmla="*/ 61 w 134"/>
              <a:gd name="T31" fmla="*/ 134 h 134"/>
              <a:gd name="T32" fmla="*/ 74 w 134"/>
              <a:gd name="T33" fmla="*/ 134 h 134"/>
              <a:gd name="T34" fmla="*/ 87 w 134"/>
              <a:gd name="T35" fmla="*/ 130 h 134"/>
              <a:gd name="T36" fmla="*/ 99 w 134"/>
              <a:gd name="T37" fmla="*/ 126 h 134"/>
              <a:gd name="T38" fmla="*/ 109 w 134"/>
              <a:gd name="T39" fmla="*/ 119 h 134"/>
              <a:gd name="T40" fmla="*/ 119 w 134"/>
              <a:gd name="T41" fmla="*/ 109 h 134"/>
              <a:gd name="T42" fmla="*/ 127 w 134"/>
              <a:gd name="T43" fmla="*/ 98 h 134"/>
              <a:gd name="T44" fmla="*/ 132 w 134"/>
              <a:gd name="T45" fmla="*/ 86 h 134"/>
              <a:gd name="T46" fmla="*/ 134 w 134"/>
              <a:gd name="T47" fmla="*/ 73 h 134"/>
              <a:gd name="T48" fmla="*/ 134 w 134"/>
              <a:gd name="T49" fmla="*/ 59 h 134"/>
              <a:gd name="T50" fmla="*/ 132 w 134"/>
              <a:gd name="T51" fmla="*/ 47 h 134"/>
              <a:gd name="T52" fmla="*/ 127 w 134"/>
              <a:gd name="T53" fmla="*/ 35 h 134"/>
              <a:gd name="T54" fmla="*/ 119 w 134"/>
              <a:gd name="T55" fmla="*/ 25 h 134"/>
              <a:gd name="T56" fmla="*/ 109 w 134"/>
              <a:gd name="T57" fmla="*/ 15 h 134"/>
              <a:gd name="T58" fmla="*/ 99 w 134"/>
              <a:gd name="T59" fmla="*/ 7 h 134"/>
              <a:gd name="T60" fmla="*/ 87 w 134"/>
              <a:gd name="T61" fmla="*/ 2 h 134"/>
              <a:gd name="T62" fmla="*/ 74 w 134"/>
              <a:gd name="T63" fmla="*/ 0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34" h="134">
                <a:moveTo>
                  <a:pt x="67" y="0"/>
                </a:moveTo>
                <a:lnTo>
                  <a:pt x="61" y="0"/>
                </a:lnTo>
                <a:lnTo>
                  <a:pt x="54" y="1"/>
                </a:lnTo>
                <a:lnTo>
                  <a:pt x="48" y="2"/>
                </a:lnTo>
                <a:lnTo>
                  <a:pt x="41" y="4"/>
                </a:lnTo>
                <a:lnTo>
                  <a:pt x="36" y="7"/>
                </a:lnTo>
                <a:lnTo>
                  <a:pt x="31" y="11"/>
                </a:lnTo>
                <a:lnTo>
                  <a:pt x="25" y="15"/>
                </a:lnTo>
                <a:lnTo>
                  <a:pt x="20" y="19"/>
                </a:lnTo>
                <a:lnTo>
                  <a:pt x="16" y="25"/>
                </a:lnTo>
                <a:lnTo>
                  <a:pt x="11" y="29"/>
                </a:lnTo>
                <a:lnTo>
                  <a:pt x="8" y="35"/>
                </a:lnTo>
                <a:lnTo>
                  <a:pt x="6" y="41"/>
                </a:lnTo>
                <a:lnTo>
                  <a:pt x="4" y="47"/>
                </a:lnTo>
                <a:lnTo>
                  <a:pt x="1" y="53"/>
                </a:lnTo>
                <a:lnTo>
                  <a:pt x="0" y="59"/>
                </a:lnTo>
                <a:lnTo>
                  <a:pt x="0" y="67"/>
                </a:lnTo>
                <a:lnTo>
                  <a:pt x="0" y="73"/>
                </a:lnTo>
                <a:lnTo>
                  <a:pt x="1" y="80"/>
                </a:lnTo>
                <a:lnTo>
                  <a:pt x="4" y="86"/>
                </a:lnTo>
                <a:lnTo>
                  <a:pt x="6" y="93"/>
                </a:lnTo>
                <a:lnTo>
                  <a:pt x="8" y="98"/>
                </a:lnTo>
                <a:lnTo>
                  <a:pt x="11" y="103"/>
                </a:lnTo>
                <a:lnTo>
                  <a:pt x="16" y="109"/>
                </a:lnTo>
                <a:lnTo>
                  <a:pt x="20" y="114"/>
                </a:lnTo>
                <a:lnTo>
                  <a:pt x="25" y="119"/>
                </a:lnTo>
                <a:lnTo>
                  <a:pt x="31" y="123"/>
                </a:lnTo>
                <a:lnTo>
                  <a:pt x="36" y="126"/>
                </a:lnTo>
                <a:lnTo>
                  <a:pt x="41" y="128"/>
                </a:lnTo>
                <a:lnTo>
                  <a:pt x="48" y="130"/>
                </a:lnTo>
                <a:lnTo>
                  <a:pt x="54" y="133"/>
                </a:lnTo>
                <a:lnTo>
                  <a:pt x="61" y="134"/>
                </a:lnTo>
                <a:lnTo>
                  <a:pt x="67" y="134"/>
                </a:lnTo>
                <a:lnTo>
                  <a:pt x="74" y="134"/>
                </a:lnTo>
                <a:lnTo>
                  <a:pt x="81" y="133"/>
                </a:lnTo>
                <a:lnTo>
                  <a:pt x="87" y="130"/>
                </a:lnTo>
                <a:lnTo>
                  <a:pt x="93" y="128"/>
                </a:lnTo>
                <a:lnTo>
                  <a:pt x="99" y="126"/>
                </a:lnTo>
                <a:lnTo>
                  <a:pt x="104" y="123"/>
                </a:lnTo>
                <a:lnTo>
                  <a:pt x="109" y="119"/>
                </a:lnTo>
                <a:lnTo>
                  <a:pt x="115" y="114"/>
                </a:lnTo>
                <a:lnTo>
                  <a:pt x="119" y="109"/>
                </a:lnTo>
                <a:lnTo>
                  <a:pt x="124" y="103"/>
                </a:lnTo>
                <a:lnTo>
                  <a:pt x="127" y="98"/>
                </a:lnTo>
                <a:lnTo>
                  <a:pt x="130" y="93"/>
                </a:lnTo>
                <a:lnTo>
                  <a:pt x="132" y="86"/>
                </a:lnTo>
                <a:lnTo>
                  <a:pt x="133" y="80"/>
                </a:lnTo>
                <a:lnTo>
                  <a:pt x="134" y="73"/>
                </a:lnTo>
                <a:lnTo>
                  <a:pt x="134" y="67"/>
                </a:lnTo>
                <a:lnTo>
                  <a:pt x="134" y="59"/>
                </a:lnTo>
                <a:lnTo>
                  <a:pt x="133" y="53"/>
                </a:lnTo>
                <a:lnTo>
                  <a:pt x="132" y="47"/>
                </a:lnTo>
                <a:lnTo>
                  <a:pt x="130" y="41"/>
                </a:lnTo>
                <a:lnTo>
                  <a:pt x="127" y="35"/>
                </a:lnTo>
                <a:lnTo>
                  <a:pt x="124" y="29"/>
                </a:lnTo>
                <a:lnTo>
                  <a:pt x="119" y="25"/>
                </a:lnTo>
                <a:lnTo>
                  <a:pt x="115" y="19"/>
                </a:lnTo>
                <a:lnTo>
                  <a:pt x="109" y="15"/>
                </a:lnTo>
                <a:lnTo>
                  <a:pt x="104" y="11"/>
                </a:lnTo>
                <a:lnTo>
                  <a:pt x="99" y="7"/>
                </a:lnTo>
                <a:lnTo>
                  <a:pt x="93" y="4"/>
                </a:lnTo>
                <a:lnTo>
                  <a:pt x="87" y="2"/>
                </a:lnTo>
                <a:lnTo>
                  <a:pt x="81" y="1"/>
                </a:lnTo>
                <a:lnTo>
                  <a:pt x="74" y="0"/>
                </a:lnTo>
                <a:lnTo>
                  <a:pt x="67" y="0"/>
                </a:lnTo>
                <a:close/>
              </a:path>
            </a:pathLst>
          </a:custGeom>
          <a:solidFill>
            <a:schemeClr val="accent1"/>
          </a:solidFill>
          <a:ln>
            <a:noFill/>
          </a:ln>
        </p:spPr>
        <p:txBody>
          <a:bodyPr vert="horz" wrap="square" lIns="243792" tIns="121896" rIns="243792" bIns="121896" numCol="1" anchor="t" anchorCtr="0" compatLnSpc="1">
            <a:prstTxWarp prst="textNoShape">
              <a:avLst/>
            </a:prstTxWarp>
          </a:bodyPr>
          <a:lstStyle/>
          <a:p>
            <a:endParaRPr lang="ru-RU" sz="2400"/>
          </a:p>
        </p:txBody>
      </p:sp>
      <p:sp>
        <p:nvSpPr>
          <p:cNvPr id="122" name="Freeform 125"/>
          <p:cNvSpPr>
            <a:spLocks/>
          </p:cNvSpPr>
          <p:nvPr/>
        </p:nvSpPr>
        <p:spPr bwMode="auto">
          <a:xfrm>
            <a:off x="4300226" y="2225522"/>
            <a:ext cx="101580" cy="101580"/>
          </a:xfrm>
          <a:custGeom>
            <a:avLst/>
            <a:gdLst>
              <a:gd name="T0" fmla="*/ 62 w 73"/>
              <a:gd name="T1" fmla="*/ 10 h 72"/>
              <a:gd name="T2" fmla="*/ 57 w 73"/>
              <a:gd name="T3" fmla="*/ 5 h 72"/>
              <a:gd name="T4" fmla="*/ 51 w 73"/>
              <a:gd name="T5" fmla="*/ 2 h 72"/>
              <a:gd name="T6" fmla="*/ 44 w 73"/>
              <a:gd name="T7" fmla="*/ 0 h 72"/>
              <a:gd name="T8" fmla="*/ 36 w 73"/>
              <a:gd name="T9" fmla="*/ 0 h 72"/>
              <a:gd name="T10" fmla="*/ 30 w 73"/>
              <a:gd name="T11" fmla="*/ 0 h 72"/>
              <a:gd name="T12" fmla="*/ 22 w 73"/>
              <a:gd name="T13" fmla="*/ 2 h 72"/>
              <a:gd name="T14" fmla="*/ 17 w 73"/>
              <a:gd name="T15" fmla="*/ 5 h 72"/>
              <a:gd name="T16" fmla="*/ 11 w 73"/>
              <a:gd name="T17" fmla="*/ 10 h 72"/>
              <a:gd name="T18" fmla="*/ 6 w 73"/>
              <a:gd name="T19" fmla="*/ 16 h 72"/>
              <a:gd name="T20" fmla="*/ 3 w 73"/>
              <a:gd name="T21" fmla="*/ 22 h 72"/>
              <a:gd name="T22" fmla="*/ 0 w 73"/>
              <a:gd name="T23" fmla="*/ 29 h 72"/>
              <a:gd name="T24" fmla="*/ 0 w 73"/>
              <a:gd name="T25" fmla="*/ 36 h 72"/>
              <a:gd name="T26" fmla="*/ 0 w 73"/>
              <a:gd name="T27" fmla="*/ 43 h 72"/>
              <a:gd name="T28" fmla="*/ 3 w 73"/>
              <a:gd name="T29" fmla="*/ 50 h 72"/>
              <a:gd name="T30" fmla="*/ 6 w 73"/>
              <a:gd name="T31" fmla="*/ 56 h 72"/>
              <a:gd name="T32" fmla="*/ 11 w 73"/>
              <a:gd name="T33" fmla="*/ 62 h 72"/>
              <a:gd name="T34" fmla="*/ 17 w 73"/>
              <a:gd name="T35" fmla="*/ 67 h 72"/>
              <a:gd name="T36" fmla="*/ 22 w 73"/>
              <a:gd name="T37" fmla="*/ 70 h 72"/>
              <a:gd name="T38" fmla="*/ 30 w 73"/>
              <a:gd name="T39" fmla="*/ 72 h 72"/>
              <a:gd name="T40" fmla="*/ 36 w 73"/>
              <a:gd name="T41" fmla="*/ 72 h 72"/>
              <a:gd name="T42" fmla="*/ 44 w 73"/>
              <a:gd name="T43" fmla="*/ 72 h 72"/>
              <a:gd name="T44" fmla="*/ 51 w 73"/>
              <a:gd name="T45" fmla="*/ 70 h 72"/>
              <a:gd name="T46" fmla="*/ 57 w 73"/>
              <a:gd name="T47" fmla="*/ 67 h 72"/>
              <a:gd name="T48" fmla="*/ 62 w 73"/>
              <a:gd name="T49" fmla="*/ 62 h 72"/>
              <a:gd name="T50" fmla="*/ 67 w 73"/>
              <a:gd name="T51" fmla="*/ 56 h 72"/>
              <a:gd name="T52" fmla="*/ 71 w 73"/>
              <a:gd name="T53" fmla="*/ 50 h 72"/>
              <a:gd name="T54" fmla="*/ 73 w 73"/>
              <a:gd name="T55" fmla="*/ 43 h 72"/>
              <a:gd name="T56" fmla="*/ 73 w 73"/>
              <a:gd name="T57" fmla="*/ 36 h 72"/>
              <a:gd name="T58" fmla="*/ 73 w 73"/>
              <a:gd name="T59" fmla="*/ 29 h 72"/>
              <a:gd name="T60" fmla="*/ 71 w 73"/>
              <a:gd name="T61" fmla="*/ 22 h 72"/>
              <a:gd name="T62" fmla="*/ 67 w 73"/>
              <a:gd name="T63" fmla="*/ 16 h 72"/>
              <a:gd name="T64" fmla="*/ 62 w 73"/>
              <a:gd name="T65" fmla="*/ 10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73" h="72">
                <a:moveTo>
                  <a:pt x="62" y="10"/>
                </a:moveTo>
                <a:lnTo>
                  <a:pt x="57" y="5"/>
                </a:lnTo>
                <a:lnTo>
                  <a:pt x="51" y="2"/>
                </a:lnTo>
                <a:lnTo>
                  <a:pt x="44" y="0"/>
                </a:lnTo>
                <a:lnTo>
                  <a:pt x="36" y="0"/>
                </a:lnTo>
                <a:lnTo>
                  <a:pt x="30" y="0"/>
                </a:lnTo>
                <a:lnTo>
                  <a:pt x="22" y="2"/>
                </a:lnTo>
                <a:lnTo>
                  <a:pt x="17" y="5"/>
                </a:lnTo>
                <a:lnTo>
                  <a:pt x="11" y="10"/>
                </a:lnTo>
                <a:lnTo>
                  <a:pt x="6" y="16"/>
                </a:lnTo>
                <a:lnTo>
                  <a:pt x="3" y="22"/>
                </a:lnTo>
                <a:lnTo>
                  <a:pt x="0" y="29"/>
                </a:lnTo>
                <a:lnTo>
                  <a:pt x="0" y="36"/>
                </a:lnTo>
                <a:lnTo>
                  <a:pt x="0" y="43"/>
                </a:lnTo>
                <a:lnTo>
                  <a:pt x="3" y="50"/>
                </a:lnTo>
                <a:lnTo>
                  <a:pt x="6" y="56"/>
                </a:lnTo>
                <a:lnTo>
                  <a:pt x="11" y="62"/>
                </a:lnTo>
                <a:lnTo>
                  <a:pt x="17" y="67"/>
                </a:lnTo>
                <a:lnTo>
                  <a:pt x="22" y="70"/>
                </a:lnTo>
                <a:lnTo>
                  <a:pt x="30" y="72"/>
                </a:lnTo>
                <a:lnTo>
                  <a:pt x="36" y="72"/>
                </a:lnTo>
                <a:lnTo>
                  <a:pt x="44" y="72"/>
                </a:lnTo>
                <a:lnTo>
                  <a:pt x="51" y="70"/>
                </a:lnTo>
                <a:lnTo>
                  <a:pt x="57" y="67"/>
                </a:lnTo>
                <a:lnTo>
                  <a:pt x="62" y="62"/>
                </a:lnTo>
                <a:lnTo>
                  <a:pt x="67" y="56"/>
                </a:lnTo>
                <a:lnTo>
                  <a:pt x="71" y="50"/>
                </a:lnTo>
                <a:lnTo>
                  <a:pt x="73" y="43"/>
                </a:lnTo>
                <a:lnTo>
                  <a:pt x="73" y="36"/>
                </a:lnTo>
                <a:lnTo>
                  <a:pt x="73" y="29"/>
                </a:lnTo>
                <a:lnTo>
                  <a:pt x="71" y="22"/>
                </a:lnTo>
                <a:lnTo>
                  <a:pt x="67" y="16"/>
                </a:lnTo>
                <a:lnTo>
                  <a:pt x="62" y="10"/>
                </a:lnTo>
                <a:close/>
              </a:path>
            </a:pathLst>
          </a:custGeom>
          <a:solidFill>
            <a:schemeClr val="accent1"/>
          </a:solidFill>
          <a:ln>
            <a:noFill/>
          </a:ln>
        </p:spPr>
        <p:txBody>
          <a:bodyPr vert="horz" wrap="square" lIns="243792" tIns="121896" rIns="243792" bIns="121896" numCol="1" anchor="t" anchorCtr="0" compatLnSpc="1">
            <a:prstTxWarp prst="textNoShape">
              <a:avLst/>
            </a:prstTxWarp>
          </a:bodyPr>
          <a:lstStyle/>
          <a:p>
            <a:endParaRPr lang="ru-RU" sz="2400"/>
          </a:p>
        </p:txBody>
      </p:sp>
      <p:sp>
        <p:nvSpPr>
          <p:cNvPr id="123" name="Freeform 126"/>
          <p:cNvSpPr>
            <a:spLocks/>
          </p:cNvSpPr>
          <p:nvPr/>
        </p:nvSpPr>
        <p:spPr bwMode="auto">
          <a:xfrm>
            <a:off x="4185949" y="2454078"/>
            <a:ext cx="122744" cy="122744"/>
          </a:xfrm>
          <a:custGeom>
            <a:avLst/>
            <a:gdLst>
              <a:gd name="T0" fmla="*/ 44 w 86"/>
              <a:gd name="T1" fmla="*/ 0 h 85"/>
              <a:gd name="T2" fmla="*/ 35 w 86"/>
              <a:gd name="T3" fmla="*/ 1 h 85"/>
              <a:gd name="T4" fmla="*/ 27 w 86"/>
              <a:gd name="T5" fmla="*/ 3 h 85"/>
              <a:gd name="T6" fmla="*/ 20 w 86"/>
              <a:gd name="T7" fmla="*/ 7 h 85"/>
              <a:gd name="T8" fmla="*/ 13 w 86"/>
              <a:gd name="T9" fmla="*/ 13 h 85"/>
              <a:gd name="T10" fmla="*/ 8 w 86"/>
              <a:gd name="T11" fmla="*/ 19 h 85"/>
              <a:gd name="T12" fmla="*/ 4 w 86"/>
              <a:gd name="T13" fmla="*/ 26 h 85"/>
              <a:gd name="T14" fmla="*/ 2 w 86"/>
              <a:gd name="T15" fmla="*/ 34 h 85"/>
              <a:gd name="T16" fmla="*/ 0 w 86"/>
              <a:gd name="T17" fmla="*/ 43 h 85"/>
              <a:gd name="T18" fmla="*/ 2 w 86"/>
              <a:gd name="T19" fmla="*/ 51 h 85"/>
              <a:gd name="T20" fmla="*/ 4 w 86"/>
              <a:gd name="T21" fmla="*/ 59 h 85"/>
              <a:gd name="T22" fmla="*/ 8 w 86"/>
              <a:gd name="T23" fmla="*/ 66 h 85"/>
              <a:gd name="T24" fmla="*/ 13 w 86"/>
              <a:gd name="T25" fmla="*/ 72 h 85"/>
              <a:gd name="T26" fmla="*/ 20 w 86"/>
              <a:gd name="T27" fmla="*/ 78 h 85"/>
              <a:gd name="T28" fmla="*/ 27 w 86"/>
              <a:gd name="T29" fmla="*/ 82 h 85"/>
              <a:gd name="T30" fmla="*/ 35 w 86"/>
              <a:gd name="T31" fmla="*/ 84 h 85"/>
              <a:gd name="T32" fmla="*/ 44 w 86"/>
              <a:gd name="T33" fmla="*/ 85 h 85"/>
              <a:gd name="T34" fmla="*/ 52 w 86"/>
              <a:gd name="T35" fmla="*/ 84 h 85"/>
              <a:gd name="T36" fmla="*/ 60 w 86"/>
              <a:gd name="T37" fmla="*/ 82 h 85"/>
              <a:gd name="T38" fmla="*/ 67 w 86"/>
              <a:gd name="T39" fmla="*/ 78 h 85"/>
              <a:gd name="T40" fmla="*/ 74 w 86"/>
              <a:gd name="T41" fmla="*/ 72 h 85"/>
              <a:gd name="T42" fmla="*/ 79 w 86"/>
              <a:gd name="T43" fmla="*/ 66 h 85"/>
              <a:gd name="T44" fmla="*/ 83 w 86"/>
              <a:gd name="T45" fmla="*/ 59 h 85"/>
              <a:gd name="T46" fmla="*/ 86 w 86"/>
              <a:gd name="T47" fmla="*/ 51 h 85"/>
              <a:gd name="T48" fmla="*/ 86 w 86"/>
              <a:gd name="T49" fmla="*/ 43 h 85"/>
              <a:gd name="T50" fmla="*/ 86 w 86"/>
              <a:gd name="T51" fmla="*/ 34 h 85"/>
              <a:gd name="T52" fmla="*/ 83 w 86"/>
              <a:gd name="T53" fmla="*/ 26 h 85"/>
              <a:gd name="T54" fmla="*/ 79 w 86"/>
              <a:gd name="T55" fmla="*/ 19 h 85"/>
              <a:gd name="T56" fmla="*/ 74 w 86"/>
              <a:gd name="T57" fmla="*/ 13 h 85"/>
              <a:gd name="T58" fmla="*/ 67 w 86"/>
              <a:gd name="T59" fmla="*/ 7 h 85"/>
              <a:gd name="T60" fmla="*/ 60 w 86"/>
              <a:gd name="T61" fmla="*/ 3 h 85"/>
              <a:gd name="T62" fmla="*/ 52 w 86"/>
              <a:gd name="T63" fmla="*/ 1 h 85"/>
              <a:gd name="T64" fmla="*/ 44 w 86"/>
              <a:gd name="T65" fmla="*/ 0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86" h="85">
                <a:moveTo>
                  <a:pt x="44" y="0"/>
                </a:moveTo>
                <a:lnTo>
                  <a:pt x="35" y="1"/>
                </a:lnTo>
                <a:lnTo>
                  <a:pt x="27" y="3"/>
                </a:lnTo>
                <a:lnTo>
                  <a:pt x="20" y="7"/>
                </a:lnTo>
                <a:lnTo>
                  <a:pt x="13" y="13"/>
                </a:lnTo>
                <a:lnTo>
                  <a:pt x="8" y="19"/>
                </a:lnTo>
                <a:lnTo>
                  <a:pt x="4" y="26"/>
                </a:lnTo>
                <a:lnTo>
                  <a:pt x="2" y="34"/>
                </a:lnTo>
                <a:lnTo>
                  <a:pt x="0" y="43"/>
                </a:lnTo>
                <a:lnTo>
                  <a:pt x="2" y="51"/>
                </a:lnTo>
                <a:lnTo>
                  <a:pt x="4" y="59"/>
                </a:lnTo>
                <a:lnTo>
                  <a:pt x="8" y="66"/>
                </a:lnTo>
                <a:lnTo>
                  <a:pt x="13" y="72"/>
                </a:lnTo>
                <a:lnTo>
                  <a:pt x="20" y="78"/>
                </a:lnTo>
                <a:lnTo>
                  <a:pt x="27" y="82"/>
                </a:lnTo>
                <a:lnTo>
                  <a:pt x="35" y="84"/>
                </a:lnTo>
                <a:lnTo>
                  <a:pt x="44" y="85"/>
                </a:lnTo>
                <a:lnTo>
                  <a:pt x="52" y="84"/>
                </a:lnTo>
                <a:lnTo>
                  <a:pt x="60" y="82"/>
                </a:lnTo>
                <a:lnTo>
                  <a:pt x="67" y="78"/>
                </a:lnTo>
                <a:lnTo>
                  <a:pt x="74" y="72"/>
                </a:lnTo>
                <a:lnTo>
                  <a:pt x="79" y="66"/>
                </a:lnTo>
                <a:lnTo>
                  <a:pt x="83" y="59"/>
                </a:lnTo>
                <a:lnTo>
                  <a:pt x="86" y="51"/>
                </a:lnTo>
                <a:lnTo>
                  <a:pt x="86" y="43"/>
                </a:lnTo>
                <a:lnTo>
                  <a:pt x="86" y="34"/>
                </a:lnTo>
                <a:lnTo>
                  <a:pt x="83" y="26"/>
                </a:lnTo>
                <a:lnTo>
                  <a:pt x="79" y="19"/>
                </a:lnTo>
                <a:lnTo>
                  <a:pt x="74" y="13"/>
                </a:lnTo>
                <a:lnTo>
                  <a:pt x="67" y="7"/>
                </a:lnTo>
                <a:lnTo>
                  <a:pt x="60" y="3"/>
                </a:lnTo>
                <a:lnTo>
                  <a:pt x="52" y="1"/>
                </a:lnTo>
                <a:lnTo>
                  <a:pt x="44" y="0"/>
                </a:lnTo>
                <a:close/>
              </a:path>
            </a:pathLst>
          </a:custGeom>
          <a:solidFill>
            <a:schemeClr val="accent1"/>
          </a:solidFill>
          <a:ln>
            <a:noFill/>
          </a:ln>
        </p:spPr>
        <p:txBody>
          <a:bodyPr vert="horz" wrap="square" lIns="243792" tIns="121896" rIns="243792" bIns="121896" numCol="1" anchor="t" anchorCtr="0" compatLnSpc="1">
            <a:prstTxWarp prst="textNoShape">
              <a:avLst/>
            </a:prstTxWarp>
          </a:bodyPr>
          <a:lstStyle/>
          <a:p>
            <a:endParaRPr lang="ru-RU" sz="2400"/>
          </a:p>
        </p:txBody>
      </p:sp>
      <p:sp>
        <p:nvSpPr>
          <p:cNvPr id="124" name="Freeform 127"/>
          <p:cNvSpPr>
            <a:spLocks/>
          </p:cNvSpPr>
          <p:nvPr/>
        </p:nvSpPr>
        <p:spPr bwMode="auto">
          <a:xfrm>
            <a:off x="3940464" y="2551424"/>
            <a:ext cx="135440" cy="135440"/>
          </a:xfrm>
          <a:custGeom>
            <a:avLst/>
            <a:gdLst>
              <a:gd name="T0" fmla="*/ 49 w 98"/>
              <a:gd name="T1" fmla="*/ 0 h 97"/>
              <a:gd name="T2" fmla="*/ 39 w 98"/>
              <a:gd name="T3" fmla="*/ 1 h 97"/>
              <a:gd name="T4" fmla="*/ 31 w 98"/>
              <a:gd name="T5" fmla="*/ 3 h 97"/>
              <a:gd name="T6" fmla="*/ 22 w 98"/>
              <a:gd name="T7" fmla="*/ 7 h 97"/>
              <a:gd name="T8" fmla="*/ 14 w 98"/>
              <a:gd name="T9" fmla="*/ 14 h 97"/>
              <a:gd name="T10" fmla="*/ 8 w 98"/>
              <a:gd name="T11" fmla="*/ 21 h 97"/>
              <a:gd name="T12" fmla="*/ 4 w 98"/>
              <a:gd name="T13" fmla="*/ 30 h 97"/>
              <a:gd name="T14" fmla="*/ 1 w 98"/>
              <a:gd name="T15" fmla="*/ 39 h 97"/>
              <a:gd name="T16" fmla="*/ 0 w 98"/>
              <a:gd name="T17" fmla="*/ 48 h 97"/>
              <a:gd name="T18" fmla="*/ 1 w 98"/>
              <a:gd name="T19" fmla="*/ 58 h 97"/>
              <a:gd name="T20" fmla="*/ 4 w 98"/>
              <a:gd name="T21" fmla="*/ 67 h 97"/>
              <a:gd name="T22" fmla="*/ 8 w 98"/>
              <a:gd name="T23" fmla="*/ 75 h 97"/>
              <a:gd name="T24" fmla="*/ 14 w 98"/>
              <a:gd name="T25" fmla="*/ 83 h 97"/>
              <a:gd name="T26" fmla="*/ 22 w 98"/>
              <a:gd name="T27" fmla="*/ 89 h 97"/>
              <a:gd name="T28" fmla="*/ 31 w 98"/>
              <a:gd name="T29" fmla="*/ 94 h 97"/>
              <a:gd name="T30" fmla="*/ 39 w 98"/>
              <a:gd name="T31" fmla="*/ 96 h 97"/>
              <a:gd name="T32" fmla="*/ 49 w 98"/>
              <a:gd name="T33" fmla="*/ 97 h 97"/>
              <a:gd name="T34" fmla="*/ 59 w 98"/>
              <a:gd name="T35" fmla="*/ 96 h 97"/>
              <a:gd name="T36" fmla="*/ 67 w 98"/>
              <a:gd name="T37" fmla="*/ 94 h 97"/>
              <a:gd name="T38" fmla="*/ 76 w 98"/>
              <a:gd name="T39" fmla="*/ 89 h 97"/>
              <a:gd name="T40" fmla="*/ 84 w 98"/>
              <a:gd name="T41" fmla="*/ 83 h 97"/>
              <a:gd name="T42" fmla="*/ 90 w 98"/>
              <a:gd name="T43" fmla="*/ 75 h 97"/>
              <a:gd name="T44" fmla="*/ 94 w 98"/>
              <a:gd name="T45" fmla="*/ 67 h 97"/>
              <a:gd name="T46" fmla="*/ 97 w 98"/>
              <a:gd name="T47" fmla="*/ 58 h 97"/>
              <a:gd name="T48" fmla="*/ 98 w 98"/>
              <a:gd name="T49" fmla="*/ 48 h 97"/>
              <a:gd name="T50" fmla="*/ 97 w 98"/>
              <a:gd name="T51" fmla="*/ 39 h 97"/>
              <a:gd name="T52" fmla="*/ 94 w 98"/>
              <a:gd name="T53" fmla="*/ 30 h 97"/>
              <a:gd name="T54" fmla="*/ 90 w 98"/>
              <a:gd name="T55" fmla="*/ 21 h 97"/>
              <a:gd name="T56" fmla="*/ 84 w 98"/>
              <a:gd name="T57" fmla="*/ 14 h 97"/>
              <a:gd name="T58" fmla="*/ 76 w 98"/>
              <a:gd name="T59" fmla="*/ 7 h 97"/>
              <a:gd name="T60" fmla="*/ 67 w 98"/>
              <a:gd name="T61" fmla="*/ 3 h 97"/>
              <a:gd name="T62" fmla="*/ 59 w 98"/>
              <a:gd name="T63" fmla="*/ 1 h 97"/>
              <a:gd name="T64" fmla="*/ 49 w 98"/>
              <a:gd name="T65" fmla="*/ 0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98" h="97">
                <a:moveTo>
                  <a:pt x="49" y="0"/>
                </a:moveTo>
                <a:lnTo>
                  <a:pt x="39" y="1"/>
                </a:lnTo>
                <a:lnTo>
                  <a:pt x="31" y="3"/>
                </a:lnTo>
                <a:lnTo>
                  <a:pt x="22" y="7"/>
                </a:lnTo>
                <a:lnTo>
                  <a:pt x="14" y="14"/>
                </a:lnTo>
                <a:lnTo>
                  <a:pt x="8" y="21"/>
                </a:lnTo>
                <a:lnTo>
                  <a:pt x="4" y="30"/>
                </a:lnTo>
                <a:lnTo>
                  <a:pt x="1" y="39"/>
                </a:lnTo>
                <a:lnTo>
                  <a:pt x="0" y="48"/>
                </a:lnTo>
                <a:lnTo>
                  <a:pt x="1" y="58"/>
                </a:lnTo>
                <a:lnTo>
                  <a:pt x="4" y="67"/>
                </a:lnTo>
                <a:lnTo>
                  <a:pt x="8" y="75"/>
                </a:lnTo>
                <a:lnTo>
                  <a:pt x="14" y="83"/>
                </a:lnTo>
                <a:lnTo>
                  <a:pt x="22" y="89"/>
                </a:lnTo>
                <a:lnTo>
                  <a:pt x="31" y="94"/>
                </a:lnTo>
                <a:lnTo>
                  <a:pt x="39" y="96"/>
                </a:lnTo>
                <a:lnTo>
                  <a:pt x="49" y="97"/>
                </a:lnTo>
                <a:lnTo>
                  <a:pt x="59" y="96"/>
                </a:lnTo>
                <a:lnTo>
                  <a:pt x="67" y="94"/>
                </a:lnTo>
                <a:lnTo>
                  <a:pt x="76" y="89"/>
                </a:lnTo>
                <a:lnTo>
                  <a:pt x="84" y="83"/>
                </a:lnTo>
                <a:lnTo>
                  <a:pt x="90" y="75"/>
                </a:lnTo>
                <a:lnTo>
                  <a:pt x="94" y="67"/>
                </a:lnTo>
                <a:lnTo>
                  <a:pt x="97" y="58"/>
                </a:lnTo>
                <a:lnTo>
                  <a:pt x="98" y="48"/>
                </a:lnTo>
                <a:lnTo>
                  <a:pt x="97" y="39"/>
                </a:lnTo>
                <a:lnTo>
                  <a:pt x="94" y="30"/>
                </a:lnTo>
                <a:lnTo>
                  <a:pt x="90" y="21"/>
                </a:lnTo>
                <a:lnTo>
                  <a:pt x="84" y="14"/>
                </a:lnTo>
                <a:lnTo>
                  <a:pt x="76" y="7"/>
                </a:lnTo>
                <a:lnTo>
                  <a:pt x="67" y="3"/>
                </a:lnTo>
                <a:lnTo>
                  <a:pt x="59" y="1"/>
                </a:lnTo>
                <a:lnTo>
                  <a:pt x="49" y="0"/>
                </a:lnTo>
                <a:close/>
              </a:path>
            </a:pathLst>
          </a:custGeom>
          <a:solidFill>
            <a:schemeClr val="accent1"/>
          </a:solidFill>
          <a:ln>
            <a:noFill/>
          </a:ln>
        </p:spPr>
        <p:txBody>
          <a:bodyPr vert="horz" wrap="square" lIns="243792" tIns="121896" rIns="243792" bIns="121896" numCol="1" anchor="t" anchorCtr="0" compatLnSpc="1">
            <a:prstTxWarp prst="textNoShape">
              <a:avLst/>
            </a:prstTxWarp>
          </a:bodyPr>
          <a:lstStyle/>
          <a:p>
            <a:endParaRPr lang="ru-RU" sz="2400"/>
          </a:p>
        </p:txBody>
      </p:sp>
      <p:sp>
        <p:nvSpPr>
          <p:cNvPr id="125" name="Freeform 128"/>
          <p:cNvSpPr>
            <a:spLocks/>
          </p:cNvSpPr>
          <p:nvPr/>
        </p:nvSpPr>
        <p:spPr bwMode="auto">
          <a:xfrm>
            <a:off x="3906604" y="1827667"/>
            <a:ext cx="203160" cy="207394"/>
          </a:xfrm>
          <a:custGeom>
            <a:avLst/>
            <a:gdLst>
              <a:gd name="T0" fmla="*/ 65 w 146"/>
              <a:gd name="T1" fmla="*/ 0 h 146"/>
              <a:gd name="T2" fmla="*/ 51 w 146"/>
              <a:gd name="T3" fmla="*/ 2 h 146"/>
              <a:gd name="T4" fmla="*/ 38 w 146"/>
              <a:gd name="T5" fmla="*/ 8 h 146"/>
              <a:gd name="T6" fmla="*/ 27 w 146"/>
              <a:gd name="T7" fmla="*/ 16 h 146"/>
              <a:gd name="T8" fmla="*/ 16 w 146"/>
              <a:gd name="T9" fmla="*/ 26 h 146"/>
              <a:gd name="T10" fmla="*/ 8 w 146"/>
              <a:gd name="T11" fmla="*/ 38 h 146"/>
              <a:gd name="T12" fmla="*/ 3 w 146"/>
              <a:gd name="T13" fmla="*/ 51 h 146"/>
              <a:gd name="T14" fmla="*/ 1 w 146"/>
              <a:gd name="T15" fmla="*/ 65 h 146"/>
              <a:gd name="T16" fmla="*/ 1 w 146"/>
              <a:gd name="T17" fmla="*/ 80 h 146"/>
              <a:gd name="T18" fmla="*/ 3 w 146"/>
              <a:gd name="T19" fmla="*/ 94 h 146"/>
              <a:gd name="T20" fmla="*/ 8 w 146"/>
              <a:gd name="T21" fmla="*/ 107 h 146"/>
              <a:gd name="T22" fmla="*/ 16 w 146"/>
              <a:gd name="T23" fmla="*/ 119 h 146"/>
              <a:gd name="T24" fmla="*/ 27 w 146"/>
              <a:gd name="T25" fmla="*/ 130 h 146"/>
              <a:gd name="T26" fmla="*/ 38 w 146"/>
              <a:gd name="T27" fmla="*/ 137 h 146"/>
              <a:gd name="T28" fmla="*/ 51 w 146"/>
              <a:gd name="T29" fmla="*/ 143 h 146"/>
              <a:gd name="T30" fmla="*/ 65 w 146"/>
              <a:gd name="T31" fmla="*/ 146 h 146"/>
              <a:gd name="T32" fmla="*/ 81 w 146"/>
              <a:gd name="T33" fmla="*/ 146 h 146"/>
              <a:gd name="T34" fmla="*/ 95 w 146"/>
              <a:gd name="T35" fmla="*/ 143 h 146"/>
              <a:gd name="T36" fmla="*/ 108 w 146"/>
              <a:gd name="T37" fmla="*/ 137 h 146"/>
              <a:gd name="T38" fmla="*/ 119 w 146"/>
              <a:gd name="T39" fmla="*/ 130 h 146"/>
              <a:gd name="T40" fmla="*/ 130 w 146"/>
              <a:gd name="T41" fmla="*/ 119 h 146"/>
              <a:gd name="T42" fmla="*/ 138 w 146"/>
              <a:gd name="T43" fmla="*/ 107 h 146"/>
              <a:gd name="T44" fmla="*/ 143 w 146"/>
              <a:gd name="T45" fmla="*/ 94 h 146"/>
              <a:gd name="T46" fmla="*/ 145 w 146"/>
              <a:gd name="T47" fmla="*/ 80 h 146"/>
              <a:gd name="T48" fmla="*/ 145 w 146"/>
              <a:gd name="T49" fmla="*/ 65 h 146"/>
              <a:gd name="T50" fmla="*/ 143 w 146"/>
              <a:gd name="T51" fmla="*/ 51 h 146"/>
              <a:gd name="T52" fmla="*/ 138 w 146"/>
              <a:gd name="T53" fmla="*/ 38 h 146"/>
              <a:gd name="T54" fmla="*/ 130 w 146"/>
              <a:gd name="T55" fmla="*/ 26 h 146"/>
              <a:gd name="T56" fmla="*/ 119 w 146"/>
              <a:gd name="T57" fmla="*/ 16 h 146"/>
              <a:gd name="T58" fmla="*/ 108 w 146"/>
              <a:gd name="T59" fmla="*/ 8 h 146"/>
              <a:gd name="T60" fmla="*/ 95 w 146"/>
              <a:gd name="T61" fmla="*/ 2 h 146"/>
              <a:gd name="T62" fmla="*/ 81 w 146"/>
              <a:gd name="T63" fmla="*/ 0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46" h="146">
                <a:moveTo>
                  <a:pt x="73" y="0"/>
                </a:moveTo>
                <a:lnTo>
                  <a:pt x="65" y="0"/>
                </a:lnTo>
                <a:lnTo>
                  <a:pt x="58" y="1"/>
                </a:lnTo>
                <a:lnTo>
                  <a:pt x="51" y="2"/>
                </a:lnTo>
                <a:lnTo>
                  <a:pt x="45" y="4"/>
                </a:lnTo>
                <a:lnTo>
                  <a:pt x="38" y="8"/>
                </a:lnTo>
                <a:lnTo>
                  <a:pt x="32" y="12"/>
                </a:lnTo>
                <a:lnTo>
                  <a:pt x="27" y="16"/>
                </a:lnTo>
                <a:lnTo>
                  <a:pt x="21" y="21"/>
                </a:lnTo>
                <a:lnTo>
                  <a:pt x="16" y="26"/>
                </a:lnTo>
                <a:lnTo>
                  <a:pt x="11" y="32"/>
                </a:lnTo>
                <a:lnTo>
                  <a:pt x="8" y="38"/>
                </a:lnTo>
                <a:lnTo>
                  <a:pt x="5" y="44"/>
                </a:lnTo>
                <a:lnTo>
                  <a:pt x="3" y="51"/>
                </a:lnTo>
                <a:lnTo>
                  <a:pt x="2" y="58"/>
                </a:lnTo>
                <a:lnTo>
                  <a:pt x="1" y="65"/>
                </a:lnTo>
                <a:lnTo>
                  <a:pt x="0" y="72"/>
                </a:lnTo>
                <a:lnTo>
                  <a:pt x="1" y="80"/>
                </a:lnTo>
                <a:lnTo>
                  <a:pt x="2" y="87"/>
                </a:lnTo>
                <a:lnTo>
                  <a:pt x="3" y="94"/>
                </a:lnTo>
                <a:lnTo>
                  <a:pt x="5" y="100"/>
                </a:lnTo>
                <a:lnTo>
                  <a:pt x="8" y="107"/>
                </a:lnTo>
                <a:lnTo>
                  <a:pt x="11" y="113"/>
                </a:lnTo>
                <a:lnTo>
                  <a:pt x="16" y="119"/>
                </a:lnTo>
                <a:lnTo>
                  <a:pt x="21" y="124"/>
                </a:lnTo>
                <a:lnTo>
                  <a:pt x="27" y="130"/>
                </a:lnTo>
                <a:lnTo>
                  <a:pt x="32" y="134"/>
                </a:lnTo>
                <a:lnTo>
                  <a:pt x="38" y="137"/>
                </a:lnTo>
                <a:lnTo>
                  <a:pt x="45" y="140"/>
                </a:lnTo>
                <a:lnTo>
                  <a:pt x="51" y="143"/>
                </a:lnTo>
                <a:lnTo>
                  <a:pt x="58" y="145"/>
                </a:lnTo>
                <a:lnTo>
                  <a:pt x="65" y="146"/>
                </a:lnTo>
                <a:lnTo>
                  <a:pt x="73" y="146"/>
                </a:lnTo>
                <a:lnTo>
                  <a:pt x="81" y="146"/>
                </a:lnTo>
                <a:lnTo>
                  <a:pt x="88" y="145"/>
                </a:lnTo>
                <a:lnTo>
                  <a:pt x="95" y="143"/>
                </a:lnTo>
                <a:lnTo>
                  <a:pt x="101" y="140"/>
                </a:lnTo>
                <a:lnTo>
                  <a:pt x="108" y="137"/>
                </a:lnTo>
                <a:lnTo>
                  <a:pt x="114" y="134"/>
                </a:lnTo>
                <a:lnTo>
                  <a:pt x="119" y="130"/>
                </a:lnTo>
                <a:lnTo>
                  <a:pt x="125" y="124"/>
                </a:lnTo>
                <a:lnTo>
                  <a:pt x="130" y="119"/>
                </a:lnTo>
                <a:lnTo>
                  <a:pt x="135" y="113"/>
                </a:lnTo>
                <a:lnTo>
                  <a:pt x="138" y="107"/>
                </a:lnTo>
                <a:lnTo>
                  <a:pt x="141" y="100"/>
                </a:lnTo>
                <a:lnTo>
                  <a:pt x="143" y="94"/>
                </a:lnTo>
                <a:lnTo>
                  <a:pt x="144" y="87"/>
                </a:lnTo>
                <a:lnTo>
                  <a:pt x="145" y="80"/>
                </a:lnTo>
                <a:lnTo>
                  <a:pt x="146" y="72"/>
                </a:lnTo>
                <a:lnTo>
                  <a:pt x="145" y="65"/>
                </a:lnTo>
                <a:lnTo>
                  <a:pt x="144" y="58"/>
                </a:lnTo>
                <a:lnTo>
                  <a:pt x="143" y="51"/>
                </a:lnTo>
                <a:lnTo>
                  <a:pt x="141" y="44"/>
                </a:lnTo>
                <a:lnTo>
                  <a:pt x="138" y="38"/>
                </a:lnTo>
                <a:lnTo>
                  <a:pt x="135" y="32"/>
                </a:lnTo>
                <a:lnTo>
                  <a:pt x="130" y="26"/>
                </a:lnTo>
                <a:lnTo>
                  <a:pt x="125" y="21"/>
                </a:lnTo>
                <a:lnTo>
                  <a:pt x="119" y="16"/>
                </a:lnTo>
                <a:lnTo>
                  <a:pt x="114" y="12"/>
                </a:lnTo>
                <a:lnTo>
                  <a:pt x="108" y="8"/>
                </a:lnTo>
                <a:lnTo>
                  <a:pt x="101" y="4"/>
                </a:lnTo>
                <a:lnTo>
                  <a:pt x="95" y="2"/>
                </a:lnTo>
                <a:lnTo>
                  <a:pt x="88" y="1"/>
                </a:lnTo>
                <a:lnTo>
                  <a:pt x="81" y="0"/>
                </a:lnTo>
                <a:lnTo>
                  <a:pt x="73" y="0"/>
                </a:lnTo>
                <a:close/>
              </a:path>
            </a:pathLst>
          </a:custGeom>
          <a:solidFill>
            <a:schemeClr val="accent1"/>
          </a:solidFill>
          <a:ln>
            <a:noFill/>
          </a:ln>
        </p:spPr>
        <p:txBody>
          <a:bodyPr vert="horz" wrap="square" lIns="243792" tIns="121896" rIns="243792" bIns="121896" numCol="1" anchor="t" anchorCtr="0" compatLnSpc="1">
            <a:prstTxWarp prst="textNoShape">
              <a:avLst/>
            </a:prstTxWarp>
          </a:bodyPr>
          <a:lstStyle/>
          <a:p>
            <a:endParaRPr lang="ru-RU" sz="2400"/>
          </a:p>
        </p:txBody>
      </p:sp>
      <p:sp>
        <p:nvSpPr>
          <p:cNvPr id="126" name="Rectangle 129"/>
          <p:cNvSpPr>
            <a:spLocks noChangeArrowheads="1"/>
          </p:cNvSpPr>
          <p:nvPr/>
        </p:nvSpPr>
        <p:spPr bwMode="auto">
          <a:xfrm>
            <a:off x="7796276" y="2204358"/>
            <a:ext cx="664505" cy="139674"/>
          </a:xfrm>
          <a:prstGeom prst="rect">
            <a:avLst/>
          </a:prstGeom>
          <a:solidFill>
            <a:schemeClr val="accent1"/>
          </a:solidFill>
          <a:ln>
            <a:noFill/>
          </a:ln>
        </p:spPr>
        <p:txBody>
          <a:bodyPr vert="horz" wrap="square" lIns="243792" tIns="121896" rIns="243792" bIns="121896" numCol="1" anchor="t" anchorCtr="0" compatLnSpc="1">
            <a:prstTxWarp prst="textNoShape">
              <a:avLst/>
            </a:prstTxWarp>
          </a:bodyPr>
          <a:lstStyle/>
          <a:p>
            <a:endParaRPr lang="ru-RU" sz="2400"/>
          </a:p>
        </p:txBody>
      </p:sp>
      <p:sp>
        <p:nvSpPr>
          <p:cNvPr id="127" name="Freeform 130"/>
          <p:cNvSpPr>
            <a:spLocks/>
          </p:cNvSpPr>
          <p:nvPr/>
        </p:nvSpPr>
        <p:spPr bwMode="auto">
          <a:xfrm>
            <a:off x="7796276" y="2382124"/>
            <a:ext cx="664505" cy="287810"/>
          </a:xfrm>
          <a:custGeom>
            <a:avLst/>
            <a:gdLst>
              <a:gd name="T0" fmla="*/ 0 w 471"/>
              <a:gd name="T1" fmla="*/ 0 h 205"/>
              <a:gd name="T2" fmla="*/ 0 w 471"/>
              <a:gd name="T3" fmla="*/ 25 h 205"/>
              <a:gd name="T4" fmla="*/ 0 w 471"/>
              <a:gd name="T5" fmla="*/ 33 h 205"/>
              <a:gd name="T6" fmla="*/ 1 w 471"/>
              <a:gd name="T7" fmla="*/ 41 h 205"/>
              <a:gd name="T8" fmla="*/ 3 w 471"/>
              <a:gd name="T9" fmla="*/ 48 h 205"/>
              <a:gd name="T10" fmla="*/ 5 w 471"/>
              <a:gd name="T11" fmla="*/ 55 h 205"/>
              <a:gd name="T12" fmla="*/ 8 w 471"/>
              <a:gd name="T13" fmla="*/ 61 h 205"/>
              <a:gd name="T14" fmla="*/ 12 w 471"/>
              <a:gd name="T15" fmla="*/ 68 h 205"/>
              <a:gd name="T16" fmla="*/ 17 w 471"/>
              <a:gd name="T17" fmla="*/ 74 h 205"/>
              <a:gd name="T18" fmla="*/ 21 w 471"/>
              <a:gd name="T19" fmla="*/ 80 h 205"/>
              <a:gd name="T20" fmla="*/ 28 w 471"/>
              <a:gd name="T21" fmla="*/ 85 h 205"/>
              <a:gd name="T22" fmla="*/ 33 w 471"/>
              <a:gd name="T23" fmla="*/ 89 h 205"/>
              <a:gd name="T24" fmla="*/ 40 w 471"/>
              <a:gd name="T25" fmla="*/ 94 h 205"/>
              <a:gd name="T26" fmla="*/ 46 w 471"/>
              <a:gd name="T27" fmla="*/ 97 h 205"/>
              <a:gd name="T28" fmla="*/ 53 w 471"/>
              <a:gd name="T29" fmla="*/ 99 h 205"/>
              <a:gd name="T30" fmla="*/ 59 w 471"/>
              <a:gd name="T31" fmla="*/ 101 h 205"/>
              <a:gd name="T32" fmla="*/ 67 w 471"/>
              <a:gd name="T33" fmla="*/ 102 h 205"/>
              <a:gd name="T34" fmla="*/ 74 w 471"/>
              <a:gd name="T35" fmla="*/ 102 h 205"/>
              <a:gd name="T36" fmla="*/ 276 w 471"/>
              <a:gd name="T37" fmla="*/ 102 h 205"/>
              <a:gd name="T38" fmla="*/ 276 w 471"/>
              <a:gd name="T39" fmla="*/ 205 h 205"/>
              <a:gd name="T40" fmla="*/ 375 w 471"/>
              <a:gd name="T41" fmla="*/ 102 h 205"/>
              <a:gd name="T42" fmla="*/ 396 w 471"/>
              <a:gd name="T43" fmla="*/ 102 h 205"/>
              <a:gd name="T44" fmla="*/ 404 w 471"/>
              <a:gd name="T45" fmla="*/ 102 h 205"/>
              <a:gd name="T46" fmla="*/ 411 w 471"/>
              <a:gd name="T47" fmla="*/ 101 h 205"/>
              <a:gd name="T48" fmla="*/ 418 w 471"/>
              <a:gd name="T49" fmla="*/ 99 h 205"/>
              <a:gd name="T50" fmla="*/ 425 w 471"/>
              <a:gd name="T51" fmla="*/ 97 h 205"/>
              <a:gd name="T52" fmla="*/ 432 w 471"/>
              <a:gd name="T53" fmla="*/ 94 h 205"/>
              <a:gd name="T54" fmla="*/ 437 w 471"/>
              <a:gd name="T55" fmla="*/ 89 h 205"/>
              <a:gd name="T56" fmla="*/ 444 w 471"/>
              <a:gd name="T57" fmla="*/ 85 h 205"/>
              <a:gd name="T58" fmla="*/ 449 w 471"/>
              <a:gd name="T59" fmla="*/ 80 h 205"/>
              <a:gd name="T60" fmla="*/ 454 w 471"/>
              <a:gd name="T61" fmla="*/ 74 h 205"/>
              <a:gd name="T62" fmla="*/ 459 w 471"/>
              <a:gd name="T63" fmla="*/ 68 h 205"/>
              <a:gd name="T64" fmla="*/ 462 w 471"/>
              <a:gd name="T65" fmla="*/ 61 h 205"/>
              <a:gd name="T66" fmla="*/ 465 w 471"/>
              <a:gd name="T67" fmla="*/ 55 h 205"/>
              <a:gd name="T68" fmla="*/ 467 w 471"/>
              <a:gd name="T69" fmla="*/ 48 h 205"/>
              <a:gd name="T70" fmla="*/ 470 w 471"/>
              <a:gd name="T71" fmla="*/ 41 h 205"/>
              <a:gd name="T72" fmla="*/ 471 w 471"/>
              <a:gd name="T73" fmla="*/ 33 h 205"/>
              <a:gd name="T74" fmla="*/ 471 w 471"/>
              <a:gd name="T75" fmla="*/ 25 h 205"/>
              <a:gd name="T76" fmla="*/ 471 w 471"/>
              <a:gd name="T77" fmla="*/ 0 h 205"/>
              <a:gd name="T78" fmla="*/ 0 w 471"/>
              <a:gd name="T79" fmla="*/ 0 h 2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471" h="205">
                <a:moveTo>
                  <a:pt x="0" y="0"/>
                </a:moveTo>
                <a:lnTo>
                  <a:pt x="0" y="25"/>
                </a:lnTo>
                <a:lnTo>
                  <a:pt x="0" y="33"/>
                </a:lnTo>
                <a:lnTo>
                  <a:pt x="1" y="41"/>
                </a:lnTo>
                <a:lnTo>
                  <a:pt x="3" y="48"/>
                </a:lnTo>
                <a:lnTo>
                  <a:pt x="5" y="55"/>
                </a:lnTo>
                <a:lnTo>
                  <a:pt x="8" y="61"/>
                </a:lnTo>
                <a:lnTo>
                  <a:pt x="12" y="68"/>
                </a:lnTo>
                <a:lnTo>
                  <a:pt x="17" y="74"/>
                </a:lnTo>
                <a:lnTo>
                  <a:pt x="21" y="80"/>
                </a:lnTo>
                <a:lnTo>
                  <a:pt x="28" y="85"/>
                </a:lnTo>
                <a:lnTo>
                  <a:pt x="33" y="89"/>
                </a:lnTo>
                <a:lnTo>
                  <a:pt x="40" y="94"/>
                </a:lnTo>
                <a:lnTo>
                  <a:pt x="46" y="97"/>
                </a:lnTo>
                <a:lnTo>
                  <a:pt x="53" y="99"/>
                </a:lnTo>
                <a:lnTo>
                  <a:pt x="59" y="101"/>
                </a:lnTo>
                <a:lnTo>
                  <a:pt x="67" y="102"/>
                </a:lnTo>
                <a:lnTo>
                  <a:pt x="74" y="102"/>
                </a:lnTo>
                <a:lnTo>
                  <a:pt x="276" y="102"/>
                </a:lnTo>
                <a:lnTo>
                  <a:pt x="276" y="205"/>
                </a:lnTo>
                <a:lnTo>
                  <a:pt x="375" y="102"/>
                </a:lnTo>
                <a:lnTo>
                  <a:pt x="396" y="102"/>
                </a:lnTo>
                <a:lnTo>
                  <a:pt x="404" y="102"/>
                </a:lnTo>
                <a:lnTo>
                  <a:pt x="411" y="101"/>
                </a:lnTo>
                <a:lnTo>
                  <a:pt x="418" y="99"/>
                </a:lnTo>
                <a:lnTo>
                  <a:pt x="425" y="97"/>
                </a:lnTo>
                <a:lnTo>
                  <a:pt x="432" y="94"/>
                </a:lnTo>
                <a:lnTo>
                  <a:pt x="437" y="89"/>
                </a:lnTo>
                <a:lnTo>
                  <a:pt x="444" y="85"/>
                </a:lnTo>
                <a:lnTo>
                  <a:pt x="449" y="80"/>
                </a:lnTo>
                <a:lnTo>
                  <a:pt x="454" y="74"/>
                </a:lnTo>
                <a:lnTo>
                  <a:pt x="459" y="68"/>
                </a:lnTo>
                <a:lnTo>
                  <a:pt x="462" y="61"/>
                </a:lnTo>
                <a:lnTo>
                  <a:pt x="465" y="55"/>
                </a:lnTo>
                <a:lnTo>
                  <a:pt x="467" y="48"/>
                </a:lnTo>
                <a:lnTo>
                  <a:pt x="470" y="41"/>
                </a:lnTo>
                <a:lnTo>
                  <a:pt x="471" y="33"/>
                </a:lnTo>
                <a:lnTo>
                  <a:pt x="471" y="25"/>
                </a:lnTo>
                <a:lnTo>
                  <a:pt x="471" y="0"/>
                </a:lnTo>
                <a:lnTo>
                  <a:pt x="0" y="0"/>
                </a:lnTo>
                <a:close/>
              </a:path>
            </a:pathLst>
          </a:custGeom>
          <a:solidFill>
            <a:schemeClr val="accent1"/>
          </a:solidFill>
          <a:ln>
            <a:noFill/>
          </a:ln>
        </p:spPr>
        <p:txBody>
          <a:bodyPr vert="horz" wrap="square" lIns="243792" tIns="121896" rIns="243792" bIns="121896" numCol="1" anchor="t" anchorCtr="0" compatLnSpc="1">
            <a:prstTxWarp prst="textNoShape">
              <a:avLst/>
            </a:prstTxWarp>
          </a:bodyPr>
          <a:lstStyle/>
          <a:p>
            <a:endParaRPr lang="ru-RU" sz="2400"/>
          </a:p>
        </p:txBody>
      </p:sp>
      <p:sp>
        <p:nvSpPr>
          <p:cNvPr id="128" name="Rectangle 131"/>
          <p:cNvSpPr>
            <a:spLocks noChangeArrowheads="1"/>
          </p:cNvSpPr>
          <p:nvPr/>
        </p:nvSpPr>
        <p:spPr bwMode="auto">
          <a:xfrm>
            <a:off x="7796276" y="2030827"/>
            <a:ext cx="664505" cy="135440"/>
          </a:xfrm>
          <a:prstGeom prst="rect">
            <a:avLst/>
          </a:prstGeom>
          <a:solidFill>
            <a:schemeClr val="accent1"/>
          </a:solidFill>
          <a:ln>
            <a:noFill/>
          </a:ln>
        </p:spPr>
        <p:txBody>
          <a:bodyPr vert="horz" wrap="square" lIns="243792" tIns="121896" rIns="243792" bIns="121896" numCol="1" anchor="t" anchorCtr="0" compatLnSpc="1">
            <a:prstTxWarp prst="textNoShape">
              <a:avLst/>
            </a:prstTxWarp>
          </a:bodyPr>
          <a:lstStyle/>
          <a:p>
            <a:endParaRPr lang="ru-RU" sz="2400"/>
          </a:p>
        </p:txBody>
      </p:sp>
      <p:sp>
        <p:nvSpPr>
          <p:cNvPr id="129" name="Freeform 132"/>
          <p:cNvSpPr>
            <a:spLocks/>
          </p:cNvSpPr>
          <p:nvPr/>
        </p:nvSpPr>
        <p:spPr bwMode="auto">
          <a:xfrm>
            <a:off x="7796276" y="1844598"/>
            <a:ext cx="664505" cy="143905"/>
          </a:xfrm>
          <a:custGeom>
            <a:avLst/>
            <a:gdLst>
              <a:gd name="T0" fmla="*/ 471 w 471"/>
              <a:gd name="T1" fmla="*/ 77 h 102"/>
              <a:gd name="T2" fmla="*/ 471 w 471"/>
              <a:gd name="T3" fmla="*/ 69 h 102"/>
              <a:gd name="T4" fmla="*/ 470 w 471"/>
              <a:gd name="T5" fmla="*/ 61 h 102"/>
              <a:gd name="T6" fmla="*/ 467 w 471"/>
              <a:gd name="T7" fmla="*/ 54 h 102"/>
              <a:gd name="T8" fmla="*/ 465 w 471"/>
              <a:gd name="T9" fmla="*/ 47 h 102"/>
              <a:gd name="T10" fmla="*/ 462 w 471"/>
              <a:gd name="T11" fmla="*/ 41 h 102"/>
              <a:gd name="T12" fmla="*/ 459 w 471"/>
              <a:gd name="T13" fmla="*/ 34 h 102"/>
              <a:gd name="T14" fmla="*/ 454 w 471"/>
              <a:gd name="T15" fmla="*/ 28 h 102"/>
              <a:gd name="T16" fmla="*/ 449 w 471"/>
              <a:gd name="T17" fmla="*/ 23 h 102"/>
              <a:gd name="T18" fmla="*/ 444 w 471"/>
              <a:gd name="T19" fmla="*/ 17 h 102"/>
              <a:gd name="T20" fmla="*/ 437 w 471"/>
              <a:gd name="T21" fmla="*/ 13 h 102"/>
              <a:gd name="T22" fmla="*/ 432 w 471"/>
              <a:gd name="T23" fmla="*/ 9 h 102"/>
              <a:gd name="T24" fmla="*/ 425 w 471"/>
              <a:gd name="T25" fmla="*/ 5 h 102"/>
              <a:gd name="T26" fmla="*/ 418 w 471"/>
              <a:gd name="T27" fmla="*/ 3 h 102"/>
              <a:gd name="T28" fmla="*/ 411 w 471"/>
              <a:gd name="T29" fmla="*/ 1 h 102"/>
              <a:gd name="T30" fmla="*/ 404 w 471"/>
              <a:gd name="T31" fmla="*/ 0 h 102"/>
              <a:gd name="T32" fmla="*/ 396 w 471"/>
              <a:gd name="T33" fmla="*/ 0 h 102"/>
              <a:gd name="T34" fmla="*/ 74 w 471"/>
              <a:gd name="T35" fmla="*/ 0 h 102"/>
              <a:gd name="T36" fmla="*/ 67 w 471"/>
              <a:gd name="T37" fmla="*/ 0 h 102"/>
              <a:gd name="T38" fmla="*/ 59 w 471"/>
              <a:gd name="T39" fmla="*/ 1 h 102"/>
              <a:gd name="T40" fmla="*/ 53 w 471"/>
              <a:gd name="T41" fmla="*/ 3 h 102"/>
              <a:gd name="T42" fmla="*/ 46 w 471"/>
              <a:gd name="T43" fmla="*/ 5 h 102"/>
              <a:gd name="T44" fmla="*/ 40 w 471"/>
              <a:gd name="T45" fmla="*/ 9 h 102"/>
              <a:gd name="T46" fmla="*/ 33 w 471"/>
              <a:gd name="T47" fmla="*/ 13 h 102"/>
              <a:gd name="T48" fmla="*/ 28 w 471"/>
              <a:gd name="T49" fmla="*/ 17 h 102"/>
              <a:gd name="T50" fmla="*/ 21 w 471"/>
              <a:gd name="T51" fmla="*/ 23 h 102"/>
              <a:gd name="T52" fmla="*/ 17 w 471"/>
              <a:gd name="T53" fmla="*/ 28 h 102"/>
              <a:gd name="T54" fmla="*/ 13 w 471"/>
              <a:gd name="T55" fmla="*/ 34 h 102"/>
              <a:gd name="T56" fmla="*/ 8 w 471"/>
              <a:gd name="T57" fmla="*/ 41 h 102"/>
              <a:gd name="T58" fmla="*/ 5 w 471"/>
              <a:gd name="T59" fmla="*/ 47 h 102"/>
              <a:gd name="T60" fmla="*/ 3 w 471"/>
              <a:gd name="T61" fmla="*/ 54 h 102"/>
              <a:gd name="T62" fmla="*/ 1 w 471"/>
              <a:gd name="T63" fmla="*/ 61 h 102"/>
              <a:gd name="T64" fmla="*/ 0 w 471"/>
              <a:gd name="T65" fmla="*/ 69 h 102"/>
              <a:gd name="T66" fmla="*/ 0 w 471"/>
              <a:gd name="T67" fmla="*/ 77 h 102"/>
              <a:gd name="T68" fmla="*/ 0 w 471"/>
              <a:gd name="T69" fmla="*/ 102 h 102"/>
              <a:gd name="T70" fmla="*/ 471 w 471"/>
              <a:gd name="T71" fmla="*/ 102 h 102"/>
              <a:gd name="T72" fmla="*/ 471 w 471"/>
              <a:gd name="T73" fmla="*/ 77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471" h="102">
                <a:moveTo>
                  <a:pt x="471" y="77"/>
                </a:moveTo>
                <a:lnTo>
                  <a:pt x="471" y="69"/>
                </a:lnTo>
                <a:lnTo>
                  <a:pt x="470" y="61"/>
                </a:lnTo>
                <a:lnTo>
                  <a:pt x="467" y="54"/>
                </a:lnTo>
                <a:lnTo>
                  <a:pt x="465" y="47"/>
                </a:lnTo>
                <a:lnTo>
                  <a:pt x="462" y="41"/>
                </a:lnTo>
                <a:lnTo>
                  <a:pt x="459" y="34"/>
                </a:lnTo>
                <a:lnTo>
                  <a:pt x="454" y="28"/>
                </a:lnTo>
                <a:lnTo>
                  <a:pt x="449" y="23"/>
                </a:lnTo>
                <a:lnTo>
                  <a:pt x="444" y="17"/>
                </a:lnTo>
                <a:lnTo>
                  <a:pt x="437" y="13"/>
                </a:lnTo>
                <a:lnTo>
                  <a:pt x="432" y="9"/>
                </a:lnTo>
                <a:lnTo>
                  <a:pt x="425" y="5"/>
                </a:lnTo>
                <a:lnTo>
                  <a:pt x="418" y="3"/>
                </a:lnTo>
                <a:lnTo>
                  <a:pt x="411" y="1"/>
                </a:lnTo>
                <a:lnTo>
                  <a:pt x="404" y="0"/>
                </a:lnTo>
                <a:lnTo>
                  <a:pt x="396" y="0"/>
                </a:lnTo>
                <a:lnTo>
                  <a:pt x="74" y="0"/>
                </a:lnTo>
                <a:lnTo>
                  <a:pt x="67" y="0"/>
                </a:lnTo>
                <a:lnTo>
                  <a:pt x="59" y="1"/>
                </a:lnTo>
                <a:lnTo>
                  <a:pt x="53" y="3"/>
                </a:lnTo>
                <a:lnTo>
                  <a:pt x="46" y="5"/>
                </a:lnTo>
                <a:lnTo>
                  <a:pt x="40" y="9"/>
                </a:lnTo>
                <a:lnTo>
                  <a:pt x="33" y="13"/>
                </a:lnTo>
                <a:lnTo>
                  <a:pt x="28" y="17"/>
                </a:lnTo>
                <a:lnTo>
                  <a:pt x="21" y="23"/>
                </a:lnTo>
                <a:lnTo>
                  <a:pt x="17" y="28"/>
                </a:lnTo>
                <a:lnTo>
                  <a:pt x="13" y="34"/>
                </a:lnTo>
                <a:lnTo>
                  <a:pt x="8" y="41"/>
                </a:lnTo>
                <a:lnTo>
                  <a:pt x="5" y="47"/>
                </a:lnTo>
                <a:lnTo>
                  <a:pt x="3" y="54"/>
                </a:lnTo>
                <a:lnTo>
                  <a:pt x="1" y="61"/>
                </a:lnTo>
                <a:lnTo>
                  <a:pt x="0" y="69"/>
                </a:lnTo>
                <a:lnTo>
                  <a:pt x="0" y="77"/>
                </a:lnTo>
                <a:lnTo>
                  <a:pt x="0" y="102"/>
                </a:lnTo>
                <a:lnTo>
                  <a:pt x="471" y="102"/>
                </a:lnTo>
                <a:lnTo>
                  <a:pt x="471" y="77"/>
                </a:lnTo>
                <a:close/>
              </a:path>
            </a:pathLst>
          </a:custGeom>
          <a:solidFill>
            <a:schemeClr val="accent1"/>
          </a:solidFill>
          <a:ln>
            <a:noFill/>
          </a:ln>
        </p:spPr>
        <p:txBody>
          <a:bodyPr vert="horz" wrap="square" lIns="243792" tIns="121896" rIns="243792" bIns="121896" numCol="1" anchor="t" anchorCtr="0" compatLnSpc="1">
            <a:prstTxWarp prst="textNoShape">
              <a:avLst/>
            </a:prstTxWarp>
          </a:bodyPr>
          <a:lstStyle/>
          <a:p>
            <a:endParaRPr lang="ru-RU" sz="2400"/>
          </a:p>
        </p:txBody>
      </p:sp>
      <p:sp>
        <p:nvSpPr>
          <p:cNvPr id="130" name="Freeform 133"/>
          <p:cNvSpPr>
            <a:spLocks/>
          </p:cNvSpPr>
          <p:nvPr/>
        </p:nvSpPr>
        <p:spPr bwMode="auto">
          <a:xfrm>
            <a:off x="5718118" y="2390590"/>
            <a:ext cx="385159" cy="114279"/>
          </a:xfrm>
          <a:custGeom>
            <a:avLst/>
            <a:gdLst>
              <a:gd name="T0" fmla="*/ 273 w 273"/>
              <a:gd name="T1" fmla="*/ 25 h 82"/>
              <a:gd name="T2" fmla="*/ 5 w 273"/>
              <a:gd name="T3" fmla="*/ 0 h 82"/>
              <a:gd name="T4" fmla="*/ 0 w 273"/>
              <a:gd name="T5" fmla="*/ 58 h 82"/>
              <a:gd name="T6" fmla="*/ 268 w 273"/>
              <a:gd name="T7" fmla="*/ 82 h 82"/>
              <a:gd name="T8" fmla="*/ 273 w 273"/>
              <a:gd name="T9" fmla="*/ 25 h 82"/>
            </a:gdLst>
            <a:ahLst/>
            <a:cxnLst>
              <a:cxn ang="0">
                <a:pos x="T0" y="T1"/>
              </a:cxn>
              <a:cxn ang="0">
                <a:pos x="T2" y="T3"/>
              </a:cxn>
              <a:cxn ang="0">
                <a:pos x="T4" y="T5"/>
              </a:cxn>
              <a:cxn ang="0">
                <a:pos x="T6" y="T7"/>
              </a:cxn>
              <a:cxn ang="0">
                <a:pos x="T8" y="T9"/>
              </a:cxn>
            </a:cxnLst>
            <a:rect l="0" t="0" r="r" b="b"/>
            <a:pathLst>
              <a:path w="273" h="82">
                <a:moveTo>
                  <a:pt x="273" y="25"/>
                </a:moveTo>
                <a:lnTo>
                  <a:pt x="5" y="0"/>
                </a:lnTo>
                <a:lnTo>
                  <a:pt x="0" y="58"/>
                </a:lnTo>
                <a:lnTo>
                  <a:pt x="268" y="82"/>
                </a:lnTo>
                <a:lnTo>
                  <a:pt x="273" y="25"/>
                </a:lnTo>
                <a:close/>
              </a:path>
            </a:pathLst>
          </a:custGeom>
          <a:solidFill>
            <a:schemeClr val="accent1"/>
          </a:solidFill>
          <a:ln>
            <a:noFill/>
          </a:ln>
        </p:spPr>
        <p:txBody>
          <a:bodyPr vert="horz" wrap="square" lIns="243792" tIns="121896" rIns="243792" bIns="121896" numCol="1" anchor="t" anchorCtr="0" compatLnSpc="1">
            <a:prstTxWarp prst="textNoShape">
              <a:avLst/>
            </a:prstTxWarp>
          </a:bodyPr>
          <a:lstStyle/>
          <a:p>
            <a:endParaRPr lang="ru-RU" sz="2400"/>
          </a:p>
        </p:txBody>
      </p:sp>
      <p:sp>
        <p:nvSpPr>
          <p:cNvPr id="131" name="Freeform 134"/>
          <p:cNvSpPr>
            <a:spLocks/>
          </p:cNvSpPr>
          <p:nvPr/>
        </p:nvSpPr>
        <p:spPr bwMode="auto">
          <a:xfrm>
            <a:off x="5718117" y="2530264"/>
            <a:ext cx="376694" cy="80419"/>
          </a:xfrm>
          <a:custGeom>
            <a:avLst/>
            <a:gdLst>
              <a:gd name="T0" fmla="*/ 269 w 269"/>
              <a:gd name="T1" fmla="*/ 0 h 58"/>
              <a:gd name="T2" fmla="*/ 0 w 269"/>
              <a:gd name="T3" fmla="*/ 1 h 58"/>
              <a:gd name="T4" fmla="*/ 0 w 269"/>
              <a:gd name="T5" fmla="*/ 58 h 58"/>
              <a:gd name="T6" fmla="*/ 269 w 269"/>
              <a:gd name="T7" fmla="*/ 58 h 58"/>
              <a:gd name="T8" fmla="*/ 269 w 269"/>
              <a:gd name="T9" fmla="*/ 0 h 58"/>
            </a:gdLst>
            <a:ahLst/>
            <a:cxnLst>
              <a:cxn ang="0">
                <a:pos x="T0" y="T1"/>
              </a:cxn>
              <a:cxn ang="0">
                <a:pos x="T2" y="T3"/>
              </a:cxn>
              <a:cxn ang="0">
                <a:pos x="T4" y="T5"/>
              </a:cxn>
              <a:cxn ang="0">
                <a:pos x="T6" y="T7"/>
              </a:cxn>
              <a:cxn ang="0">
                <a:pos x="T8" y="T9"/>
              </a:cxn>
            </a:cxnLst>
            <a:rect l="0" t="0" r="r" b="b"/>
            <a:pathLst>
              <a:path w="269" h="58">
                <a:moveTo>
                  <a:pt x="269" y="0"/>
                </a:moveTo>
                <a:lnTo>
                  <a:pt x="0" y="1"/>
                </a:lnTo>
                <a:lnTo>
                  <a:pt x="0" y="58"/>
                </a:lnTo>
                <a:lnTo>
                  <a:pt x="269" y="58"/>
                </a:lnTo>
                <a:lnTo>
                  <a:pt x="269" y="0"/>
                </a:lnTo>
                <a:close/>
              </a:path>
            </a:pathLst>
          </a:custGeom>
          <a:solidFill>
            <a:schemeClr val="accent1"/>
          </a:solidFill>
          <a:ln>
            <a:noFill/>
          </a:ln>
        </p:spPr>
        <p:txBody>
          <a:bodyPr vert="horz" wrap="square" lIns="243792" tIns="121896" rIns="243792" bIns="121896" numCol="1" anchor="t" anchorCtr="0" compatLnSpc="1">
            <a:prstTxWarp prst="textNoShape">
              <a:avLst/>
            </a:prstTxWarp>
          </a:bodyPr>
          <a:lstStyle/>
          <a:p>
            <a:endParaRPr lang="ru-RU" sz="2400"/>
          </a:p>
        </p:txBody>
      </p:sp>
      <p:sp>
        <p:nvSpPr>
          <p:cNvPr id="132" name="Freeform 135"/>
          <p:cNvSpPr>
            <a:spLocks/>
          </p:cNvSpPr>
          <p:nvPr/>
        </p:nvSpPr>
        <p:spPr bwMode="auto">
          <a:xfrm>
            <a:off x="5811233" y="2035060"/>
            <a:ext cx="368229" cy="262415"/>
          </a:xfrm>
          <a:custGeom>
            <a:avLst/>
            <a:gdLst>
              <a:gd name="T0" fmla="*/ 261 w 261"/>
              <a:gd name="T1" fmla="*/ 137 h 186"/>
              <a:gd name="T2" fmla="*/ 29 w 261"/>
              <a:gd name="T3" fmla="*/ 0 h 186"/>
              <a:gd name="T4" fmla="*/ 0 w 261"/>
              <a:gd name="T5" fmla="*/ 49 h 186"/>
              <a:gd name="T6" fmla="*/ 232 w 261"/>
              <a:gd name="T7" fmla="*/ 186 h 186"/>
              <a:gd name="T8" fmla="*/ 261 w 261"/>
              <a:gd name="T9" fmla="*/ 137 h 186"/>
            </a:gdLst>
            <a:ahLst/>
            <a:cxnLst>
              <a:cxn ang="0">
                <a:pos x="T0" y="T1"/>
              </a:cxn>
              <a:cxn ang="0">
                <a:pos x="T2" y="T3"/>
              </a:cxn>
              <a:cxn ang="0">
                <a:pos x="T4" y="T5"/>
              </a:cxn>
              <a:cxn ang="0">
                <a:pos x="T6" y="T7"/>
              </a:cxn>
              <a:cxn ang="0">
                <a:pos x="T8" y="T9"/>
              </a:cxn>
            </a:cxnLst>
            <a:rect l="0" t="0" r="r" b="b"/>
            <a:pathLst>
              <a:path w="261" h="186">
                <a:moveTo>
                  <a:pt x="261" y="137"/>
                </a:moveTo>
                <a:lnTo>
                  <a:pt x="29" y="0"/>
                </a:lnTo>
                <a:lnTo>
                  <a:pt x="0" y="49"/>
                </a:lnTo>
                <a:lnTo>
                  <a:pt x="232" y="186"/>
                </a:lnTo>
                <a:lnTo>
                  <a:pt x="261" y="137"/>
                </a:lnTo>
                <a:close/>
              </a:path>
            </a:pathLst>
          </a:custGeom>
          <a:solidFill>
            <a:schemeClr val="accent1"/>
          </a:solidFill>
          <a:ln>
            <a:noFill/>
          </a:ln>
        </p:spPr>
        <p:txBody>
          <a:bodyPr vert="horz" wrap="square" lIns="243792" tIns="121896" rIns="243792" bIns="121896" numCol="1" anchor="t" anchorCtr="0" compatLnSpc="1">
            <a:prstTxWarp prst="textNoShape">
              <a:avLst/>
            </a:prstTxWarp>
          </a:bodyPr>
          <a:lstStyle/>
          <a:p>
            <a:endParaRPr lang="ru-RU" sz="2400"/>
          </a:p>
        </p:txBody>
      </p:sp>
      <p:sp>
        <p:nvSpPr>
          <p:cNvPr id="133" name="Freeform 136"/>
          <p:cNvSpPr>
            <a:spLocks/>
          </p:cNvSpPr>
          <p:nvPr/>
        </p:nvSpPr>
        <p:spPr bwMode="auto">
          <a:xfrm>
            <a:off x="5743513" y="2221290"/>
            <a:ext cx="385159" cy="177765"/>
          </a:xfrm>
          <a:custGeom>
            <a:avLst/>
            <a:gdLst>
              <a:gd name="T0" fmla="*/ 275 w 275"/>
              <a:gd name="T1" fmla="*/ 71 h 126"/>
              <a:gd name="T2" fmla="*/ 15 w 275"/>
              <a:gd name="T3" fmla="*/ 0 h 126"/>
              <a:gd name="T4" fmla="*/ 0 w 275"/>
              <a:gd name="T5" fmla="*/ 57 h 126"/>
              <a:gd name="T6" fmla="*/ 260 w 275"/>
              <a:gd name="T7" fmla="*/ 126 h 126"/>
              <a:gd name="T8" fmla="*/ 275 w 275"/>
              <a:gd name="T9" fmla="*/ 71 h 126"/>
            </a:gdLst>
            <a:ahLst/>
            <a:cxnLst>
              <a:cxn ang="0">
                <a:pos x="T0" y="T1"/>
              </a:cxn>
              <a:cxn ang="0">
                <a:pos x="T2" y="T3"/>
              </a:cxn>
              <a:cxn ang="0">
                <a:pos x="T4" y="T5"/>
              </a:cxn>
              <a:cxn ang="0">
                <a:pos x="T6" y="T7"/>
              </a:cxn>
              <a:cxn ang="0">
                <a:pos x="T8" y="T9"/>
              </a:cxn>
            </a:cxnLst>
            <a:rect l="0" t="0" r="r" b="b"/>
            <a:pathLst>
              <a:path w="275" h="126">
                <a:moveTo>
                  <a:pt x="275" y="71"/>
                </a:moveTo>
                <a:lnTo>
                  <a:pt x="15" y="0"/>
                </a:lnTo>
                <a:lnTo>
                  <a:pt x="0" y="57"/>
                </a:lnTo>
                <a:lnTo>
                  <a:pt x="260" y="126"/>
                </a:lnTo>
                <a:lnTo>
                  <a:pt x="275" y="71"/>
                </a:lnTo>
                <a:close/>
              </a:path>
            </a:pathLst>
          </a:custGeom>
          <a:solidFill>
            <a:schemeClr val="accent1"/>
          </a:solidFill>
          <a:ln>
            <a:noFill/>
          </a:ln>
        </p:spPr>
        <p:txBody>
          <a:bodyPr vert="horz" wrap="square" lIns="243792" tIns="121896" rIns="243792" bIns="121896" numCol="1" anchor="t" anchorCtr="0" compatLnSpc="1">
            <a:prstTxWarp prst="textNoShape">
              <a:avLst/>
            </a:prstTxWarp>
          </a:bodyPr>
          <a:lstStyle/>
          <a:p>
            <a:endParaRPr lang="ru-RU" sz="2400"/>
          </a:p>
        </p:txBody>
      </p:sp>
      <p:sp>
        <p:nvSpPr>
          <p:cNvPr id="134" name="Freeform 137"/>
          <p:cNvSpPr>
            <a:spLocks/>
          </p:cNvSpPr>
          <p:nvPr/>
        </p:nvSpPr>
        <p:spPr bwMode="auto">
          <a:xfrm>
            <a:off x="5595372" y="2344033"/>
            <a:ext cx="630645" cy="393624"/>
          </a:xfrm>
          <a:custGeom>
            <a:avLst/>
            <a:gdLst>
              <a:gd name="T0" fmla="*/ 400 w 445"/>
              <a:gd name="T1" fmla="*/ 235 h 281"/>
              <a:gd name="T2" fmla="*/ 47 w 445"/>
              <a:gd name="T3" fmla="*/ 235 h 281"/>
              <a:gd name="T4" fmla="*/ 47 w 445"/>
              <a:gd name="T5" fmla="*/ 0 h 281"/>
              <a:gd name="T6" fmla="*/ 0 w 445"/>
              <a:gd name="T7" fmla="*/ 0 h 281"/>
              <a:gd name="T8" fmla="*/ 0 w 445"/>
              <a:gd name="T9" fmla="*/ 281 h 281"/>
              <a:gd name="T10" fmla="*/ 0 w 445"/>
              <a:gd name="T11" fmla="*/ 281 h 281"/>
              <a:gd name="T12" fmla="*/ 14 w 445"/>
              <a:gd name="T13" fmla="*/ 281 h 281"/>
              <a:gd name="T14" fmla="*/ 445 w 445"/>
              <a:gd name="T15" fmla="*/ 281 h 281"/>
              <a:gd name="T16" fmla="*/ 445 w 445"/>
              <a:gd name="T17" fmla="*/ 281 h 281"/>
              <a:gd name="T18" fmla="*/ 445 w 445"/>
              <a:gd name="T19" fmla="*/ 267 h 281"/>
              <a:gd name="T20" fmla="*/ 445 w 445"/>
              <a:gd name="T21" fmla="*/ 0 h 281"/>
              <a:gd name="T22" fmla="*/ 400 w 445"/>
              <a:gd name="T23" fmla="*/ 0 h 281"/>
              <a:gd name="T24" fmla="*/ 400 w 445"/>
              <a:gd name="T25" fmla="*/ 235 h 2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45" h="281">
                <a:moveTo>
                  <a:pt x="400" y="235"/>
                </a:moveTo>
                <a:lnTo>
                  <a:pt x="47" y="235"/>
                </a:lnTo>
                <a:lnTo>
                  <a:pt x="47" y="0"/>
                </a:lnTo>
                <a:lnTo>
                  <a:pt x="0" y="0"/>
                </a:lnTo>
                <a:lnTo>
                  <a:pt x="0" y="281"/>
                </a:lnTo>
                <a:lnTo>
                  <a:pt x="0" y="281"/>
                </a:lnTo>
                <a:lnTo>
                  <a:pt x="14" y="281"/>
                </a:lnTo>
                <a:lnTo>
                  <a:pt x="445" y="281"/>
                </a:lnTo>
                <a:lnTo>
                  <a:pt x="445" y="281"/>
                </a:lnTo>
                <a:lnTo>
                  <a:pt x="445" y="267"/>
                </a:lnTo>
                <a:lnTo>
                  <a:pt x="445" y="0"/>
                </a:lnTo>
                <a:lnTo>
                  <a:pt x="400" y="0"/>
                </a:lnTo>
                <a:lnTo>
                  <a:pt x="400" y="235"/>
                </a:lnTo>
                <a:close/>
              </a:path>
            </a:pathLst>
          </a:custGeom>
          <a:solidFill>
            <a:schemeClr val="accent1"/>
          </a:solidFill>
          <a:ln>
            <a:noFill/>
          </a:ln>
        </p:spPr>
        <p:txBody>
          <a:bodyPr vert="horz" wrap="square" lIns="243792" tIns="121896" rIns="243792" bIns="121896" numCol="1" anchor="t" anchorCtr="0" compatLnSpc="1">
            <a:prstTxWarp prst="textNoShape">
              <a:avLst/>
            </a:prstTxWarp>
          </a:bodyPr>
          <a:lstStyle/>
          <a:p>
            <a:endParaRPr lang="ru-RU" sz="2400"/>
          </a:p>
        </p:txBody>
      </p:sp>
      <p:sp>
        <p:nvSpPr>
          <p:cNvPr id="135" name="Freeform 138"/>
          <p:cNvSpPr>
            <a:spLocks/>
          </p:cNvSpPr>
          <p:nvPr/>
        </p:nvSpPr>
        <p:spPr bwMode="auto">
          <a:xfrm>
            <a:off x="6204855" y="1776876"/>
            <a:ext cx="148139" cy="389391"/>
          </a:xfrm>
          <a:custGeom>
            <a:avLst/>
            <a:gdLst>
              <a:gd name="T0" fmla="*/ 58 w 103"/>
              <a:gd name="T1" fmla="*/ 0 h 275"/>
              <a:gd name="T2" fmla="*/ 0 w 103"/>
              <a:gd name="T3" fmla="*/ 10 h 275"/>
              <a:gd name="T4" fmla="*/ 47 w 103"/>
              <a:gd name="T5" fmla="*/ 275 h 275"/>
              <a:gd name="T6" fmla="*/ 103 w 103"/>
              <a:gd name="T7" fmla="*/ 265 h 275"/>
              <a:gd name="T8" fmla="*/ 58 w 103"/>
              <a:gd name="T9" fmla="*/ 0 h 275"/>
            </a:gdLst>
            <a:ahLst/>
            <a:cxnLst>
              <a:cxn ang="0">
                <a:pos x="T0" y="T1"/>
              </a:cxn>
              <a:cxn ang="0">
                <a:pos x="T2" y="T3"/>
              </a:cxn>
              <a:cxn ang="0">
                <a:pos x="T4" y="T5"/>
              </a:cxn>
              <a:cxn ang="0">
                <a:pos x="T6" y="T7"/>
              </a:cxn>
              <a:cxn ang="0">
                <a:pos x="T8" y="T9"/>
              </a:cxn>
            </a:cxnLst>
            <a:rect l="0" t="0" r="r" b="b"/>
            <a:pathLst>
              <a:path w="103" h="275">
                <a:moveTo>
                  <a:pt x="58" y="0"/>
                </a:moveTo>
                <a:lnTo>
                  <a:pt x="0" y="10"/>
                </a:lnTo>
                <a:lnTo>
                  <a:pt x="47" y="275"/>
                </a:lnTo>
                <a:lnTo>
                  <a:pt x="103" y="265"/>
                </a:lnTo>
                <a:lnTo>
                  <a:pt x="58" y="0"/>
                </a:lnTo>
                <a:close/>
              </a:path>
            </a:pathLst>
          </a:custGeom>
          <a:solidFill>
            <a:schemeClr val="accent1"/>
          </a:solidFill>
          <a:ln>
            <a:noFill/>
          </a:ln>
        </p:spPr>
        <p:txBody>
          <a:bodyPr vert="horz" wrap="square" lIns="243792" tIns="121896" rIns="243792" bIns="121896" numCol="1" anchor="t" anchorCtr="0" compatLnSpc="1">
            <a:prstTxWarp prst="textNoShape">
              <a:avLst/>
            </a:prstTxWarp>
          </a:bodyPr>
          <a:lstStyle/>
          <a:p>
            <a:endParaRPr lang="ru-RU" sz="2400"/>
          </a:p>
        </p:txBody>
      </p:sp>
      <p:sp>
        <p:nvSpPr>
          <p:cNvPr id="136" name="Freeform 139"/>
          <p:cNvSpPr>
            <a:spLocks/>
          </p:cNvSpPr>
          <p:nvPr/>
        </p:nvSpPr>
        <p:spPr bwMode="auto">
          <a:xfrm>
            <a:off x="5976300" y="1853063"/>
            <a:ext cx="279345" cy="363996"/>
          </a:xfrm>
          <a:custGeom>
            <a:avLst/>
            <a:gdLst>
              <a:gd name="T0" fmla="*/ 0 w 199"/>
              <a:gd name="T1" fmla="*/ 34 h 256"/>
              <a:gd name="T2" fmla="*/ 153 w 199"/>
              <a:gd name="T3" fmla="*/ 256 h 256"/>
              <a:gd name="T4" fmla="*/ 199 w 199"/>
              <a:gd name="T5" fmla="*/ 224 h 256"/>
              <a:gd name="T6" fmla="*/ 48 w 199"/>
              <a:gd name="T7" fmla="*/ 0 h 256"/>
              <a:gd name="T8" fmla="*/ 0 w 199"/>
              <a:gd name="T9" fmla="*/ 34 h 256"/>
            </a:gdLst>
            <a:ahLst/>
            <a:cxnLst>
              <a:cxn ang="0">
                <a:pos x="T0" y="T1"/>
              </a:cxn>
              <a:cxn ang="0">
                <a:pos x="T2" y="T3"/>
              </a:cxn>
              <a:cxn ang="0">
                <a:pos x="T4" y="T5"/>
              </a:cxn>
              <a:cxn ang="0">
                <a:pos x="T6" y="T7"/>
              </a:cxn>
              <a:cxn ang="0">
                <a:pos x="T8" y="T9"/>
              </a:cxn>
            </a:cxnLst>
            <a:rect l="0" t="0" r="r" b="b"/>
            <a:pathLst>
              <a:path w="199" h="256">
                <a:moveTo>
                  <a:pt x="0" y="34"/>
                </a:moveTo>
                <a:lnTo>
                  <a:pt x="153" y="256"/>
                </a:lnTo>
                <a:lnTo>
                  <a:pt x="199" y="224"/>
                </a:lnTo>
                <a:lnTo>
                  <a:pt x="48" y="0"/>
                </a:lnTo>
                <a:lnTo>
                  <a:pt x="0" y="34"/>
                </a:lnTo>
                <a:close/>
              </a:path>
            </a:pathLst>
          </a:custGeom>
          <a:solidFill>
            <a:schemeClr val="accent1"/>
          </a:solidFill>
          <a:ln>
            <a:noFill/>
          </a:ln>
        </p:spPr>
        <p:txBody>
          <a:bodyPr vert="horz" wrap="square" lIns="243792" tIns="121896" rIns="243792" bIns="121896" numCol="1" anchor="t" anchorCtr="0" compatLnSpc="1">
            <a:prstTxWarp prst="textNoShape">
              <a:avLst/>
            </a:prstTxWarp>
          </a:bodyPr>
          <a:lstStyle/>
          <a:p>
            <a:endParaRPr lang="ru-RU" sz="2400"/>
          </a:p>
        </p:txBody>
      </p:sp>
      <p:sp>
        <p:nvSpPr>
          <p:cNvPr id="137" name="Freeform 140"/>
          <p:cNvSpPr>
            <a:spLocks/>
          </p:cNvSpPr>
          <p:nvPr/>
        </p:nvSpPr>
        <p:spPr bwMode="auto">
          <a:xfrm>
            <a:off x="5527654" y="9200695"/>
            <a:ext cx="893060" cy="854966"/>
          </a:xfrm>
          <a:custGeom>
            <a:avLst/>
            <a:gdLst>
              <a:gd name="T0" fmla="*/ 633 w 633"/>
              <a:gd name="T1" fmla="*/ 231 h 604"/>
              <a:gd name="T2" fmla="*/ 629 w 633"/>
              <a:gd name="T3" fmla="*/ 225 h 604"/>
              <a:gd name="T4" fmla="*/ 624 w 633"/>
              <a:gd name="T5" fmla="*/ 220 h 604"/>
              <a:gd name="T6" fmla="*/ 617 w 633"/>
              <a:gd name="T7" fmla="*/ 218 h 604"/>
              <a:gd name="T8" fmla="*/ 420 w 633"/>
              <a:gd name="T9" fmla="*/ 189 h 604"/>
              <a:gd name="T10" fmla="*/ 330 w 633"/>
              <a:gd name="T11" fmla="*/ 9 h 604"/>
              <a:gd name="T12" fmla="*/ 322 w 633"/>
              <a:gd name="T13" fmla="*/ 1 h 604"/>
              <a:gd name="T14" fmla="*/ 311 w 633"/>
              <a:gd name="T15" fmla="*/ 1 h 604"/>
              <a:gd name="T16" fmla="*/ 301 w 633"/>
              <a:gd name="T17" fmla="*/ 9 h 604"/>
              <a:gd name="T18" fmla="*/ 212 w 633"/>
              <a:gd name="T19" fmla="*/ 189 h 604"/>
              <a:gd name="T20" fmla="*/ 16 w 633"/>
              <a:gd name="T21" fmla="*/ 218 h 604"/>
              <a:gd name="T22" fmla="*/ 7 w 633"/>
              <a:gd name="T23" fmla="*/ 220 h 604"/>
              <a:gd name="T24" fmla="*/ 2 w 633"/>
              <a:gd name="T25" fmla="*/ 225 h 604"/>
              <a:gd name="T26" fmla="*/ 0 w 633"/>
              <a:gd name="T27" fmla="*/ 231 h 604"/>
              <a:gd name="T28" fmla="*/ 0 w 633"/>
              <a:gd name="T29" fmla="*/ 239 h 604"/>
              <a:gd name="T30" fmla="*/ 5 w 633"/>
              <a:gd name="T31" fmla="*/ 247 h 604"/>
              <a:gd name="T32" fmla="*/ 148 w 633"/>
              <a:gd name="T33" fmla="*/ 388 h 604"/>
              <a:gd name="T34" fmla="*/ 114 w 633"/>
              <a:gd name="T35" fmla="*/ 582 h 604"/>
              <a:gd name="T36" fmla="*/ 114 w 633"/>
              <a:gd name="T37" fmla="*/ 588 h 604"/>
              <a:gd name="T38" fmla="*/ 116 w 633"/>
              <a:gd name="T39" fmla="*/ 596 h 604"/>
              <a:gd name="T40" fmla="*/ 120 w 633"/>
              <a:gd name="T41" fmla="*/ 600 h 604"/>
              <a:gd name="T42" fmla="*/ 126 w 633"/>
              <a:gd name="T43" fmla="*/ 604 h 604"/>
              <a:gd name="T44" fmla="*/ 137 w 633"/>
              <a:gd name="T45" fmla="*/ 603 h 604"/>
              <a:gd name="T46" fmla="*/ 316 w 633"/>
              <a:gd name="T47" fmla="*/ 510 h 604"/>
              <a:gd name="T48" fmla="*/ 494 w 633"/>
              <a:gd name="T49" fmla="*/ 603 h 604"/>
              <a:gd name="T50" fmla="*/ 505 w 633"/>
              <a:gd name="T51" fmla="*/ 604 h 604"/>
              <a:gd name="T52" fmla="*/ 512 w 633"/>
              <a:gd name="T53" fmla="*/ 600 h 604"/>
              <a:gd name="T54" fmla="*/ 515 w 633"/>
              <a:gd name="T55" fmla="*/ 596 h 604"/>
              <a:gd name="T56" fmla="*/ 517 w 633"/>
              <a:gd name="T57" fmla="*/ 588 h 604"/>
              <a:gd name="T58" fmla="*/ 517 w 633"/>
              <a:gd name="T59" fmla="*/ 581 h 604"/>
              <a:gd name="T60" fmla="*/ 485 w 633"/>
              <a:gd name="T61" fmla="*/ 388 h 604"/>
              <a:gd name="T62" fmla="*/ 627 w 633"/>
              <a:gd name="T63" fmla="*/ 247 h 604"/>
              <a:gd name="T64" fmla="*/ 632 w 633"/>
              <a:gd name="T65" fmla="*/ 239 h 6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633" h="604">
                <a:moveTo>
                  <a:pt x="633" y="234"/>
                </a:moveTo>
                <a:lnTo>
                  <a:pt x="633" y="231"/>
                </a:lnTo>
                <a:lnTo>
                  <a:pt x="632" y="228"/>
                </a:lnTo>
                <a:lnTo>
                  <a:pt x="629" y="225"/>
                </a:lnTo>
                <a:lnTo>
                  <a:pt x="627" y="222"/>
                </a:lnTo>
                <a:lnTo>
                  <a:pt x="624" y="220"/>
                </a:lnTo>
                <a:lnTo>
                  <a:pt x="621" y="219"/>
                </a:lnTo>
                <a:lnTo>
                  <a:pt x="617" y="218"/>
                </a:lnTo>
                <a:lnTo>
                  <a:pt x="611" y="217"/>
                </a:lnTo>
                <a:lnTo>
                  <a:pt x="420" y="189"/>
                </a:lnTo>
                <a:lnTo>
                  <a:pt x="335" y="16"/>
                </a:lnTo>
                <a:lnTo>
                  <a:pt x="330" y="9"/>
                </a:lnTo>
                <a:lnTo>
                  <a:pt x="326" y="4"/>
                </a:lnTo>
                <a:lnTo>
                  <a:pt x="322" y="1"/>
                </a:lnTo>
                <a:lnTo>
                  <a:pt x="316" y="0"/>
                </a:lnTo>
                <a:lnTo>
                  <a:pt x="311" y="1"/>
                </a:lnTo>
                <a:lnTo>
                  <a:pt x="305" y="4"/>
                </a:lnTo>
                <a:lnTo>
                  <a:pt x="301" y="9"/>
                </a:lnTo>
                <a:lnTo>
                  <a:pt x="297" y="16"/>
                </a:lnTo>
                <a:lnTo>
                  <a:pt x="212" y="189"/>
                </a:lnTo>
                <a:lnTo>
                  <a:pt x="20" y="217"/>
                </a:lnTo>
                <a:lnTo>
                  <a:pt x="16" y="218"/>
                </a:lnTo>
                <a:lnTo>
                  <a:pt x="12" y="219"/>
                </a:lnTo>
                <a:lnTo>
                  <a:pt x="7" y="220"/>
                </a:lnTo>
                <a:lnTo>
                  <a:pt x="5" y="222"/>
                </a:lnTo>
                <a:lnTo>
                  <a:pt x="2" y="225"/>
                </a:lnTo>
                <a:lnTo>
                  <a:pt x="1" y="228"/>
                </a:lnTo>
                <a:lnTo>
                  <a:pt x="0" y="231"/>
                </a:lnTo>
                <a:lnTo>
                  <a:pt x="0" y="234"/>
                </a:lnTo>
                <a:lnTo>
                  <a:pt x="0" y="239"/>
                </a:lnTo>
                <a:lnTo>
                  <a:pt x="2" y="243"/>
                </a:lnTo>
                <a:lnTo>
                  <a:pt x="5" y="247"/>
                </a:lnTo>
                <a:lnTo>
                  <a:pt x="8" y="253"/>
                </a:lnTo>
                <a:lnTo>
                  <a:pt x="148" y="388"/>
                </a:lnTo>
                <a:lnTo>
                  <a:pt x="114" y="578"/>
                </a:lnTo>
                <a:lnTo>
                  <a:pt x="114" y="582"/>
                </a:lnTo>
                <a:lnTo>
                  <a:pt x="114" y="585"/>
                </a:lnTo>
                <a:lnTo>
                  <a:pt x="114" y="588"/>
                </a:lnTo>
                <a:lnTo>
                  <a:pt x="115" y="593"/>
                </a:lnTo>
                <a:lnTo>
                  <a:pt x="116" y="596"/>
                </a:lnTo>
                <a:lnTo>
                  <a:pt x="118" y="598"/>
                </a:lnTo>
                <a:lnTo>
                  <a:pt x="120" y="600"/>
                </a:lnTo>
                <a:lnTo>
                  <a:pt x="123" y="603"/>
                </a:lnTo>
                <a:lnTo>
                  <a:pt x="126" y="604"/>
                </a:lnTo>
                <a:lnTo>
                  <a:pt x="129" y="604"/>
                </a:lnTo>
                <a:lnTo>
                  <a:pt x="137" y="603"/>
                </a:lnTo>
                <a:lnTo>
                  <a:pt x="146" y="599"/>
                </a:lnTo>
                <a:lnTo>
                  <a:pt x="316" y="510"/>
                </a:lnTo>
                <a:lnTo>
                  <a:pt x="487" y="599"/>
                </a:lnTo>
                <a:lnTo>
                  <a:pt x="494" y="603"/>
                </a:lnTo>
                <a:lnTo>
                  <a:pt x="502" y="604"/>
                </a:lnTo>
                <a:lnTo>
                  <a:pt x="505" y="604"/>
                </a:lnTo>
                <a:lnTo>
                  <a:pt x="509" y="603"/>
                </a:lnTo>
                <a:lnTo>
                  <a:pt x="512" y="600"/>
                </a:lnTo>
                <a:lnTo>
                  <a:pt x="514" y="598"/>
                </a:lnTo>
                <a:lnTo>
                  <a:pt x="515" y="596"/>
                </a:lnTo>
                <a:lnTo>
                  <a:pt x="517" y="593"/>
                </a:lnTo>
                <a:lnTo>
                  <a:pt x="517" y="588"/>
                </a:lnTo>
                <a:lnTo>
                  <a:pt x="517" y="585"/>
                </a:lnTo>
                <a:lnTo>
                  <a:pt x="517" y="581"/>
                </a:lnTo>
                <a:lnTo>
                  <a:pt x="517" y="578"/>
                </a:lnTo>
                <a:lnTo>
                  <a:pt x="485" y="388"/>
                </a:lnTo>
                <a:lnTo>
                  <a:pt x="623" y="253"/>
                </a:lnTo>
                <a:lnTo>
                  <a:pt x="627" y="247"/>
                </a:lnTo>
                <a:lnTo>
                  <a:pt x="631" y="243"/>
                </a:lnTo>
                <a:lnTo>
                  <a:pt x="632" y="239"/>
                </a:lnTo>
                <a:lnTo>
                  <a:pt x="633" y="234"/>
                </a:lnTo>
                <a:close/>
              </a:path>
            </a:pathLst>
          </a:custGeom>
          <a:solidFill>
            <a:schemeClr val="accent1"/>
          </a:solidFill>
          <a:ln>
            <a:noFill/>
          </a:ln>
        </p:spPr>
        <p:txBody>
          <a:bodyPr vert="horz" wrap="square" lIns="243792" tIns="121896" rIns="243792" bIns="121896" numCol="1" anchor="t" anchorCtr="0" compatLnSpc="1">
            <a:prstTxWarp prst="textNoShape">
              <a:avLst/>
            </a:prstTxWarp>
          </a:bodyPr>
          <a:lstStyle/>
          <a:p>
            <a:endParaRPr lang="ru-RU" sz="2400"/>
          </a:p>
        </p:txBody>
      </p:sp>
      <p:sp>
        <p:nvSpPr>
          <p:cNvPr id="138" name="Freeform 141"/>
          <p:cNvSpPr>
            <a:spLocks noEditPoints="1"/>
          </p:cNvSpPr>
          <p:nvPr/>
        </p:nvSpPr>
        <p:spPr bwMode="auto">
          <a:xfrm>
            <a:off x="13836065" y="1831898"/>
            <a:ext cx="893060" cy="850735"/>
          </a:xfrm>
          <a:custGeom>
            <a:avLst/>
            <a:gdLst>
              <a:gd name="T0" fmla="*/ 633 w 633"/>
              <a:gd name="T1" fmla="*/ 230 h 604"/>
              <a:gd name="T2" fmla="*/ 630 w 633"/>
              <a:gd name="T3" fmla="*/ 225 h 604"/>
              <a:gd name="T4" fmla="*/ 624 w 633"/>
              <a:gd name="T5" fmla="*/ 220 h 604"/>
              <a:gd name="T6" fmla="*/ 617 w 633"/>
              <a:gd name="T7" fmla="*/ 217 h 604"/>
              <a:gd name="T8" fmla="*/ 420 w 633"/>
              <a:gd name="T9" fmla="*/ 189 h 604"/>
              <a:gd name="T10" fmla="*/ 331 w 633"/>
              <a:gd name="T11" fmla="*/ 9 h 604"/>
              <a:gd name="T12" fmla="*/ 322 w 633"/>
              <a:gd name="T13" fmla="*/ 1 h 604"/>
              <a:gd name="T14" fmla="*/ 311 w 633"/>
              <a:gd name="T15" fmla="*/ 1 h 604"/>
              <a:gd name="T16" fmla="*/ 301 w 633"/>
              <a:gd name="T17" fmla="*/ 9 h 604"/>
              <a:gd name="T18" fmla="*/ 212 w 633"/>
              <a:gd name="T19" fmla="*/ 189 h 604"/>
              <a:gd name="T20" fmla="*/ 16 w 633"/>
              <a:gd name="T21" fmla="*/ 217 h 604"/>
              <a:gd name="T22" fmla="*/ 7 w 633"/>
              <a:gd name="T23" fmla="*/ 220 h 604"/>
              <a:gd name="T24" fmla="*/ 3 w 633"/>
              <a:gd name="T25" fmla="*/ 225 h 604"/>
              <a:gd name="T26" fmla="*/ 0 w 633"/>
              <a:gd name="T27" fmla="*/ 230 h 604"/>
              <a:gd name="T28" fmla="*/ 0 w 633"/>
              <a:gd name="T29" fmla="*/ 238 h 604"/>
              <a:gd name="T30" fmla="*/ 5 w 633"/>
              <a:gd name="T31" fmla="*/ 247 h 604"/>
              <a:gd name="T32" fmla="*/ 148 w 633"/>
              <a:gd name="T33" fmla="*/ 387 h 604"/>
              <a:gd name="T34" fmla="*/ 114 w 633"/>
              <a:gd name="T35" fmla="*/ 582 h 604"/>
              <a:gd name="T36" fmla="*/ 114 w 633"/>
              <a:gd name="T37" fmla="*/ 589 h 604"/>
              <a:gd name="T38" fmla="*/ 117 w 633"/>
              <a:gd name="T39" fmla="*/ 595 h 604"/>
              <a:gd name="T40" fmla="*/ 121 w 633"/>
              <a:gd name="T41" fmla="*/ 600 h 604"/>
              <a:gd name="T42" fmla="*/ 126 w 633"/>
              <a:gd name="T43" fmla="*/ 604 h 604"/>
              <a:gd name="T44" fmla="*/ 137 w 633"/>
              <a:gd name="T45" fmla="*/ 603 h 604"/>
              <a:gd name="T46" fmla="*/ 316 w 633"/>
              <a:gd name="T47" fmla="*/ 510 h 604"/>
              <a:gd name="T48" fmla="*/ 495 w 633"/>
              <a:gd name="T49" fmla="*/ 603 h 604"/>
              <a:gd name="T50" fmla="*/ 506 w 633"/>
              <a:gd name="T51" fmla="*/ 604 h 604"/>
              <a:gd name="T52" fmla="*/ 512 w 633"/>
              <a:gd name="T53" fmla="*/ 600 h 604"/>
              <a:gd name="T54" fmla="*/ 516 w 633"/>
              <a:gd name="T55" fmla="*/ 596 h 604"/>
              <a:gd name="T56" fmla="*/ 517 w 633"/>
              <a:gd name="T57" fmla="*/ 589 h 604"/>
              <a:gd name="T58" fmla="*/ 518 w 633"/>
              <a:gd name="T59" fmla="*/ 580 h 604"/>
              <a:gd name="T60" fmla="*/ 485 w 633"/>
              <a:gd name="T61" fmla="*/ 387 h 604"/>
              <a:gd name="T62" fmla="*/ 627 w 633"/>
              <a:gd name="T63" fmla="*/ 247 h 604"/>
              <a:gd name="T64" fmla="*/ 632 w 633"/>
              <a:gd name="T65" fmla="*/ 238 h 604"/>
              <a:gd name="T66" fmla="*/ 432 w 633"/>
              <a:gd name="T67" fmla="*/ 369 h 604"/>
              <a:gd name="T68" fmla="*/ 316 w 633"/>
              <a:gd name="T69" fmla="*/ 455 h 604"/>
              <a:gd name="T70" fmla="*/ 200 w 633"/>
              <a:gd name="T71" fmla="*/ 369 h 604"/>
              <a:gd name="T72" fmla="*/ 244 w 633"/>
              <a:gd name="T73" fmla="*/ 233 h 604"/>
              <a:gd name="T74" fmla="*/ 388 w 633"/>
              <a:gd name="T75" fmla="*/ 233 h 604"/>
              <a:gd name="T76" fmla="*/ 432 w 633"/>
              <a:gd name="T77" fmla="*/ 369 h 6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33" h="604">
                <a:moveTo>
                  <a:pt x="633" y="234"/>
                </a:moveTo>
                <a:lnTo>
                  <a:pt x="633" y="230"/>
                </a:lnTo>
                <a:lnTo>
                  <a:pt x="632" y="228"/>
                </a:lnTo>
                <a:lnTo>
                  <a:pt x="630" y="225"/>
                </a:lnTo>
                <a:lnTo>
                  <a:pt x="627" y="223"/>
                </a:lnTo>
                <a:lnTo>
                  <a:pt x="624" y="220"/>
                </a:lnTo>
                <a:lnTo>
                  <a:pt x="621" y="218"/>
                </a:lnTo>
                <a:lnTo>
                  <a:pt x="617" y="217"/>
                </a:lnTo>
                <a:lnTo>
                  <a:pt x="611" y="216"/>
                </a:lnTo>
                <a:lnTo>
                  <a:pt x="420" y="189"/>
                </a:lnTo>
                <a:lnTo>
                  <a:pt x="335" y="15"/>
                </a:lnTo>
                <a:lnTo>
                  <a:pt x="331" y="9"/>
                </a:lnTo>
                <a:lnTo>
                  <a:pt x="326" y="3"/>
                </a:lnTo>
                <a:lnTo>
                  <a:pt x="322" y="1"/>
                </a:lnTo>
                <a:lnTo>
                  <a:pt x="316" y="0"/>
                </a:lnTo>
                <a:lnTo>
                  <a:pt x="311" y="1"/>
                </a:lnTo>
                <a:lnTo>
                  <a:pt x="306" y="3"/>
                </a:lnTo>
                <a:lnTo>
                  <a:pt x="301" y="9"/>
                </a:lnTo>
                <a:lnTo>
                  <a:pt x="298" y="15"/>
                </a:lnTo>
                <a:lnTo>
                  <a:pt x="212" y="189"/>
                </a:lnTo>
                <a:lnTo>
                  <a:pt x="20" y="216"/>
                </a:lnTo>
                <a:lnTo>
                  <a:pt x="16" y="217"/>
                </a:lnTo>
                <a:lnTo>
                  <a:pt x="12" y="218"/>
                </a:lnTo>
                <a:lnTo>
                  <a:pt x="7" y="220"/>
                </a:lnTo>
                <a:lnTo>
                  <a:pt x="5" y="223"/>
                </a:lnTo>
                <a:lnTo>
                  <a:pt x="3" y="225"/>
                </a:lnTo>
                <a:lnTo>
                  <a:pt x="1" y="228"/>
                </a:lnTo>
                <a:lnTo>
                  <a:pt x="0" y="230"/>
                </a:lnTo>
                <a:lnTo>
                  <a:pt x="0" y="234"/>
                </a:lnTo>
                <a:lnTo>
                  <a:pt x="0" y="238"/>
                </a:lnTo>
                <a:lnTo>
                  <a:pt x="2" y="242"/>
                </a:lnTo>
                <a:lnTo>
                  <a:pt x="5" y="247"/>
                </a:lnTo>
                <a:lnTo>
                  <a:pt x="10" y="252"/>
                </a:lnTo>
                <a:lnTo>
                  <a:pt x="148" y="387"/>
                </a:lnTo>
                <a:lnTo>
                  <a:pt x="115" y="577"/>
                </a:lnTo>
                <a:lnTo>
                  <a:pt x="114" y="582"/>
                </a:lnTo>
                <a:lnTo>
                  <a:pt x="114" y="584"/>
                </a:lnTo>
                <a:lnTo>
                  <a:pt x="114" y="589"/>
                </a:lnTo>
                <a:lnTo>
                  <a:pt x="115" y="592"/>
                </a:lnTo>
                <a:lnTo>
                  <a:pt x="117" y="595"/>
                </a:lnTo>
                <a:lnTo>
                  <a:pt x="119" y="598"/>
                </a:lnTo>
                <a:lnTo>
                  <a:pt x="121" y="600"/>
                </a:lnTo>
                <a:lnTo>
                  <a:pt x="123" y="603"/>
                </a:lnTo>
                <a:lnTo>
                  <a:pt x="126" y="604"/>
                </a:lnTo>
                <a:lnTo>
                  <a:pt x="131" y="604"/>
                </a:lnTo>
                <a:lnTo>
                  <a:pt x="137" y="603"/>
                </a:lnTo>
                <a:lnTo>
                  <a:pt x="146" y="599"/>
                </a:lnTo>
                <a:lnTo>
                  <a:pt x="316" y="510"/>
                </a:lnTo>
                <a:lnTo>
                  <a:pt x="487" y="599"/>
                </a:lnTo>
                <a:lnTo>
                  <a:pt x="495" y="603"/>
                </a:lnTo>
                <a:lnTo>
                  <a:pt x="502" y="604"/>
                </a:lnTo>
                <a:lnTo>
                  <a:pt x="506" y="604"/>
                </a:lnTo>
                <a:lnTo>
                  <a:pt x="509" y="603"/>
                </a:lnTo>
                <a:lnTo>
                  <a:pt x="512" y="600"/>
                </a:lnTo>
                <a:lnTo>
                  <a:pt x="514" y="599"/>
                </a:lnTo>
                <a:lnTo>
                  <a:pt x="516" y="596"/>
                </a:lnTo>
                <a:lnTo>
                  <a:pt x="517" y="593"/>
                </a:lnTo>
                <a:lnTo>
                  <a:pt x="517" y="589"/>
                </a:lnTo>
                <a:lnTo>
                  <a:pt x="518" y="584"/>
                </a:lnTo>
                <a:lnTo>
                  <a:pt x="518" y="580"/>
                </a:lnTo>
                <a:lnTo>
                  <a:pt x="517" y="577"/>
                </a:lnTo>
                <a:lnTo>
                  <a:pt x="485" y="387"/>
                </a:lnTo>
                <a:lnTo>
                  <a:pt x="623" y="252"/>
                </a:lnTo>
                <a:lnTo>
                  <a:pt x="627" y="247"/>
                </a:lnTo>
                <a:lnTo>
                  <a:pt x="631" y="243"/>
                </a:lnTo>
                <a:lnTo>
                  <a:pt x="632" y="238"/>
                </a:lnTo>
                <a:lnTo>
                  <a:pt x="633" y="234"/>
                </a:lnTo>
                <a:close/>
                <a:moveTo>
                  <a:pt x="432" y="369"/>
                </a:moveTo>
                <a:lnTo>
                  <a:pt x="460" y="530"/>
                </a:lnTo>
                <a:lnTo>
                  <a:pt x="316" y="455"/>
                </a:lnTo>
                <a:lnTo>
                  <a:pt x="173" y="530"/>
                </a:lnTo>
                <a:lnTo>
                  <a:pt x="200" y="369"/>
                </a:lnTo>
                <a:lnTo>
                  <a:pt x="84" y="257"/>
                </a:lnTo>
                <a:lnTo>
                  <a:pt x="244" y="233"/>
                </a:lnTo>
                <a:lnTo>
                  <a:pt x="316" y="88"/>
                </a:lnTo>
                <a:lnTo>
                  <a:pt x="388" y="233"/>
                </a:lnTo>
                <a:lnTo>
                  <a:pt x="549" y="257"/>
                </a:lnTo>
                <a:lnTo>
                  <a:pt x="432" y="369"/>
                </a:lnTo>
                <a:close/>
              </a:path>
            </a:pathLst>
          </a:custGeom>
          <a:solidFill>
            <a:schemeClr val="accent1"/>
          </a:solidFill>
          <a:ln>
            <a:noFill/>
          </a:ln>
        </p:spPr>
        <p:txBody>
          <a:bodyPr vert="horz" wrap="square" lIns="243792" tIns="121896" rIns="243792" bIns="121896" numCol="1" anchor="t" anchorCtr="0" compatLnSpc="1">
            <a:prstTxWarp prst="textNoShape">
              <a:avLst/>
            </a:prstTxWarp>
          </a:bodyPr>
          <a:lstStyle/>
          <a:p>
            <a:endParaRPr lang="ru-RU" sz="2400"/>
          </a:p>
        </p:txBody>
      </p:sp>
      <p:sp>
        <p:nvSpPr>
          <p:cNvPr id="139" name="Freeform 142"/>
          <p:cNvSpPr>
            <a:spLocks noEditPoints="1"/>
          </p:cNvSpPr>
          <p:nvPr/>
        </p:nvSpPr>
        <p:spPr bwMode="auto">
          <a:xfrm>
            <a:off x="15914225" y="1831898"/>
            <a:ext cx="893060" cy="850735"/>
          </a:xfrm>
          <a:custGeom>
            <a:avLst/>
            <a:gdLst>
              <a:gd name="T0" fmla="*/ 631 w 634"/>
              <a:gd name="T1" fmla="*/ 225 h 604"/>
              <a:gd name="T2" fmla="*/ 620 w 634"/>
              <a:gd name="T3" fmla="*/ 218 h 604"/>
              <a:gd name="T4" fmla="*/ 421 w 634"/>
              <a:gd name="T5" fmla="*/ 189 h 604"/>
              <a:gd name="T6" fmla="*/ 332 w 634"/>
              <a:gd name="T7" fmla="*/ 9 h 604"/>
              <a:gd name="T8" fmla="*/ 322 w 634"/>
              <a:gd name="T9" fmla="*/ 1 h 604"/>
              <a:gd name="T10" fmla="*/ 312 w 634"/>
              <a:gd name="T11" fmla="*/ 1 h 604"/>
              <a:gd name="T12" fmla="*/ 302 w 634"/>
              <a:gd name="T13" fmla="*/ 9 h 604"/>
              <a:gd name="T14" fmla="*/ 213 w 634"/>
              <a:gd name="T15" fmla="*/ 189 h 604"/>
              <a:gd name="T16" fmla="*/ 14 w 634"/>
              <a:gd name="T17" fmla="*/ 218 h 604"/>
              <a:gd name="T18" fmla="*/ 3 w 634"/>
              <a:gd name="T19" fmla="*/ 225 h 604"/>
              <a:gd name="T20" fmla="*/ 0 w 634"/>
              <a:gd name="T21" fmla="*/ 234 h 604"/>
              <a:gd name="T22" fmla="*/ 4 w 634"/>
              <a:gd name="T23" fmla="*/ 246 h 604"/>
              <a:gd name="T24" fmla="*/ 148 w 634"/>
              <a:gd name="T25" fmla="*/ 387 h 604"/>
              <a:gd name="T26" fmla="*/ 116 w 634"/>
              <a:gd name="T27" fmla="*/ 583 h 604"/>
              <a:gd name="T28" fmla="*/ 117 w 634"/>
              <a:gd name="T29" fmla="*/ 593 h 604"/>
              <a:gd name="T30" fmla="*/ 120 w 634"/>
              <a:gd name="T31" fmla="*/ 599 h 604"/>
              <a:gd name="T32" fmla="*/ 126 w 634"/>
              <a:gd name="T33" fmla="*/ 604 h 604"/>
              <a:gd name="T34" fmla="*/ 138 w 634"/>
              <a:gd name="T35" fmla="*/ 603 h 604"/>
              <a:gd name="T36" fmla="*/ 318 w 634"/>
              <a:gd name="T37" fmla="*/ 510 h 604"/>
              <a:gd name="T38" fmla="*/ 496 w 634"/>
              <a:gd name="T39" fmla="*/ 603 h 604"/>
              <a:gd name="T40" fmla="*/ 508 w 634"/>
              <a:gd name="T41" fmla="*/ 604 h 604"/>
              <a:gd name="T42" fmla="*/ 514 w 634"/>
              <a:gd name="T43" fmla="*/ 599 h 604"/>
              <a:gd name="T44" fmla="*/ 517 w 634"/>
              <a:gd name="T45" fmla="*/ 593 h 604"/>
              <a:gd name="T46" fmla="*/ 518 w 634"/>
              <a:gd name="T47" fmla="*/ 583 h 604"/>
              <a:gd name="T48" fmla="*/ 486 w 634"/>
              <a:gd name="T49" fmla="*/ 387 h 604"/>
              <a:gd name="T50" fmla="*/ 629 w 634"/>
              <a:gd name="T51" fmla="*/ 246 h 604"/>
              <a:gd name="T52" fmla="*/ 634 w 634"/>
              <a:gd name="T53" fmla="*/ 234 h 604"/>
              <a:gd name="T54" fmla="*/ 451 w 634"/>
              <a:gd name="T55" fmla="*/ 352 h 604"/>
              <a:gd name="T56" fmla="*/ 437 w 634"/>
              <a:gd name="T57" fmla="*/ 395 h 604"/>
              <a:gd name="T58" fmla="*/ 339 w 634"/>
              <a:gd name="T59" fmla="*/ 466 h 604"/>
              <a:gd name="T60" fmla="*/ 318 w 634"/>
              <a:gd name="T61" fmla="*/ 88 h 604"/>
              <a:gd name="T62" fmla="*/ 389 w 634"/>
              <a:gd name="T63" fmla="*/ 233 h 604"/>
              <a:gd name="T64" fmla="*/ 550 w 634"/>
              <a:gd name="T65" fmla="*/ 257 h 6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634" h="604">
                <a:moveTo>
                  <a:pt x="633" y="229"/>
                </a:moveTo>
                <a:lnTo>
                  <a:pt x="631" y="225"/>
                </a:lnTo>
                <a:lnTo>
                  <a:pt x="626" y="221"/>
                </a:lnTo>
                <a:lnTo>
                  <a:pt x="620" y="218"/>
                </a:lnTo>
                <a:lnTo>
                  <a:pt x="612" y="216"/>
                </a:lnTo>
                <a:lnTo>
                  <a:pt x="421" y="189"/>
                </a:lnTo>
                <a:lnTo>
                  <a:pt x="336" y="15"/>
                </a:lnTo>
                <a:lnTo>
                  <a:pt x="332" y="9"/>
                </a:lnTo>
                <a:lnTo>
                  <a:pt x="327" y="3"/>
                </a:lnTo>
                <a:lnTo>
                  <a:pt x="322" y="1"/>
                </a:lnTo>
                <a:lnTo>
                  <a:pt x="318" y="0"/>
                </a:lnTo>
                <a:lnTo>
                  <a:pt x="312" y="1"/>
                </a:lnTo>
                <a:lnTo>
                  <a:pt x="307" y="3"/>
                </a:lnTo>
                <a:lnTo>
                  <a:pt x="302" y="9"/>
                </a:lnTo>
                <a:lnTo>
                  <a:pt x="298" y="15"/>
                </a:lnTo>
                <a:lnTo>
                  <a:pt x="213" y="189"/>
                </a:lnTo>
                <a:lnTo>
                  <a:pt x="22" y="216"/>
                </a:lnTo>
                <a:lnTo>
                  <a:pt x="14" y="218"/>
                </a:lnTo>
                <a:lnTo>
                  <a:pt x="8" y="221"/>
                </a:lnTo>
                <a:lnTo>
                  <a:pt x="3" y="225"/>
                </a:lnTo>
                <a:lnTo>
                  <a:pt x="1" y="229"/>
                </a:lnTo>
                <a:lnTo>
                  <a:pt x="0" y="234"/>
                </a:lnTo>
                <a:lnTo>
                  <a:pt x="2" y="241"/>
                </a:lnTo>
                <a:lnTo>
                  <a:pt x="4" y="246"/>
                </a:lnTo>
                <a:lnTo>
                  <a:pt x="10" y="252"/>
                </a:lnTo>
                <a:lnTo>
                  <a:pt x="148" y="387"/>
                </a:lnTo>
                <a:lnTo>
                  <a:pt x="116" y="577"/>
                </a:lnTo>
                <a:lnTo>
                  <a:pt x="116" y="583"/>
                </a:lnTo>
                <a:lnTo>
                  <a:pt x="116" y="589"/>
                </a:lnTo>
                <a:lnTo>
                  <a:pt x="117" y="593"/>
                </a:lnTo>
                <a:lnTo>
                  <a:pt x="118" y="596"/>
                </a:lnTo>
                <a:lnTo>
                  <a:pt x="120" y="599"/>
                </a:lnTo>
                <a:lnTo>
                  <a:pt x="123" y="602"/>
                </a:lnTo>
                <a:lnTo>
                  <a:pt x="126" y="604"/>
                </a:lnTo>
                <a:lnTo>
                  <a:pt x="131" y="604"/>
                </a:lnTo>
                <a:lnTo>
                  <a:pt x="138" y="603"/>
                </a:lnTo>
                <a:lnTo>
                  <a:pt x="146" y="599"/>
                </a:lnTo>
                <a:lnTo>
                  <a:pt x="318" y="510"/>
                </a:lnTo>
                <a:lnTo>
                  <a:pt x="488" y="599"/>
                </a:lnTo>
                <a:lnTo>
                  <a:pt x="496" y="603"/>
                </a:lnTo>
                <a:lnTo>
                  <a:pt x="503" y="604"/>
                </a:lnTo>
                <a:lnTo>
                  <a:pt x="508" y="604"/>
                </a:lnTo>
                <a:lnTo>
                  <a:pt x="511" y="602"/>
                </a:lnTo>
                <a:lnTo>
                  <a:pt x="514" y="599"/>
                </a:lnTo>
                <a:lnTo>
                  <a:pt x="516" y="596"/>
                </a:lnTo>
                <a:lnTo>
                  <a:pt x="517" y="593"/>
                </a:lnTo>
                <a:lnTo>
                  <a:pt x="518" y="589"/>
                </a:lnTo>
                <a:lnTo>
                  <a:pt x="518" y="583"/>
                </a:lnTo>
                <a:lnTo>
                  <a:pt x="518" y="577"/>
                </a:lnTo>
                <a:lnTo>
                  <a:pt x="486" y="387"/>
                </a:lnTo>
                <a:lnTo>
                  <a:pt x="623" y="252"/>
                </a:lnTo>
                <a:lnTo>
                  <a:pt x="629" y="246"/>
                </a:lnTo>
                <a:lnTo>
                  <a:pt x="632" y="241"/>
                </a:lnTo>
                <a:lnTo>
                  <a:pt x="634" y="234"/>
                </a:lnTo>
                <a:lnTo>
                  <a:pt x="633" y="229"/>
                </a:lnTo>
                <a:close/>
                <a:moveTo>
                  <a:pt x="451" y="352"/>
                </a:moveTo>
                <a:lnTo>
                  <a:pt x="433" y="369"/>
                </a:lnTo>
                <a:lnTo>
                  <a:pt x="437" y="395"/>
                </a:lnTo>
                <a:lnTo>
                  <a:pt x="460" y="530"/>
                </a:lnTo>
                <a:lnTo>
                  <a:pt x="339" y="466"/>
                </a:lnTo>
                <a:lnTo>
                  <a:pt x="318" y="455"/>
                </a:lnTo>
                <a:lnTo>
                  <a:pt x="318" y="88"/>
                </a:lnTo>
                <a:lnTo>
                  <a:pt x="378" y="211"/>
                </a:lnTo>
                <a:lnTo>
                  <a:pt x="389" y="233"/>
                </a:lnTo>
                <a:lnTo>
                  <a:pt x="414" y="237"/>
                </a:lnTo>
                <a:lnTo>
                  <a:pt x="550" y="257"/>
                </a:lnTo>
                <a:lnTo>
                  <a:pt x="451" y="352"/>
                </a:lnTo>
                <a:close/>
              </a:path>
            </a:pathLst>
          </a:custGeom>
          <a:solidFill>
            <a:schemeClr val="accent1"/>
          </a:solidFill>
          <a:ln>
            <a:noFill/>
          </a:ln>
        </p:spPr>
        <p:txBody>
          <a:bodyPr vert="horz" wrap="square" lIns="243792" tIns="121896" rIns="243792" bIns="121896" numCol="1" anchor="t" anchorCtr="0" compatLnSpc="1">
            <a:prstTxWarp prst="textNoShape">
              <a:avLst/>
            </a:prstTxWarp>
          </a:bodyPr>
          <a:lstStyle/>
          <a:p>
            <a:endParaRPr lang="ru-RU" sz="2400"/>
          </a:p>
        </p:txBody>
      </p:sp>
      <p:sp>
        <p:nvSpPr>
          <p:cNvPr id="140" name="Freeform 143"/>
          <p:cNvSpPr>
            <a:spLocks/>
          </p:cNvSpPr>
          <p:nvPr/>
        </p:nvSpPr>
        <p:spPr bwMode="auto">
          <a:xfrm>
            <a:off x="18038942" y="1844598"/>
            <a:ext cx="545995" cy="825340"/>
          </a:xfrm>
          <a:custGeom>
            <a:avLst/>
            <a:gdLst>
              <a:gd name="T0" fmla="*/ 384 w 389"/>
              <a:gd name="T1" fmla="*/ 1 h 585"/>
              <a:gd name="T2" fmla="*/ 383 w 389"/>
              <a:gd name="T3" fmla="*/ 0 h 585"/>
              <a:gd name="T4" fmla="*/ 382 w 389"/>
              <a:gd name="T5" fmla="*/ 0 h 585"/>
              <a:gd name="T6" fmla="*/ 382 w 389"/>
              <a:gd name="T7" fmla="*/ 0 h 585"/>
              <a:gd name="T8" fmla="*/ 378 w 389"/>
              <a:gd name="T9" fmla="*/ 2 h 585"/>
              <a:gd name="T10" fmla="*/ 372 w 389"/>
              <a:gd name="T11" fmla="*/ 5 h 585"/>
              <a:gd name="T12" fmla="*/ 102 w 389"/>
              <a:gd name="T13" fmla="*/ 276 h 585"/>
              <a:gd name="T14" fmla="*/ 99 w 389"/>
              <a:gd name="T15" fmla="*/ 279 h 585"/>
              <a:gd name="T16" fmla="*/ 97 w 389"/>
              <a:gd name="T17" fmla="*/ 283 h 585"/>
              <a:gd name="T18" fmla="*/ 97 w 389"/>
              <a:gd name="T19" fmla="*/ 25 h 585"/>
              <a:gd name="T20" fmla="*/ 97 w 389"/>
              <a:gd name="T21" fmla="*/ 20 h 585"/>
              <a:gd name="T22" fmla="*/ 95 w 389"/>
              <a:gd name="T23" fmla="*/ 16 h 585"/>
              <a:gd name="T24" fmla="*/ 92 w 389"/>
              <a:gd name="T25" fmla="*/ 12 h 585"/>
              <a:gd name="T26" fmla="*/ 89 w 389"/>
              <a:gd name="T27" fmla="*/ 7 h 585"/>
              <a:gd name="T28" fmla="*/ 86 w 389"/>
              <a:gd name="T29" fmla="*/ 5 h 585"/>
              <a:gd name="T30" fmla="*/ 82 w 389"/>
              <a:gd name="T31" fmla="*/ 2 h 585"/>
              <a:gd name="T32" fmla="*/ 77 w 389"/>
              <a:gd name="T33" fmla="*/ 1 h 585"/>
              <a:gd name="T34" fmla="*/ 73 w 389"/>
              <a:gd name="T35" fmla="*/ 1 h 585"/>
              <a:gd name="T36" fmla="*/ 23 w 389"/>
              <a:gd name="T37" fmla="*/ 1 h 585"/>
              <a:gd name="T38" fmla="*/ 19 w 389"/>
              <a:gd name="T39" fmla="*/ 1 h 585"/>
              <a:gd name="T40" fmla="*/ 15 w 389"/>
              <a:gd name="T41" fmla="*/ 2 h 585"/>
              <a:gd name="T42" fmla="*/ 10 w 389"/>
              <a:gd name="T43" fmla="*/ 5 h 585"/>
              <a:gd name="T44" fmla="*/ 7 w 389"/>
              <a:gd name="T45" fmla="*/ 7 h 585"/>
              <a:gd name="T46" fmla="*/ 4 w 389"/>
              <a:gd name="T47" fmla="*/ 12 h 585"/>
              <a:gd name="T48" fmla="*/ 2 w 389"/>
              <a:gd name="T49" fmla="*/ 16 h 585"/>
              <a:gd name="T50" fmla="*/ 0 w 389"/>
              <a:gd name="T51" fmla="*/ 20 h 585"/>
              <a:gd name="T52" fmla="*/ 0 w 389"/>
              <a:gd name="T53" fmla="*/ 25 h 585"/>
              <a:gd name="T54" fmla="*/ 0 w 389"/>
              <a:gd name="T55" fmla="*/ 560 h 585"/>
              <a:gd name="T56" fmla="*/ 0 w 389"/>
              <a:gd name="T57" fmla="*/ 566 h 585"/>
              <a:gd name="T58" fmla="*/ 2 w 389"/>
              <a:gd name="T59" fmla="*/ 570 h 585"/>
              <a:gd name="T60" fmla="*/ 4 w 389"/>
              <a:gd name="T61" fmla="*/ 574 h 585"/>
              <a:gd name="T62" fmla="*/ 7 w 389"/>
              <a:gd name="T63" fmla="*/ 577 h 585"/>
              <a:gd name="T64" fmla="*/ 10 w 389"/>
              <a:gd name="T65" fmla="*/ 581 h 585"/>
              <a:gd name="T66" fmla="*/ 15 w 389"/>
              <a:gd name="T67" fmla="*/ 583 h 585"/>
              <a:gd name="T68" fmla="*/ 19 w 389"/>
              <a:gd name="T69" fmla="*/ 585 h 585"/>
              <a:gd name="T70" fmla="*/ 23 w 389"/>
              <a:gd name="T71" fmla="*/ 585 h 585"/>
              <a:gd name="T72" fmla="*/ 73 w 389"/>
              <a:gd name="T73" fmla="*/ 585 h 585"/>
              <a:gd name="T74" fmla="*/ 77 w 389"/>
              <a:gd name="T75" fmla="*/ 585 h 585"/>
              <a:gd name="T76" fmla="*/ 82 w 389"/>
              <a:gd name="T77" fmla="*/ 583 h 585"/>
              <a:gd name="T78" fmla="*/ 86 w 389"/>
              <a:gd name="T79" fmla="*/ 581 h 585"/>
              <a:gd name="T80" fmla="*/ 89 w 389"/>
              <a:gd name="T81" fmla="*/ 577 h 585"/>
              <a:gd name="T82" fmla="*/ 92 w 389"/>
              <a:gd name="T83" fmla="*/ 574 h 585"/>
              <a:gd name="T84" fmla="*/ 95 w 389"/>
              <a:gd name="T85" fmla="*/ 570 h 585"/>
              <a:gd name="T86" fmla="*/ 97 w 389"/>
              <a:gd name="T87" fmla="*/ 566 h 585"/>
              <a:gd name="T88" fmla="*/ 97 w 389"/>
              <a:gd name="T89" fmla="*/ 560 h 585"/>
              <a:gd name="T90" fmla="*/ 97 w 389"/>
              <a:gd name="T91" fmla="*/ 303 h 585"/>
              <a:gd name="T92" fmla="*/ 99 w 389"/>
              <a:gd name="T93" fmla="*/ 306 h 585"/>
              <a:gd name="T94" fmla="*/ 102 w 389"/>
              <a:gd name="T95" fmla="*/ 310 h 585"/>
              <a:gd name="T96" fmla="*/ 372 w 389"/>
              <a:gd name="T97" fmla="*/ 580 h 585"/>
              <a:gd name="T98" fmla="*/ 375 w 389"/>
              <a:gd name="T99" fmla="*/ 583 h 585"/>
              <a:gd name="T100" fmla="*/ 379 w 389"/>
              <a:gd name="T101" fmla="*/ 585 h 585"/>
              <a:gd name="T102" fmla="*/ 382 w 389"/>
              <a:gd name="T103" fmla="*/ 585 h 585"/>
              <a:gd name="T104" fmla="*/ 384 w 389"/>
              <a:gd name="T105" fmla="*/ 585 h 585"/>
              <a:gd name="T106" fmla="*/ 386 w 389"/>
              <a:gd name="T107" fmla="*/ 583 h 585"/>
              <a:gd name="T108" fmla="*/ 388 w 389"/>
              <a:gd name="T109" fmla="*/ 581 h 585"/>
              <a:gd name="T110" fmla="*/ 388 w 389"/>
              <a:gd name="T111" fmla="*/ 577 h 585"/>
              <a:gd name="T112" fmla="*/ 389 w 389"/>
              <a:gd name="T113" fmla="*/ 573 h 585"/>
              <a:gd name="T114" fmla="*/ 389 w 389"/>
              <a:gd name="T115" fmla="*/ 13 h 585"/>
              <a:gd name="T116" fmla="*/ 388 w 389"/>
              <a:gd name="T117" fmla="*/ 8 h 585"/>
              <a:gd name="T118" fmla="*/ 388 w 389"/>
              <a:gd name="T119" fmla="*/ 5 h 585"/>
              <a:gd name="T120" fmla="*/ 386 w 389"/>
              <a:gd name="T121" fmla="*/ 2 h 585"/>
              <a:gd name="T122" fmla="*/ 384 w 389"/>
              <a:gd name="T123" fmla="*/ 1 h 5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89" h="585">
                <a:moveTo>
                  <a:pt x="384" y="1"/>
                </a:moveTo>
                <a:lnTo>
                  <a:pt x="383" y="0"/>
                </a:lnTo>
                <a:lnTo>
                  <a:pt x="382" y="0"/>
                </a:lnTo>
                <a:lnTo>
                  <a:pt x="382" y="0"/>
                </a:lnTo>
                <a:lnTo>
                  <a:pt x="378" y="2"/>
                </a:lnTo>
                <a:lnTo>
                  <a:pt x="372" y="5"/>
                </a:lnTo>
                <a:lnTo>
                  <a:pt x="102" y="276"/>
                </a:lnTo>
                <a:lnTo>
                  <a:pt x="99" y="279"/>
                </a:lnTo>
                <a:lnTo>
                  <a:pt x="97" y="283"/>
                </a:lnTo>
                <a:lnTo>
                  <a:pt x="97" y="25"/>
                </a:lnTo>
                <a:lnTo>
                  <a:pt x="97" y="20"/>
                </a:lnTo>
                <a:lnTo>
                  <a:pt x="95" y="16"/>
                </a:lnTo>
                <a:lnTo>
                  <a:pt x="92" y="12"/>
                </a:lnTo>
                <a:lnTo>
                  <a:pt x="89" y="7"/>
                </a:lnTo>
                <a:lnTo>
                  <a:pt x="86" y="5"/>
                </a:lnTo>
                <a:lnTo>
                  <a:pt x="82" y="2"/>
                </a:lnTo>
                <a:lnTo>
                  <a:pt x="77" y="1"/>
                </a:lnTo>
                <a:lnTo>
                  <a:pt x="73" y="1"/>
                </a:lnTo>
                <a:lnTo>
                  <a:pt x="23" y="1"/>
                </a:lnTo>
                <a:lnTo>
                  <a:pt x="19" y="1"/>
                </a:lnTo>
                <a:lnTo>
                  <a:pt x="15" y="2"/>
                </a:lnTo>
                <a:lnTo>
                  <a:pt x="10" y="5"/>
                </a:lnTo>
                <a:lnTo>
                  <a:pt x="7" y="7"/>
                </a:lnTo>
                <a:lnTo>
                  <a:pt x="4" y="12"/>
                </a:lnTo>
                <a:lnTo>
                  <a:pt x="2" y="16"/>
                </a:lnTo>
                <a:lnTo>
                  <a:pt x="0" y="20"/>
                </a:lnTo>
                <a:lnTo>
                  <a:pt x="0" y="25"/>
                </a:lnTo>
                <a:lnTo>
                  <a:pt x="0" y="560"/>
                </a:lnTo>
                <a:lnTo>
                  <a:pt x="0" y="566"/>
                </a:lnTo>
                <a:lnTo>
                  <a:pt x="2" y="570"/>
                </a:lnTo>
                <a:lnTo>
                  <a:pt x="4" y="574"/>
                </a:lnTo>
                <a:lnTo>
                  <a:pt x="7" y="577"/>
                </a:lnTo>
                <a:lnTo>
                  <a:pt x="10" y="581"/>
                </a:lnTo>
                <a:lnTo>
                  <a:pt x="15" y="583"/>
                </a:lnTo>
                <a:lnTo>
                  <a:pt x="19" y="585"/>
                </a:lnTo>
                <a:lnTo>
                  <a:pt x="23" y="585"/>
                </a:lnTo>
                <a:lnTo>
                  <a:pt x="73" y="585"/>
                </a:lnTo>
                <a:lnTo>
                  <a:pt x="77" y="585"/>
                </a:lnTo>
                <a:lnTo>
                  <a:pt x="82" y="583"/>
                </a:lnTo>
                <a:lnTo>
                  <a:pt x="86" y="581"/>
                </a:lnTo>
                <a:lnTo>
                  <a:pt x="89" y="577"/>
                </a:lnTo>
                <a:lnTo>
                  <a:pt x="92" y="574"/>
                </a:lnTo>
                <a:lnTo>
                  <a:pt x="95" y="570"/>
                </a:lnTo>
                <a:lnTo>
                  <a:pt x="97" y="566"/>
                </a:lnTo>
                <a:lnTo>
                  <a:pt x="97" y="560"/>
                </a:lnTo>
                <a:lnTo>
                  <a:pt x="97" y="303"/>
                </a:lnTo>
                <a:lnTo>
                  <a:pt x="99" y="306"/>
                </a:lnTo>
                <a:lnTo>
                  <a:pt x="102" y="310"/>
                </a:lnTo>
                <a:lnTo>
                  <a:pt x="372" y="580"/>
                </a:lnTo>
                <a:lnTo>
                  <a:pt x="375" y="583"/>
                </a:lnTo>
                <a:lnTo>
                  <a:pt x="379" y="585"/>
                </a:lnTo>
                <a:lnTo>
                  <a:pt x="382" y="585"/>
                </a:lnTo>
                <a:lnTo>
                  <a:pt x="384" y="585"/>
                </a:lnTo>
                <a:lnTo>
                  <a:pt x="386" y="583"/>
                </a:lnTo>
                <a:lnTo>
                  <a:pt x="388" y="581"/>
                </a:lnTo>
                <a:lnTo>
                  <a:pt x="388" y="577"/>
                </a:lnTo>
                <a:lnTo>
                  <a:pt x="389" y="573"/>
                </a:lnTo>
                <a:lnTo>
                  <a:pt x="389" y="13"/>
                </a:lnTo>
                <a:lnTo>
                  <a:pt x="388" y="8"/>
                </a:lnTo>
                <a:lnTo>
                  <a:pt x="388" y="5"/>
                </a:lnTo>
                <a:lnTo>
                  <a:pt x="386" y="2"/>
                </a:lnTo>
                <a:lnTo>
                  <a:pt x="384" y="1"/>
                </a:lnTo>
                <a:close/>
              </a:path>
            </a:pathLst>
          </a:custGeom>
          <a:solidFill>
            <a:schemeClr val="accent1"/>
          </a:solidFill>
          <a:ln>
            <a:noFill/>
          </a:ln>
        </p:spPr>
        <p:txBody>
          <a:bodyPr vert="horz" wrap="square" lIns="243792" tIns="121896" rIns="243792" bIns="121896" numCol="1" anchor="t" anchorCtr="0" compatLnSpc="1">
            <a:prstTxWarp prst="textNoShape">
              <a:avLst/>
            </a:prstTxWarp>
          </a:bodyPr>
          <a:lstStyle/>
          <a:p>
            <a:endParaRPr lang="ru-RU" sz="2400"/>
          </a:p>
        </p:txBody>
      </p:sp>
      <p:sp>
        <p:nvSpPr>
          <p:cNvPr id="141" name="Freeform 144"/>
          <p:cNvSpPr>
            <a:spLocks noEditPoints="1"/>
          </p:cNvSpPr>
          <p:nvPr/>
        </p:nvSpPr>
        <p:spPr bwMode="auto">
          <a:xfrm>
            <a:off x="20070546" y="1844598"/>
            <a:ext cx="753386" cy="825340"/>
          </a:xfrm>
          <a:custGeom>
            <a:avLst/>
            <a:gdLst>
              <a:gd name="T0" fmla="*/ 492 w 536"/>
              <a:gd name="T1" fmla="*/ 151 h 584"/>
              <a:gd name="T2" fmla="*/ 456 w 536"/>
              <a:gd name="T3" fmla="*/ 146 h 584"/>
              <a:gd name="T4" fmla="*/ 423 w 536"/>
              <a:gd name="T5" fmla="*/ 158 h 584"/>
              <a:gd name="T6" fmla="*/ 399 w 536"/>
              <a:gd name="T7" fmla="*/ 185 h 584"/>
              <a:gd name="T8" fmla="*/ 390 w 536"/>
              <a:gd name="T9" fmla="*/ 219 h 584"/>
              <a:gd name="T10" fmla="*/ 411 w 536"/>
              <a:gd name="T11" fmla="*/ 270 h 584"/>
              <a:gd name="T12" fmla="*/ 439 w 536"/>
              <a:gd name="T13" fmla="*/ 448 h 584"/>
              <a:gd name="T14" fmla="*/ 419 w 536"/>
              <a:gd name="T15" fmla="*/ 492 h 584"/>
              <a:gd name="T16" fmla="*/ 374 w 536"/>
              <a:gd name="T17" fmla="*/ 525 h 584"/>
              <a:gd name="T18" fmla="*/ 317 w 536"/>
              <a:gd name="T19" fmla="*/ 535 h 584"/>
              <a:gd name="T20" fmla="*/ 261 w 536"/>
              <a:gd name="T21" fmla="*/ 525 h 584"/>
              <a:gd name="T22" fmla="*/ 215 w 536"/>
              <a:gd name="T23" fmla="*/ 492 h 584"/>
              <a:gd name="T24" fmla="*/ 196 w 536"/>
              <a:gd name="T25" fmla="*/ 448 h 584"/>
              <a:gd name="T26" fmla="*/ 239 w 536"/>
              <a:gd name="T27" fmla="*/ 378 h 584"/>
              <a:gd name="T28" fmla="*/ 299 w 536"/>
              <a:gd name="T29" fmla="*/ 339 h 584"/>
              <a:gd name="T30" fmla="*/ 336 w 536"/>
              <a:gd name="T31" fmla="*/ 283 h 584"/>
              <a:gd name="T32" fmla="*/ 342 w 536"/>
              <a:gd name="T33" fmla="*/ 43 h 584"/>
              <a:gd name="T34" fmla="*/ 326 w 536"/>
              <a:gd name="T35" fmla="*/ 26 h 584"/>
              <a:gd name="T36" fmla="*/ 308 w 536"/>
              <a:gd name="T37" fmla="*/ 19 h 584"/>
              <a:gd name="T38" fmla="*/ 281 w 536"/>
              <a:gd name="T39" fmla="*/ 1 h 584"/>
              <a:gd name="T40" fmla="*/ 241 w 536"/>
              <a:gd name="T41" fmla="*/ 7 h 584"/>
              <a:gd name="T42" fmla="*/ 220 w 536"/>
              <a:gd name="T43" fmla="*/ 48 h 584"/>
              <a:gd name="T44" fmla="*/ 241 w 536"/>
              <a:gd name="T45" fmla="*/ 89 h 584"/>
              <a:gd name="T46" fmla="*/ 281 w 536"/>
              <a:gd name="T47" fmla="*/ 95 h 584"/>
              <a:gd name="T48" fmla="*/ 291 w 536"/>
              <a:gd name="T49" fmla="*/ 262 h 584"/>
              <a:gd name="T50" fmla="*/ 266 w 536"/>
              <a:gd name="T51" fmla="*/ 304 h 584"/>
              <a:gd name="T52" fmla="*/ 217 w 536"/>
              <a:gd name="T53" fmla="*/ 334 h 584"/>
              <a:gd name="T54" fmla="*/ 159 w 536"/>
              <a:gd name="T55" fmla="*/ 340 h 584"/>
              <a:gd name="T56" fmla="*/ 104 w 536"/>
              <a:gd name="T57" fmla="*/ 325 h 584"/>
              <a:gd name="T58" fmla="*/ 63 w 536"/>
              <a:gd name="T59" fmla="*/ 289 h 584"/>
              <a:gd name="T60" fmla="*/ 49 w 536"/>
              <a:gd name="T61" fmla="*/ 243 h 584"/>
              <a:gd name="T62" fmla="*/ 74 w 536"/>
              <a:gd name="T63" fmla="*/ 97 h 584"/>
              <a:gd name="T64" fmla="*/ 115 w 536"/>
              <a:gd name="T65" fmla="*/ 75 h 584"/>
              <a:gd name="T66" fmla="*/ 119 w 536"/>
              <a:gd name="T67" fmla="*/ 30 h 584"/>
              <a:gd name="T68" fmla="*/ 83 w 536"/>
              <a:gd name="T69" fmla="*/ 1 h 584"/>
              <a:gd name="T70" fmla="*/ 49 w 536"/>
              <a:gd name="T71" fmla="*/ 6 h 584"/>
              <a:gd name="T72" fmla="*/ 27 w 536"/>
              <a:gd name="T73" fmla="*/ 25 h 584"/>
              <a:gd name="T74" fmla="*/ 8 w 536"/>
              <a:gd name="T75" fmla="*/ 31 h 584"/>
              <a:gd name="T76" fmla="*/ 0 w 536"/>
              <a:gd name="T77" fmla="*/ 243 h 584"/>
              <a:gd name="T78" fmla="*/ 16 w 536"/>
              <a:gd name="T79" fmla="*/ 307 h 584"/>
              <a:gd name="T80" fmla="*/ 65 w 536"/>
              <a:gd name="T81" fmla="*/ 357 h 584"/>
              <a:gd name="T82" fmla="*/ 131 w 536"/>
              <a:gd name="T83" fmla="*/ 385 h 584"/>
              <a:gd name="T84" fmla="*/ 154 w 536"/>
              <a:gd name="T85" fmla="*/ 480 h 584"/>
              <a:gd name="T86" fmla="*/ 197 w 536"/>
              <a:gd name="T87" fmla="*/ 541 h 584"/>
              <a:gd name="T88" fmla="*/ 267 w 536"/>
              <a:gd name="T89" fmla="*/ 578 h 584"/>
              <a:gd name="T90" fmla="*/ 351 w 536"/>
              <a:gd name="T91" fmla="*/ 582 h 584"/>
              <a:gd name="T92" fmla="*/ 425 w 536"/>
              <a:gd name="T93" fmla="*/ 552 h 584"/>
              <a:gd name="T94" fmla="*/ 475 w 536"/>
              <a:gd name="T95" fmla="*/ 494 h 584"/>
              <a:gd name="T96" fmla="*/ 487 w 536"/>
              <a:gd name="T97" fmla="*/ 288 h 584"/>
              <a:gd name="T98" fmla="*/ 528 w 536"/>
              <a:gd name="T99" fmla="*/ 251 h 584"/>
              <a:gd name="T100" fmla="*/ 535 w 536"/>
              <a:gd name="T101" fmla="*/ 204 h 584"/>
              <a:gd name="T102" fmla="*/ 520 w 536"/>
              <a:gd name="T103" fmla="*/ 173 h 584"/>
              <a:gd name="T104" fmla="*/ 468 w 536"/>
              <a:gd name="T105" fmla="*/ 243 h 584"/>
              <a:gd name="T106" fmla="*/ 446 w 536"/>
              <a:gd name="T107" fmla="*/ 236 h 584"/>
              <a:gd name="T108" fmla="*/ 440 w 536"/>
              <a:gd name="T109" fmla="*/ 214 h 584"/>
              <a:gd name="T110" fmla="*/ 454 w 536"/>
              <a:gd name="T111" fmla="*/ 196 h 584"/>
              <a:gd name="T112" fmla="*/ 477 w 536"/>
              <a:gd name="T113" fmla="*/ 199 h 584"/>
              <a:gd name="T114" fmla="*/ 487 w 536"/>
              <a:gd name="T115" fmla="*/ 219 h 5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536" h="584">
                <a:moveTo>
                  <a:pt x="515" y="167"/>
                </a:moveTo>
                <a:lnTo>
                  <a:pt x="510" y="162"/>
                </a:lnTo>
                <a:lnTo>
                  <a:pt x="504" y="158"/>
                </a:lnTo>
                <a:lnTo>
                  <a:pt x="498" y="154"/>
                </a:lnTo>
                <a:lnTo>
                  <a:pt x="492" y="151"/>
                </a:lnTo>
                <a:lnTo>
                  <a:pt x="485" y="149"/>
                </a:lnTo>
                <a:lnTo>
                  <a:pt x="478" y="147"/>
                </a:lnTo>
                <a:lnTo>
                  <a:pt x="471" y="146"/>
                </a:lnTo>
                <a:lnTo>
                  <a:pt x="464" y="146"/>
                </a:lnTo>
                <a:lnTo>
                  <a:pt x="456" y="146"/>
                </a:lnTo>
                <a:lnTo>
                  <a:pt x="448" y="147"/>
                </a:lnTo>
                <a:lnTo>
                  <a:pt x="442" y="149"/>
                </a:lnTo>
                <a:lnTo>
                  <a:pt x="436" y="151"/>
                </a:lnTo>
                <a:lnTo>
                  <a:pt x="429" y="154"/>
                </a:lnTo>
                <a:lnTo>
                  <a:pt x="423" y="158"/>
                </a:lnTo>
                <a:lnTo>
                  <a:pt x="417" y="162"/>
                </a:lnTo>
                <a:lnTo>
                  <a:pt x="412" y="167"/>
                </a:lnTo>
                <a:lnTo>
                  <a:pt x="406" y="173"/>
                </a:lnTo>
                <a:lnTo>
                  <a:pt x="402" y="178"/>
                </a:lnTo>
                <a:lnTo>
                  <a:pt x="399" y="185"/>
                </a:lnTo>
                <a:lnTo>
                  <a:pt x="396" y="191"/>
                </a:lnTo>
                <a:lnTo>
                  <a:pt x="393" y="197"/>
                </a:lnTo>
                <a:lnTo>
                  <a:pt x="391" y="204"/>
                </a:lnTo>
                <a:lnTo>
                  <a:pt x="390" y="211"/>
                </a:lnTo>
                <a:lnTo>
                  <a:pt x="390" y="219"/>
                </a:lnTo>
                <a:lnTo>
                  <a:pt x="391" y="230"/>
                </a:lnTo>
                <a:lnTo>
                  <a:pt x="393" y="241"/>
                </a:lnTo>
                <a:lnTo>
                  <a:pt x="398" y="251"/>
                </a:lnTo>
                <a:lnTo>
                  <a:pt x="404" y="261"/>
                </a:lnTo>
                <a:lnTo>
                  <a:pt x="411" y="270"/>
                </a:lnTo>
                <a:lnTo>
                  <a:pt x="419" y="277"/>
                </a:lnTo>
                <a:lnTo>
                  <a:pt x="429" y="283"/>
                </a:lnTo>
                <a:lnTo>
                  <a:pt x="439" y="288"/>
                </a:lnTo>
                <a:lnTo>
                  <a:pt x="439" y="438"/>
                </a:lnTo>
                <a:lnTo>
                  <a:pt x="439" y="448"/>
                </a:lnTo>
                <a:lnTo>
                  <a:pt x="437" y="458"/>
                </a:lnTo>
                <a:lnTo>
                  <a:pt x="434" y="466"/>
                </a:lnTo>
                <a:lnTo>
                  <a:pt x="430" y="475"/>
                </a:lnTo>
                <a:lnTo>
                  <a:pt x="425" y="484"/>
                </a:lnTo>
                <a:lnTo>
                  <a:pt x="419" y="492"/>
                </a:lnTo>
                <a:lnTo>
                  <a:pt x="412" y="500"/>
                </a:lnTo>
                <a:lnTo>
                  <a:pt x="403" y="506"/>
                </a:lnTo>
                <a:lnTo>
                  <a:pt x="394" y="514"/>
                </a:lnTo>
                <a:lnTo>
                  <a:pt x="385" y="519"/>
                </a:lnTo>
                <a:lnTo>
                  <a:pt x="374" y="525"/>
                </a:lnTo>
                <a:lnTo>
                  <a:pt x="364" y="528"/>
                </a:lnTo>
                <a:lnTo>
                  <a:pt x="352" y="531"/>
                </a:lnTo>
                <a:lnTo>
                  <a:pt x="342" y="533"/>
                </a:lnTo>
                <a:lnTo>
                  <a:pt x="330" y="534"/>
                </a:lnTo>
                <a:lnTo>
                  <a:pt x="317" y="535"/>
                </a:lnTo>
                <a:lnTo>
                  <a:pt x="305" y="534"/>
                </a:lnTo>
                <a:lnTo>
                  <a:pt x="293" y="533"/>
                </a:lnTo>
                <a:lnTo>
                  <a:pt x="281" y="531"/>
                </a:lnTo>
                <a:lnTo>
                  <a:pt x="270" y="528"/>
                </a:lnTo>
                <a:lnTo>
                  <a:pt x="261" y="525"/>
                </a:lnTo>
                <a:lnTo>
                  <a:pt x="250" y="519"/>
                </a:lnTo>
                <a:lnTo>
                  <a:pt x="240" y="514"/>
                </a:lnTo>
                <a:lnTo>
                  <a:pt x="231" y="506"/>
                </a:lnTo>
                <a:lnTo>
                  <a:pt x="223" y="500"/>
                </a:lnTo>
                <a:lnTo>
                  <a:pt x="215" y="492"/>
                </a:lnTo>
                <a:lnTo>
                  <a:pt x="210" y="484"/>
                </a:lnTo>
                <a:lnTo>
                  <a:pt x="204" y="475"/>
                </a:lnTo>
                <a:lnTo>
                  <a:pt x="200" y="466"/>
                </a:lnTo>
                <a:lnTo>
                  <a:pt x="198" y="458"/>
                </a:lnTo>
                <a:lnTo>
                  <a:pt x="196" y="448"/>
                </a:lnTo>
                <a:lnTo>
                  <a:pt x="196" y="438"/>
                </a:lnTo>
                <a:lnTo>
                  <a:pt x="196" y="387"/>
                </a:lnTo>
                <a:lnTo>
                  <a:pt x="211" y="385"/>
                </a:lnTo>
                <a:lnTo>
                  <a:pt x="225" y="382"/>
                </a:lnTo>
                <a:lnTo>
                  <a:pt x="239" y="378"/>
                </a:lnTo>
                <a:lnTo>
                  <a:pt x="253" y="371"/>
                </a:lnTo>
                <a:lnTo>
                  <a:pt x="265" y="365"/>
                </a:lnTo>
                <a:lnTo>
                  <a:pt x="278" y="357"/>
                </a:lnTo>
                <a:lnTo>
                  <a:pt x="289" y="349"/>
                </a:lnTo>
                <a:lnTo>
                  <a:pt x="299" y="339"/>
                </a:lnTo>
                <a:lnTo>
                  <a:pt x="309" y="328"/>
                </a:lnTo>
                <a:lnTo>
                  <a:pt x="318" y="317"/>
                </a:lnTo>
                <a:lnTo>
                  <a:pt x="325" y="307"/>
                </a:lnTo>
                <a:lnTo>
                  <a:pt x="331" y="295"/>
                </a:lnTo>
                <a:lnTo>
                  <a:pt x="336" y="283"/>
                </a:lnTo>
                <a:lnTo>
                  <a:pt x="339" y="270"/>
                </a:lnTo>
                <a:lnTo>
                  <a:pt x="340" y="257"/>
                </a:lnTo>
                <a:lnTo>
                  <a:pt x="342" y="243"/>
                </a:lnTo>
                <a:lnTo>
                  <a:pt x="342" y="48"/>
                </a:lnTo>
                <a:lnTo>
                  <a:pt x="342" y="43"/>
                </a:lnTo>
                <a:lnTo>
                  <a:pt x="339" y="39"/>
                </a:lnTo>
                <a:lnTo>
                  <a:pt x="337" y="35"/>
                </a:lnTo>
                <a:lnTo>
                  <a:pt x="334" y="31"/>
                </a:lnTo>
                <a:lnTo>
                  <a:pt x="331" y="28"/>
                </a:lnTo>
                <a:lnTo>
                  <a:pt x="326" y="26"/>
                </a:lnTo>
                <a:lnTo>
                  <a:pt x="322" y="25"/>
                </a:lnTo>
                <a:lnTo>
                  <a:pt x="317" y="24"/>
                </a:lnTo>
                <a:lnTo>
                  <a:pt x="315" y="25"/>
                </a:lnTo>
                <a:lnTo>
                  <a:pt x="311" y="25"/>
                </a:lnTo>
                <a:lnTo>
                  <a:pt x="308" y="19"/>
                </a:lnTo>
                <a:lnTo>
                  <a:pt x="304" y="15"/>
                </a:lnTo>
                <a:lnTo>
                  <a:pt x="298" y="11"/>
                </a:lnTo>
                <a:lnTo>
                  <a:pt x="293" y="6"/>
                </a:lnTo>
                <a:lnTo>
                  <a:pt x="288" y="3"/>
                </a:lnTo>
                <a:lnTo>
                  <a:pt x="281" y="1"/>
                </a:lnTo>
                <a:lnTo>
                  <a:pt x="275" y="0"/>
                </a:lnTo>
                <a:lnTo>
                  <a:pt x="268" y="0"/>
                </a:lnTo>
                <a:lnTo>
                  <a:pt x="258" y="1"/>
                </a:lnTo>
                <a:lnTo>
                  <a:pt x="250" y="3"/>
                </a:lnTo>
                <a:lnTo>
                  <a:pt x="241" y="7"/>
                </a:lnTo>
                <a:lnTo>
                  <a:pt x="234" y="14"/>
                </a:lnTo>
                <a:lnTo>
                  <a:pt x="228" y="21"/>
                </a:lnTo>
                <a:lnTo>
                  <a:pt x="224" y="30"/>
                </a:lnTo>
                <a:lnTo>
                  <a:pt x="221" y="39"/>
                </a:lnTo>
                <a:lnTo>
                  <a:pt x="220" y="48"/>
                </a:lnTo>
                <a:lnTo>
                  <a:pt x="221" y="58"/>
                </a:lnTo>
                <a:lnTo>
                  <a:pt x="224" y="67"/>
                </a:lnTo>
                <a:lnTo>
                  <a:pt x="228" y="75"/>
                </a:lnTo>
                <a:lnTo>
                  <a:pt x="234" y="83"/>
                </a:lnTo>
                <a:lnTo>
                  <a:pt x="241" y="89"/>
                </a:lnTo>
                <a:lnTo>
                  <a:pt x="250" y="94"/>
                </a:lnTo>
                <a:lnTo>
                  <a:pt x="258" y="96"/>
                </a:lnTo>
                <a:lnTo>
                  <a:pt x="268" y="97"/>
                </a:lnTo>
                <a:lnTo>
                  <a:pt x="275" y="97"/>
                </a:lnTo>
                <a:lnTo>
                  <a:pt x="281" y="95"/>
                </a:lnTo>
                <a:lnTo>
                  <a:pt x="286" y="93"/>
                </a:lnTo>
                <a:lnTo>
                  <a:pt x="293" y="91"/>
                </a:lnTo>
                <a:lnTo>
                  <a:pt x="293" y="243"/>
                </a:lnTo>
                <a:lnTo>
                  <a:pt x="292" y="253"/>
                </a:lnTo>
                <a:lnTo>
                  <a:pt x="291" y="262"/>
                </a:lnTo>
                <a:lnTo>
                  <a:pt x="288" y="272"/>
                </a:lnTo>
                <a:lnTo>
                  <a:pt x="284" y="281"/>
                </a:lnTo>
                <a:lnTo>
                  <a:pt x="279" y="289"/>
                </a:lnTo>
                <a:lnTo>
                  <a:pt x="272" y="297"/>
                </a:lnTo>
                <a:lnTo>
                  <a:pt x="266" y="304"/>
                </a:lnTo>
                <a:lnTo>
                  <a:pt x="257" y="312"/>
                </a:lnTo>
                <a:lnTo>
                  <a:pt x="248" y="318"/>
                </a:lnTo>
                <a:lnTo>
                  <a:pt x="238" y="325"/>
                </a:lnTo>
                <a:lnTo>
                  <a:pt x="228" y="329"/>
                </a:lnTo>
                <a:lnTo>
                  <a:pt x="217" y="334"/>
                </a:lnTo>
                <a:lnTo>
                  <a:pt x="207" y="337"/>
                </a:lnTo>
                <a:lnTo>
                  <a:pt x="196" y="339"/>
                </a:lnTo>
                <a:lnTo>
                  <a:pt x="184" y="340"/>
                </a:lnTo>
                <a:lnTo>
                  <a:pt x="171" y="340"/>
                </a:lnTo>
                <a:lnTo>
                  <a:pt x="159" y="340"/>
                </a:lnTo>
                <a:lnTo>
                  <a:pt x="147" y="339"/>
                </a:lnTo>
                <a:lnTo>
                  <a:pt x="135" y="337"/>
                </a:lnTo>
                <a:lnTo>
                  <a:pt x="124" y="334"/>
                </a:lnTo>
                <a:lnTo>
                  <a:pt x="114" y="329"/>
                </a:lnTo>
                <a:lnTo>
                  <a:pt x="104" y="325"/>
                </a:lnTo>
                <a:lnTo>
                  <a:pt x="94" y="318"/>
                </a:lnTo>
                <a:lnTo>
                  <a:pt x="86" y="312"/>
                </a:lnTo>
                <a:lnTo>
                  <a:pt x="77" y="304"/>
                </a:lnTo>
                <a:lnTo>
                  <a:pt x="69" y="297"/>
                </a:lnTo>
                <a:lnTo>
                  <a:pt x="63" y="289"/>
                </a:lnTo>
                <a:lnTo>
                  <a:pt x="59" y="281"/>
                </a:lnTo>
                <a:lnTo>
                  <a:pt x="54" y="272"/>
                </a:lnTo>
                <a:lnTo>
                  <a:pt x="51" y="262"/>
                </a:lnTo>
                <a:lnTo>
                  <a:pt x="50" y="253"/>
                </a:lnTo>
                <a:lnTo>
                  <a:pt x="49" y="243"/>
                </a:lnTo>
                <a:lnTo>
                  <a:pt x="49" y="91"/>
                </a:lnTo>
                <a:lnTo>
                  <a:pt x="55" y="93"/>
                </a:lnTo>
                <a:lnTo>
                  <a:pt x="62" y="95"/>
                </a:lnTo>
                <a:lnTo>
                  <a:pt x="67" y="97"/>
                </a:lnTo>
                <a:lnTo>
                  <a:pt x="74" y="97"/>
                </a:lnTo>
                <a:lnTo>
                  <a:pt x="83" y="96"/>
                </a:lnTo>
                <a:lnTo>
                  <a:pt x="92" y="94"/>
                </a:lnTo>
                <a:lnTo>
                  <a:pt x="101" y="89"/>
                </a:lnTo>
                <a:lnTo>
                  <a:pt x="108" y="83"/>
                </a:lnTo>
                <a:lnTo>
                  <a:pt x="115" y="75"/>
                </a:lnTo>
                <a:lnTo>
                  <a:pt x="119" y="67"/>
                </a:lnTo>
                <a:lnTo>
                  <a:pt x="121" y="58"/>
                </a:lnTo>
                <a:lnTo>
                  <a:pt x="122" y="48"/>
                </a:lnTo>
                <a:lnTo>
                  <a:pt x="121" y="39"/>
                </a:lnTo>
                <a:lnTo>
                  <a:pt x="119" y="30"/>
                </a:lnTo>
                <a:lnTo>
                  <a:pt x="115" y="21"/>
                </a:lnTo>
                <a:lnTo>
                  <a:pt x="108" y="14"/>
                </a:lnTo>
                <a:lnTo>
                  <a:pt x="101" y="7"/>
                </a:lnTo>
                <a:lnTo>
                  <a:pt x="92" y="3"/>
                </a:lnTo>
                <a:lnTo>
                  <a:pt x="83" y="1"/>
                </a:lnTo>
                <a:lnTo>
                  <a:pt x="74" y="0"/>
                </a:lnTo>
                <a:lnTo>
                  <a:pt x="67" y="0"/>
                </a:lnTo>
                <a:lnTo>
                  <a:pt x="61" y="1"/>
                </a:lnTo>
                <a:lnTo>
                  <a:pt x="54" y="3"/>
                </a:lnTo>
                <a:lnTo>
                  <a:pt x="49" y="6"/>
                </a:lnTo>
                <a:lnTo>
                  <a:pt x="43" y="11"/>
                </a:lnTo>
                <a:lnTo>
                  <a:pt x="39" y="15"/>
                </a:lnTo>
                <a:lnTo>
                  <a:pt x="35" y="19"/>
                </a:lnTo>
                <a:lnTo>
                  <a:pt x="31" y="25"/>
                </a:lnTo>
                <a:lnTo>
                  <a:pt x="27" y="25"/>
                </a:lnTo>
                <a:lnTo>
                  <a:pt x="25" y="24"/>
                </a:lnTo>
                <a:lnTo>
                  <a:pt x="20" y="25"/>
                </a:lnTo>
                <a:lnTo>
                  <a:pt x="15" y="26"/>
                </a:lnTo>
                <a:lnTo>
                  <a:pt x="11" y="28"/>
                </a:lnTo>
                <a:lnTo>
                  <a:pt x="8" y="31"/>
                </a:lnTo>
                <a:lnTo>
                  <a:pt x="5" y="35"/>
                </a:lnTo>
                <a:lnTo>
                  <a:pt x="2" y="39"/>
                </a:lnTo>
                <a:lnTo>
                  <a:pt x="1" y="43"/>
                </a:lnTo>
                <a:lnTo>
                  <a:pt x="0" y="48"/>
                </a:lnTo>
                <a:lnTo>
                  <a:pt x="0" y="243"/>
                </a:lnTo>
                <a:lnTo>
                  <a:pt x="1" y="257"/>
                </a:lnTo>
                <a:lnTo>
                  <a:pt x="4" y="270"/>
                </a:lnTo>
                <a:lnTo>
                  <a:pt x="7" y="283"/>
                </a:lnTo>
                <a:lnTo>
                  <a:pt x="11" y="295"/>
                </a:lnTo>
                <a:lnTo>
                  <a:pt x="16" y="307"/>
                </a:lnTo>
                <a:lnTo>
                  <a:pt x="24" y="317"/>
                </a:lnTo>
                <a:lnTo>
                  <a:pt x="33" y="328"/>
                </a:lnTo>
                <a:lnTo>
                  <a:pt x="42" y="339"/>
                </a:lnTo>
                <a:lnTo>
                  <a:pt x="53" y="349"/>
                </a:lnTo>
                <a:lnTo>
                  <a:pt x="65" y="357"/>
                </a:lnTo>
                <a:lnTo>
                  <a:pt x="77" y="365"/>
                </a:lnTo>
                <a:lnTo>
                  <a:pt x="90" y="371"/>
                </a:lnTo>
                <a:lnTo>
                  <a:pt x="103" y="378"/>
                </a:lnTo>
                <a:lnTo>
                  <a:pt x="117" y="382"/>
                </a:lnTo>
                <a:lnTo>
                  <a:pt x="131" y="385"/>
                </a:lnTo>
                <a:lnTo>
                  <a:pt x="147" y="387"/>
                </a:lnTo>
                <a:lnTo>
                  <a:pt x="147" y="438"/>
                </a:lnTo>
                <a:lnTo>
                  <a:pt x="147" y="452"/>
                </a:lnTo>
                <a:lnTo>
                  <a:pt x="149" y="467"/>
                </a:lnTo>
                <a:lnTo>
                  <a:pt x="154" y="480"/>
                </a:lnTo>
                <a:lnTo>
                  <a:pt x="159" y="494"/>
                </a:lnTo>
                <a:lnTo>
                  <a:pt x="167" y="506"/>
                </a:lnTo>
                <a:lnTo>
                  <a:pt x="175" y="519"/>
                </a:lnTo>
                <a:lnTo>
                  <a:pt x="185" y="530"/>
                </a:lnTo>
                <a:lnTo>
                  <a:pt x="197" y="541"/>
                </a:lnTo>
                <a:lnTo>
                  <a:pt x="210" y="552"/>
                </a:lnTo>
                <a:lnTo>
                  <a:pt x="223" y="560"/>
                </a:lnTo>
                <a:lnTo>
                  <a:pt x="237" y="568"/>
                </a:lnTo>
                <a:lnTo>
                  <a:pt x="252" y="573"/>
                </a:lnTo>
                <a:lnTo>
                  <a:pt x="267" y="578"/>
                </a:lnTo>
                <a:lnTo>
                  <a:pt x="283" y="582"/>
                </a:lnTo>
                <a:lnTo>
                  <a:pt x="299" y="583"/>
                </a:lnTo>
                <a:lnTo>
                  <a:pt x="317" y="584"/>
                </a:lnTo>
                <a:lnTo>
                  <a:pt x="334" y="583"/>
                </a:lnTo>
                <a:lnTo>
                  <a:pt x="351" y="582"/>
                </a:lnTo>
                <a:lnTo>
                  <a:pt x="367" y="578"/>
                </a:lnTo>
                <a:lnTo>
                  <a:pt x="383" y="573"/>
                </a:lnTo>
                <a:lnTo>
                  <a:pt x="398" y="568"/>
                </a:lnTo>
                <a:lnTo>
                  <a:pt x="412" y="560"/>
                </a:lnTo>
                <a:lnTo>
                  <a:pt x="425" y="552"/>
                </a:lnTo>
                <a:lnTo>
                  <a:pt x="438" y="541"/>
                </a:lnTo>
                <a:lnTo>
                  <a:pt x="450" y="530"/>
                </a:lnTo>
                <a:lnTo>
                  <a:pt x="459" y="519"/>
                </a:lnTo>
                <a:lnTo>
                  <a:pt x="468" y="506"/>
                </a:lnTo>
                <a:lnTo>
                  <a:pt x="475" y="494"/>
                </a:lnTo>
                <a:lnTo>
                  <a:pt x="481" y="480"/>
                </a:lnTo>
                <a:lnTo>
                  <a:pt x="484" y="467"/>
                </a:lnTo>
                <a:lnTo>
                  <a:pt x="487" y="452"/>
                </a:lnTo>
                <a:lnTo>
                  <a:pt x="487" y="438"/>
                </a:lnTo>
                <a:lnTo>
                  <a:pt x="487" y="288"/>
                </a:lnTo>
                <a:lnTo>
                  <a:pt x="498" y="283"/>
                </a:lnTo>
                <a:lnTo>
                  <a:pt x="507" y="277"/>
                </a:lnTo>
                <a:lnTo>
                  <a:pt x="515" y="270"/>
                </a:lnTo>
                <a:lnTo>
                  <a:pt x="523" y="261"/>
                </a:lnTo>
                <a:lnTo>
                  <a:pt x="528" y="251"/>
                </a:lnTo>
                <a:lnTo>
                  <a:pt x="533" y="241"/>
                </a:lnTo>
                <a:lnTo>
                  <a:pt x="536" y="230"/>
                </a:lnTo>
                <a:lnTo>
                  <a:pt x="536" y="219"/>
                </a:lnTo>
                <a:lnTo>
                  <a:pt x="536" y="211"/>
                </a:lnTo>
                <a:lnTo>
                  <a:pt x="535" y="204"/>
                </a:lnTo>
                <a:lnTo>
                  <a:pt x="534" y="197"/>
                </a:lnTo>
                <a:lnTo>
                  <a:pt x="531" y="191"/>
                </a:lnTo>
                <a:lnTo>
                  <a:pt x="528" y="185"/>
                </a:lnTo>
                <a:lnTo>
                  <a:pt x="524" y="178"/>
                </a:lnTo>
                <a:lnTo>
                  <a:pt x="520" y="173"/>
                </a:lnTo>
                <a:lnTo>
                  <a:pt x="515" y="167"/>
                </a:lnTo>
                <a:close/>
                <a:moveTo>
                  <a:pt x="481" y="236"/>
                </a:moveTo>
                <a:lnTo>
                  <a:pt x="477" y="240"/>
                </a:lnTo>
                <a:lnTo>
                  <a:pt x="472" y="242"/>
                </a:lnTo>
                <a:lnTo>
                  <a:pt x="468" y="243"/>
                </a:lnTo>
                <a:lnTo>
                  <a:pt x="464" y="243"/>
                </a:lnTo>
                <a:lnTo>
                  <a:pt x="458" y="243"/>
                </a:lnTo>
                <a:lnTo>
                  <a:pt x="454" y="242"/>
                </a:lnTo>
                <a:lnTo>
                  <a:pt x="450" y="240"/>
                </a:lnTo>
                <a:lnTo>
                  <a:pt x="446" y="236"/>
                </a:lnTo>
                <a:lnTo>
                  <a:pt x="443" y="232"/>
                </a:lnTo>
                <a:lnTo>
                  <a:pt x="441" y="228"/>
                </a:lnTo>
                <a:lnTo>
                  <a:pt x="440" y="223"/>
                </a:lnTo>
                <a:lnTo>
                  <a:pt x="439" y="219"/>
                </a:lnTo>
                <a:lnTo>
                  <a:pt x="440" y="214"/>
                </a:lnTo>
                <a:lnTo>
                  <a:pt x="441" y="209"/>
                </a:lnTo>
                <a:lnTo>
                  <a:pt x="443" y="205"/>
                </a:lnTo>
                <a:lnTo>
                  <a:pt x="446" y="202"/>
                </a:lnTo>
                <a:lnTo>
                  <a:pt x="450" y="199"/>
                </a:lnTo>
                <a:lnTo>
                  <a:pt x="454" y="196"/>
                </a:lnTo>
                <a:lnTo>
                  <a:pt x="458" y="195"/>
                </a:lnTo>
                <a:lnTo>
                  <a:pt x="464" y="194"/>
                </a:lnTo>
                <a:lnTo>
                  <a:pt x="468" y="195"/>
                </a:lnTo>
                <a:lnTo>
                  <a:pt x="472" y="196"/>
                </a:lnTo>
                <a:lnTo>
                  <a:pt x="477" y="199"/>
                </a:lnTo>
                <a:lnTo>
                  <a:pt x="481" y="202"/>
                </a:lnTo>
                <a:lnTo>
                  <a:pt x="484" y="205"/>
                </a:lnTo>
                <a:lnTo>
                  <a:pt x="486" y="209"/>
                </a:lnTo>
                <a:lnTo>
                  <a:pt x="487" y="214"/>
                </a:lnTo>
                <a:lnTo>
                  <a:pt x="487" y="219"/>
                </a:lnTo>
                <a:lnTo>
                  <a:pt x="487" y="223"/>
                </a:lnTo>
                <a:lnTo>
                  <a:pt x="486" y="228"/>
                </a:lnTo>
                <a:lnTo>
                  <a:pt x="484" y="232"/>
                </a:lnTo>
                <a:lnTo>
                  <a:pt x="481" y="236"/>
                </a:lnTo>
                <a:close/>
              </a:path>
            </a:pathLst>
          </a:custGeom>
          <a:solidFill>
            <a:schemeClr val="accent1"/>
          </a:solidFill>
          <a:ln>
            <a:noFill/>
          </a:ln>
        </p:spPr>
        <p:txBody>
          <a:bodyPr vert="horz" wrap="square" lIns="243792" tIns="121896" rIns="243792" bIns="121896" numCol="1" anchor="t" anchorCtr="0" compatLnSpc="1">
            <a:prstTxWarp prst="textNoShape">
              <a:avLst/>
            </a:prstTxWarp>
          </a:bodyPr>
          <a:lstStyle/>
          <a:p>
            <a:endParaRPr lang="ru-RU" sz="2400"/>
          </a:p>
        </p:txBody>
      </p:sp>
      <p:sp>
        <p:nvSpPr>
          <p:cNvPr id="142" name="Freeform 145"/>
          <p:cNvSpPr>
            <a:spLocks/>
          </p:cNvSpPr>
          <p:nvPr/>
        </p:nvSpPr>
        <p:spPr bwMode="auto">
          <a:xfrm>
            <a:off x="22047126" y="2149338"/>
            <a:ext cx="478275" cy="482506"/>
          </a:xfrm>
          <a:custGeom>
            <a:avLst/>
            <a:gdLst>
              <a:gd name="T0" fmla="*/ 220 w 340"/>
              <a:gd name="T1" fmla="*/ 166 h 342"/>
              <a:gd name="T2" fmla="*/ 291 w 340"/>
              <a:gd name="T3" fmla="*/ 64 h 342"/>
              <a:gd name="T4" fmla="*/ 338 w 340"/>
              <a:gd name="T5" fmla="*/ 64 h 342"/>
              <a:gd name="T6" fmla="*/ 338 w 340"/>
              <a:gd name="T7" fmla="*/ 0 h 342"/>
              <a:gd name="T8" fmla="*/ 241 w 340"/>
              <a:gd name="T9" fmla="*/ 0 h 342"/>
              <a:gd name="T10" fmla="*/ 187 w 340"/>
              <a:gd name="T11" fmla="*/ 87 h 342"/>
              <a:gd name="T12" fmla="*/ 178 w 340"/>
              <a:gd name="T13" fmla="*/ 102 h 342"/>
              <a:gd name="T14" fmla="*/ 175 w 340"/>
              <a:gd name="T15" fmla="*/ 107 h 342"/>
              <a:gd name="T16" fmla="*/ 174 w 340"/>
              <a:gd name="T17" fmla="*/ 111 h 342"/>
              <a:gd name="T18" fmla="*/ 173 w 340"/>
              <a:gd name="T19" fmla="*/ 111 h 342"/>
              <a:gd name="T20" fmla="*/ 171 w 340"/>
              <a:gd name="T21" fmla="*/ 107 h 342"/>
              <a:gd name="T22" fmla="*/ 169 w 340"/>
              <a:gd name="T23" fmla="*/ 102 h 342"/>
              <a:gd name="T24" fmla="*/ 162 w 340"/>
              <a:gd name="T25" fmla="*/ 91 h 342"/>
              <a:gd name="T26" fmla="*/ 160 w 340"/>
              <a:gd name="T27" fmla="*/ 87 h 342"/>
              <a:gd name="T28" fmla="*/ 107 w 340"/>
              <a:gd name="T29" fmla="*/ 0 h 342"/>
              <a:gd name="T30" fmla="*/ 1 w 340"/>
              <a:gd name="T31" fmla="*/ 0 h 342"/>
              <a:gd name="T32" fmla="*/ 1 w 340"/>
              <a:gd name="T33" fmla="*/ 64 h 342"/>
              <a:gd name="T34" fmla="*/ 54 w 340"/>
              <a:gd name="T35" fmla="*/ 64 h 342"/>
              <a:gd name="T36" fmla="*/ 124 w 340"/>
              <a:gd name="T37" fmla="*/ 167 h 342"/>
              <a:gd name="T38" fmla="*/ 49 w 340"/>
              <a:gd name="T39" fmla="*/ 278 h 342"/>
              <a:gd name="T40" fmla="*/ 0 w 340"/>
              <a:gd name="T41" fmla="*/ 278 h 342"/>
              <a:gd name="T42" fmla="*/ 0 w 340"/>
              <a:gd name="T43" fmla="*/ 342 h 342"/>
              <a:gd name="T44" fmla="*/ 98 w 340"/>
              <a:gd name="T45" fmla="*/ 342 h 342"/>
              <a:gd name="T46" fmla="*/ 158 w 340"/>
              <a:gd name="T47" fmla="*/ 247 h 342"/>
              <a:gd name="T48" fmla="*/ 163 w 340"/>
              <a:gd name="T49" fmla="*/ 238 h 342"/>
              <a:gd name="T50" fmla="*/ 167 w 340"/>
              <a:gd name="T51" fmla="*/ 230 h 342"/>
              <a:gd name="T52" fmla="*/ 171 w 340"/>
              <a:gd name="T53" fmla="*/ 222 h 342"/>
              <a:gd name="T54" fmla="*/ 172 w 340"/>
              <a:gd name="T55" fmla="*/ 222 h 342"/>
              <a:gd name="T56" fmla="*/ 173 w 340"/>
              <a:gd name="T57" fmla="*/ 226 h 342"/>
              <a:gd name="T58" fmla="*/ 176 w 340"/>
              <a:gd name="T59" fmla="*/ 230 h 342"/>
              <a:gd name="T60" fmla="*/ 185 w 340"/>
              <a:gd name="T61" fmla="*/ 246 h 342"/>
              <a:gd name="T62" fmla="*/ 245 w 340"/>
              <a:gd name="T63" fmla="*/ 342 h 342"/>
              <a:gd name="T64" fmla="*/ 340 w 340"/>
              <a:gd name="T65" fmla="*/ 342 h 342"/>
              <a:gd name="T66" fmla="*/ 340 w 340"/>
              <a:gd name="T67" fmla="*/ 278 h 342"/>
              <a:gd name="T68" fmla="*/ 298 w 340"/>
              <a:gd name="T69" fmla="*/ 278 h 342"/>
              <a:gd name="T70" fmla="*/ 220 w 340"/>
              <a:gd name="T71" fmla="*/ 166 h 3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40" h="342">
                <a:moveTo>
                  <a:pt x="220" y="166"/>
                </a:moveTo>
                <a:lnTo>
                  <a:pt x="291" y="64"/>
                </a:lnTo>
                <a:lnTo>
                  <a:pt x="338" y="64"/>
                </a:lnTo>
                <a:lnTo>
                  <a:pt x="338" y="0"/>
                </a:lnTo>
                <a:lnTo>
                  <a:pt x="241" y="0"/>
                </a:lnTo>
                <a:lnTo>
                  <a:pt x="187" y="87"/>
                </a:lnTo>
                <a:lnTo>
                  <a:pt x="178" y="102"/>
                </a:lnTo>
                <a:lnTo>
                  <a:pt x="175" y="107"/>
                </a:lnTo>
                <a:lnTo>
                  <a:pt x="174" y="111"/>
                </a:lnTo>
                <a:lnTo>
                  <a:pt x="173" y="111"/>
                </a:lnTo>
                <a:lnTo>
                  <a:pt x="171" y="107"/>
                </a:lnTo>
                <a:lnTo>
                  <a:pt x="169" y="102"/>
                </a:lnTo>
                <a:lnTo>
                  <a:pt x="162" y="91"/>
                </a:lnTo>
                <a:lnTo>
                  <a:pt x="160" y="87"/>
                </a:lnTo>
                <a:lnTo>
                  <a:pt x="107" y="0"/>
                </a:lnTo>
                <a:lnTo>
                  <a:pt x="1" y="0"/>
                </a:lnTo>
                <a:lnTo>
                  <a:pt x="1" y="64"/>
                </a:lnTo>
                <a:lnTo>
                  <a:pt x="54" y="64"/>
                </a:lnTo>
                <a:lnTo>
                  <a:pt x="124" y="167"/>
                </a:lnTo>
                <a:lnTo>
                  <a:pt x="49" y="278"/>
                </a:lnTo>
                <a:lnTo>
                  <a:pt x="0" y="278"/>
                </a:lnTo>
                <a:lnTo>
                  <a:pt x="0" y="342"/>
                </a:lnTo>
                <a:lnTo>
                  <a:pt x="98" y="342"/>
                </a:lnTo>
                <a:lnTo>
                  <a:pt x="158" y="247"/>
                </a:lnTo>
                <a:lnTo>
                  <a:pt x="163" y="238"/>
                </a:lnTo>
                <a:lnTo>
                  <a:pt x="167" y="230"/>
                </a:lnTo>
                <a:lnTo>
                  <a:pt x="171" y="222"/>
                </a:lnTo>
                <a:lnTo>
                  <a:pt x="172" y="222"/>
                </a:lnTo>
                <a:lnTo>
                  <a:pt x="173" y="226"/>
                </a:lnTo>
                <a:lnTo>
                  <a:pt x="176" y="230"/>
                </a:lnTo>
                <a:lnTo>
                  <a:pt x="185" y="246"/>
                </a:lnTo>
                <a:lnTo>
                  <a:pt x="245" y="342"/>
                </a:lnTo>
                <a:lnTo>
                  <a:pt x="340" y="342"/>
                </a:lnTo>
                <a:lnTo>
                  <a:pt x="340" y="278"/>
                </a:lnTo>
                <a:lnTo>
                  <a:pt x="298" y="278"/>
                </a:lnTo>
                <a:lnTo>
                  <a:pt x="220" y="166"/>
                </a:lnTo>
                <a:close/>
              </a:path>
            </a:pathLst>
          </a:custGeom>
          <a:solidFill>
            <a:schemeClr val="accent1"/>
          </a:solidFill>
          <a:ln>
            <a:noFill/>
          </a:ln>
        </p:spPr>
        <p:txBody>
          <a:bodyPr vert="horz" wrap="square" lIns="243792" tIns="121896" rIns="243792" bIns="121896" numCol="1" anchor="t" anchorCtr="0" compatLnSpc="1">
            <a:prstTxWarp prst="textNoShape">
              <a:avLst/>
            </a:prstTxWarp>
          </a:bodyPr>
          <a:lstStyle/>
          <a:p>
            <a:endParaRPr lang="ru-RU" sz="2400"/>
          </a:p>
        </p:txBody>
      </p:sp>
      <p:sp>
        <p:nvSpPr>
          <p:cNvPr id="143" name="Freeform 146"/>
          <p:cNvSpPr>
            <a:spLocks/>
          </p:cNvSpPr>
          <p:nvPr/>
        </p:nvSpPr>
        <p:spPr bwMode="auto">
          <a:xfrm>
            <a:off x="22584655" y="1886923"/>
            <a:ext cx="283579" cy="397856"/>
          </a:xfrm>
          <a:custGeom>
            <a:avLst/>
            <a:gdLst>
              <a:gd name="T0" fmla="*/ 152 w 199"/>
              <a:gd name="T1" fmla="*/ 236 h 284"/>
              <a:gd name="T2" fmla="*/ 64 w 199"/>
              <a:gd name="T3" fmla="*/ 230 h 284"/>
              <a:gd name="T4" fmla="*/ 70 w 199"/>
              <a:gd name="T5" fmla="*/ 218 h 284"/>
              <a:gd name="T6" fmla="*/ 80 w 199"/>
              <a:gd name="T7" fmla="*/ 207 h 284"/>
              <a:gd name="T8" fmla="*/ 92 w 199"/>
              <a:gd name="T9" fmla="*/ 196 h 284"/>
              <a:gd name="T10" fmla="*/ 115 w 199"/>
              <a:gd name="T11" fmla="*/ 183 h 284"/>
              <a:gd name="T12" fmla="*/ 147 w 199"/>
              <a:gd name="T13" fmla="*/ 162 h 284"/>
              <a:gd name="T14" fmla="*/ 169 w 199"/>
              <a:gd name="T15" fmla="*/ 146 h 284"/>
              <a:gd name="T16" fmla="*/ 181 w 199"/>
              <a:gd name="T17" fmla="*/ 131 h 284"/>
              <a:gd name="T18" fmla="*/ 189 w 199"/>
              <a:gd name="T19" fmla="*/ 113 h 284"/>
              <a:gd name="T20" fmla="*/ 194 w 199"/>
              <a:gd name="T21" fmla="*/ 94 h 284"/>
              <a:gd name="T22" fmla="*/ 194 w 199"/>
              <a:gd name="T23" fmla="*/ 73 h 284"/>
              <a:gd name="T24" fmla="*/ 191 w 199"/>
              <a:gd name="T25" fmla="*/ 57 h 284"/>
              <a:gd name="T26" fmla="*/ 184 w 199"/>
              <a:gd name="T27" fmla="*/ 42 h 284"/>
              <a:gd name="T28" fmla="*/ 174 w 199"/>
              <a:gd name="T29" fmla="*/ 28 h 284"/>
              <a:gd name="T30" fmla="*/ 162 w 199"/>
              <a:gd name="T31" fmla="*/ 17 h 284"/>
              <a:gd name="T32" fmla="*/ 147 w 199"/>
              <a:gd name="T33" fmla="*/ 9 h 284"/>
              <a:gd name="T34" fmla="*/ 130 w 199"/>
              <a:gd name="T35" fmla="*/ 3 h 284"/>
              <a:gd name="T36" fmla="*/ 112 w 199"/>
              <a:gd name="T37" fmla="*/ 0 h 284"/>
              <a:gd name="T38" fmla="*/ 91 w 199"/>
              <a:gd name="T39" fmla="*/ 0 h 284"/>
              <a:gd name="T40" fmla="*/ 73 w 199"/>
              <a:gd name="T41" fmla="*/ 3 h 284"/>
              <a:gd name="T42" fmla="*/ 54 w 199"/>
              <a:gd name="T43" fmla="*/ 10 h 284"/>
              <a:gd name="T44" fmla="*/ 37 w 199"/>
              <a:gd name="T45" fmla="*/ 19 h 284"/>
              <a:gd name="T46" fmla="*/ 23 w 199"/>
              <a:gd name="T47" fmla="*/ 30 h 284"/>
              <a:gd name="T48" fmla="*/ 11 w 199"/>
              <a:gd name="T49" fmla="*/ 43 h 284"/>
              <a:gd name="T50" fmla="*/ 46 w 199"/>
              <a:gd name="T51" fmla="*/ 85 h 284"/>
              <a:gd name="T52" fmla="*/ 59 w 199"/>
              <a:gd name="T53" fmla="*/ 70 h 284"/>
              <a:gd name="T54" fmla="*/ 77 w 199"/>
              <a:gd name="T55" fmla="*/ 59 h 284"/>
              <a:gd name="T56" fmla="*/ 97 w 199"/>
              <a:gd name="T57" fmla="*/ 55 h 284"/>
              <a:gd name="T58" fmla="*/ 111 w 199"/>
              <a:gd name="T59" fmla="*/ 58 h 284"/>
              <a:gd name="T60" fmla="*/ 122 w 199"/>
              <a:gd name="T61" fmla="*/ 65 h 284"/>
              <a:gd name="T62" fmla="*/ 131 w 199"/>
              <a:gd name="T63" fmla="*/ 76 h 284"/>
              <a:gd name="T64" fmla="*/ 134 w 199"/>
              <a:gd name="T65" fmla="*/ 88 h 284"/>
              <a:gd name="T66" fmla="*/ 132 w 199"/>
              <a:gd name="T67" fmla="*/ 101 h 284"/>
              <a:gd name="T68" fmla="*/ 125 w 199"/>
              <a:gd name="T69" fmla="*/ 113 h 284"/>
              <a:gd name="T70" fmla="*/ 113 w 199"/>
              <a:gd name="T71" fmla="*/ 124 h 284"/>
              <a:gd name="T72" fmla="*/ 100 w 199"/>
              <a:gd name="T73" fmla="*/ 134 h 284"/>
              <a:gd name="T74" fmla="*/ 67 w 199"/>
              <a:gd name="T75" fmla="*/ 154 h 284"/>
              <a:gd name="T76" fmla="*/ 36 w 199"/>
              <a:gd name="T77" fmla="*/ 179 h 284"/>
              <a:gd name="T78" fmla="*/ 22 w 199"/>
              <a:gd name="T79" fmla="*/ 193 h 284"/>
              <a:gd name="T80" fmla="*/ 11 w 199"/>
              <a:gd name="T81" fmla="*/ 212 h 284"/>
              <a:gd name="T82" fmla="*/ 4 w 199"/>
              <a:gd name="T83" fmla="*/ 233 h 284"/>
              <a:gd name="T84" fmla="*/ 0 w 199"/>
              <a:gd name="T85" fmla="*/ 257 h 284"/>
              <a:gd name="T86" fmla="*/ 3 w 199"/>
              <a:gd name="T87" fmla="*/ 274 h 284"/>
              <a:gd name="T88" fmla="*/ 199 w 199"/>
              <a:gd name="T89" fmla="*/ 284 h 284"/>
              <a:gd name="T90" fmla="*/ 152 w 199"/>
              <a:gd name="T91" fmla="*/ 206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99" h="284">
                <a:moveTo>
                  <a:pt x="152" y="206"/>
                </a:moveTo>
                <a:lnTo>
                  <a:pt x="152" y="236"/>
                </a:lnTo>
                <a:lnTo>
                  <a:pt x="63" y="236"/>
                </a:lnTo>
                <a:lnTo>
                  <a:pt x="64" y="230"/>
                </a:lnTo>
                <a:lnTo>
                  <a:pt x="66" y="223"/>
                </a:lnTo>
                <a:lnTo>
                  <a:pt x="70" y="218"/>
                </a:lnTo>
                <a:lnTo>
                  <a:pt x="75" y="213"/>
                </a:lnTo>
                <a:lnTo>
                  <a:pt x="80" y="207"/>
                </a:lnTo>
                <a:lnTo>
                  <a:pt x="86" y="202"/>
                </a:lnTo>
                <a:lnTo>
                  <a:pt x="92" y="196"/>
                </a:lnTo>
                <a:lnTo>
                  <a:pt x="100" y="192"/>
                </a:lnTo>
                <a:lnTo>
                  <a:pt x="115" y="183"/>
                </a:lnTo>
                <a:lnTo>
                  <a:pt x="131" y="174"/>
                </a:lnTo>
                <a:lnTo>
                  <a:pt x="147" y="162"/>
                </a:lnTo>
                <a:lnTo>
                  <a:pt x="161" y="151"/>
                </a:lnTo>
                <a:lnTo>
                  <a:pt x="169" y="146"/>
                </a:lnTo>
                <a:lnTo>
                  <a:pt x="174" y="138"/>
                </a:lnTo>
                <a:lnTo>
                  <a:pt x="181" y="131"/>
                </a:lnTo>
                <a:lnTo>
                  <a:pt x="185" y="122"/>
                </a:lnTo>
                <a:lnTo>
                  <a:pt x="189" y="113"/>
                </a:lnTo>
                <a:lnTo>
                  <a:pt x="193" y="104"/>
                </a:lnTo>
                <a:lnTo>
                  <a:pt x="194" y="94"/>
                </a:lnTo>
                <a:lnTo>
                  <a:pt x="195" y="83"/>
                </a:lnTo>
                <a:lnTo>
                  <a:pt x="194" y="73"/>
                </a:lnTo>
                <a:lnTo>
                  <a:pt x="193" y="65"/>
                </a:lnTo>
                <a:lnTo>
                  <a:pt x="191" y="57"/>
                </a:lnTo>
                <a:lnTo>
                  <a:pt x="188" y="49"/>
                </a:lnTo>
                <a:lnTo>
                  <a:pt x="184" y="42"/>
                </a:lnTo>
                <a:lnTo>
                  <a:pt x="180" y="34"/>
                </a:lnTo>
                <a:lnTo>
                  <a:pt x="174" y="28"/>
                </a:lnTo>
                <a:lnTo>
                  <a:pt x="169" y="23"/>
                </a:lnTo>
                <a:lnTo>
                  <a:pt x="162" y="17"/>
                </a:lnTo>
                <a:lnTo>
                  <a:pt x="155" y="13"/>
                </a:lnTo>
                <a:lnTo>
                  <a:pt x="147" y="9"/>
                </a:lnTo>
                <a:lnTo>
                  <a:pt x="139" y="5"/>
                </a:lnTo>
                <a:lnTo>
                  <a:pt x="130" y="3"/>
                </a:lnTo>
                <a:lnTo>
                  <a:pt x="121" y="1"/>
                </a:lnTo>
                <a:lnTo>
                  <a:pt x="112" y="0"/>
                </a:lnTo>
                <a:lnTo>
                  <a:pt x="101" y="0"/>
                </a:lnTo>
                <a:lnTo>
                  <a:pt x="91" y="0"/>
                </a:lnTo>
                <a:lnTo>
                  <a:pt x="81" y="1"/>
                </a:lnTo>
                <a:lnTo>
                  <a:pt x="73" y="3"/>
                </a:lnTo>
                <a:lnTo>
                  <a:pt x="63" y="6"/>
                </a:lnTo>
                <a:lnTo>
                  <a:pt x="54" y="10"/>
                </a:lnTo>
                <a:lnTo>
                  <a:pt x="46" y="14"/>
                </a:lnTo>
                <a:lnTo>
                  <a:pt x="37" y="19"/>
                </a:lnTo>
                <a:lnTo>
                  <a:pt x="30" y="25"/>
                </a:lnTo>
                <a:lnTo>
                  <a:pt x="23" y="30"/>
                </a:lnTo>
                <a:lnTo>
                  <a:pt x="17" y="37"/>
                </a:lnTo>
                <a:lnTo>
                  <a:pt x="11" y="43"/>
                </a:lnTo>
                <a:lnTo>
                  <a:pt x="6" y="50"/>
                </a:lnTo>
                <a:lnTo>
                  <a:pt x="46" y="85"/>
                </a:lnTo>
                <a:lnTo>
                  <a:pt x="53" y="77"/>
                </a:lnTo>
                <a:lnTo>
                  <a:pt x="59" y="70"/>
                </a:lnTo>
                <a:lnTo>
                  <a:pt x="68" y="64"/>
                </a:lnTo>
                <a:lnTo>
                  <a:pt x="77" y="59"/>
                </a:lnTo>
                <a:lnTo>
                  <a:pt x="87" y="56"/>
                </a:lnTo>
                <a:lnTo>
                  <a:pt x="97" y="55"/>
                </a:lnTo>
                <a:lnTo>
                  <a:pt x="104" y="56"/>
                </a:lnTo>
                <a:lnTo>
                  <a:pt x="111" y="58"/>
                </a:lnTo>
                <a:lnTo>
                  <a:pt x="117" y="60"/>
                </a:lnTo>
                <a:lnTo>
                  <a:pt x="122" y="65"/>
                </a:lnTo>
                <a:lnTo>
                  <a:pt x="128" y="70"/>
                </a:lnTo>
                <a:lnTo>
                  <a:pt x="131" y="76"/>
                </a:lnTo>
                <a:lnTo>
                  <a:pt x="133" y="82"/>
                </a:lnTo>
                <a:lnTo>
                  <a:pt x="134" y="88"/>
                </a:lnTo>
                <a:lnTo>
                  <a:pt x="133" y="95"/>
                </a:lnTo>
                <a:lnTo>
                  <a:pt x="132" y="101"/>
                </a:lnTo>
                <a:lnTo>
                  <a:pt x="129" y="107"/>
                </a:lnTo>
                <a:lnTo>
                  <a:pt x="125" y="113"/>
                </a:lnTo>
                <a:lnTo>
                  <a:pt x="119" y="119"/>
                </a:lnTo>
                <a:lnTo>
                  <a:pt x="113" y="124"/>
                </a:lnTo>
                <a:lnTo>
                  <a:pt x="106" y="128"/>
                </a:lnTo>
                <a:lnTo>
                  <a:pt x="100" y="134"/>
                </a:lnTo>
                <a:lnTo>
                  <a:pt x="84" y="144"/>
                </a:lnTo>
                <a:lnTo>
                  <a:pt x="67" y="154"/>
                </a:lnTo>
                <a:lnTo>
                  <a:pt x="51" y="166"/>
                </a:lnTo>
                <a:lnTo>
                  <a:pt x="36" y="179"/>
                </a:lnTo>
                <a:lnTo>
                  <a:pt x="29" y="186"/>
                </a:lnTo>
                <a:lnTo>
                  <a:pt x="22" y="193"/>
                </a:lnTo>
                <a:lnTo>
                  <a:pt x="17" y="202"/>
                </a:lnTo>
                <a:lnTo>
                  <a:pt x="11" y="212"/>
                </a:lnTo>
                <a:lnTo>
                  <a:pt x="7" y="222"/>
                </a:lnTo>
                <a:lnTo>
                  <a:pt x="4" y="233"/>
                </a:lnTo>
                <a:lnTo>
                  <a:pt x="2" y="244"/>
                </a:lnTo>
                <a:lnTo>
                  <a:pt x="0" y="257"/>
                </a:lnTo>
                <a:lnTo>
                  <a:pt x="2" y="264"/>
                </a:lnTo>
                <a:lnTo>
                  <a:pt x="3" y="274"/>
                </a:lnTo>
                <a:lnTo>
                  <a:pt x="4" y="284"/>
                </a:lnTo>
                <a:lnTo>
                  <a:pt x="199" y="284"/>
                </a:lnTo>
                <a:lnTo>
                  <a:pt x="199" y="206"/>
                </a:lnTo>
                <a:lnTo>
                  <a:pt x="152" y="206"/>
                </a:lnTo>
                <a:close/>
              </a:path>
            </a:pathLst>
          </a:custGeom>
          <a:solidFill>
            <a:schemeClr val="accent1"/>
          </a:solidFill>
          <a:ln>
            <a:noFill/>
          </a:ln>
        </p:spPr>
        <p:txBody>
          <a:bodyPr vert="horz" wrap="square" lIns="243792" tIns="121896" rIns="243792" bIns="121896" numCol="1" anchor="t" anchorCtr="0" compatLnSpc="1">
            <a:prstTxWarp prst="textNoShape">
              <a:avLst/>
            </a:prstTxWarp>
          </a:bodyPr>
          <a:lstStyle/>
          <a:p>
            <a:endParaRPr lang="ru-RU" sz="2400"/>
          </a:p>
        </p:txBody>
      </p:sp>
    </p:spTree>
    <p:extLst>
      <p:ext uri="{BB962C8B-B14F-4D97-AF65-F5344CB8AC3E}">
        <p14:creationId xmlns:p14="http://schemas.microsoft.com/office/powerpoint/2010/main" val="2002584569"/>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Группа 2"/>
          <p:cNvGrpSpPr/>
          <p:nvPr/>
        </p:nvGrpSpPr>
        <p:grpSpPr>
          <a:xfrm>
            <a:off x="1511007" y="1823433"/>
            <a:ext cx="21399554" cy="10069136"/>
            <a:chOff x="1133476" y="2166144"/>
            <a:chExt cx="16052801" cy="7553327"/>
          </a:xfrm>
          <a:solidFill>
            <a:schemeClr val="accent1"/>
          </a:solidFill>
        </p:grpSpPr>
        <p:sp>
          <p:nvSpPr>
            <p:cNvPr id="3" name="Freeform 6"/>
            <p:cNvSpPr>
              <a:spLocks/>
            </p:cNvSpPr>
            <p:nvPr/>
          </p:nvSpPr>
          <p:spPr bwMode="auto">
            <a:xfrm>
              <a:off x="1416050" y="9087644"/>
              <a:ext cx="155576" cy="130176"/>
            </a:xfrm>
            <a:custGeom>
              <a:avLst/>
              <a:gdLst>
                <a:gd name="T0" fmla="*/ 25 w 147"/>
                <a:gd name="T1" fmla="*/ 122 h 122"/>
                <a:gd name="T2" fmla="*/ 122 w 147"/>
                <a:gd name="T3" fmla="*/ 122 h 122"/>
                <a:gd name="T4" fmla="*/ 128 w 147"/>
                <a:gd name="T5" fmla="*/ 121 h 122"/>
                <a:gd name="T6" fmla="*/ 132 w 147"/>
                <a:gd name="T7" fmla="*/ 120 h 122"/>
                <a:gd name="T8" fmla="*/ 136 w 147"/>
                <a:gd name="T9" fmla="*/ 118 h 122"/>
                <a:gd name="T10" fmla="*/ 139 w 147"/>
                <a:gd name="T11" fmla="*/ 115 h 122"/>
                <a:gd name="T12" fmla="*/ 143 w 147"/>
                <a:gd name="T13" fmla="*/ 110 h 122"/>
                <a:gd name="T14" fmla="*/ 145 w 147"/>
                <a:gd name="T15" fmla="*/ 107 h 122"/>
                <a:gd name="T16" fmla="*/ 146 w 147"/>
                <a:gd name="T17" fmla="*/ 103 h 122"/>
                <a:gd name="T18" fmla="*/ 147 w 147"/>
                <a:gd name="T19" fmla="*/ 97 h 122"/>
                <a:gd name="T20" fmla="*/ 147 w 147"/>
                <a:gd name="T21" fmla="*/ 24 h 122"/>
                <a:gd name="T22" fmla="*/ 146 w 147"/>
                <a:gd name="T23" fmla="*/ 20 h 122"/>
                <a:gd name="T24" fmla="*/ 145 w 147"/>
                <a:gd name="T25" fmla="*/ 15 h 122"/>
                <a:gd name="T26" fmla="*/ 143 w 147"/>
                <a:gd name="T27" fmla="*/ 11 h 122"/>
                <a:gd name="T28" fmla="*/ 139 w 147"/>
                <a:gd name="T29" fmla="*/ 8 h 122"/>
                <a:gd name="T30" fmla="*/ 136 w 147"/>
                <a:gd name="T31" fmla="*/ 5 h 122"/>
                <a:gd name="T32" fmla="*/ 132 w 147"/>
                <a:gd name="T33" fmla="*/ 2 h 122"/>
                <a:gd name="T34" fmla="*/ 128 w 147"/>
                <a:gd name="T35" fmla="*/ 0 h 122"/>
                <a:gd name="T36" fmla="*/ 122 w 147"/>
                <a:gd name="T37" fmla="*/ 0 h 122"/>
                <a:gd name="T38" fmla="*/ 25 w 147"/>
                <a:gd name="T39" fmla="*/ 0 h 122"/>
                <a:gd name="T40" fmla="*/ 21 w 147"/>
                <a:gd name="T41" fmla="*/ 0 h 122"/>
                <a:gd name="T42" fmla="*/ 15 w 147"/>
                <a:gd name="T43" fmla="*/ 2 h 122"/>
                <a:gd name="T44" fmla="*/ 12 w 147"/>
                <a:gd name="T45" fmla="*/ 5 h 122"/>
                <a:gd name="T46" fmla="*/ 8 w 147"/>
                <a:gd name="T47" fmla="*/ 8 h 122"/>
                <a:gd name="T48" fmla="*/ 4 w 147"/>
                <a:gd name="T49" fmla="*/ 11 h 122"/>
                <a:gd name="T50" fmla="*/ 2 w 147"/>
                <a:gd name="T51" fmla="*/ 15 h 122"/>
                <a:gd name="T52" fmla="*/ 1 w 147"/>
                <a:gd name="T53" fmla="*/ 20 h 122"/>
                <a:gd name="T54" fmla="*/ 0 w 147"/>
                <a:gd name="T55" fmla="*/ 24 h 122"/>
                <a:gd name="T56" fmla="*/ 0 w 147"/>
                <a:gd name="T57" fmla="*/ 97 h 122"/>
                <a:gd name="T58" fmla="*/ 1 w 147"/>
                <a:gd name="T59" fmla="*/ 103 h 122"/>
                <a:gd name="T60" fmla="*/ 2 w 147"/>
                <a:gd name="T61" fmla="*/ 107 h 122"/>
                <a:gd name="T62" fmla="*/ 4 w 147"/>
                <a:gd name="T63" fmla="*/ 110 h 122"/>
                <a:gd name="T64" fmla="*/ 8 w 147"/>
                <a:gd name="T65" fmla="*/ 115 h 122"/>
                <a:gd name="T66" fmla="*/ 12 w 147"/>
                <a:gd name="T67" fmla="*/ 118 h 122"/>
                <a:gd name="T68" fmla="*/ 15 w 147"/>
                <a:gd name="T69" fmla="*/ 120 h 122"/>
                <a:gd name="T70" fmla="*/ 21 w 147"/>
                <a:gd name="T71" fmla="*/ 121 h 122"/>
                <a:gd name="T72" fmla="*/ 25 w 147"/>
                <a:gd name="T73" fmla="*/ 122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47" h="122">
                  <a:moveTo>
                    <a:pt x="25" y="122"/>
                  </a:moveTo>
                  <a:lnTo>
                    <a:pt x="122" y="122"/>
                  </a:lnTo>
                  <a:lnTo>
                    <a:pt x="128" y="121"/>
                  </a:lnTo>
                  <a:lnTo>
                    <a:pt x="132" y="120"/>
                  </a:lnTo>
                  <a:lnTo>
                    <a:pt x="136" y="118"/>
                  </a:lnTo>
                  <a:lnTo>
                    <a:pt x="139" y="115"/>
                  </a:lnTo>
                  <a:lnTo>
                    <a:pt x="143" y="110"/>
                  </a:lnTo>
                  <a:lnTo>
                    <a:pt x="145" y="107"/>
                  </a:lnTo>
                  <a:lnTo>
                    <a:pt x="146" y="103"/>
                  </a:lnTo>
                  <a:lnTo>
                    <a:pt x="147" y="97"/>
                  </a:lnTo>
                  <a:lnTo>
                    <a:pt x="147" y="24"/>
                  </a:lnTo>
                  <a:lnTo>
                    <a:pt x="146" y="20"/>
                  </a:lnTo>
                  <a:lnTo>
                    <a:pt x="145" y="15"/>
                  </a:lnTo>
                  <a:lnTo>
                    <a:pt x="143" y="11"/>
                  </a:lnTo>
                  <a:lnTo>
                    <a:pt x="139" y="8"/>
                  </a:lnTo>
                  <a:lnTo>
                    <a:pt x="136" y="5"/>
                  </a:lnTo>
                  <a:lnTo>
                    <a:pt x="132" y="2"/>
                  </a:lnTo>
                  <a:lnTo>
                    <a:pt x="128" y="0"/>
                  </a:lnTo>
                  <a:lnTo>
                    <a:pt x="122" y="0"/>
                  </a:lnTo>
                  <a:lnTo>
                    <a:pt x="25" y="0"/>
                  </a:lnTo>
                  <a:lnTo>
                    <a:pt x="21" y="0"/>
                  </a:lnTo>
                  <a:lnTo>
                    <a:pt x="15" y="2"/>
                  </a:lnTo>
                  <a:lnTo>
                    <a:pt x="12" y="5"/>
                  </a:lnTo>
                  <a:lnTo>
                    <a:pt x="8" y="8"/>
                  </a:lnTo>
                  <a:lnTo>
                    <a:pt x="4" y="11"/>
                  </a:lnTo>
                  <a:lnTo>
                    <a:pt x="2" y="15"/>
                  </a:lnTo>
                  <a:lnTo>
                    <a:pt x="1" y="20"/>
                  </a:lnTo>
                  <a:lnTo>
                    <a:pt x="0" y="24"/>
                  </a:lnTo>
                  <a:lnTo>
                    <a:pt x="0" y="97"/>
                  </a:lnTo>
                  <a:lnTo>
                    <a:pt x="1" y="103"/>
                  </a:lnTo>
                  <a:lnTo>
                    <a:pt x="2" y="107"/>
                  </a:lnTo>
                  <a:lnTo>
                    <a:pt x="4" y="110"/>
                  </a:lnTo>
                  <a:lnTo>
                    <a:pt x="8" y="115"/>
                  </a:lnTo>
                  <a:lnTo>
                    <a:pt x="12" y="118"/>
                  </a:lnTo>
                  <a:lnTo>
                    <a:pt x="15" y="120"/>
                  </a:lnTo>
                  <a:lnTo>
                    <a:pt x="21" y="121"/>
                  </a:lnTo>
                  <a:lnTo>
                    <a:pt x="25" y="122"/>
                  </a:lnTo>
                  <a:close/>
                </a:path>
              </a:pathLst>
            </a:custGeom>
            <a:grpFill/>
            <a:ln>
              <a:noFill/>
            </a:ln>
          </p:spPr>
          <p:txBody>
            <a:bodyPr vert="horz" wrap="square" lIns="243792" tIns="121896" rIns="243792" bIns="121896" numCol="1" anchor="t" anchorCtr="0" compatLnSpc="1">
              <a:prstTxWarp prst="textNoShape">
                <a:avLst/>
              </a:prstTxWarp>
            </a:bodyPr>
            <a:lstStyle/>
            <a:p>
              <a:endParaRPr lang="ru-RU" sz="2400"/>
            </a:p>
          </p:txBody>
        </p:sp>
        <p:sp>
          <p:nvSpPr>
            <p:cNvPr id="4" name="Freeform 7"/>
            <p:cNvSpPr>
              <a:spLocks/>
            </p:cNvSpPr>
            <p:nvPr/>
          </p:nvSpPr>
          <p:spPr bwMode="auto">
            <a:xfrm>
              <a:off x="1365250" y="9294021"/>
              <a:ext cx="257176" cy="361950"/>
            </a:xfrm>
            <a:custGeom>
              <a:avLst/>
              <a:gdLst>
                <a:gd name="T0" fmla="*/ 233 w 244"/>
                <a:gd name="T1" fmla="*/ 248 h 341"/>
                <a:gd name="T2" fmla="*/ 224 w 244"/>
                <a:gd name="T3" fmla="*/ 244 h 341"/>
                <a:gd name="T4" fmla="*/ 195 w 244"/>
                <a:gd name="T5" fmla="*/ 244 h 341"/>
                <a:gd name="T6" fmla="*/ 194 w 244"/>
                <a:gd name="T7" fmla="*/ 19 h 341"/>
                <a:gd name="T8" fmla="*/ 191 w 244"/>
                <a:gd name="T9" fmla="*/ 11 h 341"/>
                <a:gd name="T10" fmla="*/ 184 w 244"/>
                <a:gd name="T11" fmla="*/ 4 h 341"/>
                <a:gd name="T12" fmla="*/ 176 w 244"/>
                <a:gd name="T13" fmla="*/ 1 h 341"/>
                <a:gd name="T14" fmla="*/ 24 w 244"/>
                <a:gd name="T15" fmla="*/ 0 h 341"/>
                <a:gd name="T16" fmla="*/ 15 w 244"/>
                <a:gd name="T17" fmla="*/ 2 h 341"/>
                <a:gd name="T18" fmla="*/ 7 w 244"/>
                <a:gd name="T19" fmla="*/ 7 h 341"/>
                <a:gd name="T20" fmla="*/ 2 w 244"/>
                <a:gd name="T21" fmla="*/ 15 h 341"/>
                <a:gd name="T22" fmla="*/ 0 w 244"/>
                <a:gd name="T23" fmla="*/ 24 h 341"/>
                <a:gd name="T24" fmla="*/ 1 w 244"/>
                <a:gd name="T25" fmla="*/ 77 h 341"/>
                <a:gd name="T26" fmla="*/ 4 w 244"/>
                <a:gd name="T27" fmla="*/ 86 h 341"/>
                <a:gd name="T28" fmla="*/ 11 w 244"/>
                <a:gd name="T29" fmla="*/ 94 h 341"/>
                <a:gd name="T30" fmla="*/ 20 w 244"/>
                <a:gd name="T31" fmla="*/ 97 h 341"/>
                <a:gd name="T32" fmla="*/ 48 w 244"/>
                <a:gd name="T33" fmla="*/ 98 h 341"/>
                <a:gd name="T34" fmla="*/ 24 w 244"/>
                <a:gd name="T35" fmla="*/ 244 h 341"/>
                <a:gd name="T36" fmla="*/ 15 w 244"/>
                <a:gd name="T37" fmla="*/ 245 h 341"/>
                <a:gd name="T38" fmla="*/ 7 w 244"/>
                <a:gd name="T39" fmla="*/ 251 h 341"/>
                <a:gd name="T40" fmla="*/ 2 w 244"/>
                <a:gd name="T41" fmla="*/ 259 h 341"/>
                <a:gd name="T42" fmla="*/ 0 w 244"/>
                <a:gd name="T43" fmla="*/ 267 h 341"/>
                <a:gd name="T44" fmla="*/ 1 w 244"/>
                <a:gd name="T45" fmla="*/ 321 h 341"/>
                <a:gd name="T46" fmla="*/ 4 w 244"/>
                <a:gd name="T47" fmla="*/ 330 h 341"/>
                <a:gd name="T48" fmla="*/ 11 w 244"/>
                <a:gd name="T49" fmla="*/ 336 h 341"/>
                <a:gd name="T50" fmla="*/ 20 w 244"/>
                <a:gd name="T51" fmla="*/ 341 h 341"/>
                <a:gd name="T52" fmla="*/ 219 w 244"/>
                <a:gd name="T53" fmla="*/ 341 h 341"/>
                <a:gd name="T54" fmla="*/ 228 w 244"/>
                <a:gd name="T55" fmla="*/ 339 h 341"/>
                <a:gd name="T56" fmla="*/ 236 w 244"/>
                <a:gd name="T57" fmla="*/ 333 h 341"/>
                <a:gd name="T58" fmla="*/ 241 w 244"/>
                <a:gd name="T59" fmla="*/ 326 h 341"/>
                <a:gd name="T60" fmla="*/ 244 w 244"/>
                <a:gd name="T61" fmla="*/ 316 h 341"/>
                <a:gd name="T62" fmla="*/ 243 w 244"/>
                <a:gd name="T63" fmla="*/ 263 h 341"/>
                <a:gd name="T64" fmla="*/ 239 w 244"/>
                <a:gd name="T65" fmla="*/ 254 h 3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44" h="341">
                  <a:moveTo>
                    <a:pt x="236" y="251"/>
                  </a:moveTo>
                  <a:lnTo>
                    <a:pt x="233" y="248"/>
                  </a:lnTo>
                  <a:lnTo>
                    <a:pt x="228" y="245"/>
                  </a:lnTo>
                  <a:lnTo>
                    <a:pt x="224" y="244"/>
                  </a:lnTo>
                  <a:lnTo>
                    <a:pt x="219" y="244"/>
                  </a:lnTo>
                  <a:lnTo>
                    <a:pt x="195" y="244"/>
                  </a:lnTo>
                  <a:lnTo>
                    <a:pt x="195" y="24"/>
                  </a:lnTo>
                  <a:lnTo>
                    <a:pt x="194" y="19"/>
                  </a:lnTo>
                  <a:lnTo>
                    <a:pt x="193" y="15"/>
                  </a:lnTo>
                  <a:lnTo>
                    <a:pt x="191" y="11"/>
                  </a:lnTo>
                  <a:lnTo>
                    <a:pt x="187" y="7"/>
                  </a:lnTo>
                  <a:lnTo>
                    <a:pt x="184" y="4"/>
                  </a:lnTo>
                  <a:lnTo>
                    <a:pt x="180" y="2"/>
                  </a:lnTo>
                  <a:lnTo>
                    <a:pt x="176" y="1"/>
                  </a:lnTo>
                  <a:lnTo>
                    <a:pt x="170" y="0"/>
                  </a:lnTo>
                  <a:lnTo>
                    <a:pt x="24" y="0"/>
                  </a:lnTo>
                  <a:lnTo>
                    <a:pt x="20" y="1"/>
                  </a:lnTo>
                  <a:lnTo>
                    <a:pt x="15" y="2"/>
                  </a:lnTo>
                  <a:lnTo>
                    <a:pt x="11" y="4"/>
                  </a:lnTo>
                  <a:lnTo>
                    <a:pt x="7" y="7"/>
                  </a:lnTo>
                  <a:lnTo>
                    <a:pt x="4" y="11"/>
                  </a:lnTo>
                  <a:lnTo>
                    <a:pt x="2" y="15"/>
                  </a:lnTo>
                  <a:lnTo>
                    <a:pt x="1" y="19"/>
                  </a:lnTo>
                  <a:lnTo>
                    <a:pt x="0" y="24"/>
                  </a:lnTo>
                  <a:lnTo>
                    <a:pt x="0" y="73"/>
                  </a:lnTo>
                  <a:lnTo>
                    <a:pt x="1" y="77"/>
                  </a:lnTo>
                  <a:lnTo>
                    <a:pt x="2" y="83"/>
                  </a:lnTo>
                  <a:lnTo>
                    <a:pt x="4" y="86"/>
                  </a:lnTo>
                  <a:lnTo>
                    <a:pt x="7" y="90"/>
                  </a:lnTo>
                  <a:lnTo>
                    <a:pt x="11" y="94"/>
                  </a:lnTo>
                  <a:lnTo>
                    <a:pt x="15" y="96"/>
                  </a:lnTo>
                  <a:lnTo>
                    <a:pt x="20" y="97"/>
                  </a:lnTo>
                  <a:lnTo>
                    <a:pt x="24" y="98"/>
                  </a:lnTo>
                  <a:lnTo>
                    <a:pt x="48" y="98"/>
                  </a:lnTo>
                  <a:lnTo>
                    <a:pt x="48" y="244"/>
                  </a:lnTo>
                  <a:lnTo>
                    <a:pt x="24" y="244"/>
                  </a:lnTo>
                  <a:lnTo>
                    <a:pt x="20" y="244"/>
                  </a:lnTo>
                  <a:lnTo>
                    <a:pt x="15" y="245"/>
                  </a:lnTo>
                  <a:lnTo>
                    <a:pt x="11" y="248"/>
                  </a:lnTo>
                  <a:lnTo>
                    <a:pt x="7" y="251"/>
                  </a:lnTo>
                  <a:lnTo>
                    <a:pt x="4" y="254"/>
                  </a:lnTo>
                  <a:lnTo>
                    <a:pt x="2" y="259"/>
                  </a:lnTo>
                  <a:lnTo>
                    <a:pt x="1" y="263"/>
                  </a:lnTo>
                  <a:lnTo>
                    <a:pt x="0" y="267"/>
                  </a:lnTo>
                  <a:lnTo>
                    <a:pt x="0" y="316"/>
                  </a:lnTo>
                  <a:lnTo>
                    <a:pt x="1" y="321"/>
                  </a:lnTo>
                  <a:lnTo>
                    <a:pt x="2" y="326"/>
                  </a:lnTo>
                  <a:lnTo>
                    <a:pt x="4" y="330"/>
                  </a:lnTo>
                  <a:lnTo>
                    <a:pt x="7" y="333"/>
                  </a:lnTo>
                  <a:lnTo>
                    <a:pt x="11" y="336"/>
                  </a:lnTo>
                  <a:lnTo>
                    <a:pt x="15" y="339"/>
                  </a:lnTo>
                  <a:lnTo>
                    <a:pt x="20" y="341"/>
                  </a:lnTo>
                  <a:lnTo>
                    <a:pt x="24" y="341"/>
                  </a:lnTo>
                  <a:lnTo>
                    <a:pt x="219" y="341"/>
                  </a:lnTo>
                  <a:lnTo>
                    <a:pt x="224" y="341"/>
                  </a:lnTo>
                  <a:lnTo>
                    <a:pt x="228" y="339"/>
                  </a:lnTo>
                  <a:lnTo>
                    <a:pt x="233" y="336"/>
                  </a:lnTo>
                  <a:lnTo>
                    <a:pt x="236" y="333"/>
                  </a:lnTo>
                  <a:lnTo>
                    <a:pt x="239" y="330"/>
                  </a:lnTo>
                  <a:lnTo>
                    <a:pt x="241" y="326"/>
                  </a:lnTo>
                  <a:lnTo>
                    <a:pt x="243" y="321"/>
                  </a:lnTo>
                  <a:lnTo>
                    <a:pt x="244" y="316"/>
                  </a:lnTo>
                  <a:lnTo>
                    <a:pt x="244" y="267"/>
                  </a:lnTo>
                  <a:lnTo>
                    <a:pt x="243" y="263"/>
                  </a:lnTo>
                  <a:lnTo>
                    <a:pt x="241" y="259"/>
                  </a:lnTo>
                  <a:lnTo>
                    <a:pt x="239" y="254"/>
                  </a:lnTo>
                  <a:lnTo>
                    <a:pt x="236" y="251"/>
                  </a:lnTo>
                  <a:close/>
                </a:path>
              </a:pathLst>
            </a:custGeom>
            <a:grpFill/>
            <a:ln>
              <a:noFill/>
            </a:ln>
          </p:spPr>
          <p:txBody>
            <a:bodyPr vert="horz" wrap="square" lIns="243792" tIns="121896" rIns="243792" bIns="121896" numCol="1" anchor="t" anchorCtr="0" compatLnSpc="1">
              <a:prstTxWarp prst="textNoShape">
                <a:avLst/>
              </a:prstTxWarp>
            </a:bodyPr>
            <a:lstStyle/>
            <a:p>
              <a:endParaRPr lang="ru-RU" sz="2400"/>
            </a:p>
          </p:txBody>
        </p:sp>
        <p:sp>
          <p:nvSpPr>
            <p:cNvPr id="5" name="Freeform 8"/>
            <p:cNvSpPr>
              <a:spLocks noEditPoints="1"/>
            </p:cNvSpPr>
            <p:nvPr/>
          </p:nvSpPr>
          <p:spPr bwMode="auto">
            <a:xfrm>
              <a:off x="2676527" y="9062245"/>
              <a:ext cx="619126" cy="619126"/>
            </a:xfrm>
            <a:custGeom>
              <a:avLst/>
              <a:gdLst>
                <a:gd name="T0" fmla="*/ 545 w 585"/>
                <a:gd name="T1" fmla="*/ 9 h 586"/>
                <a:gd name="T2" fmla="*/ 518 w 585"/>
                <a:gd name="T3" fmla="*/ 1 h 586"/>
                <a:gd name="T4" fmla="*/ 61 w 585"/>
                <a:gd name="T5" fmla="*/ 3 h 586"/>
                <a:gd name="T6" fmla="*/ 34 w 585"/>
                <a:gd name="T7" fmla="*/ 13 h 586"/>
                <a:gd name="T8" fmla="*/ 13 w 585"/>
                <a:gd name="T9" fmla="*/ 35 h 586"/>
                <a:gd name="T10" fmla="*/ 2 w 585"/>
                <a:gd name="T11" fmla="*/ 61 h 586"/>
                <a:gd name="T12" fmla="*/ 0 w 585"/>
                <a:gd name="T13" fmla="*/ 518 h 586"/>
                <a:gd name="T14" fmla="*/ 9 w 585"/>
                <a:gd name="T15" fmla="*/ 546 h 586"/>
                <a:gd name="T16" fmla="*/ 29 w 585"/>
                <a:gd name="T17" fmla="*/ 568 h 586"/>
                <a:gd name="T18" fmla="*/ 53 w 585"/>
                <a:gd name="T19" fmla="*/ 582 h 586"/>
                <a:gd name="T20" fmla="*/ 510 w 585"/>
                <a:gd name="T21" fmla="*/ 586 h 586"/>
                <a:gd name="T22" fmla="*/ 538 w 585"/>
                <a:gd name="T23" fmla="*/ 579 h 586"/>
                <a:gd name="T24" fmla="*/ 563 w 585"/>
                <a:gd name="T25" fmla="*/ 563 h 586"/>
                <a:gd name="T26" fmla="*/ 579 w 585"/>
                <a:gd name="T27" fmla="*/ 539 h 586"/>
                <a:gd name="T28" fmla="*/ 585 w 585"/>
                <a:gd name="T29" fmla="*/ 510 h 586"/>
                <a:gd name="T30" fmla="*/ 581 w 585"/>
                <a:gd name="T31" fmla="*/ 54 h 586"/>
                <a:gd name="T32" fmla="*/ 569 w 585"/>
                <a:gd name="T33" fmla="*/ 28 h 586"/>
                <a:gd name="T34" fmla="*/ 228 w 585"/>
                <a:gd name="T35" fmla="*/ 197 h 586"/>
                <a:gd name="T36" fmla="*/ 269 w 585"/>
                <a:gd name="T37" fmla="*/ 180 h 586"/>
                <a:gd name="T38" fmla="*/ 317 w 585"/>
                <a:gd name="T39" fmla="*/ 180 h 586"/>
                <a:gd name="T40" fmla="*/ 358 w 585"/>
                <a:gd name="T41" fmla="*/ 197 h 586"/>
                <a:gd name="T42" fmla="*/ 391 w 585"/>
                <a:gd name="T43" fmla="*/ 229 h 586"/>
                <a:gd name="T44" fmla="*/ 409 w 585"/>
                <a:gd name="T45" fmla="*/ 269 h 586"/>
                <a:gd name="T46" fmla="*/ 409 w 585"/>
                <a:gd name="T47" fmla="*/ 315 h 586"/>
                <a:gd name="T48" fmla="*/ 391 w 585"/>
                <a:gd name="T49" fmla="*/ 355 h 586"/>
                <a:gd name="T50" fmla="*/ 358 w 585"/>
                <a:gd name="T51" fmla="*/ 387 h 586"/>
                <a:gd name="T52" fmla="*/ 317 w 585"/>
                <a:gd name="T53" fmla="*/ 403 h 586"/>
                <a:gd name="T54" fmla="*/ 269 w 585"/>
                <a:gd name="T55" fmla="*/ 403 h 586"/>
                <a:gd name="T56" fmla="*/ 228 w 585"/>
                <a:gd name="T57" fmla="*/ 387 h 586"/>
                <a:gd name="T58" fmla="*/ 195 w 585"/>
                <a:gd name="T59" fmla="*/ 355 h 586"/>
                <a:gd name="T60" fmla="*/ 179 w 585"/>
                <a:gd name="T61" fmla="*/ 315 h 586"/>
                <a:gd name="T62" fmla="*/ 179 w 585"/>
                <a:gd name="T63" fmla="*/ 269 h 586"/>
                <a:gd name="T64" fmla="*/ 195 w 585"/>
                <a:gd name="T65" fmla="*/ 229 h 586"/>
                <a:gd name="T66" fmla="*/ 519 w 585"/>
                <a:gd name="T67" fmla="*/ 499 h 586"/>
                <a:gd name="T68" fmla="*/ 508 w 585"/>
                <a:gd name="T69" fmla="*/ 514 h 586"/>
                <a:gd name="T70" fmla="*/ 89 w 585"/>
                <a:gd name="T71" fmla="*/ 518 h 586"/>
                <a:gd name="T72" fmla="*/ 73 w 585"/>
                <a:gd name="T73" fmla="*/ 511 h 586"/>
                <a:gd name="T74" fmla="*/ 65 w 585"/>
                <a:gd name="T75" fmla="*/ 495 h 586"/>
                <a:gd name="T76" fmla="*/ 114 w 585"/>
                <a:gd name="T77" fmla="*/ 273 h 586"/>
                <a:gd name="T78" fmla="*/ 115 w 585"/>
                <a:gd name="T79" fmla="*/ 333 h 586"/>
                <a:gd name="T80" fmla="*/ 142 w 585"/>
                <a:gd name="T81" fmla="*/ 396 h 586"/>
                <a:gd name="T82" fmla="*/ 193 w 585"/>
                <a:gd name="T83" fmla="*/ 445 h 586"/>
                <a:gd name="T84" fmla="*/ 257 w 585"/>
                <a:gd name="T85" fmla="*/ 471 h 586"/>
                <a:gd name="T86" fmla="*/ 318 w 585"/>
                <a:gd name="T87" fmla="*/ 472 h 586"/>
                <a:gd name="T88" fmla="*/ 363 w 585"/>
                <a:gd name="T89" fmla="*/ 460 h 586"/>
                <a:gd name="T90" fmla="*/ 404 w 585"/>
                <a:gd name="T91" fmla="*/ 438 h 586"/>
                <a:gd name="T92" fmla="*/ 438 w 585"/>
                <a:gd name="T93" fmla="*/ 405 h 586"/>
                <a:gd name="T94" fmla="*/ 462 w 585"/>
                <a:gd name="T95" fmla="*/ 365 h 586"/>
                <a:gd name="T96" fmla="*/ 473 w 585"/>
                <a:gd name="T97" fmla="*/ 321 h 586"/>
                <a:gd name="T98" fmla="*/ 473 w 585"/>
                <a:gd name="T99" fmla="*/ 273 h 586"/>
                <a:gd name="T100" fmla="*/ 519 w 585"/>
                <a:gd name="T101" fmla="*/ 495 h 586"/>
                <a:gd name="T102" fmla="*/ 515 w 585"/>
                <a:gd name="T103" fmla="*/ 170 h 586"/>
                <a:gd name="T104" fmla="*/ 498 w 585"/>
                <a:gd name="T105" fmla="*/ 181 h 586"/>
                <a:gd name="T106" fmla="*/ 416 w 585"/>
                <a:gd name="T107" fmla="*/ 180 h 586"/>
                <a:gd name="T108" fmla="*/ 402 w 585"/>
                <a:gd name="T109" fmla="*/ 166 h 586"/>
                <a:gd name="T110" fmla="*/ 401 w 585"/>
                <a:gd name="T111" fmla="*/ 87 h 586"/>
                <a:gd name="T112" fmla="*/ 412 w 585"/>
                <a:gd name="T113" fmla="*/ 71 h 586"/>
                <a:gd name="T114" fmla="*/ 493 w 585"/>
                <a:gd name="T115" fmla="*/ 66 h 586"/>
                <a:gd name="T116" fmla="*/ 511 w 585"/>
                <a:gd name="T117" fmla="*/ 74 h 586"/>
                <a:gd name="T118" fmla="*/ 519 w 585"/>
                <a:gd name="T119" fmla="*/ 92 h 5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585" h="586">
                  <a:moveTo>
                    <a:pt x="563" y="23"/>
                  </a:moveTo>
                  <a:lnTo>
                    <a:pt x="558" y="18"/>
                  </a:lnTo>
                  <a:lnTo>
                    <a:pt x="551" y="13"/>
                  </a:lnTo>
                  <a:lnTo>
                    <a:pt x="545" y="9"/>
                  </a:lnTo>
                  <a:lnTo>
                    <a:pt x="538" y="7"/>
                  </a:lnTo>
                  <a:lnTo>
                    <a:pt x="532" y="4"/>
                  </a:lnTo>
                  <a:lnTo>
                    <a:pt x="525" y="3"/>
                  </a:lnTo>
                  <a:lnTo>
                    <a:pt x="518" y="1"/>
                  </a:lnTo>
                  <a:lnTo>
                    <a:pt x="510" y="0"/>
                  </a:lnTo>
                  <a:lnTo>
                    <a:pt x="76" y="0"/>
                  </a:lnTo>
                  <a:lnTo>
                    <a:pt x="68" y="1"/>
                  </a:lnTo>
                  <a:lnTo>
                    <a:pt x="61" y="3"/>
                  </a:lnTo>
                  <a:lnTo>
                    <a:pt x="53" y="4"/>
                  </a:lnTo>
                  <a:lnTo>
                    <a:pt x="47" y="7"/>
                  </a:lnTo>
                  <a:lnTo>
                    <a:pt x="40" y="9"/>
                  </a:lnTo>
                  <a:lnTo>
                    <a:pt x="34" y="13"/>
                  </a:lnTo>
                  <a:lnTo>
                    <a:pt x="29" y="18"/>
                  </a:lnTo>
                  <a:lnTo>
                    <a:pt x="23" y="23"/>
                  </a:lnTo>
                  <a:lnTo>
                    <a:pt x="18" y="28"/>
                  </a:lnTo>
                  <a:lnTo>
                    <a:pt x="13" y="35"/>
                  </a:lnTo>
                  <a:lnTo>
                    <a:pt x="9" y="40"/>
                  </a:lnTo>
                  <a:lnTo>
                    <a:pt x="6" y="47"/>
                  </a:lnTo>
                  <a:lnTo>
                    <a:pt x="4" y="54"/>
                  </a:lnTo>
                  <a:lnTo>
                    <a:pt x="2" y="61"/>
                  </a:lnTo>
                  <a:lnTo>
                    <a:pt x="0" y="68"/>
                  </a:lnTo>
                  <a:lnTo>
                    <a:pt x="0" y="76"/>
                  </a:lnTo>
                  <a:lnTo>
                    <a:pt x="0" y="510"/>
                  </a:lnTo>
                  <a:lnTo>
                    <a:pt x="0" y="518"/>
                  </a:lnTo>
                  <a:lnTo>
                    <a:pt x="2" y="525"/>
                  </a:lnTo>
                  <a:lnTo>
                    <a:pt x="4" y="532"/>
                  </a:lnTo>
                  <a:lnTo>
                    <a:pt x="6" y="539"/>
                  </a:lnTo>
                  <a:lnTo>
                    <a:pt x="9" y="546"/>
                  </a:lnTo>
                  <a:lnTo>
                    <a:pt x="13" y="551"/>
                  </a:lnTo>
                  <a:lnTo>
                    <a:pt x="18" y="558"/>
                  </a:lnTo>
                  <a:lnTo>
                    <a:pt x="23" y="563"/>
                  </a:lnTo>
                  <a:lnTo>
                    <a:pt x="29" y="568"/>
                  </a:lnTo>
                  <a:lnTo>
                    <a:pt x="34" y="573"/>
                  </a:lnTo>
                  <a:lnTo>
                    <a:pt x="40" y="577"/>
                  </a:lnTo>
                  <a:lnTo>
                    <a:pt x="47" y="579"/>
                  </a:lnTo>
                  <a:lnTo>
                    <a:pt x="53" y="582"/>
                  </a:lnTo>
                  <a:lnTo>
                    <a:pt x="61" y="583"/>
                  </a:lnTo>
                  <a:lnTo>
                    <a:pt x="68" y="585"/>
                  </a:lnTo>
                  <a:lnTo>
                    <a:pt x="76" y="586"/>
                  </a:lnTo>
                  <a:lnTo>
                    <a:pt x="510" y="586"/>
                  </a:lnTo>
                  <a:lnTo>
                    <a:pt x="518" y="585"/>
                  </a:lnTo>
                  <a:lnTo>
                    <a:pt x="525" y="583"/>
                  </a:lnTo>
                  <a:lnTo>
                    <a:pt x="532" y="582"/>
                  </a:lnTo>
                  <a:lnTo>
                    <a:pt x="538" y="579"/>
                  </a:lnTo>
                  <a:lnTo>
                    <a:pt x="545" y="577"/>
                  </a:lnTo>
                  <a:lnTo>
                    <a:pt x="551" y="573"/>
                  </a:lnTo>
                  <a:lnTo>
                    <a:pt x="558" y="568"/>
                  </a:lnTo>
                  <a:lnTo>
                    <a:pt x="563" y="563"/>
                  </a:lnTo>
                  <a:lnTo>
                    <a:pt x="569" y="558"/>
                  </a:lnTo>
                  <a:lnTo>
                    <a:pt x="573" y="551"/>
                  </a:lnTo>
                  <a:lnTo>
                    <a:pt x="576" y="546"/>
                  </a:lnTo>
                  <a:lnTo>
                    <a:pt x="579" y="539"/>
                  </a:lnTo>
                  <a:lnTo>
                    <a:pt x="581" y="532"/>
                  </a:lnTo>
                  <a:lnTo>
                    <a:pt x="584" y="525"/>
                  </a:lnTo>
                  <a:lnTo>
                    <a:pt x="585" y="518"/>
                  </a:lnTo>
                  <a:lnTo>
                    <a:pt x="585" y="510"/>
                  </a:lnTo>
                  <a:lnTo>
                    <a:pt x="585" y="76"/>
                  </a:lnTo>
                  <a:lnTo>
                    <a:pt x="585" y="68"/>
                  </a:lnTo>
                  <a:lnTo>
                    <a:pt x="584" y="61"/>
                  </a:lnTo>
                  <a:lnTo>
                    <a:pt x="581" y="54"/>
                  </a:lnTo>
                  <a:lnTo>
                    <a:pt x="579" y="47"/>
                  </a:lnTo>
                  <a:lnTo>
                    <a:pt x="576" y="40"/>
                  </a:lnTo>
                  <a:lnTo>
                    <a:pt x="573" y="35"/>
                  </a:lnTo>
                  <a:lnTo>
                    <a:pt x="569" y="28"/>
                  </a:lnTo>
                  <a:lnTo>
                    <a:pt x="563" y="23"/>
                  </a:lnTo>
                  <a:close/>
                  <a:moveTo>
                    <a:pt x="210" y="211"/>
                  </a:moveTo>
                  <a:lnTo>
                    <a:pt x="220" y="203"/>
                  </a:lnTo>
                  <a:lnTo>
                    <a:pt x="228" y="197"/>
                  </a:lnTo>
                  <a:lnTo>
                    <a:pt x="238" y="192"/>
                  </a:lnTo>
                  <a:lnTo>
                    <a:pt x="249" y="186"/>
                  </a:lnTo>
                  <a:lnTo>
                    <a:pt x="259" y="183"/>
                  </a:lnTo>
                  <a:lnTo>
                    <a:pt x="269" y="180"/>
                  </a:lnTo>
                  <a:lnTo>
                    <a:pt x="281" y="179"/>
                  </a:lnTo>
                  <a:lnTo>
                    <a:pt x="293" y="179"/>
                  </a:lnTo>
                  <a:lnTo>
                    <a:pt x="305" y="179"/>
                  </a:lnTo>
                  <a:lnTo>
                    <a:pt x="317" y="180"/>
                  </a:lnTo>
                  <a:lnTo>
                    <a:pt x="328" y="183"/>
                  </a:lnTo>
                  <a:lnTo>
                    <a:pt x="338" y="186"/>
                  </a:lnTo>
                  <a:lnTo>
                    <a:pt x="348" y="192"/>
                  </a:lnTo>
                  <a:lnTo>
                    <a:pt x="358" y="197"/>
                  </a:lnTo>
                  <a:lnTo>
                    <a:pt x="368" y="203"/>
                  </a:lnTo>
                  <a:lnTo>
                    <a:pt x="376" y="211"/>
                  </a:lnTo>
                  <a:lnTo>
                    <a:pt x="385" y="220"/>
                  </a:lnTo>
                  <a:lnTo>
                    <a:pt x="391" y="229"/>
                  </a:lnTo>
                  <a:lnTo>
                    <a:pt x="397" y="238"/>
                  </a:lnTo>
                  <a:lnTo>
                    <a:pt x="402" y="248"/>
                  </a:lnTo>
                  <a:lnTo>
                    <a:pt x="405" y="258"/>
                  </a:lnTo>
                  <a:lnTo>
                    <a:pt x="409" y="269"/>
                  </a:lnTo>
                  <a:lnTo>
                    <a:pt x="410" y="280"/>
                  </a:lnTo>
                  <a:lnTo>
                    <a:pt x="411" y="292"/>
                  </a:lnTo>
                  <a:lnTo>
                    <a:pt x="410" y="304"/>
                  </a:lnTo>
                  <a:lnTo>
                    <a:pt x="409" y="315"/>
                  </a:lnTo>
                  <a:lnTo>
                    <a:pt x="405" y="325"/>
                  </a:lnTo>
                  <a:lnTo>
                    <a:pt x="402" y="335"/>
                  </a:lnTo>
                  <a:lnTo>
                    <a:pt x="397" y="346"/>
                  </a:lnTo>
                  <a:lnTo>
                    <a:pt x="391" y="355"/>
                  </a:lnTo>
                  <a:lnTo>
                    <a:pt x="385" y="364"/>
                  </a:lnTo>
                  <a:lnTo>
                    <a:pt x="376" y="372"/>
                  </a:lnTo>
                  <a:lnTo>
                    <a:pt x="368" y="380"/>
                  </a:lnTo>
                  <a:lnTo>
                    <a:pt x="358" y="387"/>
                  </a:lnTo>
                  <a:lnTo>
                    <a:pt x="348" y="392"/>
                  </a:lnTo>
                  <a:lnTo>
                    <a:pt x="338" y="398"/>
                  </a:lnTo>
                  <a:lnTo>
                    <a:pt x="328" y="401"/>
                  </a:lnTo>
                  <a:lnTo>
                    <a:pt x="317" y="403"/>
                  </a:lnTo>
                  <a:lnTo>
                    <a:pt x="305" y="405"/>
                  </a:lnTo>
                  <a:lnTo>
                    <a:pt x="293" y="405"/>
                  </a:lnTo>
                  <a:lnTo>
                    <a:pt x="281" y="405"/>
                  </a:lnTo>
                  <a:lnTo>
                    <a:pt x="269" y="403"/>
                  </a:lnTo>
                  <a:lnTo>
                    <a:pt x="259" y="401"/>
                  </a:lnTo>
                  <a:lnTo>
                    <a:pt x="249" y="398"/>
                  </a:lnTo>
                  <a:lnTo>
                    <a:pt x="238" y="392"/>
                  </a:lnTo>
                  <a:lnTo>
                    <a:pt x="228" y="387"/>
                  </a:lnTo>
                  <a:lnTo>
                    <a:pt x="220" y="380"/>
                  </a:lnTo>
                  <a:lnTo>
                    <a:pt x="210" y="372"/>
                  </a:lnTo>
                  <a:lnTo>
                    <a:pt x="202" y="364"/>
                  </a:lnTo>
                  <a:lnTo>
                    <a:pt x="195" y="355"/>
                  </a:lnTo>
                  <a:lnTo>
                    <a:pt x="189" y="346"/>
                  </a:lnTo>
                  <a:lnTo>
                    <a:pt x="185" y="335"/>
                  </a:lnTo>
                  <a:lnTo>
                    <a:pt x="181" y="325"/>
                  </a:lnTo>
                  <a:lnTo>
                    <a:pt x="179" y="315"/>
                  </a:lnTo>
                  <a:lnTo>
                    <a:pt x="176" y="304"/>
                  </a:lnTo>
                  <a:lnTo>
                    <a:pt x="176" y="292"/>
                  </a:lnTo>
                  <a:lnTo>
                    <a:pt x="176" y="280"/>
                  </a:lnTo>
                  <a:lnTo>
                    <a:pt x="179" y="269"/>
                  </a:lnTo>
                  <a:lnTo>
                    <a:pt x="181" y="258"/>
                  </a:lnTo>
                  <a:lnTo>
                    <a:pt x="185" y="248"/>
                  </a:lnTo>
                  <a:lnTo>
                    <a:pt x="189" y="238"/>
                  </a:lnTo>
                  <a:lnTo>
                    <a:pt x="195" y="229"/>
                  </a:lnTo>
                  <a:lnTo>
                    <a:pt x="202" y="220"/>
                  </a:lnTo>
                  <a:lnTo>
                    <a:pt x="210" y="211"/>
                  </a:lnTo>
                  <a:close/>
                  <a:moveTo>
                    <a:pt x="519" y="495"/>
                  </a:moveTo>
                  <a:lnTo>
                    <a:pt x="519" y="499"/>
                  </a:lnTo>
                  <a:lnTo>
                    <a:pt x="517" y="504"/>
                  </a:lnTo>
                  <a:lnTo>
                    <a:pt x="515" y="508"/>
                  </a:lnTo>
                  <a:lnTo>
                    <a:pt x="512" y="511"/>
                  </a:lnTo>
                  <a:lnTo>
                    <a:pt x="508" y="514"/>
                  </a:lnTo>
                  <a:lnTo>
                    <a:pt x="505" y="517"/>
                  </a:lnTo>
                  <a:lnTo>
                    <a:pt x="500" y="518"/>
                  </a:lnTo>
                  <a:lnTo>
                    <a:pt x="495" y="518"/>
                  </a:lnTo>
                  <a:lnTo>
                    <a:pt x="89" y="518"/>
                  </a:lnTo>
                  <a:lnTo>
                    <a:pt x="84" y="518"/>
                  </a:lnTo>
                  <a:lnTo>
                    <a:pt x="79" y="517"/>
                  </a:lnTo>
                  <a:lnTo>
                    <a:pt x="76" y="514"/>
                  </a:lnTo>
                  <a:lnTo>
                    <a:pt x="73" y="511"/>
                  </a:lnTo>
                  <a:lnTo>
                    <a:pt x="70" y="508"/>
                  </a:lnTo>
                  <a:lnTo>
                    <a:pt x="67" y="504"/>
                  </a:lnTo>
                  <a:lnTo>
                    <a:pt x="66" y="499"/>
                  </a:lnTo>
                  <a:lnTo>
                    <a:pt x="65" y="495"/>
                  </a:lnTo>
                  <a:lnTo>
                    <a:pt x="65" y="248"/>
                  </a:lnTo>
                  <a:lnTo>
                    <a:pt x="119" y="248"/>
                  </a:lnTo>
                  <a:lnTo>
                    <a:pt x="116" y="261"/>
                  </a:lnTo>
                  <a:lnTo>
                    <a:pt x="114" y="273"/>
                  </a:lnTo>
                  <a:lnTo>
                    <a:pt x="112" y="285"/>
                  </a:lnTo>
                  <a:lnTo>
                    <a:pt x="112" y="298"/>
                  </a:lnTo>
                  <a:lnTo>
                    <a:pt x="113" y="316"/>
                  </a:lnTo>
                  <a:lnTo>
                    <a:pt x="115" y="333"/>
                  </a:lnTo>
                  <a:lnTo>
                    <a:pt x="119" y="350"/>
                  </a:lnTo>
                  <a:lnTo>
                    <a:pt x="125" y="365"/>
                  </a:lnTo>
                  <a:lnTo>
                    <a:pt x="132" y="380"/>
                  </a:lnTo>
                  <a:lnTo>
                    <a:pt x="142" y="396"/>
                  </a:lnTo>
                  <a:lnTo>
                    <a:pt x="153" y="410"/>
                  </a:lnTo>
                  <a:lnTo>
                    <a:pt x="165" y="423"/>
                  </a:lnTo>
                  <a:lnTo>
                    <a:pt x="179" y="434"/>
                  </a:lnTo>
                  <a:lnTo>
                    <a:pt x="193" y="445"/>
                  </a:lnTo>
                  <a:lnTo>
                    <a:pt x="208" y="454"/>
                  </a:lnTo>
                  <a:lnTo>
                    <a:pt x="224" y="461"/>
                  </a:lnTo>
                  <a:lnTo>
                    <a:pt x="240" y="467"/>
                  </a:lnTo>
                  <a:lnTo>
                    <a:pt x="257" y="471"/>
                  </a:lnTo>
                  <a:lnTo>
                    <a:pt x="275" y="473"/>
                  </a:lnTo>
                  <a:lnTo>
                    <a:pt x="293" y="474"/>
                  </a:lnTo>
                  <a:lnTo>
                    <a:pt x="305" y="473"/>
                  </a:lnTo>
                  <a:lnTo>
                    <a:pt x="318" y="472"/>
                  </a:lnTo>
                  <a:lnTo>
                    <a:pt x="329" y="471"/>
                  </a:lnTo>
                  <a:lnTo>
                    <a:pt x="341" y="468"/>
                  </a:lnTo>
                  <a:lnTo>
                    <a:pt x="353" y="465"/>
                  </a:lnTo>
                  <a:lnTo>
                    <a:pt x="363" y="460"/>
                  </a:lnTo>
                  <a:lnTo>
                    <a:pt x="374" y="456"/>
                  </a:lnTo>
                  <a:lnTo>
                    <a:pt x="385" y="451"/>
                  </a:lnTo>
                  <a:lnTo>
                    <a:pt x="395" y="444"/>
                  </a:lnTo>
                  <a:lnTo>
                    <a:pt x="404" y="438"/>
                  </a:lnTo>
                  <a:lnTo>
                    <a:pt x="413" y="430"/>
                  </a:lnTo>
                  <a:lnTo>
                    <a:pt x="422" y="423"/>
                  </a:lnTo>
                  <a:lnTo>
                    <a:pt x="430" y="414"/>
                  </a:lnTo>
                  <a:lnTo>
                    <a:pt x="438" y="405"/>
                  </a:lnTo>
                  <a:lnTo>
                    <a:pt x="444" y="397"/>
                  </a:lnTo>
                  <a:lnTo>
                    <a:pt x="451" y="386"/>
                  </a:lnTo>
                  <a:lnTo>
                    <a:pt x="456" y="376"/>
                  </a:lnTo>
                  <a:lnTo>
                    <a:pt x="462" y="365"/>
                  </a:lnTo>
                  <a:lnTo>
                    <a:pt x="466" y="355"/>
                  </a:lnTo>
                  <a:lnTo>
                    <a:pt x="469" y="344"/>
                  </a:lnTo>
                  <a:lnTo>
                    <a:pt x="471" y="333"/>
                  </a:lnTo>
                  <a:lnTo>
                    <a:pt x="473" y="321"/>
                  </a:lnTo>
                  <a:lnTo>
                    <a:pt x="475" y="310"/>
                  </a:lnTo>
                  <a:lnTo>
                    <a:pt x="475" y="298"/>
                  </a:lnTo>
                  <a:lnTo>
                    <a:pt x="475" y="285"/>
                  </a:lnTo>
                  <a:lnTo>
                    <a:pt x="473" y="273"/>
                  </a:lnTo>
                  <a:lnTo>
                    <a:pt x="471" y="261"/>
                  </a:lnTo>
                  <a:lnTo>
                    <a:pt x="467" y="248"/>
                  </a:lnTo>
                  <a:lnTo>
                    <a:pt x="519" y="248"/>
                  </a:lnTo>
                  <a:lnTo>
                    <a:pt x="519" y="495"/>
                  </a:lnTo>
                  <a:close/>
                  <a:moveTo>
                    <a:pt x="519" y="155"/>
                  </a:moveTo>
                  <a:lnTo>
                    <a:pt x="519" y="160"/>
                  </a:lnTo>
                  <a:lnTo>
                    <a:pt x="517" y="166"/>
                  </a:lnTo>
                  <a:lnTo>
                    <a:pt x="515" y="170"/>
                  </a:lnTo>
                  <a:lnTo>
                    <a:pt x="511" y="173"/>
                  </a:lnTo>
                  <a:lnTo>
                    <a:pt x="507" y="176"/>
                  </a:lnTo>
                  <a:lnTo>
                    <a:pt x="503" y="180"/>
                  </a:lnTo>
                  <a:lnTo>
                    <a:pt x="498" y="181"/>
                  </a:lnTo>
                  <a:lnTo>
                    <a:pt x="493" y="181"/>
                  </a:lnTo>
                  <a:lnTo>
                    <a:pt x="426" y="181"/>
                  </a:lnTo>
                  <a:lnTo>
                    <a:pt x="421" y="181"/>
                  </a:lnTo>
                  <a:lnTo>
                    <a:pt x="416" y="180"/>
                  </a:lnTo>
                  <a:lnTo>
                    <a:pt x="412" y="176"/>
                  </a:lnTo>
                  <a:lnTo>
                    <a:pt x="408" y="173"/>
                  </a:lnTo>
                  <a:lnTo>
                    <a:pt x="404" y="170"/>
                  </a:lnTo>
                  <a:lnTo>
                    <a:pt x="402" y="166"/>
                  </a:lnTo>
                  <a:lnTo>
                    <a:pt x="401" y="160"/>
                  </a:lnTo>
                  <a:lnTo>
                    <a:pt x="400" y="155"/>
                  </a:lnTo>
                  <a:lnTo>
                    <a:pt x="400" y="92"/>
                  </a:lnTo>
                  <a:lnTo>
                    <a:pt x="401" y="87"/>
                  </a:lnTo>
                  <a:lnTo>
                    <a:pt x="402" y="82"/>
                  </a:lnTo>
                  <a:lnTo>
                    <a:pt x="404" y="78"/>
                  </a:lnTo>
                  <a:lnTo>
                    <a:pt x="408" y="74"/>
                  </a:lnTo>
                  <a:lnTo>
                    <a:pt x="412" y="71"/>
                  </a:lnTo>
                  <a:lnTo>
                    <a:pt x="416" y="67"/>
                  </a:lnTo>
                  <a:lnTo>
                    <a:pt x="421" y="66"/>
                  </a:lnTo>
                  <a:lnTo>
                    <a:pt x="426" y="66"/>
                  </a:lnTo>
                  <a:lnTo>
                    <a:pt x="493" y="66"/>
                  </a:lnTo>
                  <a:lnTo>
                    <a:pt x="498" y="66"/>
                  </a:lnTo>
                  <a:lnTo>
                    <a:pt x="503" y="67"/>
                  </a:lnTo>
                  <a:lnTo>
                    <a:pt x="507" y="71"/>
                  </a:lnTo>
                  <a:lnTo>
                    <a:pt x="511" y="74"/>
                  </a:lnTo>
                  <a:lnTo>
                    <a:pt x="515" y="78"/>
                  </a:lnTo>
                  <a:lnTo>
                    <a:pt x="517" y="82"/>
                  </a:lnTo>
                  <a:lnTo>
                    <a:pt x="519" y="87"/>
                  </a:lnTo>
                  <a:lnTo>
                    <a:pt x="519" y="92"/>
                  </a:lnTo>
                  <a:lnTo>
                    <a:pt x="519" y="155"/>
                  </a:lnTo>
                  <a:close/>
                </a:path>
              </a:pathLst>
            </a:custGeom>
            <a:grpFill/>
            <a:ln>
              <a:noFill/>
            </a:ln>
          </p:spPr>
          <p:txBody>
            <a:bodyPr vert="horz" wrap="square" lIns="243792" tIns="121896" rIns="243792" bIns="121896" numCol="1" anchor="t" anchorCtr="0" compatLnSpc="1">
              <a:prstTxWarp prst="textNoShape">
                <a:avLst/>
              </a:prstTxWarp>
            </a:bodyPr>
            <a:lstStyle/>
            <a:p>
              <a:endParaRPr lang="ru-RU" sz="2400"/>
            </a:p>
          </p:txBody>
        </p:sp>
        <p:sp>
          <p:nvSpPr>
            <p:cNvPr id="6" name="Freeform 9"/>
            <p:cNvSpPr>
              <a:spLocks noEditPoints="1"/>
            </p:cNvSpPr>
            <p:nvPr/>
          </p:nvSpPr>
          <p:spPr bwMode="auto">
            <a:xfrm>
              <a:off x="2600326" y="4985545"/>
              <a:ext cx="774700" cy="463550"/>
            </a:xfrm>
            <a:custGeom>
              <a:avLst/>
              <a:gdLst>
                <a:gd name="T0" fmla="*/ 717 w 731"/>
                <a:gd name="T1" fmla="*/ 14 h 438"/>
                <a:gd name="T2" fmla="*/ 710 w 731"/>
                <a:gd name="T3" fmla="*/ 8 h 438"/>
                <a:gd name="T4" fmla="*/ 701 w 731"/>
                <a:gd name="T5" fmla="*/ 3 h 438"/>
                <a:gd name="T6" fmla="*/ 692 w 731"/>
                <a:gd name="T7" fmla="*/ 1 h 438"/>
                <a:gd name="T8" fmla="*/ 683 w 731"/>
                <a:gd name="T9" fmla="*/ 0 h 438"/>
                <a:gd name="T10" fmla="*/ 50 w 731"/>
                <a:gd name="T11" fmla="*/ 0 h 438"/>
                <a:gd name="T12" fmla="*/ 40 w 731"/>
                <a:gd name="T13" fmla="*/ 1 h 438"/>
                <a:gd name="T14" fmla="*/ 30 w 731"/>
                <a:gd name="T15" fmla="*/ 3 h 438"/>
                <a:gd name="T16" fmla="*/ 23 w 731"/>
                <a:gd name="T17" fmla="*/ 8 h 438"/>
                <a:gd name="T18" fmla="*/ 15 w 731"/>
                <a:gd name="T19" fmla="*/ 14 h 438"/>
                <a:gd name="T20" fmla="*/ 9 w 731"/>
                <a:gd name="T21" fmla="*/ 22 h 438"/>
                <a:gd name="T22" fmla="*/ 4 w 731"/>
                <a:gd name="T23" fmla="*/ 30 h 438"/>
                <a:gd name="T24" fmla="*/ 1 w 731"/>
                <a:gd name="T25" fmla="*/ 39 h 438"/>
                <a:gd name="T26" fmla="*/ 0 w 731"/>
                <a:gd name="T27" fmla="*/ 49 h 438"/>
                <a:gd name="T28" fmla="*/ 0 w 731"/>
                <a:gd name="T29" fmla="*/ 390 h 438"/>
                <a:gd name="T30" fmla="*/ 1 w 731"/>
                <a:gd name="T31" fmla="*/ 400 h 438"/>
                <a:gd name="T32" fmla="*/ 4 w 731"/>
                <a:gd name="T33" fmla="*/ 408 h 438"/>
                <a:gd name="T34" fmla="*/ 9 w 731"/>
                <a:gd name="T35" fmla="*/ 417 h 438"/>
                <a:gd name="T36" fmla="*/ 15 w 731"/>
                <a:gd name="T37" fmla="*/ 423 h 438"/>
                <a:gd name="T38" fmla="*/ 23 w 731"/>
                <a:gd name="T39" fmla="*/ 430 h 438"/>
                <a:gd name="T40" fmla="*/ 30 w 731"/>
                <a:gd name="T41" fmla="*/ 434 h 438"/>
                <a:gd name="T42" fmla="*/ 40 w 731"/>
                <a:gd name="T43" fmla="*/ 437 h 438"/>
                <a:gd name="T44" fmla="*/ 50 w 731"/>
                <a:gd name="T45" fmla="*/ 438 h 438"/>
                <a:gd name="T46" fmla="*/ 683 w 731"/>
                <a:gd name="T47" fmla="*/ 438 h 438"/>
                <a:gd name="T48" fmla="*/ 692 w 731"/>
                <a:gd name="T49" fmla="*/ 437 h 438"/>
                <a:gd name="T50" fmla="*/ 701 w 731"/>
                <a:gd name="T51" fmla="*/ 434 h 438"/>
                <a:gd name="T52" fmla="*/ 710 w 731"/>
                <a:gd name="T53" fmla="*/ 430 h 438"/>
                <a:gd name="T54" fmla="*/ 717 w 731"/>
                <a:gd name="T55" fmla="*/ 423 h 438"/>
                <a:gd name="T56" fmla="*/ 723 w 731"/>
                <a:gd name="T57" fmla="*/ 417 h 438"/>
                <a:gd name="T58" fmla="*/ 728 w 731"/>
                <a:gd name="T59" fmla="*/ 408 h 438"/>
                <a:gd name="T60" fmla="*/ 730 w 731"/>
                <a:gd name="T61" fmla="*/ 400 h 438"/>
                <a:gd name="T62" fmla="*/ 731 w 731"/>
                <a:gd name="T63" fmla="*/ 390 h 438"/>
                <a:gd name="T64" fmla="*/ 731 w 731"/>
                <a:gd name="T65" fmla="*/ 49 h 438"/>
                <a:gd name="T66" fmla="*/ 730 w 731"/>
                <a:gd name="T67" fmla="*/ 39 h 438"/>
                <a:gd name="T68" fmla="*/ 728 w 731"/>
                <a:gd name="T69" fmla="*/ 30 h 438"/>
                <a:gd name="T70" fmla="*/ 723 w 731"/>
                <a:gd name="T71" fmla="*/ 22 h 438"/>
                <a:gd name="T72" fmla="*/ 717 w 731"/>
                <a:gd name="T73" fmla="*/ 14 h 438"/>
                <a:gd name="T74" fmla="*/ 683 w 731"/>
                <a:gd name="T75" fmla="*/ 390 h 438"/>
                <a:gd name="T76" fmla="*/ 50 w 731"/>
                <a:gd name="T77" fmla="*/ 390 h 438"/>
                <a:gd name="T78" fmla="*/ 50 w 731"/>
                <a:gd name="T79" fmla="*/ 49 h 438"/>
                <a:gd name="T80" fmla="*/ 683 w 731"/>
                <a:gd name="T81" fmla="*/ 49 h 438"/>
                <a:gd name="T82" fmla="*/ 683 w 731"/>
                <a:gd name="T83" fmla="*/ 390 h 4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731" h="438">
                  <a:moveTo>
                    <a:pt x="717" y="14"/>
                  </a:moveTo>
                  <a:lnTo>
                    <a:pt x="710" y="8"/>
                  </a:lnTo>
                  <a:lnTo>
                    <a:pt x="701" y="3"/>
                  </a:lnTo>
                  <a:lnTo>
                    <a:pt x="692" y="1"/>
                  </a:lnTo>
                  <a:lnTo>
                    <a:pt x="683" y="0"/>
                  </a:lnTo>
                  <a:lnTo>
                    <a:pt x="50" y="0"/>
                  </a:lnTo>
                  <a:lnTo>
                    <a:pt x="40" y="1"/>
                  </a:lnTo>
                  <a:lnTo>
                    <a:pt x="30" y="3"/>
                  </a:lnTo>
                  <a:lnTo>
                    <a:pt x="23" y="8"/>
                  </a:lnTo>
                  <a:lnTo>
                    <a:pt x="15" y="14"/>
                  </a:lnTo>
                  <a:lnTo>
                    <a:pt x="9" y="22"/>
                  </a:lnTo>
                  <a:lnTo>
                    <a:pt x="4" y="30"/>
                  </a:lnTo>
                  <a:lnTo>
                    <a:pt x="1" y="39"/>
                  </a:lnTo>
                  <a:lnTo>
                    <a:pt x="0" y="49"/>
                  </a:lnTo>
                  <a:lnTo>
                    <a:pt x="0" y="390"/>
                  </a:lnTo>
                  <a:lnTo>
                    <a:pt x="1" y="400"/>
                  </a:lnTo>
                  <a:lnTo>
                    <a:pt x="4" y="408"/>
                  </a:lnTo>
                  <a:lnTo>
                    <a:pt x="9" y="417"/>
                  </a:lnTo>
                  <a:lnTo>
                    <a:pt x="15" y="423"/>
                  </a:lnTo>
                  <a:lnTo>
                    <a:pt x="23" y="430"/>
                  </a:lnTo>
                  <a:lnTo>
                    <a:pt x="30" y="434"/>
                  </a:lnTo>
                  <a:lnTo>
                    <a:pt x="40" y="437"/>
                  </a:lnTo>
                  <a:lnTo>
                    <a:pt x="50" y="438"/>
                  </a:lnTo>
                  <a:lnTo>
                    <a:pt x="683" y="438"/>
                  </a:lnTo>
                  <a:lnTo>
                    <a:pt x="692" y="437"/>
                  </a:lnTo>
                  <a:lnTo>
                    <a:pt x="701" y="434"/>
                  </a:lnTo>
                  <a:lnTo>
                    <a:pt x="710" y="430"/>
                  </a:lnTo>
                  <a:lnTo>
                    <a:pt x="717" y="423"/>
                  </a:lnTo>
                  <a:lnTo>
                    <a:pt x="723" y="417"/>
                  </a:lnTo>
                  <a:lnTo>
                    <a:pt x="728" y="408"/>
                  </a:lnTo>
                  <a:lnTo>
                    <a:pt x="730" y="400"/>
                  </a:lnTo>
                  <a:lnTo>
                    <a:pt x="731" y="390"/>
                  </a:lnTo>
                  <a:lnTo>
                    <a:pt x="731" y="49"/>
                  </a:lnTo>
                  <a:lnTo>
                    <a:pt x="730" y="39"/>
                  </a:lnTo>
                  <a:lnTo>
                    <a:pt x="728" y="30"/>
                  </a:lnTo>
                  <a:lnTo>
                    <a:pt x="723" y="22"/>
                  </a:lnTo>
                  <a:lnTo>
                    <a:pt x="717" y="14"/>
                  </a:lnTo>
                  <a:close/>
                  <a:moveTo>
                    <a:pt x="683" y="390"/>
                  </a:moveTo>
                  <a:lnTo>
                    <a:pt x="50" y="390"/>
                  </a:lnTo>
                  <a:lnTo>
                    <a:pt x="50" y="49"/>
                  </a:lnTo>
                  <a:lnTo>
                    <a:pt x="683" y="49"/>
                  </a:lnTo>
                  <a:lnTo>
                    <a:pt x="683" y="390"/>
                  </a:lnTo>
                  <a:close/>
                </a:path>
              </a:pathLst>
            </a:custGeom>
            <a:grpFill/>
            <a:ln>
              <a:noFill/>
            </a:ln>
          </p:spPr>
          <p:txBody>
            <a:bodyPr vert="horz" wrap="square" lIns="243792" tIns="121896" rIns="243792" bIns="121896" numCol="1" anchor="t" anchorCtr="0" compatLnSpc="1">
              <a:prstTxWarp prst="textNoShape">
                <a:avLst/>
              </a:prstTxWarp>
            </a:bodyPr>
            <a:lstStyle/>
            <a:p>
              <a:endParaRPr lang="ru-RU" sz="2400"/>
            </a:p>
          </p:txBody>
        </p:sp>
        <p:sp>
          <p:nvSpPr>
            <p:cNvPr id="7" name="Freeform 10"/>
            <p:cNvSpPr>
              <a:spLocks/>
            </p:cNvSpPr>
            <p:nvPr/>
          </p:nvSpPr>
          <p:spPr bwMode="auto">
            <a:xfrm>
              <a:off x="2705100" y="5296694"/>
              <a:ext cx="50800" cy="50800"/>
            </a:xfrm>
            <a:custGeom>
              <a:avLst/>
              <a:gdLst>
                <a:gd name="T0" fmla="*/ 6 w 49"/>
                <a:gd name="T1" fmla="*/ 48 h 48"/>
                <a:gd name="T2" fmla="*/ 42 w 49"/>
                <a:gd name="T3" fmla="*/ 48 h 48"/>
                <a:gd name="T4" fmla="*/ 46 w 49"/>
                <a:gd name="T5" fmla="*/ 48 h 48"/>
                <a:gd name="T6" fmla="*/ 47 w 49"/>
                <a:gd name="T7" fmla="*/ 47 h 48"/>
                <a:gd name="T8" fmla="*/ 48 w 49"/>
                <a:gd name="T9" fmla="*/ 45 h 48"/>
                <a:gd name="T10" fmla="*/ 49 w 49"/>
                <a:gd name="T11" fmla="*/ 43 h 48"/>
                <a:gd name="T12" fmla="*/ 49 w 49"/>
                <a:gd name="T13" fmla="*/ 6 h 48"/>
                <a:gd name="T14" fmla="*/ 48 w 49"/>
                <a:gd name="T15" fmla="*/ 4 h 48"/>
                <a:gd name="T16" fmla="*/ 47 w 49"/>
                <a:gd name="T17" fmla="*/ 2 h 48"/>
                <a:gd name="T18" fmla="*/ 46 w 49"/>
                <a:gd name="T19" fmla="*/ 1 h 48"/>
                <a:gd name="T20" fmla="*/ 42 w 49"/>
                <a:gd name="T21" fmla="*/ 0 h 48"/>
                <a:gd name="T22" fmla="*/ 6 w 49"/>
                <a:gd name="T23" fmla="*/ 0 h 48"/>
                <a:gd name="T24" fmla="*/ 4 w 49"/>
                <a:gd name="T25" fmla="*/ 1 h 48"/>
                <a:gd name="T26" fmla="*/ 1 w 49"/>
                <a:gd name="T27" fmla="*/ 2 h 48"/>
                <a:gd name="T28" fmla="*/ 0 w 49"/>
                <a:gd name="T29" fmla="*/ 4 h 48"/>
                <a:gd name="T30" fmla="*/ 0 w 49"/>
                <a:gd name="T31" fmla="*/ 6 h 48"/>
                <a:gd name="T32" fmla="*/ 0 w 49"/>
                <a:gd name="T33" fmla="*/ 43 h 48"/>
                <a:gd name="T34" fmla="*/ 0 w 49"/>
                <a:gd name="T35" fmla="*/ 45 h 48"/>
                <a:gd name="T36" fmla="*/ 1 w 49"/>
                <a:gd name="T37" fmla="*/ 47 h 48"/>
                <a:gd name="T38" fmla="*/ 4 w 49"/>
                <a:gd name="T39" fmla="*/ 48 h 48"/>
                <a:gd name="T40" fmla="*/ 6 w 49"/>
                <a:gd name="T41" fmla="*/ 48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9" h="48">
                  <a:moveTo>
                    <a:pt x="6" y="48"/>
                  </a:moveTo>
                  <a:lnTo>
                    <a:pt x="42" y="48"/>
                  </a:lnTo>
                  <a:lnTo>
                    <a:pt x="46" y="48"/>
                  </a:lnTo>
                  <a:lnTo>
                    <a:pt x="47" y="47"/>
                  </a:lnTo>
                  <a:lnTo>
                    <a:pt x="48" y="45"/>
                  </a:lnTo>
                  <a:lnTo>
                    <a:pt x="49" y="43"/>
                  </a:lnTo>
                  <a:lnTo>
                    <a:pt x="49" y="6"/>
                  </a:lnTo>
                  <a:lnTo>
                    <a:pt x="48" y="4"/>
                  </a:lnTo>
                  <a:lnTo>
                    <a:pt x="47" y="2"/>
                  </a:lnTo>
                  <a:lnTo>
                    <a:pt x="46" y="1"/>
                  </a:lnTo>
                  <a:lnTo>
                    <a:pt x="42" y="0"/>
                  </a:lnTo>
                  <a:lnTo>
                    <a:pt x="6" y="0"/>
                  </a:lnTo>
                  <a:lnTo>
                    <a:pt x="4" y="1"/>
                  </a:lnTo>
                  <a:lnTo>
                    <a:pt x="1" y="2"/>
                  </a:lnTo>
                  <a:lnTo>
                    <a:pt x="0" y="4"/>
                  </a:lnTo>
                  <a:lnTo>
                    <a:pt x="0" y="6"/>
                  </a:lnTo>
                  <a:lnTo>
                    <a:pt x="0" y="43"/>
                  </a:lnTo>
                  <a:lnTo>
                    <a:pt x="0" y="45"/>
                  </a:lnTo>
                  <a:lnTo>
                    <a:pt x="1" y="47"/>
                  </a:lnTo>
                  <a:lnTo>
                    <a:pt x="4" y="48"/>
                  </a:lnTo>
                  <a:lnTo>
                    <a:pt x="6" y="48"/>
                  </a:lnTo>
                  <a:close/>
                </a:path>
              </a:pathLst>
            </a:custGeom>
            <a:grpFill/>
            <a:ln>
              <a:noFill/>
            </a:ln>
          </p:spPr>
          <p:txBody>
            <a:bodyPr vert="horz" wrap="square" lIns="243792" tIns="121896" rIns="243792" bIns="121896" numCol="1" anchor="t" anchorCtr="0" compatLnSpc="1">
              <a:prstTxWarp prst="textNoShape">
                <a:avLst/>
              </a:prstTxWarp>
            </a:bodyPr>
            <a:lstStyle/>
            <a:p>
              <a:endParaRPr lang="ru-RU" sz="2400"/>
            </a:p>
          </p:txBody>
        </p:sp>
        <p:sp>
          <p:nvSpPr>
            <p:cNvPr id="8" name="Freeform 11"/>
            <p:cNvSpPr>
              <a:spLocks/>
            </p:cNvSpPr>
            <p:nvPr/>
          </p:nvSpPr>
          <p:spPr bwMode="auto">
            <a:xfrm>
              <a:off x="2705100" y="5191920"/>
              <a:ext cx="101600" cy="50800"/>
            </a:xfrm>
            <a:custGeom>
              <a:avLst/>
              <a:gdLst>
                <a:gd name="T0" fmla="*/ 6 w 97"/>
                <a:gd name="T1" fmla="*/ 49 h 49"/>
                <a:gd name="T2" fmla="*/ 91 w 97"/>
                <a:gd name="T3" fmla="*/ 49 h 49"/>
                <a:gd name="T4" fmla="*/ 94 w 97"/>
                <a:gd name="T5" fmla="*/ 49 h 49"/>
                <a:gd name="T6" fmla="*/ 95 w 97"/>
                <a:gd name="T7" fmla="*/ 48 h 49"/>
                <a:gd name="T8" fmla="*/ 97 w 97"/>
                <a:gd name="T9" fmla="*/ 46 h 49"/>
                <a:gd name="T10" fmla="*/ 97 w 97"/>
                <a:gd name="T11" fmla="*/ 44 h 49"/>
                <a:gd name="T12" fmla="*/ 97 w 97"/>
                <a:gd name="T13" fmla="*/ 7 h 49"/>
                <a:gd name="T14" fmla="*/ 97 w 97"/>
                <a:gd name="T15" fmla="*/ 4 h 49"/>
                <a:gd name="T16" fmla="*/ 95 w 97"/>
                <a:gd name="T17" fmla="*/ 3 h 49"/>
                <a:gd name="T18" fmla="*/ 94 w 97"/>
                <a:gd name="T19" fmla="*/ 1 h 49"/>
                <a:gd name="T20" fmla="*/ 91 w 97"/>
                <a:gd name="T21" fmla="*/ 0 h 49"/>
                <a:gd name="T22" fmla="*/ 6 w 97"/>
                <a:gd name="T23" fmla="*/ 0 h 49"/>
                <a:gd name="T24" fmla="*/ 4 w 97"/>
                <a:gd name="T25" fmla="*/ 1 h 49"/>
                <a:gd name="T26" fmla="*/ 1 w 97"/>
                <a:gd name="T27" fmla="*/ 3 h 49"/>
                <a:gd name="T28" fmla="*/ 0 w 97"/>
                <a:gd name="T29" fmla="*/ 4 h 49"/>
                <a:gd name="T30" fmla="*/ 0 w 97"/>
                <a:gd name="T31" fmla="*/ 7 h 49"/>
                <a:gd name="T32" fmla="*/ 0 w 97"/>
                <a:gd name="T33" fmla="*/ 44 h 49"/>
                <a:gd name="T34" fmla="*/ 0 w 97"/>
                <a:gd name="T35" fmla="*/ 46 h 49"/>
                <a:gd name="T36" fmla="*/ 1 w 97"/>
                <a:gd name="T37" fmla="*/ 48 h 49"/>
                <a:gd name="T38" fmla="*/ 4 w 97"/>
                <a:gd name="T39" fmla="*/ 49 h 49"/>
                <a:gd name="T40" fmla="*/ 6 w 97"/>
                <a:gd name="T41" fmla="*/ 49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7" h="49">
                  <a:moveTo>
                    <a:pt x="6" y="49"/>
                  </a:moveTo>
                  <a:lnTo>
                    <a:pt x="91" y="49"/>
                  </a:lnTo>
                  <a:lnTo>
                    <a:pt x="94" y="49"/>
                  </a:lnTo>
                  <a:lnTo>
                    <a:pt x="95" y="48"/>
                  </a:lnTo>
                  <a:lnTo>
                    <a:pt x="97" y="46"/>
                  </a:lnTo>
                  <a:lnTo>
                    <a:pt x="97" y="44"/>
                  </a:lnTo>
                  <a:lnTo>
                    <a:pt x="97" y="7"/>
                  </a:lnTo>
                  <a:lnTo>
                    <a:pt x="97" y="4"/>
                  </a:lnTo>
                  <a:lnTo>
                    <a:pt x="95" y="3"/>
                  </a:lnTo>
                  <a:lnTo>
                    <a:pt x="94" y="1"/>
                  </a:lnTo>
                  <a:lnTo>
                    <a:pt x="91" y="0"/>
                  </a:lnTo>
                  <a:lnTo>
                    <a:pt x="6" y="0"/>
                  </a:lnTo>
                  <a:lnTo>
                    <a:pt x="4" y="1"/>
                  </a:lnTo>
                  <a:lnTo>
                    <a:pt x="1" y="3"/>
                  </a:lnTo>
                  <a:lnTo>
                    <a:pt x="0" y="4"/>
                  </a:lnTo>
                  <a:lnTo>
                    <a:pt x="0" y="7"/>
                  </a:lnTo>
                  <a:lnTo>
                    <a:pt x="0" y="44"/>
                  </a:lnTo>
                  <a:lnTo>
                    <a:pt x="0" y="46"/>
                  </a:lnTo>
                  <a:lnTo>
                    <a:pt x="1" y="48"/>
                  </a:lnTo>
                  <a:lnTo>
                    <a:pt x="4" y="49"/>
                  </a:lnTo>
                  <a:lnTo>
                    <a:pt x="6" y="49"/>
                  </a:lnTo>
                  <a:close/>
                </a:path>
              </a:pathLst>
            </a:custGeom>
            <a:grpFill/>
            <a:ln>
              <a:noFill/>
            </a:ln>
          </p:spPr>
          <p:txBody>
            <a:bodyPr vert="horz" wrap="square" lIns="243792" tIns="121896" rIns="243792" bIns="121896" numCol="1" anchor="t" anchorCtr="0" compatLnSpc="1">
              <a:prstTxWarp prst="textNoShape">
                <a:avLst/>
              </a:prstTxWarp>
            </a:bodyPr>
            <a:lstStyle/>
            <a:p>
              <a:endParaRPr lang="ru-RU" sz="2400"/>
            </a:p>
          </p:txBody>
        </p:sp>
        <p:sp>
          <p:nvSpPr>
            <p:cNvPr id="9" name="Freeform 12"/>
            <p:cNvSpPr>
              <a:spLocks/>
            </p:cNvSpPr>
            <p:nvPr/>
          </p:nvSpPr>
          <p:spPr bwMode="auto">
            <a:xfrm>
              <a:off x="2705100" y="5090320"/>
              <a:ext cx="50800" cy="50800"/>
            </a:xfrm>
            <a:custGeom>
              <a:avLst/>
              <a:gdLst>
                <a:gd name="T0" fmla="*/ 6 w 49"/>
                <a:gd name="T1" fmla="*/ 49 h 49"/>
                <a:gd name="T2" fmla="*/ 42 w 49"/>
                <a:gd name="T3" fmla="*/ 49 h 49"/>
                <a:gd name="T4" fmla="*/ 46 w 49"/>
                <a:gd name="T5" fmla="*/ 49 h 49"/>
                <a:gd name="T6" fmla="*/ 47 w 49"/>
                <a:gd name="T7" fmla="*/ 48 h 49"/>
                <a:gd name="T8" fmla="*/ 48 w 49"/>
                <a:gd name="T9" fmla="*/ 46 h 49"/>
                <a:gd name="T10" fmla="*/ 49 w 49"/>
                <a:gd name="T11" fmla="*/ 42 h 49"/>
                <a:gd name="T12" fmla="*/ 49 w 49"/>
                <a:gd name="T13" fmla="*/ 7 h 49"/>
                <a:gd name="T14" fmla="*/ 48 w 49"/>
                <a:gd name="T15" fmla="*/ 3 h 49"/>
                <a:gd name="T16" fmla="*/ 47 w 49"/>
                <a:gd name="T17" fmla="*/ 1 h 49"/>
                <a:gd name="T18" fmla="*/ 46 w 49"/>
                <a:gd name="T19" fmla="*/ 0 h 49"/>
                <a:gd name="T20" fmla="*/ 42 w 49"/>
                <a:gd name="T21" fmla="*/ 0 h 49"/>
                <a:gd name="T22" fmla="*/ 6 w 49"/>
                <a:gd name="T23" fmla="*/ 0 h 49"/>
                <a:gd name="T24" fmla="*/ 4 w 49"/>
                <a:gd name="T25" fmla="*/ 0 h 49"/>
                <a:gd name="T26" fmla="*/ 1 w 49"/>
                <a:gd name="T27" fmla="*/ 1 h 49"/>
                <a:gd name="T28" fmla="*/ 0 w 49"/>
                <a:gd name="T29" fmla="*/ 3 h 49"/>
                <a:gd name="T30" fmla="*/ 0 w 49"/>
                <a:gd name="T31" fmla="*/ 7 h 49"/>
                <a:gd name="T32" fmla="*/ 0 w 49"/>
                <a:gd name="T33" fmla="*/ 42 h 49"/>
                <a:gd name="T34" fmla="*/ 0 w 49"/>
                <a:gd name="T35" fmla="*/ 46 h 49"/>
                <a:gd name="T36" fmla="*/ 1 w 49"/>
                <a:gd name="T37" fmla="*/ 48 h 49"/>
                <a:gd name="T38" fmla="*/ 4 w 49"/>
                <a:gd name="T39" fmla="*/ 49 h 49"/>
                <a:gd name="T40" fmla="*/ 6 w 49"/>
                <a:gd name="T41" fmla="*/ 49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9" h="49">
                  <a:moveTo>
                    <a:pt x="6" y="49"/>
                  </a:moveTo>
                  <a:lnTo>
                    <a:pt x="42" y="49"/>
                  </a:lnTo>
                  <a:lnTo>
                    <a:pt x="46" y="49"/>
                  </a:lnTo>
                  <a:lnTo>
                    <a:pt x="47" y="48"/>
                  </a:lnTo>
                  <a:lnTo>
                    <a:pt x="48" y="46"/>
                  </a:lnTo>
                  <a:lnTo>
                    <a:pt x="49" y="42"/>
                  </a:lnTo>
                  <a:lnTo>
                    <a:pt x="49" y="7"/>
                  </a:lnTo>
                  <a:lnTo>
                    <a:pt x="48" y="3"/>
                  </a:lnTo>
                  <a:lnTo>
                    <a:pt x="47" y="1"/>
                  </a:lnTo>
                  <a:lnTo>
                    <a:pt x="46" y="0"/>
                  </a:lnTo>
                  <a:lnTo>
                    <a:pt x="42" y="0"/>
                  </a:lnTo>
                  <a:lnTo>
                    <a:pt x="6" y="0"/>
                  </a:lnTo>
                  <a:lnTo>
                    <a:pt x="4" y="0"/>
                  </a:lnTo>
                  <a:lnTo>
                    <a:pt x="1" y="1"/>
                  </a:lnTo>
                  <a:lnTo>
                    <a:pt x="0" y="3"/>
                  </a:lnTo>
                  <a:lnTo>
                    <a:pt x="0" y="7"/>
                  </a:lnTo>
                  <a:lnTo>
                    <a:pt x="0" y="42"/>
                  </a:lnTo>
                  <a:lnTo>
                    <a:pt x="0" y="46"/>
                  </a:lnTo>
                  <a:lnTo>
                    <a:pt x="1" y="48"/>
                  </a:lnTo>
                  <a:lnTo>
                    <a:pt x="4" y="49"/>
                  </a:lnTo>
                  <a:lnTo>
                    <a:pt x="6" y="49"/>
                  </a:lnTo>
                  <a:close/>
                </a:path>
              </a:pathLst>
            </a:custGeom>
            <a:grpFill/>
            <a:ln>
              <a:noFill/>
            </a:ln>
          </p:spPr>
          <p:txBody>
            <a:bodyPr vert="horz" wrap="square" lIns="243792" tIns="121896" rIns="243792" bIns="121896" numCol="1" anchor="t" anchorCtr="0" compatLnSpc="1">
              <a:prstTxWarp prst="textNoShape">
                <a:avLst/>
              </a:prstTxWarp>
            </a:bodyPr>
            <a:lstStyle/>
            <a:p>
              <a:endParaRPr lang="ru-RU" sz="2400"/>
            </a:p>
          </p:txBody>
        </p:sp>
        <p:sp>
          <p:nvSpPr>
            <p:cNvPr id="10" name="Freeform 13"/>
            <p:cNvSpPr>
              <a:spLocks/>
            </p:cNvSpPr>
            <p:nvPr/>
          </p:nvSpPr>
          <p:spPr bwMode="auto">
            <a:xfrm>
              <a:off x="2806701" y="5296694"/>
              <a:ext cx="361950" cy="50800"/>
            </a:xfrm>
            <a:custGeom>
              <a:avLst/>
              <a:gdLst>
                <a:gd name="T0" fmla="*/ 335 w 342"/>
                <a:gd name="T1" fmla="*/ 0 h 48"/>
                <a:gd name="T2" fmla="*/ 7 w 342"/>
                <a:gd name="T3" fmla="*/ 0 h 48"/>
                <a:gd name="T4" fmla="*/ 4 w 342"/>
                <a:gd name="T5" fmla="*/ 1 h 48"/>
                <a:gd name="T6" fmla="*/ 2 w 342"/>
                <a:gd name="T7" fmla="*/ 2 h 48"/>
                <a:gd name="T8" fmla="*/ 0 w 342"/>
                <a:gd name="T9" fmla="*/ 4 h 48"/>
                <a:gd name="T10" fmla="*/ 0 w 342"/>
                <a:gd name="T11" fmla="*/ 6 h 48"/>
                <a:gd name="T12" fmla="*/ 0 w 342"/>
                <a:gd name="T13" fmla="*/ 43 h 48"/>
                <a:gd name="T14" fmla="*/ 0 w 342"/>
                <a:gd name="T15" fmla="*/ 45 h 48"/>
                <a:gd name="T16" fmla="*/ 2 w 342"/>
                <a:gd name="T17" fmla="*/ 47 h 48"/>
                <a:gd name="T18" fmla="*/ 4 w 342"/>
                <a:gd name="T19" fmla="*/ 48 h 48"/>
                <a:gd name="T20" fmla="*/ 7 w 342"/>
                <a:gd name="T21" fmla="*/ 48 h 48"/>
                <a:gd name="T22" fmla="*/ 335 w 342"/>
                <a:gd name="T23" fmla="*/ 48 h 48"/>
                <a:gd name="T24" fmla="*/ 337 w 342"/>
                <a:gd name="T25" fmla="*/ 48 h 48"/>
                <a:gd name="T26" fmla="*/ 340 w 342"/>
                <a:gd name="T27" fmla="*/ 47 h 48"/>
                <a:gd name="T28" fmla="*/ 341 w 342"/>
                <a:gd name="T29" fmla="*/ 45 h 48"/>
                <a:gd name="T30" fmla="*/ 342 w 342"/>
                <a:gd name="T31" fmla="*/ 43 h 48"/>
                <a:gd name="T32" fmla="*/ 342 w 342"/>
                <a:gd name="T33" fmla="*/ 6 h 48"/>
                <a:gd name="T34" fmla="*/ 341 w 342"/>
                <a:gd name="T35" fmla="*/ 4 h 48"/>
                <a:gd name="T36" fmla="*/ 340 w 342"/>
                <a:gd name="T37" fmla="*/ 2 h 48"/>
                <a:gd name="T38" fmla="*/ 337 w 342"/>
                <a:gd name="T39" fmla="*/ 1 h 48"/>
                <a:gd name="T40" fmla="*/ 335 w 342"/>
                <a:gd name="T41" fmla="*/ 0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42" h="48">
                  <a:moveTo>
                    <a:pt x="335" y="0"/>
                  </a:moveTo>
                  <a:lnTo>
                    <a:pt x="7" y="0"/>
                  </a:lnTo>
                  <a:lnTo>
                    <a:pt x="4" y="1"/>
                  </a:lnTo>
                  <a:lnTo>
                    <a:pt x="2" y="2"/>
                  </a:lnTo>
                  <a:lnTo>
                    <a:pt x="0" y="4"/>
                  </a:lnTo>
                  <a:lnTo>
                    <a:pt x="0" y="6"/>
                  </a:lnTo>
                  <a:lnTo>
                    <a:pt x="0" y="43"/>
                  </a:lnTo>
                  <a:lnTo>
                    <a:pt x="0" y="45"/>
                  </a:lnTo>
                  <a:lnTo>
                    <a:pt x="2" y="47"/>
                  </a:lnTo>
                  <a:lnTo>
                    <a:pt x="4" y="48"/>
                  </a:lnTo>
                  <a:lnTo>
                    <a:pt x="7" y="48"/>
                  </a:lnTo>
                  <a:lnTo>
                    <a:pt x="335" y="48"/>
                  </a:lnTo>
                  <a:lnTo>
                    <a:pt x="337" y="48"/>
                  </a:lnTo>
                  <a:lnTo>
                    <a:pt x="340" y="47"/>
                  </a:lnTo>
                  <a:lnTo>
                    <a:pt x="341" y="45"/>
                  </a:lnTo>
                  <a:lnTo>
                    <a:pt x="342" y="43"/>
                  </a:lnTo>
                  <a:lnTo>
                    <a:pt x="342" y="6"/>
                  </a:lnTo>
                  <a:lnTo>
                    <a:pt x="341" y="4"/>
                  </a:lnTo>
                  <a:lnTo>
                    <a:pt x="340" y="2"/>
                  </a:lnTo>
                  <a:lnTo>
                    <a:pt x="337" y="1"/>
                  </a:lnTo>
                  <a:lnTo>
                    <a:pt x="335" y="0"/>
                  </a:lnTo>
                  <a:close/>
                </a:path>
              </a:pathLst>
            </a:custGeom>
            <a:grpFill/>
            <a:ln>
              <a:noFill/>
            </a:ln>
          </p:spPr>
          <p:txBody>
            <a:bodyPr vert="horz" wrap="square" lIns="243792" tIns="121896" rIns="243792" bIns="121896" numCol="1" anchor="t" anchorCtr="0" compatLnSpc="1">
              <a:prstTxWarp prst="textNoShape">
                <a:avLst/>
              </a:prstTxWarp>
            </a:bodyPr>
            <a:lstStyle/>
            <a:p>
              <a:endParaRPr lang="ru-RU" sz="2400"/>
            </a:p>
          </p:txBody>
        </p:sp>
        <p:sp>
          <p:nvSpPr>
            <p:cNvPr id="11" name="Freeform 14"/>
            <p:cNvSpPr>
              <a:spLocks/>
            </p:cNvSpPr>
            <p:nvPr/>
          </p:nvSpPr>
          <p:spPr bwMode="auto">
            <a:xfrm>
              <a:off x="2857500" y="5191920"/>
              <a:ext cx="53976" cy="50800"/>
            </a:xfrm>
            <a:custGeom>
              <a:avLst/>
              <a:gdLst>
                <a:gd name="T0" fmla="*/ 0 w 49"/>
                <a:gd name="T1" fmla="*/ 44 h 49"/>
                <a:gd name="T2" fmla="*/ 0 w 49"/>
                <a:gd name="T3" fmla="*/ 46 h 49"/>
                <a:gd name="T4" fmla="*/ 1 w 49"/>
                <a:gd name="T5" fmla="*/ 48 h 49"/>
                <a:gd name="T6" fmla="*/ 3 w 49"/>
                <a:gd name="T7" fmla="*/ 49 h 49"/>
                <a:gd name="T8" fmla="*/ 7 w 49"/>
                <a:gd name="T9" fmla="*/ 49 h 49"/>
                <a:gd name="T10" fmla="*/ 42 w 49"/>
                <a:gd name="T11" fmla="*/ 49 h 49"/>
                <a:gd name="T12" fmla="*/ 45 w 49"/>
                <a:gd name="T13" fmla="*/ 49 h 49"/>
                <a:gd name="T14" fmla="*/ 48 w 49"/>
                <a:gd name="T15" fmla="*/ 48 h 49"/>
                <a:gd name="T16" fmla="*/ 49 w 49"/>
                <a:gd name="T17" fmla="*/ 46 h 49"/>
                <a:gd name="T18" fmla="*/ 49 w 49"/>
                <a:gd name="T19" fmla="*/ 44 h 49"/>
                <a:gd name="T20" fmla="*/ 49 w 49"/>
                <a:gd name="T21" fmla="*/ 7 h 49"/>
                <a:gd name="T22" fmla="*/ 49 w 49"/>
                <a:gd name="T23" fmla="*/ 4 h 49"/>
                <a:gd name="T24" fmla="*/ 48 w 49"/>
                <a:gd name="T25" fmla="*/ 3 h 49"/>
                <a:gd name="T26" fmla="*/ 45 w 49"/>
                <a:gd name="T27" fmla="*/ 1 h 49"/>
                <a:gd name="T28" fmla="*/ 42 w 49"/>
                <a:gd name="T29" fmla="*/ 0 h 49"/>
                <a:gd name="T30" fmla="*/ 7 w 49"/>
                <a:gd name="T31" fmla="*/ 0 h 49"/>
                <a:gd name="T32" fmla="*/ 3 w 49"/>
                <a:gd name="T33" fmla="*/ 1 h 49"/>
                <a:gd name="T34" fmla="*/ 1 w 49"/>
                <a:gd name="T35" fmla="*/ 3 h 49"/>
                <a:gd name="T36" fmla="*/ 0 w 49"/>
                <a:gd name="T37" fmla="*/ 4 h 49"/>
                <a:gd name="T38" fmla="*/ 0 w 49"/>
                <a:gd name="T39" fmla="*/ 7 h 49"/>
                <a:gd name="T40" fmla="*/ 0 w 49"/>
                <a:gd name="T41" fmla="*/ 44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9" h="49">
                  <a:moveTo>
                    <a:pt x="0" y="44"/>
                  </a:moveTo>
                  <a:lnTo>
                    <a:pt x="0" y="46"/>
                  </a:lnTo>
                  <a:lnTo>
                    <a:pt x="1" y="48"/>
                  </a:lnTo>
                  <a:lnTo>
                    <a:pt x="3" y="49"/>
                  </a:lnTo>
                  <a:lnTo>
                    <a:pt x="7" y="49"/>
                  </a:lnTo>
                  <a:lnTo>
                    <a:pt x="42" y="49"/>
                  </a:lnTo>
                  <a:lnTo>
                    <a:pt x="45" y="49"/>
                  </a:lnTo>
                  <a:lnTo>
                    <a:pt x="48" y="48"/>
                  </a:lnTo>
                  <a:lnTo>
                    <a:pt x="49" y="46"/>
                  </a:lnTo>
                  <a:lnTo>
                    <a:pt x="49" y="44"/>
                  </a:lnTo>
                  <a:lnTo>
                    <a:pt x="49" y="7"/>
                  </a:lnTo>
                  <a:lnTo>
                    <a:pt x="49" y="4"/>
                  </a:lnTo>
                  <a:lnTo>
                    <a:pt x="48" y="3"/>
                  </a:lnTo>
                  <a:lnTo>
                    <a:pt x="45" y="1"/>
                  </a:lnTo>
                  <a:lnTo>
                    <a:pt x="42" y="0"/>
                  </a:lnTo>
                  <a:lnTo>
                    <a:pt x="7" y="0"/>
                  </a:lnTo>
                  <a:lnTo>
                    <a:pt x="3" y="1"/>
                  </a:lnTo>
                  <a:lnTo>
                    <a:pt x="1" y="3"/>
                  </a:lnTo>
                  <a:lnTo>
                    <a:pt x="0" y="4"/>
                  </a:lnTo>
                  <a:lnTo>
                    <a:pt x="0" y="7"/>
                  </a:lnTo>
                  <a:lnTo>
                    <a:pt x="0" y="44"/>
                  </a:lnTo>
                  <a:close/>
                </a:path>
              </a:pathLst>
            </a:custGeom>
            <a:grpFill/>
            <a:ln>
              <a:noFill/>
            </a:ln>
          </p:spPr>
          <p:txBody>
            <a:bodyPr vert="horz" wrap="square" lIns="243792" tIns="121896" rIns="243792" bIns="121896" numCol="1" anchor="t" anchorCtr="0" compatLnSpc="1">
              <a:prstTxWarp prst="textNoShape">
                <a:avLst/>
              </a:prstTxWarp>
            </a:bodyPr>
            <a:lstStyle/>
            <a:p>
              <a:endParaRPr lang="ru-RU" sz="2400"/>
            </a:p>
          </p:txBody>
        </p:sp>
        <p:sp>
          <p:nvSpPr>
            <p:cNvPr id="12" name="Freeform 15"/>
            <p:cNvSpPr>
              <a:spLocks/>
            </p:cNvSpPr>
            <p:nvPr/>
          </p:nvSpPr>
          <p:spPr bwMode="auto">
            <a:xfrm>
              <a:off x="2806700" y="5090320"/>
              <a:ext cx="50800" cy="50800"/>
            </a:xfrm>
            <a:custGeom>
              <a:avLst/>
              <a:gdLst>
                <a:gd name="T0" fmla="*/ 7 w 49"/>
                <a:gd name="T1" fmla="*/ 49 h 49"/>
                <a:gd name="T2" fmla="*/ 43 w 49"/>
                <a:gd name="T3" fmla="*/ 49 h 49"/>
                <a:gd name="T4" fmla="*/ 46 w 49"/>
                <a:gd name="T5" fmla="*/ 49 h 49"/>
                <a:gd name="T6" fmla="*/ 48 w 49"/>
                <a:gd name="T7" fmla="*/ 48 h 49"/>
                <a:gd name="T8" fmla="*/ 49 w 49"/>
                <a:gd name="T9" fmla="*/ 46 h 49"/>
                <a:gd name="T10" fmla="*/ 49 w 49"/>
                <a:gd name="T11" fmla="*/ 42 h 49"/>
                <a:gd name="T12" fmla="*/ 49 w 49"/>
                <a:gd name="T13" fmla="*/ 7 h 49"/>
                <a:gd name="T14" fmla="*/ 49 w 49"/>
                <a:gd name="T15" fmla="*/ 3 h 49"/>
                <a:gd name="T16" fmla="*/ 48 w 49"/>
                <a:gd name="T17" fmla="*/ 1 h 49"/>
                <a:gd name="T18" fmla="*/ 46 w 49"/>
                <a:gd name="T19" fmla="*/ 0 h 49"/>
                <a:gd name="T20" fmla="*/ 43 w 49"/>
                <a:gd name="T21" fmla="*/ 0 h 49"/>
                <a:gd name="T22" fmla="*/ 7 w 49"/>
                <a:gd name="T23" fmla="*/ 0 h 49"/>
                <a:gd name="T24" fmla="*/ 4 w 49"/>
                <a:gd name="T25" fmla="*/ 0 h 49"/>
                <a:gd name="T26" fmla="*/ 2 w 49"/>
                <a:gd name="T27" fmla="*/ 1 h 49"/>
                <a:gd name="T28" fmla="*/ 0 w 49"/>
                <a:gd name="T29" fmla="*/ 3 h 49"/>
                <a:gd name="T30" fmla="*/ 0 w 49"/>
                <a:gd name="T31" fmla="*/ 7 h 49"/>
                <a:gd name="T32" fmla="*/ 0 w 49"/>
                <a:gd name="T33" fmla="*/ 42 h 49"/>
                <a:gd name="T34" fmla="*/ 0 w 49"/>
                <a:gd name="T35" fmla="*/ 46 h 49"/>
                <a:gd name="T36" fmla="*/ 2 w 49"/>
                <a:gd name="T37" fmla="*/ 48 h 49"/>
                <a:gd name="T38" fmla="*/ 4 w 49"/>
                <a:gd name="T39" fmla="*/ 49 h 49"/>
                <a:gd name="T40" fmla="*/ 7 w 49"/>
                <a:gd name="T41" fmla="*/ 49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9" h="49">
                  <a:moveTo>
                    <a:pt x="7" y="49"/>
                  </a:moveTo>
                  <a:lnTo>
                    <a:pt x="43" y="49"/>
                  </a:lnTo>
                  <a:lnTo>
                    <a:pt x="46" y="49"/>
                  </a:lnTo>
                  <a:lnTo>
                    <a:pt x="48" y="48"/>
                  </a:lnTo>
                  <a:lnTo>
                    <a:pt x="49" y="46"/>
                  </a:lnTo>
                  <a:lnTo>
                    <a:pt x="49" y="42"/>
                  </a:lnTo>
                  <a:lnTo>
                    <a:pt x="49" y="7"/>
                  </a:lnTo>
                  <a:lnTo>
                    <a:pt x="49" y="3"/>
                  </a:lnTo>
                  <a:lnTo>
                    <a:pt x="48" y="1"/>
                  </a:lnTo>
                  <a:lnTo>
                    <a:pt x="46" y="0"/>
                  </a:lnTo>
                  <a:lnTo>
                    <a:pt x="43" y="0"/>
                  </a:lnTo>
                  <a:lnTo>
                    <a:pt x="7" y="0"/>
                  </a:lnTo>
                  <a:lnTo>
                    <a:pt x="4" y="0"/>
                  </a:lnTo>
                  <a:lnTo>
                    <a:pt x="2" y="1"/>
                  </a:lnTo>
                  <a:lnTo>
                    <a:pt x="0" y="3"/>
                  </a:lnTo>
                  <a:lnTo>
                    <a:pt x="0" y="7"/>
                  </a:lnTo>
                  <a:lnTo>
                    <a:pt x="0" y="42"/>
                  </a:lnTo>
                  <a:lnTo>
                    <a:pt x="0" y="46"/>
                  </a:lnTo>
                  <a:lnTo>
                    <a:pt x="2" y="48"/>
                  </a:lnTo>
                  <a:lnTo>
                    <a:pt x="4" y="49"/>
                  </a:lnTo>
                  <a:lnTo>
                    <a:pt x="7" y="49"/>
                  </a:lnTo>
                  <a:close/>
                </a:path>
              </a:pathLst>
            </a:custGeom>
            <a:grpFill/>
            <a:ln>
              <a:noFill/>
            </a:ln>
          </p:spPr>
          <p:txBody>
            <a:bodyPr vert="horz" wrap="square" lIns="243792" tIns="121896" rIns="243792" bIns="121896" numCol="1" anchor="t" anchorCtr="0" compatLnSpc="1">
              <a:prstTxWarp prst="textNoShape">
                <a:avLst/>
              </a:prstTxWarp>
            </a:bodyPr>
            <a:lstStyle/>
            <a:p>
              <a:endParaRPr lang="ru-RU" sz="2400"/>
            </a:p>
          </p:txBody>
        </p:sp>
        <p:sp>
          <p:nvSpPr>
            <p:cNvPr id="13" name="Freeform 16"/>
            <p:cNvSpPr>
              <a:spLocks/>
            </p:cNvSpPr>
            <p:nvPr/>
          </p:nvSpPr>
          <p:spPr bwMode="auto">
            <a:xfrm>
              <a:off x="2962276" y="5191920"/>
              <a:ext cx="50800" cy="50800"/>
            </a:xfrm>
            <a:custGeom>
              <a:avLst/>
              <a:gdLst>
                <a:gd name="T0" fmla="*/ 0 w 49"/>
                <a:gd name="T1" fmla="*/ 44 h 49"/>
                <a:gd name="T2" fmla="*/ 0 w 49"/>
                <a:gd name="T3" fmla="*/ 46 h 49"/>
                <a:gd name="T4" fmla="*/ 2 w 49"/>
                <a:gd name="T5" fmla="*/ 48 h 49"/>
                <a:gd name="T6" fmla="*/ 4 w 49"/>
                <a:gd name="T7" fmla="*/ 49 h 49"/>
                <a:gd name="T8" fmla="*/ 7 w 49"/>
                <a:gd name="T9" fmla="*/ 49 h 49"/>
                <a:gd name="T10" fmla="*/ 43 w 49"/>
                <a:gd name="T11" fmla="*/ 49 h 49"/>
                <a:gd name="T12" fmla="*/ 46 w 49"/>
                <a:gd name="T13" fmla="*/ 49 h 49"/>
                <a:gd name="T14" fmla="*/ 48 w 49"/>
                <a:gd name="T15" fmla="*/ 48 h 49"/>
                <a:gd name="T16" fmla="*/ 49 w 49"/>
                <a:gd name="T17" fmla="*/ 46 h 49"/>
                <a:gd name="T18" fmla="*/ 49 w 49"/>
                <a:gd name="T19" fmla="*/ 44 h 49"/>
                <a:gd name="T20" fmla="*/ 49 w 49"/>
                <a:gd name="T21" fmla="*/ 7 h 49"/>
                <a:gd name="T22" fmla="*/ 49 w 49"/>
                <a:gd name="T23" fmla="*/ 4 h 49"/>
                <a:gd name="T24" fmla="*/ 48 w 49"/>
                <a:gd name="T25" fmla="*/ 3 h 49"/>
                <a:gd name="T26" fmla="*/ 46 w 49"/>
                <a:gd name="T27" fmla="*/ 1 h 49"/>
                <a:gd name="T28" fmla="*/ 43 w 49"/>
                <a:gd name="T29" fmla="*/ 0 h 49"/>
                <a:gd name="T30" fmla="*/ 7 w 49"/>
                <a:gd name="T31" fmla="*/ 0 h 49"/>
                <a:gd name="T32" fmla="*/ 4 w 49"/>
                <a:gd name="T33" fmla="*/ 1 h 49"/>
                <a:gd name="T34" fmla="*/ 2 w 49"/>
                <a:gd name="T35" fmla="*/ 3 h 49"/>
                <a:gd name="T36" fmla="*/ 0 w 49"/>
                <a:gd name="T37" fmla="*/ 4 h 49"/>
                <a:gd name="T38" fmla="*/ 0 w 49"/>
                <a:gd name="T39" fmla="*/ 7 h 49"/>
                <a:gd name="T40" fmla="*/ 0 w 49"/>
                <a:gd name="T41" fmla="*/ 44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9" h="49">
                  <a:moveTo>
                    <a:pt x="0" y="44"/>
                  </a:moveTo>
                  <a:lnTo>
                    <a:pt x="0" y="46"/>
                  </a:lnTo>
                  <a:lnTo>
                    <a:pt x="2" y="48"/>
                  </a:lnTo>
                  <a:lnTo>
                    <a:pt x="4" y="49"/>
                  </a:lnTo>
                  <a:lnTo>
                    <a:pt x="7" y="49"/>
                  </a:lnTo>
                  <a:lnTo>
                    <a:pt x="43" y="49"/>
                  </a:lnTo>
                  <a:lnTo>
                    <a:pt x="46" y="49"/>
                  </a:lnTo>
                  <a:lnTo>
                    <a:pt x="48" y="48"/>
                  </a:lnTo>
                  <a:lnTo>
                    <a:pt x="49" y="46"/>
                  </a:lnTo>
                  <a:lnTo>
                    <a:pt x="49" y="44"/>
                  </a:lnTo>
                  <a:lnTo>
                    <a:pt x="49" y="7"/>
                  </a:lnTo>
                  <a:lnTo>
                    <a:pt x="49" y="4"/>
                  </a:lnTo>
                  <a:lnTo>
                    <a:pt x="48" y="3"/>
                  </a:lnTo>
                  <a:lnTo>
                    <a:pt x="46" y="1"/>
                  </a:lnTo>
                  <a:lnTo>
                    <a:pt x="43" y="0"/>
                  </a:lnTo>
                  <a:lnTo>
                    <a:pt x="7" y="0"/>
                  </a:lnTo>
                  <a:lnTo>
                    <a:pt x="4" y="1"/>
                  </a:lnTo>
                  <a:lnTo>
                    <a:pt x="2" y="3"/>
                  </a:lnTo>
                  <a:lnTo>
                    <a:pt x="0" y="4"/>
                  </a:lnTo>
                  <a:lnTo>
                    <a:pt x="0" y="7"/>
                  </a:lnTo>
                  <a:lnTo>
                    <a:pt x="0" y="44"/>
                  </a:lnTo>
                  <a:close/>
                </a:path>
              </a:pathLst>
            </a:custGeom>
            <a:grpFill/>
            <a:ln>
              <a:noFill/>
            </a:ln>
          </p:spPr>
          <p:txBody>
            <a:bodyPr vert="horz" wrap="square" lIns="243792" tIns="121896" rIns="243792" bIns="121896" numCol="1" anchor="t" anchorCtr="0" compatLnSpc="1">
              <a:prstTxWarp prst="textNoShape">
                <a:avLst/>
              </a:prstTxWarp>
            </a:bodyPr>
            <a:lstStyle/>
            <a:p>
              <a:endParaRPr lang="ru-RU" sz="2400"/>
            </a:p>
          </p:txBody>
        </p:sp>
        <p:sp>
          <p:nvSpPr>
            <p:cNvPr id="14" name="Freeform 17"/>
            <p:cNvSpPr>
              <a:spLocks/>
            </p:cNvSpPr>
            <p:nvPr/>
          </p:nvSpPr>
          <p:spPr bwMode="auto">
            <a:xfrm>
              <a:off x="2911476" y="5090320"/>
              <a:ext cx="50800" cy="50800"/>
            </a:xfrm>
            <a:custGeom>
              <a:avLst/>
              <a:gdLst>
                <a:gd name="T0" fmla="*/ 6 w 48"/>
                <a:gd name="T1" fmla="*/ 49 h 49"/>
                <a:gd name="T2" fmla="*/ 43 w 48"/>
                <a:gd name="T3" fmla="*/ 49 h 49"/>
                <a:gd name="T4" fmla="*/ 45 w 48"/>
                <a:gd name="T5" fmla="*/ 49 h 49"/>
                <a:gd name="T6" fmla="*/ 47 w 48"/>
                <a:gd name="T7" fmla="*/ 48 h 49"/>
                <a:gd name="T8" fmla="*/ 48 w 48"/>
                <a:gd name="T9" fmla="*/ 46 h 49"/>
                <a:gd name="T10" fmla="*/ 48 w 48"/>
                <a:gd name="T11" fmla="*/ 42 h 49"/>
                <a:gd name="T12" fmla="*/ 48 w 48"/>
                <a:gd name="T13" fmla="*/ 7 h 49"/>
                <a:gd name="T14" fmla="*/ 48 w 48"/>
                <a:gd name="T15" fmla="*/ 3 h 49"/>
                <a:gd name="T16" fmla="*/ 47 w 48"/>
                <a:gd name="T17" fmla="*/ 1 h 49"/>
                <a:gd name="T18" fmla="*/ 45 w 48"/>
                <a:gd name="T19" fmla="*/ 0 h 49"/>
                <a:gd name="T20" fmla="*/ 43 w 48"/>
                <a:gd name="T21" fmla="*/ 0 h 49"/>
                <a:gd name="T22" fmla="*/ 6 w 48"/>
                <a:gd name="T23" fmla="*/ 0 h 49"/>
                <a:gd name="T24" fmla="*/ 3 w 48"/>
                <a:gd name="T25" fmla="*/ 0 h 49"/>
                <a:gd name="T26" fmla="*/ 1 w 48"/>
                <a:gd name="T27" fmla="*/ 1 h 49"/>
                <a:gd name="T28" fmla="*/ 0 w 48"/>
                <a:gd name="T29" fmla="*/ 3 h 49"/>
                <a:gd name="T30" fmla="*/ 0 w 48"/>
                <a:gd name="T31" fmla="*/ 7 h 49"/>
                <a:gd name="T32" fmla="*/ 0 w 48"/>
                <a:gd name="T33" fmla="*/ 42 h 49"/>
                <a:gd name="T34" fmla="*/ 0 w 48"/>
                <a:gd name="T35" fmla="*/ 46 h 49"/>
                <a:gd name="T36" fmla="*/ 1 w 48"/>
                <a:gd name="T37" fmla="*/ 48 h 49"/>
                <a:gd name="T38" fmla="*/ 3 w 48"/>
                <a:gd name="T39" fmla="*/ 49 h 49"/>
                <a:gd name="T40" fmla="*/ 6 w 48"/>
                <a:gd name="T41" fmla="*/ 49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8" h="49">
                  <a:moveTo>
                    <a:pt x="6" y="49"/>
                  </a:moveTo>
                  <a:lnTo>
                    <a:pt x="43" y="49"/>
                  </a:lnTo>
                  <a:lnTo>
                    <a:pt x="45" y="49"/>
                  </a:lnTo>
                  <a:lnTo>
                    <a:pt x="47" y="48"/>
                  </a:lnTo>
                  <a:lnTo>
                    <a:pt x="48" y="46"/>
                  </a:lnTo>
                  <a:lnTo>
                    <a:pt x="48" y="42"/>
                  </a:lnTo>
                  <a:lnTo>
                    <a:pt x="48" y="7"/>
                  </a:lnTo>
                  <a:lnTo>
                    <a:pt x="48" y="3"/>
                  </a:lnTo>
                  <a:lnTo>
                    <a:pt x="47" y="1"/>
                  </a:lnTo>
                  <a:lnTo>
                    <a:pt x="45" y="0"/>
                  </a:lnTo>
                  <a:lnTo>
                    <a:pt x="43" y="0"/>
                  </a:lnTo>
                  <a:lnTo>
                    <a:pt x="6" y="0"/>
                  </a:lnTo>
                  <a:lnTo>
                    <a:pt x="3" y="0"/>
                  </a:lnTo>
                  <a:lnTo>
                    <a:pt x="1" y="1"/>
                  </a:lnTo>
                  <a:lnTo>
                    <a:pt x="0" y="3"/>
                  </a:lnTo>
                  <a:lnTo>
                    <a:pt x="0" y="7"/>
                  </a:lnTo>
                  <a:lnTo>
                    <a:pt x="0" y="42"/>
                  </a:lnTo>
                  <a:lnTo>
                    <a:pt x="0" y="46"/>
                  </a:lnTo>
                  <a:lnTo>
                    <a:pt x="1" y="48"/>
                  </a:lnTo>
                  <a:lnTo>
                    <a:pt x="3" y="49"/>
                  </a:lnTo>
                  <a:lnTo>
                    <a:pt x="6" y="49"/>
                  </a:lnTo>
                  <a:close/>
                </a:path>
              </a:pathLst>
            </a:custGeom>
            <a:grpFill/>
            <a:ln>
              <a:noFill/>
            </a:ln>
          </p:spPr>
          <p:txBody>
            <a:bodyPr vert="horz" wrap="square" lIns="243792" tIns="121896" rIns="243792" bIns="121896" numCol="1" anchor="t" anchorCtr="0" compatLnSpc="1">
              <a:prstTxWarp prst="textNoShape">
                <a:avLst/>
              </a:prstTxWarp>
            </a:bodyPr>
            <a:lstStyle/>
            <a:p>
              <a:endParaRPr lang="ru-RU" sz="2400"/>
            </a:p>
          </p:txBody>
        </p:sp>
        <p:sp>
          <p:nvSpPr>
            <p:cNvPr id="15" name="Freeform 18"/>
            <p:cNvSpPr>
              <a:spLocks/>
            </p:cNvSpPr>
            <p:nvPr/>
          </p:nvSpPr>
          <p:spPr bwMode="auto">
            <a:xfrm>
              <a:off x="3063876" y="5191920"/>
              <a:ext cx="50800" cy="50800"/>
            </a:xfrm>
            <a:custGeom>
              <a:avLst/>
              <a:gdLst>
                <a:gd name="T0" fmla="*/ 0 w 49"/>
                <a:gd name="T1" fmla="*/ 44 h 49"/>
                <a:gd name="T2" fmla="*/ 2 w 49"/>
                <a:gd name="T3" fmla="*/ 46 h 49"/>
                <a:gd name="T4" fmla="*/ 3 w 49"/>
                <a:gd name="T5" fmla="*/ 48 h 49"/>
                <a:gd name="T6" fmla="*/ 5 w 49"/>
                <a:gd name="T7" fmla="*/ 49 h 49"/>
                <a:gd name="T8" fmla="*/ 7 w 49"/>
                <a:gd name="T9" fmla="*/ 49 h 49"/>
                <a:gd name="T10" fmla="*/ 44 w 49"/>
                <a:gd name="T11" fmla="*/ 49 h 49"/>
                <a:gd name="T12" fmla="*/ 46 w 49"/>
                <a:gd name="T13" fmla="*/ 49 h 49"/>
                <a:gd name="T14" fmla="*/ 48 w 49"/>
                <a:gd name="T15" fmla="*/ 48 h 49"/>
                <a:gd name="T16" fmla="*/ 49 w 49"/>
                <a:gd name="T17" fmla="*/ 46 h 49"/>
                <a:gd name="T18" fmla="*/ 49 w 49"/>
                <a:gd name="T19" fmla="*/ 44 h 49"/>
                <a:gd name="T20" fmla="*/ 49 w 49"/>
                <a:gd name="T21" fmla="*/ 7 h 49"/>
                <a:gd name="T22" fmla="*/ 49 w 49"/>
                <a:gd name="T23" fmla="*/ 4 h 49"/>
                <a:gd name="T24" fmla="*/ 48 w 49"/>
                <a:gd name="T25" fmla="*/ 3 h 49"/>
                <a:gd name="T26" fmla="*/ 46 w 49"/>
                <a:gd name="T27" fmla="*/ 1 h 49"/>
                <a:gd name="T28" fmla="*/ 44 w 49"/>
                <a:gd name="T29" fmla="*/ 0 h 49"/>
                <a:gd name="T30" fmla="*/ 7 w 49"/>
                <a:gd name="T31" fmla="*/ 0 h 49"/>
                <a:gd name="T32" fmla="*/ 5 w 49"/>
                <a:gd name="T33" fmla="*/ 1 h 49"/>
                <a:gd name="T34" fmla="*/ 3 w 49"/>
                <a:gd name="T35" fmla="*/ 3 h 49"/>
                <a:gd name="T36" fmla="*/ 2 w 49"/>
                <a:gd name="T37" fmla="*/ 4 h 49"/>
                <a:gd name="T38" fmla="*/ 0 w 49"/>
                <a:gd name="T39" fmla="*/ 7 h 49"/>
                <a:gd name="T40" fmla="*/ 0 w 49"/>
                <a:gd name="T41" fmla="*/ 44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9" h="49">
                  <a:moveTo>
                    <a:pt x="0" y="44"/>
                  </a:moveTo>
                  <a:lnTo>
                    <a:pt x="2" y="46"/>
                  </a:lnTo>
                  <a:lnTo>
                    <a:pt x="3" y="48"/>
                  </a:lnTo>
                  <a:lnTo>
                    <a:pt x="5" y="49"/>
                  </a:lnTo>
                  <a:lnTo>
                    <a:pt x="7" y="49"/>
                  </a:lnTo>
                  <a:lnTo>
                    <a:pt x="44" y="49"/>
                  </a:lnTo>
                  <a:lnTo>
                    <a:pt x="46" y="49"/>
                  </a:lnTo>
                  <a:lnTo>
                    <a:pt x="48" y="48"/>
                  </a:lnTo>
                  <a:lnTo>
                    <a:pt x="49" y="46"/>
                  </a:lnTo>
                  <a:lnTo>
                    <a:pt x="49" y="44"/>
                  </a:lnTo>
                  <a:lnTo>
                    <a:pt x="49" y="7"/>
                  </a:lnTo>
                  <a:lnTo>
                    <a:pt x="49" y="4"/>
                  </a:lnTo>
                  <a:lnTo>
                    <a:pt x="48" y="3"/>
                  </a:lnTo>
                  <a:lnTo>
                    <a:pt x="46" y="1"/>
                  </a:lnTo>
                  <a:lnTo>
                    <a:pt x="44" y="0"/>
                  </a:lnTo>
                  <a:lnTo>
                    <a:pt x="7" y="0"/>
                  </a:lnTo>
                  <a:lnTo>
                    <a:pt x="5" y="1"/>
                  </a:lnTo>
                  <a:lnTo>
                    <a:pt x="3" y="3"/>
                  </a:lnTo>
                  <a:lnTo>
                    <a:pt x="2" y="4"/>
                  </a:lnTo>
                  <a:lnTo>
                    <a:pt x="0" y="7"/>
                  </a:lnTo>
                  <a:lnTo>
                    <a:pt x="0" y="44"/>
                  </a:lnTo>
                  <a:close/>
                </a:path>
              </a:pathLst>
            </a:custGeom>
            <a:grpFill/>
            <a:ln>
              <a:noFill/>
            </a:ln>
          </p:spPr>
          <p:txBody>
            <a:bodyPr vert="horz" wrap="square" lIns="243792" tIns="121896" rIns="243792" bIns="121896" numCol="1" anchor="t" anchorCtr="0" compatLnSpc="1">
              <a:prstTxWarp prst="textNoShape">
                <a:avLst/>
              </a:prstTxWarp>
            </a:bodyPr>
            <a:lstStyle/>
            <a:p>
              <a:endParaRPr lang="ru-RU" sz="2400"/>
            </a:p>
          </p:txBody>
        </p:sp>
        <p:sp>
          <p:nvSpPr>
            <p:cNvPr id="16" name="Freeform 19"/>
            <p:cNvSpPr>
              <a:spLocks/>
            </p:cNvSpPr>
            <p:nvPr/>
          </p:nvSpPr>
          <p:spPr bwMode="auto">
            <a:xfrm>
              <a:off x="3219450" y="5296694"/>
              <a:ext cx="50800" cy="50800"/>
            </a:xfrm>
            <a:custGeom>
              <a:avLst/>
              <a:gdLst>
                <a:gd name="T0" fmla="*/ 42 w 49"/>
                <a:gd name="T1" fmla="*/ 0 h 48"/>
                <a:gd name="T2" fmla="*/ 6 w 49"/>
                <a:gd name="T3" fmla="*/ 0 h 48"/>
                <a:gd name="T4" fmla="*/ 4 w 49"/>
                <a:gd name="T5" fmla="*/ 1 h 48"/>
                <a:gd name="T6" fmla="*/ 1 w 49"/>
                <a:gd name="T7" fmla="*/ 2 h 48"/>
                <a:gd name="T8" fmla="*/ 0 w 49"/>
                <a:gd name="T9" fmla="*/ 4 h 48"/>
                <a:gd name="T10" fmla="*/ 0 w 49"/>
                <a:gd name="T11" fmla="*/ 6 h 48"/>
                <a:gd name="T12" fmla="*/ 0 w 49"/>
                <a:gd name="T13" fmla="*/ 43 h 48"/>
                <a:gd name="T14" fmla="*/ 0 w 49"/>
                <a:gd name="T15" fmla="*/ 45 h 48"/>
                <a:gd name="T16" fmla="*/ 1 w 49"/>
                <a:gd name="T17" fmla="*/ 47 h 48"/>
                <a:gd name="T18" fmla="*/ 4 w 49"/>
                <a:gd name="T19" fmla="*/ 48 h 48"/>
                <a:gd name="T20" fmla="*/ 6 w 49"/>
                <a:gd name="T21" fmla="*/ 48 h 48"/>
                <a:gd name="T22" fmla="*/ 42 w 49"/>
                <a:gd name="T23" fmla="*/ 48 h 48"/>
                <a:gd name="T24" fmla="*/ 46 w 49"/>
                <a:gd name="T25" fmla="*/ 48 h 48"/>
                <a:gd name="T26" fmla="*/ 47 w 49"/>
                <a:gd name="T27" fmla="*/ 47 h 48"/>
                <a:gd name="T28" fmla="*/ 48 w 49"/>
                <a:gd name="T29" fmla="*/ 45 h 48"/>
                <a:gd name="T30" fmla="*/ 49 w 49"/>
                <a:gd name="T31" fmla="*/ 43 h 48"/>
                <a:gd name="T32" fmla="*/ 49 w 49"/>
                <a:gd name="T33" fmla="*/ 6 h 48"/>
                <a:gd name="T34" fmla="*/ 48 w 49"/>
                <a:gd name="T35" fmla="*/ 4 h 48"/>
                <a:gd name="T36" fmla="*/ 47 w 49"/>
                <a:gd name="T37" fmla="*/ 2 h 48"/>
                <a:gd name="T38" fmla="*/ 46 w 49"/>
                <a:gd name="T39" fmla="*/ 1 h 48"/>
                <a:gd name="T40" fmla="*/ 42 w 49"/>
                <a:gd name="T41" fmla="*/ 0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9" h="48">
                  <a:moveTo>
                    <a:pt x="42" y="0"/>
                  </a:moveTo>
                  <a:lnTo>
                    <a:pt x="6" y="0"/>
                  </a:lnTo>
                  <a:lnTo>
                    <a:pt x="4" y="1"/>
                  </a:lnTo>
                  <a:lnTo>
                    <a:pt x="1" y="2"/>
                  </a:lnTo>
                  <a:lnTo>
                    <a:pt x="0" y="4"/>
                  </a:lnTo>
                  <a:lnTo>
                    <a:pt x="0" y="6"/>
                  </a:lnTo>
                  <a:lnTo>
                    <a:pt x="0" y="43"/>
                  </a:lnTo>
                  <a:lnTo>
                    <a:pt x="0" y="45"/>
                  </a:lnTo>
                  <a:lnTo>
                    <a:pt x="1" y="47"/>
                  </a:lnTo>
                  <a:lnTo>
                    <a:pt x="4" y="48"/>
                  </a:lnTo>
                  <a:lnTo>
                    <a:pt x="6" y="48"/>
                  </a:lnTo>
                  <a:lnTo>
                    <a:pt x="42" y="48"/>
                  </a:lnTo>
                  <a:lnTo>
                    <a:pt x="46" y="48"/>
                  </a:lnTo>
                  <a:lnTo>
                    <a:pt x="47" y="47"/>
                  </a:lnTo>
                  <a:lnTo>
                    <a:pt x="48" y="45"/>
                  </a:lnTo>
                  <a:lnTo>
                    <a:pt x="49" y="43"/>
                  </a:lnTo>
                  <a:lnTo>
                    <a:pt x="49" y="6"/>
                  </a:lnTo>
                  <a:lnTo>
                    <a:pt x="48" y="4"/>
                  </a:lnTo>
                  <a:lnTo>
                    <a:pt x="47" y="2"/>
                  </a:lnTo>
                  <a:lnTo>
                    <a:pt x="46" y="1"/>
                  </a:lnTo>
                  <a:lnTo>
                    <a:pt x="42" y="0"/>
                  </a:lnTo>
                  <a:close/>
                </a:path>
              </a:pathLst>
            </a:custGeom>
            <a:grpFill/>
            <a:ln>
              <a:noFill/>
            </a:ln>
          </p:spPr>
          <p:txBody>
            <a:bodyPr vert="horz" wrap="square" lIns="243792" tIns="121896" rIns="243792" bIns="121896" numCol="1" anchor="t" anchorCtr="0" compatLnSpc="1">
              <a:prstTxWarp prst="textNoShape">
                <a:avLst/>
              </a:prstTxWarp>
            </a:bodyPr>
            <a:lstStyle/>
            <a:p>
              <a:endParaRPr lang="ru-RU" sz="2400"/>
            </a:p>
          </p:txBody>
        </p:sp>
        <p:sp>
          <p:nvSpPr>
            <p:cNvPr id="17" name="Freeform 20"/>
            <p:cNvSpPr>
              <a:spLocks/>
            </p:cNvSpPr>
            <p:nvPr/>
          </p:nvSpPr>
          <p:spPr bwMode="auto">
            <a:xfrm>
              <a:off x="3013076" y="5090320"/>
              <a:ext cx="50800" cy="50800"/>
            </a:xfrm>
            <a:custGeom>
              <a:avLst/>
              <a:gdLst>
                <a:gd name="T0" fmla="*/ 6 w 48"/>
                <a:gd name="T1" fmla="*/ 49 h 49"/>
                <a:gd name="T2" fmla="*/ 43 w 48"/>
                <a:gd name="T3" fmla="*/ 49 h 49"/>
                <a:gd name="T4" fmla="*/ 45 w 48"/>
                <a:gd name="T5" fmla="*/ 49 h 49"/>
                <a:gd name="T6" fmla="*/ 47 w 48"/>
                <a:gd name="T7" fmla="*/ 48 h 49"/>
                <a:gd name="T8" fmla="*/ 48 w 48"/>
                <a:gd name="T9" fmla="*/ 46 h 49"/>
                <a:gd name="T10" fmla="*/ 48 w 48"/>
                <a:gd name="T11" fmla="*/ 42 h 49"/>
                <a:gd name="T12" fmla="*/ 48 w 48"/>
                <a:gd name="T13" fmla="*/ 7 h 49"/>
                <a:gd name="T14" fmla="*/ 48 w 48"/>
                <a:gd name="T15" fmla="*/ 3 h 49"/>
                <a:gd name="T16" fmla="*/ 47 w 48"/>
                <a:gd name="T17" fmla="*/ 1 h 49"/>
                <a:gd name="T18" fmla="*/ 45 w 48"/>
                <a:gd name="T19" fmla="*/ 0 h 49"/>
                <a:gd name="T20" fmla="*/ 43 w 48"/>
                <a:gd name="T21" fmla="*/ 0 h 49"/>
                <a:gd name="T22" fmla="*/ 6 w 48"/>
                <a:gd name="T23" fmla="*/ 0 h 49"/>
                <a:gd name="T24" fmla="*/ 3 w 48"/>
                <a:gd name="T25" fmla="*/ 0 h 49"/>
                <a:gd name="T26" fmla="*/ 2 w 48"/>
                <a:gd name="T27" fmla="*/ 1 h 49"/>
                <a:gd name="T28" fmla="*/ 1 w 48"/>
                <a:gd name="T29" fmla="*/ 3 h 49"/>
                <a:gd name="T30" fmla="*/ 0 w 48"/>
                <a:gd name="T31" fmla="*/ 7 h 49"/>
                <a:gd name="T32" fmla="*/ 0 w 48"/>
                <a:gd name="T33" fmla="*/ 42 h 49"/>
                <a:gd name="T34" fmla="*/ 1 w 48"/>
                <a:gd name="T35" fmla="*/ 46 h 49"/>
                <a:gd name="T36" fmla="*/ 2 w 48"/>
                <a:gd name="T37" fmla="*/ 48 h 49"/>
                <a:gd name="T38" fmla="*/ 3 w 48"/>
                <a:gd name="T39" fmla="*/ 49 h 49"/>
                <a:gd name="T40" fmla="*/ 6 w 48"/>
                <a:gd name="T41" fmla="*/ 49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8" h="49">
                  <a:moveTo>
                    <a:pt x="6" y="49"/>
                  </a:moveTo>
                  <a:lnTo>
                    <a:pt x="43" y="49"/>
                  </a:lnTo>
                  <a:lnTo>
                    <a:pt x="45" y="49"/>
                  </a:lnTo>
                  <a:lnTo>
                    <a:pt x="47" y="48"/>
                  </a:lnTo>
                  <a:lnTo>
                    <a:pt x="48" y="46"/>
                  </a:lnTo>
                  <a:lnTo>
                    <a:pt x="48" y="42"/>
                  </a:lnTo>
                  <a:lnTo>
                    <a:pt x="48" y="7"/>
                  </a:lnTo>
                  <a:lnTo>
                    <a:pt x="48" y="3"/>
                  </a:lnTo>
                  <a:lnTo>
                    <a:pt x="47" y="1"/>
                  </a:lnTo>
                  <a:lnTo>
                    <a:pt x="45" y="0"/>
                  </a:lnTo>
                  <a:lnTo>
                    <a:pt x="43" y="0"/>
                  </a:lnTo>
                  <a:lnTo>
                    <a:pt x="6" y="0"/>
                  </a:lnTo>
                  <a:lnTo>
                    <a:pt x="3" y="0"/>
                  </a:lnTo>
                  <a:lnTo>
                    <a:pt x="2" y="1"/>
                  </a:lnTo>
                  <a:lnTo>
                    <a:pt x="1" y="3"/>
                  </a:lnTo>
                  <a:lnTo>
                    <a:pt x="0" y="7"/>
                  </a:lnTo>
                  <a:lnTo>
                    <a:pt x="0" y="42"/>
                  </a:lnTo>
                  <a:lnTo>
                    <a:pt x="1" y="46"/>
                  </a:lnTo>
                  <a:lnTo>
                    <a:pt x="2" y="48"/>
                  </a:lnTo>
                  <a:lnTo>
                    <a:pt x="3" y="49"/>
                  </a:lnTo>
                  <a:lnTo>
                    <a:pt x="6" y="49"/>
                  </a:lnTo>
                  <a:close/>
                </a:path>
              </a:pathLst>
            </a:custGeom>
            <a:grpFill/>
            <a:ln>
              <a:noFill/>
            </a:ln>
          </p:spPr>
          <p:txBody>
            <a:bodyPr vert="horz" wrap="square" lIns="243792" tIns="121896" rIns="243792" bIns="121896" numCol="1" anchor="t" anchorCtr="0" compatLnSpc="1">
              <a:prstTxWarp prst="textNoShape">
                <a:avLst/>
              </a:prstTxWarp>
            </a:bodyPr>
            <a:lstStyle/>
            <a:p>
              <a:endParaRPr lang="ru-RU" sz="2400"/>
            </a:p>
          </p:txBody>
        </p:sp>
        <p:sp>
          <p:nvSpPr>
            <p:cNvPr id="18" name="Freeform 21"/>
            <p:cNvSpPr>
              <a:spLocks/>
            </p:cNvSpPr>
            <p:nvPr/>
          </p:nvSpPr>
          <p:spPr bwMode="auto">
            <a:xfrm>
              <a:off x="3114676" y="5090320"/>
              <a:ext cx="53976" cy="50800"/>
            </a:xfrm>
            <a:custGeom>
              <a:avLst/>
              <a:gdLst>
                <a:gd name="T0" fmla="*/ 7 w 50"/>
                <a:gd name="T1" fmla="*/ 49 h 49"/>
                <a:gd name="T2" fmla="*/ 43 w 50"/>
                <a:gd name="T3" fmla="*/ 49 h 49"/>
                <a:gd name="T4" fmla="*/ 45 w 50"/>
                <a:gd name="T5" fmla="*/ 49 h 49"/>
                <a:gd name="T6" fmla="*/ 48 w 50"/>
                <a:gd name="T7" fmla="*/ 48 h 49"/>
                <a:gd name="T8" fmla="*/ 49 w 50"/>
                <a:gd name="T9" fmla="*/ 46 h 49"/>
                <a:gd name="T10" fmla="*/ 50 w 50"/>
                <a:gd name="T11" fmla="*/ 42 h 49"/>
                <a:gd name="T12" fmla="*/ 50 w 50"/>
                <a:gd name="T13" fmla="*/ 7 h 49"/>
                <a:gd name="T14" fmla="*/ 49 w 50"/>
                <a:gd name="T15" fmla="*/ 3 h 49"/>
                <a:gd name="T16" fmla="*/ 48 w 50"/>
                <a:gd name="T17" fmla="*/ 1 h 49"/>
                <a:gd name="T18" fmla="*/ 45 w 50"/>
                <a:gd name="T19" fmla="*/ 0 h 49"/>
                <a:gd name="T20" fmla="*/ 43 w 50"/>
                <a:gd name="T21" fmla="*/ 0 h 49"/>
                <a:gd name="T22" fmla="*/ 7 w 50"/>
                <a:gd name="T23" fmla="*/ 0 h 49"/>
                <a:gd name="T24" fmla="*/ 4 w 50"/>
                <a:gd name="T25" fmla="*/ 0 h 49"/>
                <a:gd name="T26" fmla="*/ 2 w 50"/>
                <a:gd name="T27" fmla="*/ 1 h 49"/>
                <a:gd name="T28" fmla="*/ 1 w 50"/>
                <a:gd name="T29" fmla="*/ 3 h 49"/>
                <a:gd name="T30" fmla="*/ 0 w 50"/>
                <a:gd name="T31" fmla="*/ 7 h 49"/>
                <a:gd name="T32" fmla="*/ 0 w 50"/>
                <a:gd name="T33" fmla="*/ 42 h 49"/>
                <a:gd name="T34" fmla="*/ 1 w 50"/>
                <a:gd name="T35" fmla="*/ 46 h 49"/>
                <a:gd name="T36" fmla="*/ 2 w 50"/>
                <a:gd name="T37" fmla="*/ 48 h 49"/>
                <a:gd name="T38" fmla="*/ 4 w 50"/>
                <a:gd name="T39" fmla="*/ 49 h 49"/>
                <a:gd name="T40" fmla="*/ 7 w 50"/>
                <a:gd name="T41" fmla="*/ 49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50" h="49">
                  <a:moveTo>
                    <a:pt x="7" y="49"/>
                  </a:moveTo>
                  <a:lnTo>
                    <a:pt x="43" y="49"/>
                  </a:lnTo>
                  <a:lnTo>
                    <a:pt x="45" y="49"/>
                  </a:lnTo>
                  <a:lnTo>
                    <a:pt x="48" y="48"/>
                  </a:lnTo>
                  <a:lnTo>
                    <a:pt x="49" y="46"/>
                  </a:lnTo>
                  <a:lnTo>
                    <a:pt x="50" y="42"/>
                  </a:lnTo>
                  <a:lnTo>
                    <a:pt x="50" y="7"/>
                  </a:lnTo>
                  <a:lnTo>
                    <a:pt x="49" y="3"/>
                  </a:lnTo>
                  <a:lnTo>
                    <a:pt x="48" y="1"/>
                  </a:lnTo>
                  <a:lnTo>
                    <a:pt x="45" y="0"/>
                  </a:lnTo>
                  <a:lnTo>
                    <a:pt x="43" y="0"/>
                  </a:lnTo>
                  <a:lnTo>
                    <a:pt x="7" y="0"/>
                  </a:lnTo>
                  <a:lnTo>
                    <a:pt x="4" y="0"/>
                  </a:lnTo>
                  <a:lnTo>
                    <a:pt x="2" y="1"/>
                  </a:lnTo>
                  <a:lnTo>
                    <a:pt x="1" y="3"/>
                  </a:lnTo>
                  <a:lnTo>
                    <a:pt x="0" y="7"/>
                  </a:lnTo>
                  <a:lnTo>
                    <a:pt x="0" y="42"/>
                  </a:lnTo>
                  <a:lnTo>
                    <a:pt x="1" y="46"/>
                  </a:lnTo>
                  <a:lnTo>
                    <a:pt x="2" y="48"/>
                  </a:lnTo>
                  <a:lnTo>
                    <a:pt x="4" y="49"/>
                  </a:lnTo>
                  <a:lnTo>
                    <a:pt x="7" y="49"/>
                  </a:lnTo>
                  <a:close/>
                </a:path>
              </a:pathLst>
            </a:custGeom>
            <a:grpFill/>
            <a:ln>
              <a:noFill/>
            </a:ln>
          </p:spPr>
          <p:txBody>
            <a:bodyPr vert="horz" wrap="square" lIns="243792" tIns="121896" rIns="243792" bIns="121896" numCol="1" anchor="t" anchorCtr="0" compatLnSpc="1">
              <a:prstTxWarp prst="textNoShape">
                <a:avLst/>
              </a:prstTxWarp>
            </a:bodyPr>
            <a:lstStyle/>
            <a:p>
              <a:endParaRPr lang="ru-RU" sz="2400"/>
            </a:p>
          </p:txBody>
        </p:sp>
        <p:sp>
          <p:nvSpPr>
            <p:cNvPr id="19" name="Freeform 22"/>
            <p:cNvSpPr>
              <a:spLocks/>
            </p:cNvSpPr>
            <p:nvPr/>
          </p:nvSpPr>
          <p:spPr bwMode="auto">
            <a:xfrm>
              <a:off x="3168650" y="5090320"/>
              <a:ext cx="101600" cy="152400"/>
            </a:xfrm>
            <a:custGeom>
              <a:avLst/>
              <a:gdLst>
                <a:gd name="T0" fmla="*/ 0 w 97"/>
                <a:gd name="T1" fmla="*/ 141 h 146"/>
                <a:gd name="T2" fmla="*/ 0 w 97"/>
                <a:gd name="T3" fmla="*/ 143 h 146"/>
                <a:gd name="T4" fmla="*/ 1 w 97"/>
                <a:gd name="T5" fmla="*/ 145 h 146"/>
                <a:gd name="T6" fmla="*/ 3 w 97"/>
                <a:gd name="T7" fmla="*/ 146 h 146"/>
                <a:gd name="T8" fmla="*/ 5 w 97"/>
                <a:gd name="T9" fmla="*/ 146 h 146"/>
                <a:gd name="T10" fmla="*/ 90 w 97"/>
                <a:gd name="T11" fmla="*/ 146 h 146"/>
                <a:gd name="T12" fmla="*/ 94 w 97"/>
                <a:gd name="T13" fmla="*/ 146 h 146"/>
                <a:gd name="T14" fmla="*/ 95 w 97"/>
                <a:gd name="T15" fmla="*/ 145 h 146"/>
                <a:gd name="T16" fmla="*/ 96 w 97"/>
                <a:gd name="T17" fmla="*/ 143 h 146"/>
                <a:gd name="T18" fmla="*/ 97 w 97"/>
                <a:gd name="T19" fmla="*/ 141 h 146"/>
                <a:gd name="T20" fmla="*/ 97 w 97"/>
                <a:gd name="T21" fmla="*/ 7 h 146"/>
                <a:gd name="T22" fmla="*/ 96 w 97"/>
                <a:gd name="T23" fmla="*/ 3 h 146"/>
                <a:gd name="T24" fmla="*/ 95 w 97"/>
                <a:gd name="T25" fmla="*/ 1 h 146"/>
                <a:gd name="T26" fmla="*/ 94 w 97"/>
                <a:gd name="T27" fmla="*/ 0 h 146"/>
                <a:gd name="T28" fmla="*/ 90 w 97"/>
                <a:gd name="T29" fmla="*/ 0 h 146"/>
                <a:gd name="T30" fmla="*/ 54 w 97"/>
                <a:gd name="T31" fmla="*/ 0 h 146"/>
                <a:gd name="T32" fmla="*/ 52 w 97"/>
                <a:gd name="T33" fmla="*/ 0 h 146"/>
                <a:gd name="T34" fmla="*/ 49 w 97"/>
                <a:gd name="T35" fmla="*/ 1 h 146"/>
                <a:gd name="T36" fmla="*/ 48 w 97"/>
                <a:gd name="T37" fmla="*/ 3 h 146"/>
                <a:gd name="T38" fmla="*/ 48 w 97"/>
                <a:gd name="T39" fmla="*/ 7 h 146"/>
                <a:gd name="T40" fmla="*/ 48 w 97"/>
                <a:gd name="T41" fmla="*/ 97 h 146"/>
                <a:gd name="T42" fmla="*/ 5 w 97"/>
                <a:gd name="T43" fmla="*/ 97 h 146"/>
                <a:gd name="T44" fmla="*/ 3 w 97"/>
                <a:gd name="T45" fmla="*/ 98 h 146"/>
                <a:gd name="T46" fmla="*/ 1 w 97"/>
                <a:gd name="T47" fmla="*/ 100 h 146"/>
                <a:gd name="T48" fmla="*/ 0 w 97"/>
                <a:gd name="T49" fmla="*/ 101 h 146"/>
                <a:gd name="T50" fmla="*/ 0 w 97"/>
                <a:gd name="T51" fmla="*/ 104 h 146"/>
                <a:gd name="T52" fmla="*/ 0 w 97"/>
                <a:gd name="T53" fmla="*/ 141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7" h="146">
                  <a:moveTo>
                    <a:pt x="0" y="141"/>
                  </a:moveTo>
                  <a:lnTo>
                    <a:pt x="0" y="143"/>
                  </a:lnTo>
                  <a:lnTo>
                    <a:pt x="1" y="145"/>
                  </a:lnTo>
                  <a:lnTo>
                    <a:pt x="3" y="146"/>
                  </a:lnTo>
                  <a:lnTo>
                    <a:pt x="5" y="146"/>
                  </a:lnTo>
                  <a:lnTo>
                    <a:pt x="90" y="146"/>
                  </a:lnTo>
                  <a:lnTo>
                    <a:pt x="94" y="146"/>
                  </a:lnTo>
                  <a:lnTo>
                    <a:pt x="95" y="145"/>
                  </a:lnTo>
                  <a:lnTo>
                    <a:pt x="96" y="143"/>
                  </a:lnTo>
                  <a:lnTo>
                    <a:pt x="97" y="141"/>
                  </a:lnTo>
                  <a:lnTo>
                    <a:pt x="97" y="7"/>
                  </a:lnTo>
                  <a:lnTo>
                    <a:pt x="96" y="3"/>
                  </a:lnTo>
                  <a:lnTo>
                    <a:pt x="95" y="1"/>
                  </a:lnTo>
                  <a:lnTo>
                    <a:pt x="94" y="0"/>
                  </a:lnTo>
                  <a:lnTo>
                    <a:pt x="90" y="0"/>
                  </a:lnTo>
                  <a:lnTo>
                    <a:pt x="54" y="0"/>
                  </a:lnTo>
                  <a:lnTo>
                    <a:pt x="52" y="0"/>
                  </a:lnTo>
                  <a:lnTo>
                    <a:pt x="49" y="1"/>
                  </a:lnTo>
                  <a:lnTo>
                    <a:pt x="48" y="3"/>
                  </a:lnTo>
                  <a:lnTo>
                    <a:pt x="48" y="7"/>
                  </a:lnTo>
                  <a:lnTo>
                    <a:pt x="48" y="97"/>
                  </a:lnTo>
                  <a:lnTo>
                    <a:pt x="5" y="97"/>
                  </a:lnTo>
                  <a:lnTo>
                    <a:pt x="3" y="98"/>
                  </a:lnTo>
                  <a:lnTo>
                    <a:pt x="1" y="100"/>
                  </a:lnTo>
                  <a:lnTo>
                    <a:pt x="0" y="101"/>
                  </a:lnTo>
                  <a:lnTo>
                    <a:pt x="0" y="104"/>
                  </a:lnTo>
                  <a:lnTo>
                    <a:pt x="0" y="141"/>
                  </a:lnTo>
                  <a:close/>
                </a:path>
              </a:pathLst>
            </a:custGeom>
            <a:grpFill/>
            <a:ln>
              <a:noFill/>
            </a:ln>
          </p:spPr>
          <p:txBody>
            <a:bodyPr vert="horz" wrap="square" lIns="243792" tIns="121896" rIns="243792" bIns="121896" numCol="1" anchor="t" anchorCtr="0" compatLnSpc="1">
              <a:prstTxWarp prst="textNoShape">
                <a:avLst/>
              </a:prstTxWarp>
            </a:bodyPr>
            <a:lstStyle/>
            <a:p>
              <a:endParaRPr lang="ru-RU" sz="2400"/>
            </a:p>
          </p:txBody>
        </p:sp>
        <p:sp>
          <p:nvSpPr>
            <p:cNvPr id="20" name="Freeform 23"/>
            <p:cNvSpPr>
              <a:spLocks/>
            </p:cNvSpPr>
            <p:nvPr/>
          </p:nvSpPr>
          <p:spPr bwMode="auto">
            <a:xfrm>
              <a:off x="4359276" y="9167020"/>
              <a:ext cx="231776" cy="409576"/>
            </a:xfrm>
            <a:custGeom>
              <a:avLst/>
              <a:gdLst>
                <a:gd name="T0" fmla="*/ 213 w 219"/>
                <a:gd name="T1" fmla="*/ 6 h 388"/>
                <a:gd name="T2" fmla="*/ 209 w 219"/>
                <a:gd name="T3" fmla="*/ 3 h 388"/>
                <a:gd name="T4" fmla="*/ 204 w 219"/>
                <a:gd name="T5" fmla="*/ 1 h 388"/>
                <a:gd name="T6" fmla="*/ 200 w 219"/>
                <a:gd name="T7" fmla="*/ 0 h 388"/>
                <a:gd name="T8" fmla="*/ 196 w 219"/>
                <a:gd name="T9" fmla="*/ 0 h 388"/>
                <a:gd name="T10" fmla="*/ 190 w 219"/>
                <a:gd name="T11" fmla="*/ 0 h 388"/>
                <a:gd name="T12" fmla="*/ 186 w 219"/>
                <a:gd name="T13" fmla="*/ 1 h 388"/>
                <a:gd name="T14" fmla="*/ 182 w 219"/>
                <a:gd name="T15" fmla="*/ 3 h 388"/>
                <a:gd name="T16" fmla="*/ 178 w 219"/>
                <a:gd name="T17" fmla="*/ 6 h 388"/>
                <a:gd name="T18" fmla="*/ 8 w 219"/>
                <a:gd name="T19" fmla="*/ 177 h 388"/>
                <a:gd name="T20" fmla="*/ 4 w 219"/>
                <a:gd name="T21" fmla="*/ 181 h 388"/>
                <a:gd name="T22" fmla="*/ 2 w 219"/>
                <a:gd name="T23" fmla="*/ 184 h 388"/>
                <a:gd name="T24" fmla="*/ 1 w 219"/>
                <a:gd name="T25" fmla="*/ 190 h 388"/>
                <a:gd name="T26" fmla="*/ 0 w 219"/>
                <a:gd name="T27" fmla="*/ 194 h 388"/>
                <a:gd name="T28" fmla="*/ 1 w 219"/>
                <a:gd name="T29" fmla="*/ 198 h 388"/>
                <a:gd name="T30" fmla="*/ 2 w 219"/>
                <a:gd name="T31" fmla="*/ 204 h 388"/>
                <a:gd name="T32" fmla="*/ 4 w 219"/>
                <a:gd name="T33" fmla="*/ 207 h 388"/>
                <a:gd name="T34" fmla="*/ 8 w 219"/>
                <a:gd name="T35" fmla="*/ 211 h 388"/>
                <a:gd name="T36" fmla="*/ 178 w 219"/>
                <a:gd name="T37" fmla="*/ 382 h 388"/>
                <a:gd name="T38" fmla="*/ 182 w 219"/>
                <a:gd name="T39" fmla="*/ 385 h 388"/>
                <a:gd name="T40" fmla="*/ 186 w 219"/>
                <a:gd name="T41" fmla="*/ 387 h 388"/>
                <a:gd name="T42" fmla="*/ 190 w 219"/>
                <a:gd name="T43" fmla="*/ 388 h 388"/>
                <a:gd name="T44" fmla="*/ 196 w 219"/>
                <a:gd name="T45" fmla="*/ 388 h 388"/>
                <a:gd name="T46" fmla="*/ 200 w 219"/>
                <a:gd name="T47" fmla="*/ 388 h 388"/>
                <a:gd name="T48" fmla="*/ 204 w 219"/>
                <a:gd name="T49" fmla="*/ 387 h 388"/>
                <a:gd name="T50" fmla="*/ 209 w 219"/>
                <a:gd name="T51" fmla="*/ 385 h 388"/>
                <a:gd name="T52" fmla="*/ 213 w 219"/>
                <a:gd name="T53" fmla="*/ 382 h 388"/>
                <a:gd name="T54" fmla="*/ 215 w 219"/>
                <a:gd name="T55" fmla="*/ 378 h 388"/>
                <a:gd name="T56" fmla="*/ 218 w 219"/>
                <a:gd name="T57" fmla="*/ 373 h 388"/>
                <a:gd name="T58" fmla="*/ 219 w 219"/>
                <a:gd name="T59" fmla="*/ 369 h 388"/>
                <a:gd name="T60" fmla="*/ 219 w 219"/>
                <a:gd name="T61" fmla="*/ 365 h 388"/>
                <a:gd name="T62" fmla="*/ 219 w 219"/>
                <a:gd name="T63" fmla="*/ 23 h 388"/>
                <a:gd name="T64" fmla="*/ 219 w 219"/>
                <a:gd name="T65" fmla="*/ 19 h 388"/>
                <a:gd name="T66" fmla="*/ 218 w 219"/>
                <a:gd name="T67" fmla="*/ 15 h 388"/>
                <a:gd name="T68" fmla="*/ 215 w 219"/>
                <a:gd name="T69" fmla="*/ 10 h 388"/>
                <a:gd name="T70" fmla="*/ 213 w 219"/>
                <a:gd name="T71" fmla="*/ 6 h 3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19" h="388">
                  <a:moveTo>
                    <a:pt x="213" y="6"/>
                  </a:moveTo>
                  <a:lnTo>
                    <a:pt x="209" y="3"/>
                  </a:lnTo>
                  <a:lnTo>
                    <a:pt x="204" y="1"/>
                  </a:lnTo>
                  <a:lnTo>
                    <a:pt x="200" y="0"/>
                  </a:lnTo>
                  <a:lnTo>
                    <a:pt x="196" y="0"/>
                  </a:lnTo>
                  <a:lnTo>
                    <a:pt x="190" y="0"/>
                  </a:lnTo>
                  <a:lnTo>
                    <a:pt x="186" y="1"/>
                  </a:lnTo>
                  <a:lnTo>
                    <a:pt x="182" y="3"/>
                  </a:lnTo>
                  <a:lnTo>
                    <a:pt x="178" y="6"/>
                  </a:lnTo>
                  <a:lnTo>
                    <a:pt x="8" y="177"/>
                  </a:lnTo>
                  <a:lnTo>
                    <a:pt x="4" y="181"/>
                  </a:lnTo>
                  <a:lnTo>
                    <a:pt x="2" y="184"/>
                  </a:lnTo>
                  <a:lnTo>
                    <a:pt x="1" y="190"/>
                  </a:lnTo>
                  <a:lnTo>
                    <a:pt x="0" y="194"/>
                  </a:lnTo>
                  <a:lnTo>
                    <a:pt x="1" y="198"/>
                  </a:lnTo>
                  <a:lnTo>
                    <a:pt x="2" y="204"/>
                  </a:lnTo>
                  <a:lnTo>
                    <a:pt x="4" y="207"/>
                  </a:lnTo>
                  <a:lnTo>
                    <a:pt x="8" y="211"/>
                  </a:lnTo>
                  <a:lnTo>
                    <a:pt x="178" y="382"/>
                  </a:lnTo>
                  <a:lnTo>
                    <a:pt x="182" y="385"/>
                  </a:lnTo>
                  <a:lnTo>
                    <a:pt x="186" y="387"/>
                  </a:lnTo>
                  <a:lnTo>
                    <a:pt x="190" y="388"/>
                  </a:lnTo>
                  <a:lnTo>
                    <a:pt x="196" y="388"/>
                  </a:lnTo>
                  <a:lnTo>
                    <a:pt x="200" y="388"/>
                  </a:lnTo>
                  <a:lnTo>
                    <a:pt x="204" y="387"/>
                  </a:lnTo>
                  <a:lnTo>
                    <a:pt x="209" y="385"/>
                  </a:lnTo>
                  <a:lnTo>
                    <a:pt x="213" y="382"/>
                  </a:lnTo>
                  <a:lnTo>
                    <a:pt x="215" y="378"/>
                  </a:lnTo>
                  <a:lnTo>
                    <a:pt x="218" y="373"/>
                  </a:lnTo>
                  <a:lnTo>
                    <a:pt x="219" y="369"/>
                  </a:lnTo>
                  <a:lnTo>
                    <a:pt x="219" y="365"/>
                  </a:lnTo>
                  <a:lnTo>
                    <a:pt x="219" y="23"/>
                  </a:lnTo>
                  <a:lnTo>
                    <a:pt x="219" y="19"/>
                  </a:lnTo>
                  <a:lnTo>
                    <a:pt x="218" y="15"/>
                  </a:lnTo>
                  <a:lnTo>
                    <a:pt x="215" y="10"/>
                  </a:lnTo>
                  <a:lnTo>
                    <a:pt x="213" y="6"/>
                  </a:lnTo>
                  <a:close/>
                </a:path>
              </a:pathLst>
            </a:custGeom>
            <a:grpFill/>
            <a:ln>
              <a:noFill/>
            </a:ln>
          </p:spPr>
          <p:txBody>
            <a:bodyPr vert="horz" wrap="square" lIns="243792" tIns="121896" rIns="243792" bIns="121896" numCol="1" anchor="t" anchorCtr="0" compatLnSpc="1">
              <a:prstTxWarp prst="textNoShape">
                <a:avLst/>
              </a:prstTxWarp>
            </a:bodyPr>
            <a:lstStyle/>
            <a:p>
              <a:endParaRPr lang="ru-RU" sz="2400"/>
            </a:p>
          </p:txBody>
        </p:sp>
        <p:sp>
          <p:nvSpPr>
            <p:cNvPr id="21" name="Freeform 24"/>
            <p:cNvSpPr>
              <a:spLocks noEditPoints="1"/>
            </p:cNvSpPr>
            <p:nvPr/>
          </p:nvSpPr>
          <p:spPr bwMode="auto">
            <a:xfrm>
              <a:off x="5781677" y="9062245"/>
              <a:ext cx="619126" cy="619126"/>
            </a:xfrm>
            <a:custGeom>
              <a:avLst/>
              <a:gdLst>
                <a:gd name="T0" fmla="*/ 512 w 584"/>
                <a:gd name="T1" fmla="*/ 100 h 586"/>
                <a:gd name="T2" fmla="*/ 454 w 584"/>
                <a:gd name="T3" fmla="*/ 50 h 586"/>
                <a:gd name="T4" fmla="*/ 386 w 584"/>
                <a:gd name="T5" fmla="*/ 17 h 586"/>
                <a:gd name="T6" fmla="*/ 311 w 584"/>
                <a:gd name="T7" fmla="*/ 1 h 586"/>
                <a:gd name="T8" fmla="*/ 234 w 584"/>
                <a:gd name="T9" fmla="*/ 6 h 586"/>
                <a:gd name="T10" fmla="*/ 162 w 584"/>
                <a:gd name="T11" fmla="*/ 31 h 586"/>
                <a:gd name="T12" fmla="*/ 98 w 584"/>
                <a:gd name="T13" fmla="*/ 74 h 586"/>
                <a:gd name="T14" fmla="*/ 48 w 584"/>
                <a:gd name="T15" fmla="*/ 130 h 586"/>
                <a:gd name="T16" fmla="*/ 15 w 584"/>
                <a:gd name="T17" fmla="*/ 198 h 586"/>
                <a:gd name="T18" fmla="*/ 0 w 584"/>
                <a:gd name="T19" fmla="*/ 274 h 586"/>
                <a:gd name="T20" fmla="*/ 5 w 584"/>
                <a:gd name="T21" fmla="*/ 351 h 586"/>
                <a:gd name="T22" fmla="*/ 29 w 584"/>
                <a:gd name="T23" fmla="*/ 423 h 586"/>
                <a:gd name="T24" fmla="*/ 72 w 584"/>
                <a:gd name="T25" fmla="*/ 486 h 586"/>
                <a:gd name="T26" fmla="*/ 128 w 584"/>
                <a:gd name="T27" fmla="*/ 536 h 586"/>
                <a:gd name="T28" fmla="*/ 197 w 584"/>
                <a:gd name="T29" fmla="*/ 569 h 586"/>
                <a:gd name="T30" fmla="*/ 272 w 584"/>
                <a:gd name="T31" fmla="*/ 585 h 586"/>
                <a:gd name="T32" fmla="*/ 350 w 584"/>
                <a:gd name="T33" fmla="*/ 579 h 586"/>
                <a:gd name="T34" fmla="*/ 421 w 584"/>
                <a:gd name="T35" fmla="*/ 555 h 586"/>
                <a:gd name="T36" fmla="*/ 485 w 584"/>
                <a:gd name="T37" fmla="*/ 512 h 586"/>
                <a:gd name="T38" fmla="*/ 534 w 584"/>
                <a:gd name="T39" fmla="*/ 456 h 586"/>
                <a:gd name="T40" fmla="*/ 569 w 584"/>
                <a:gd name="T41" fmla="*/ 388 h 586"/>
                <a:gd name="T42" fmla="*/ 583 w 584"/>
                <a:gd name="T43" fmla="*/ 312 h 586"/>
                <a:gd name="T44" fmla="*/ 579 w 584"/>
                <a:gd name="T45" fmla="*/ 235 h 586"/>
                <a:gd name="T46" fmla="*/ 554 w 584"/>
                <a:gd name="T47" fmla="*/ 163 h 586"/>
                <a:gd name="T48" fmla="*/ 455 w 584"/>
                <a:gd name="T49" fmla="*/ 419 h 586"/>
                <a:gd name="T50" fmla="*/ 418 w 584"/>
                <a:gd name="T51" fmla="*/ 457 h 586"/>
                <a:gd name="T52" fmla="*/ 371 w 584"/>
                <a:gd name="T53" fmla="*/ 484 h 586"/>
                <a:gd name="T54" fmla="*/ 319 w 584"/>
                <a:gd name="T55" fmla="*/ 498 h 586"/>
                <a:gd name="T56" fmla="*/ 264 w 584"/>
                <a:gd name="T57" fmla="*/ 498 h 586"/>
                <a:gd name="T58" fmla="*/ 212 w 584"/>
                <a:gd name="T59" fmla="*/ 484 h 586"/>
                <a:gd name="T60" fmla="*/ 165 w 584"/>
                <a:gd name="T61" fmla="*/ 457 h 586"/>
                <a:gd name="T62" fmla="*/ 127 w 584"/>
                <a:gd name="T63" fmla="*/ 419 h 586"/>
                <a:gd name="T64" fmla="*/ 100 w 584"/>
                <a:gd name="T65" fmla="*/ 373 h 586"/>
                <a:gd name="T66" fmla="*/ 86 w 584"/>
                <a:gd name="T67" fmla="*/ 321 h 586"/>
                <a:gd name="T68" fmla="*/ 86 w 584"/>
                <a:gd name="T69" fmla="*/ 265 h 586"/>
                <a:gd name="T70" fmla="*/ 100 w 584"/>
                <a:gd name="T71" fmla="*/ 213 h 586"/>
                <a:gd name="T72" fmla="*/ 127 w 584"/>
                <a:gd name="T73" fmla="*/ 167 h 586"/>
                <a:gd name="T74" fmla="*/ 165 w 584"/>
                <a:gd name="T75" fmla="*/ 129 h 586"/>
                <a:gd name="T76" fmla="*/ 212 w 584"/>
                <a:gd name="T77" fmla="*/ 102 h 586"/>
                <a:gd name="T78" fmla="*/ 264 w 584"/>
                <a:gd name="T79" fmla="*/ 88 h 586"/>
                <a:gd name="T80" fmla="*/ 319 w 584"/>
                <a:gd name="T81" fmla="*/ 88 h 586"/>
                <a:gd name="T82" fmla="*/ 371 w 584"/>
                <a:gd name="T83" fmla="*/ 102 h 586"/>
                <a:gd name="T84" fmla="*/ 418 w 584"/>
                <a:gd name="T85" fmla="*/ 129 h 586"/>
                <a:gd name="T86" fmla="*/ 455 w 584"/>
                <a:gd name="T87" fmla="*/ 167 h 586"/>
                <a:gd name="T88" fmla="*/ 482 w 584"/>
                <a:gd name="T89" fmla="*/ 213 h 586"/>
                <a:gd name="T90" fmla="*/ 496 w 584"/>
                <a:gd name="T91" fmla="*/ 265 h 586"/>
                <a:gd name="T92" fmla="*/ 496 w 584"/>
                <a:gd name="T93" fmla="*/ 321 h 586"/>
                <a:gd name="T94" fmla="*/ 482 w 584"/>
                <a:gd name="T95" fmla="*/ 373 h 5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584" h="586">
                  <a:moveTo>
                    <a:pt x="544" y="146"/>
                  </a:moveTo>
                  <a:lnTo>
                    <a:pt x="534" y="130"/>
                  </a:lnTo>
                  <a:lnTo>
                    <a:pt x="523" y="115"/>
                  </a:lnTo>
                  <a:lnTo>
                    <a:pt x="512" y="100"/>
                  </a:lnTo>
                  <a:lnTo>
                    <a:pt x="499" y="86"/>
                  </a:lnTo>
                  <a:lnTo>
                    <a:pt x="485" y="74"/>
                  </a:lnTo>
                  <a:lnTo>
                    <a:pt x="469" y="61"/>
                  </a:lnTo>
                  <a:lnTo>
                    <a:pt x="454" y="50"/>
                  </a:lnTo>
                  <a:lnTo>
                    <a:pt x="438" y="40"/>
                  </a:lnTo>
                  <a:lnTo>
                    <a:pt x="421" y="31"/>
                  </a:lnTo>
                  <a:lnTo>
                    <a:pt x="404" y="23"/>
                  </a:lnTo>
                  <a:lnTo>
                    <a:pt x="386" y="17"/>
                  </a:lnTo>
                  <a:lnTo>
                    <a:pt x="368" y="10"/>
                  </a:lnTo>
                  <a:lnTo>
                    <a:pt x="350" y="6"/>
                  </a:lnTo>
                  <a:lnTo>
                    <a:pt x="330" y="4"/>
                  </a:lnTo>
                  <a:lnTo>
                    <a:pt x="311" y="1"/>
                  </a:lnTo>
                  <a:lnTo>
                    <a:pt x="291" y="0"/>
                  </a:lnTo>
                  <a:lnTo>
                    <a:pt x="272" y="1"/>
                  </a:lnTo>
                  <a:lnTo>
                    <a:pt x="252" y="4"/>
                  </a:lnTo>
                  <a:lnTo>
                    <a:pt x="234" y="6"/>
                  </a:lnTo>
                  <a:lnTo>
                    <a:pt x="215" y="10"/>
                  </a:lnTo>
                  <a:lnTo>
                    <a:pt x="197" y="17"/>
                  </a:lnTo>
                  <a:lnTo>
                    <a:pt x="179" y="23"/>
                  </a:lnTo>
                  <a:lnTo>
                    <a:pt x="162" y="31"/>
                  </a:lnTo>
                  <a:lnTo>
                    <a:pt x="144" y="40"/>
                  </a:lnTo>
                  <a:lnTo>
                    <a:pt x="128" y="50"/>
                  </a:lnTo>
                  <a:lnTo>
                    <a:pt x="113" y="61"/>
                  </a:lnTo>
                  <a:lnTo>
                    <a:pt x="98" y="74"/>
                  </a:lnTo>
                  <a:lnTo>
                    <a:pt x="85" y="86"/>
                  </a:lnTo>
                  <a:lnTo>
                    <a:pt x="72" y="100"/>
                  </a:lnTo>
                  <a:lnTo>
                    <a:pt x="60" y="115"/>
                  </a:lnTo>
                  <a:lnTo>
                    <a:pt x="48" y="130"/>
                  </a:lnTo>
                  <a:lnTo>
                    <a:pt x="39" y="146"/>
                  </a:lnTo>
                  <a:lnTo>
                    <a:pt x="29" y="163"/>
                  </a:lnTo>
                  <a:lnTo>
                    <a:pt x="21" y="181"/>
                  </a:lnTo>
                  <a:lnTo>
                    <a:pt x="15" y="198"/>
                  </a:lnTo>
                  <a:lnTo>
                    <a:pt x="9" y="216"/>
                  </a:lnTo>
                  <a:lnTo>
                    <a:pt x="5" y="235"/>
                  </a:lnTo>
                  <a:lnTo>
                    <a:pt x="2" y="254"/>
                  </a:lnTo>
                  <a:lnTo>
                    <a:pt x="0" y="274"/>
                  </a:lnTo>
                  <a:lnTo>
                    <a:pt x="0" y="293"/>
                  </a:lnTo>
                  <a:lnTo>
                    <a:pt x="0" y="312"/>
                  </a:lnTo>
                  <a:lnTo>
                    <a:pt x="2" y="332"/>
                  </a:lnTo>
                  <a:lnTo>
                    <a:pt x="5" y="351"/>
                  </a:lnTo>
                  <a:lnTo>
                    <a:pt x="9" y="370"/>
                  </a:lnTo>
                  <a:lnTo>
                    <a:pt x="15" y="388"/>
                  </a:lnTo>
                  <a:lnTo>
                    <a:pt x="21" y="405"/>
                  </a:lnTo>
                  <a:lnTo>
                    <a:pt x="29" y="423"/>
                  </a:lnTo>
                  <a:lnTo>
                    <a:pt x="39" y="440"/>
                  </a:lnTo>
                  <a:lnTo>
                    <a:pt x="48" y="456"/>
                  </a:lnTo>
                  <a:lnTo>
                    <a:pt x="60" y="471"/>
                  </a:lnTo>
                  <a:lnTo>
                    <a:pt x="72" y="486"/>
                  </a:lnTo>
                  <a:lnTo>
                    <a:pt x="85" y="500"/>
                  </a:lnTo>
                  <a:lnTo>
                    <a:pt x="98" y="512"/>
                  </a:lnTo>
                  <a:lnTo>
                    <a:pt x="113" y="525"/>
                  </a:lnTo>
                  <a:lnTo>
                    <a:pt x="128" y="536"/>
                  </a:lnTo>
                  <a:lnTo>
                    <a:pt x="144" y="546"/>
                  </a:lnTo>
                  <a:lnTo>
                    <a:pt x="162" y="555"/>
                  </a:lnTo>
                  <a:lnTo>
                    <a:pt x="179" y="563"/>
                  </a:lnTo>
                  <a:lnTo>
                    <a:pt x="197" y="569"/>
                  </a:lnTo>
                  <a:lnTo>
                    <a:pt x="215" y="575"/>
                  </a:lnTo>
                  <a:lnTo>
                    <a:pt x="234" y="579"/>
                  </a:lnTo>
                  <a:lnTo>
                    <a:pt x="252" y="582"/>
                  </a:lnTo>
                  <a:lnTo>
                    <a:pt x="272" y="585"/>
                  </a:lnTo>
                  <a:lnTo>
                    <a:pt x="291" y="586"/>
                  </a:lnTo>
                  <a:lnTo>
                    <a:pt x="311" y="585"/>
                  </a:lnTo>
                  <a:lnTo>
                    <a:pt x="330" y="582"/>
                  </a:lnTo>
                  <a:lnTo>
                    <a:pt x="350" y="579"/>
                  </a:lnTo>
                  <a:lnTo>
                    <a:pt x="368" y="575"/>
                  </a:lnTo>
                  <a:lnTo>
                    <a:pt x="386" y="569"/>
                  </a:lnTo>
                  <a:lnTo>
                    <a:pt x="404" y="563"/>
                  </a:lnTo>
                  <a:lnTo>
                    <a:pt x="421" y="555"/>
                  </a:lnTo>
                  <a:lnTo>
                    <a:pt x="438" y="546"/>
                  </a:lnTo>
                  <a:lnTo>
                    <a:pt x="454" y="536"/>
                  </a:lnTo>
                  <a:lnTo>
                    <a:pt x="469" y="525"/>
                  </a:lnTo>
                  <a:lnTo>
                    <a:pt x="485" y="512"/>
                  </a:lnTo>
                  <a:lnTo>
                    <a:pt x="499" y="500"/>
                  </a:lnTo>
                  <a:lnTo>
                    <a:pt x="512" y="486"/>
                  </a:lnTo>
                  <a:lnTo>
                    <a:pt x="523" y="471"/>
                  </a:lnTo>
                  <a:lnTo>
                    <a:pt x="534" y="456"/>
                  </a:lnTo>
                  <a:lnTo>
                    <a:pt x="544" y="440"/>
                  </a:lnTo>
                  <a:lnTo>
                    <a:pt x="554" y="423"/>
                  </a:lnTo>
                  <a:lnTo>
                    <a:pt x="561" y="405"/>
                  </a:lnTo>
                  <a:lnTo>
                    <a:pt x="569" y="388"/>
                  </a:lnTo>
                  <a:lnTo>
                    <a:pt x="574" y="370"/>
                  </a:lnTo>
                  <a:lnTo>
                    <a:pt x="579" y="351"/>
                  </a:lnTo>
                  <a:lnTo>
                    <a:pt x="582" y="332"/>
                  </a:lnTo>
                  <a:lnTo>
                    <a:pt x="583" y="312"/>
                  </a:lnTo>
                  <a:lnTo>
                    <a:pt x="584" y="293"/>
                  </a:lnTo>
                  <a:lnTo>
                    <a:pt x="583" y="274"/>
                  </a:lnTo>
                  <a:lnTo>
                    <a:pt x="582" y="254"/>
                  </a:lnTo>
                  <a:lnTo>
                    <a:pt x="579" y="235"/>
                  </a:lnTo>
                  <a:lnTo>
                    <a:pt x="574" y="216"/>
                  </a:lnTo>
                  <a:lnTo>
                    <a:pt x="569" y="198"/>
                  </a:lnTo>
                  <a:lnTo>
                    <a:pt x="561" y="181"/>
                  </a:lnTo>
                  <a:lnTo>
                    <a:pt x="554" y="163"/>
                  </a:lnTo>
                  <a:lnTo>
                    <a:pt x="544" y="146"/>
                  </a:lnTo>
                  <a:close/>
                  <a:moveTo>
                    <a:pt x="471" y="397"/>
                  </a:moveTo>
                  <a:lnTo>
                    <a:pt x="463" y="409"/>
                  </a:lnTo>
                  <a:lnTo>
                    <a:pt x="455" y="419"/>
                  </a:lnTo>
                  <a:lnTo>
                    <a:pt x="447" y="430"/>
                  </a:lnTo>
                  <a:lnTo>
                    <a:pt x="438" y="440"/>
                  </a:lnTo>
                  <a:lnTo>
                    <a:pt x="428" y="449"/>
                  </a:lnTo>
                  <a:lnTo>
                    <a:pt x="418" y="457"/>
                  </a:lnTo>
                  <a:lnTo>
                    <a:pt x="407" y="465"/>
                  </a:lnTo>
                  <a:lnTo>
                    <a:pt x="395" y="472"/>
                  </a:lnTo>
                  <a:lnTo>
                    <a:pt x="383" y="479"/>
                  </a:lnTo>
                  <a:lnTo>
                    <a:pt x="371" y="484"/>
                  </a:lnTo>
                  <a:lnTo>
                    <a:pt x="358" y="490"/>
                  </a:lnTo>
                  <a:lnTo>
                    <a:pt x="345" y="493"/>
                  </a:lnTo>
                  <a:lnTo>
                    <a:pt x="332" y="496"/>
                  </a:lnTo>
                  <a:lnTo>
                    <a:pt x="319" y="498"/>
                  </a:lnTo>
                  <a:lnTo>
                    <a:pt x="305" y="499"/>
                  </a:lnTo>
                  <a:lnTo>
                    <a:pt x="291" y="500"/>
                  </a:lnTo>
                  <a:lnTo>
                    <a:pt x="277" y="499"/>
                  </a:lnTo>
                  <a:lnTo>
                    <a:pt x="264" y="498"/>
                  </a:lnTo>
                  <a:lnTo>
                    <a:pt x="250" y="496"/>
                  </a:lnTo>
                  <a:lnTo>
                    <a:pt x="237" y="493"/>
                  </a:lnTo>
                  <a:lnTo>
                    <a:pt x="224" y="490"/>
                  </a:lnTo>
                  <a:lnTo>
                    <a:pt x="212" y="484"/>
                  </a:lnTo>
                  <a:lnTo>
                    <a:pt x="199" y="479"/>
                  </a:lnTo>
                  <a:lnTo>
                    <a:pt x="188" y="472"/>
                  </a:lnTo>
                  <a:lnTo>
                    <a:pt x="176" y="465"/>
                  </a:lnTo>
                  <a:lnTo>
                    <a:pt x="165" y="457"/>
                  </a:lnTo>
                  <a:lnTo>
                    <a:pt x="155" y="449"/>
                  </a:lnTo>
                  <a:lnTo>
                    <a:pt x="145" y="440"/>
                  </a:lnTo>
                  <a:lnTo>
                    <a:pt x="136" y="430"/>
                  </a:lnTo>
                  <a:lnTo>
                    <a:pt x="127" y="419"/>
                  </a:lnTo>
                  <a:lnTo>
                    <a:pt x="120" y="409"/>
                  </a:lnTo>
                  <a:lnTo>
                    <a:pt x="112" y="397"/>
                  </a:lnTo>
                  <a:lnTo>
                    <a:pt x="105" y="385"/>
                  </a:lnTo>
                  <a:lnTo>
                    <a:pt x="100" y="373"/>
                  </a:lnTo>
                  <a:lnTo>
                    <a:pt x="96" y="360"/>
                  </a:lnTo>
                  <a:lnTo>
                    <a:pt x="91" y="347"/>
                  </a:lnTo>
                  <a:lnTo>
                    <a:pt x="88" y="334"/>
                  </a:lnTo>
                  <a:lnTo>
                    <a:pt x="86" y="321"/>
                  </a:lnTo>
                  <a:lnTo>
                    <a:pt x="85" y="307"/>
                  </a:lnTo>
                  <a:lnTo>
                    <a:pt x="85" y="293"/>
                  </a:lnTo>
                  <a:lnTo>
                    <a:pt x="85" y="279"/>
                  </a:lnTo>
                  <a:lnTo>
                    <a:pt x="86" y="265"/>
                  </a:lnTo>
                  <a:lnTo>
                    <a:pt x="88" y="252"/>
                  </a:lnTo>
                  <a:lnTo>
                    <a:pt x="91" y="239"/>
                  </a:lnTo>
                  <a:lnTo>
                    <a:pt x="96" y="226"/>
                  </a:lnTo>
                  <a:lnTo>
                    <a:pt x="100" y="213"/>
                  </a:lnTo>
                  <a:lnTo>
                    <a:pt x="105" y="201"/>
                  </a:lnTo>
                  <a:lnTo>
                    <a:pt x="112" y="189"/>
                  </a:lnTo>
                  <a:lnTo>
                    <a:pt x="120" y="177"/>
                  </a:lnTo>
                  <a:lnTo>
                    <a:pt x="127" y="167"/>
                  </a:lnTo>
                  <a:lnTo>
                    <a:pt x="136" y="156"/>
                  </a:lnTo>
                  <a:lnTo>
                    <a:pt x="145" y="146"/>
                  </a:lnTo>
                  <a:lnTo>
                    <a:pt x="155" y="138"/>
                  </a:lnTo>
                  <a:lnTo>
                    <a:pt x="165" y="129"/>
                  </a:lnTo>
                  <a:lnTo>
                    <a:pt x="176" y="121"/>
                  </a:lnTo>
                  <a:lnTo>
                    <a:pt x="188" y="114"/>
                  </a:lnTo>
                  <a:lnTo>
                    <a:pt x="199" y="107"/>
                  </a:lnTo>
                  <a:lnTo>
                    <a:pt x="212" y="102"/>
                  </a:lnTo>
                  <a:lnTo>
                    <a:pt x="224" y="97"/>
                  </a:lnTo>
                  <a:lnTo>
                    <a:pt x="237" y="93"/>
                  </a:lnTo>
                  <a:lnTo>
                    <a:pt x="250" y="90"/>
                  </a:lnTo>
                  <a:lnTo>
                    <a:pt x="264" y="88"/>
                  </a:lnTo>
                  <a:lnTo>
                    <a:pt x="277" y="87"/>
                  </a:lnTo>
                  <a:lnTo>
                    <a:pt x="291" y="86"/>
                  </a:lnTo>
                  <a:lnTo>
                    <a:pt x="305" y="87"/>
                  </a:lnTo>
                  <a:lnTo>
                    <a:pt x="319" y="88"/>
                  </a:lnTo>
                  <a:lnTo>
                    <a:pt x="332" y="90"/>
                  </a:lnTo>
                  <a:lnTo>
                    <a:pt x="345" y="93"/>
                  </a:lnTo>
                  <a:lnTo>
                    <a:pt x="358" y="97"/>
                  </a:lnTo>
                  <a:lnTo>
                    <a:pt x="371" y="102"/>
                  </a:lnTo>
                  <a:lnTo>
                    <a:pt x="383" y="107"/>
                  </a:lnTo>
                  <a:lnTo>
                    <a:pt x="395" y="114"/>
                  </a:lnTo>
                  <a:lnTo>
                    <a:pt x="407" y="121"/>
                  </a:lnTo>
                  <a:lnTo>
                    <a:pt x="418" y="129"/>
                  </a:lnTo>
                  <a:lnTo>
                    <a:pt x="428" y="138"/>
                  </a:lnTo>
                  <a:lnTo>
                    <a:pt x="438" y="146"/>
                  </a:lnTo>
                  <a:lnTo>
                    <a:pt x="447" y="156"/>
                  </a:lnTo>
                  <a:lnTo>
                    <a:pt x="455" y="167"/>
                  </a:lnTo>
                  <a:lnTo>
                    <a:pt x="463" y="177"/>
                  </a:lnTo>
                  <a:lnTo>
                    <a:pt x="471" y="189"/>
                  </a:lnTo>
                  <a:lnTo>
                    <a:pt x="477" y="201"/>
                  </a:lnTo>
                  <a:lnTo>
                    <a:pt x="482" y="213"/>
                  </a:lnTo>
                  <a:lnTo>
                    <a:pt x="488" y="226"/>
                  </a:lnTo>
                  <a:lnTo>
                    <a:pt x="491" y="239"/>
                  </a:lnTo>
                  <a:lnTo>
                    <a:pt x="494" y="252"/>
                  </a:lnTo>
                  <a:lnTo>
                    <a:pt x="496" y="265"/>
                  </a:lnTo>
                  <a:lnTo>
                    <a:pt x="498" y="279"/>
                  </a:lnTo>
                  <a:lnTo>
                    <a:pt x="499" y="293"/>
                  </a:lnTo>
                  <a:lnTo>
                    <a:pt x="498" y="307"/>
                  </a:lnTo>
                  <a:lnTo>
                    <a:pt x="496" y="321"/>
                  </a:lnTo>
                  <a:lnTo>
                    <a:pt x="494" y="334"/>
                  </a:lnTo>
                  <a:lnTo>
                    <a:pt x="491" y="347"/>
                  </a:lnTo>
                  <a:lnTo>
                    <a:pt x="488" y="360"/>
                  </a:lnTo>
                  <a:lnTo>
                    <a:pt x="482" y="373"/>
                  </a:lnTo>
                  <a:lnTo>
                    <a:pt x="477" y="385"/>
                  </a:lnTo>
                  <a:lnTo>
                    <a:pt x="471" y="397"/>
                  </a:lnTo>
                  <a:close/>
                </a:path>
              </a:pathLst>
            </a:custGeom>
            <a:grpFill/>
            <a:ln>
              <a:noFill/>
            </a:ln>
          </p:spPr>
          <p:txBody>
            <a:bodyPr vert="horz" wrap="square" lIns="243792" tIns="121896" rIns="243792" bIns="121896" numCol="1" anchor="t" anchorCtr="0" compatLnSpc="1">
              <a:prstTxWarp prst="textNoShape">
                <a:avLst/>
              </a:prstTxWarp>
            </a:bodyPr>
            <a:lstStyle/>
            <a:p>
              <a:endParaRPr lang="ru-RU" sz="2400"/>
            </a:p>
          </p:txBody>
        </p:sp>
        <p:sp>
          <p:nvSpPr>
            <p:cNvPr id="22" name="Freeform 25"/>
            <p:cNvSpPr>
              <a:spLocks/>
            </p:cNvSpPr>
            <p:nvPr/>
          </p:nvSpPr>
          <p:spPr bwMode="auto">
            <a:xfrm>
              <a:off x="5934077" y="9230520"/>
              <a:ext cx="311150" cy="282576"/>
            </a:xfrm>
            <a:custGeom>
              <a:avLst/>
              <a:gdLst>
                <a:gd name="T0" fmla="*/ 280 w 292"/>
                <a:gd name="T1" fmla="*/ 85 h 268"/>
                <a:gd name="T2" fmla="*/ 146 w 292"/>
                <a:gd name="T3" fmla="*/ 85 h 268"/>
                <a:gd name="T4" fmla="*/ 146 w 292"/>
                <a:gd name="T5" fmla="*/ 12 h 268"/>
                <a:gd name="T6" fmla="*/ 145 w 292"/>
                <a:gd name="T7" fmla="*/ 8 h 268"/>
                <a:gd name="T8" fmla="*/ 143 w 292"/>
                <a:gd name="T9" fmla="*/ 3 h 268"/>
                <a:gd name="T10" fmla="*/ 139 w 292"/>
                <a:gd name="T11" fmla="*/ 1 h 268"/>
                <a:gd name="T12" fmla="*/ 134 w 292"/>
                <a:gd name="T13" fmla="*/ 0 h 268"/>
                <a:gd name="T14" fmla="*/ 129 w 292"/>
                <a:gd name="T15" fmla="*/ 1 h 268"/>
                <a:gd name="T16" fmla="*/ 126 w 292"/>
                <a:gd name="T17" fmla="*/ 3 h 268"/>
                <a:gd name="T18" fmla="*/ 4 w 292"/>
                <a:gd name="T19" fmla="*/ 125 h 268"/>
                <a:gd name="T20" fmla="*/ 2 w 292"/>
                <a:gd name="T21" fmla="*/ 129 h 268"/>
                <a:gd name="T22" fmla="*/ 0 w 292"/>
                <a:gd name="T23" fmla="*/ 134 h 268"/>
                <a:gd name="T24" fmla="*/ 2 w 292"/>
                <a:gd name="T25" fmla="*/ 138 h 268"/>
                <a:gd name="T26" fmla="*/ 4 w 292"/>
                <a:gd name="T27" fmla="*/ 143 h 268"/>
                <a:gd name="T28" fmla="*/ 125 w 292"/>
                <a:gd name="T29" fmla="*/ 264 h 268"/>
                <a:gd name="T30" fmla="*/ 130 w 292"/>
                <a:gd name="T31" fmla="*/ 267 h 268"/>
                <a:gd name="T32" fmla="*/ 134 w 292"/>
                <a:gd name="T33" fmla="*/ 268 h 268"/>
                <a:gd name="T34" fmla="*/ 139 w 292"/>
                <a:gd name="T35" fmla="*/ 267 h 268"/>
                <a:gd name="T36" fmla="*/ 143 w 292"/>
                <a:gd name="T37" fmla="*/ 265 h 268"/>
                <a:gd name="T38" fmla="*/ 145 w 292"/>
                <a:gd name="T39" fmla="*/ 260 h 268"/>
                <a:gd name="T40" fmla="*/ 146 w 292"/>
                <a:gd name="T41" fmla="*/ 256 h 268"/>
                <a:gd name="T42" fmla="*/ 146 w 292"/>
                <a:gd name="T43" fmla="*/ 183 h 268"/>
                <a:gd name="T44" fmla="*/ 280 w 292"/>
                <a:gd name="T45" fmla="*/ 183 h 268"/>
                <a:gd name="T46" fmla="*/ 284 w 292"/>
                <a:gd name="T47" fmla="*/ 182 h 268"/>
                <a:gd name="T48" fmla="*/ 289 w 292"/>
                <a:gd name="T49" fmla="*/ 179 h 268"/>
                <a:gd name="T50" fmla="*/ 292 w 292"/>
                <a:gd name="T51" fmla="*/ 175 h 268"/>
                <a:gd name="T52" fmla="*/ 292 w 292"/>
                <a:gd name="T53" fmla="*/ 171 h 268"/>
                <a:gd name="T54" fmla="*/ 292 w 292"/>
                <a:gd name="T55" fmla="*/ 97 h 268"/>
                <a:gd name="T56" fmla="*/ 292 w 292"/>
                <a:gd name="T57" fmla="*/ 93 h 268"/>
                <a:gd name="T58" fmla="*/ 289 w 292"/>
                <a:gd name="T59" fmla="*/ 89 h 268"/>
                <a:gd name="T60" fmla="*/ 284 w 292"/>
                <a:gd name="T61" fmla="*/ 87 h 268"/>
                <a:gd name="T62" fmla="*/ 280 w 292"/>
                <a:gd name="T63" fmla="*/ 85 h 2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92" h="268">
                  <a:moveTo>
                    <a:pt x="280" y="85"/>
                  </a:moveTo>
                  <a:lnTo>
                    <a:pt x="146" y="85"/>
                  </a:lnTo>
                  <a:lnTo>
                    <a:pt x="146" y="12"/>
                  </a:lnTo>
                  <a:lnTo>
                    <a:pt x="145" y="8"/>
                  </a:lnTo>
                  <a:lnTo>
                    <a:pt x="143" y="3"/>
                  </a:lnTo>
                  <a:lnTo>
                    <a:pt x="139" y="1"/>
                  </a:lnTo>
                  <a:lnTo>
                    <a:pt x="134" y="0"/>
                  </a:lnTo>
                  <a:lnTo>
                    <a:pt x="129" y="1"/>
                  </a:lnTo>
                  <a:lnTo>
                    <a:pt x="126" y="3"/>
                  </a:lnTo>
                  <a:lnTo>
                    <a:pt x="4" y="125"/>
                  </a:lnTo>
                  <a:lnTo>
                    <a:pt x="2" y="129"/>
                  </a:lnTo>
                  <a:lnTo>
                    <a:pt x="0" y="134"/>
                  </a:lnTo>
                  <a:lnTo>
                    <a:pt x="2" y="138"/>
                  </a:lnTo>
                  <a:lnTo>
                    <a:pt x="4" y="143"/>
                  </a:lnTo>
                  <a:lnTo>
                    <a:pt x="125" y="264"/>
                  </a:lnTo>
                  <a:lnTo>
                    <a:pt x="130" y="267"/>
                  </a:lnTo>
                  <a:lnTo>
                    <a:pt x="134" y="268"/>
                  </a:lnTo>
                  <a:lnTo>
                    <a:pt x="139" y="267"/>
                  </a:lnTo>
                  <a:lnTo>
                    <a:pt x="143" y="265"/>
                  </a:lnTo>
                  <a:lnTo>
                    <a:pt x="145" y="260"/>
                  </a:lnTo>
                  <a:lnTo>
                    <a:pt x="146" y="256"/>
                  </a:lnTo>
                  <a:lnTo>
                    <a:pt x="146" y="183"/>
                  </a:lnTo>
                  <a:lnTo>
                    <a:pt x="280" y="183"/>
                  </a:lnTo>
                  <a:lnTo>
                    <a:pt x="284" y="182"/>
                  </a:lnTo>
                  <a:lnTo>
                    <a:pt x="289" y="179"/>
                  </a:lnTo>
                  <a:lnTo>
                    <a:pt x="292" y="175"/>
                  </a:lnTo>
                  <a:lnTo>
                    <a:pt x="292" y="171"/>
                  </a:lnTo>
                  <a:lnTo>
                    <a:pt x="292" y="97"/>
                  </a:lnTo>
                  <a:lnTo>
                    <a:pt x="292" y="93"/>
                  </a:lnTo>
                  <a:lnTo>
                    <a:pt x="289" y="89"/>
                  </a:lnTo>
                  <a:lnTo>
                    <a:pt x="284" y="87"/>
                  </a:lnTo>
                  <a:lnTo>
                    <a:pt x="280" y="85"/>
                  </a:lnTo>
                  <a:close/>
                </a:path>
              </a:pathLst>
            </a:custGeom>
            <a:grpFill/>
            <a:ln>
              <a:noFill/>
            </a:ln>
          </p:spPr>
          <p:txBody>
            <a:bodyPr vert="horz" wrap="square" lIns="243792" tIns="121896" rIns="243792" bIns="121896" numCol="1" anchor="t" anchorCtr="0" compatLnSpc="1">
              <a:prstTxWarp prst="textNoShape">
                <a:avLst/>
              </a:prstTxWarp>
            </a:bodyPr>
            <a:lstStyle/>
            <a:p>
              <a:endParaRPr lang="ru-RU" sz="2400"/>
            </a:p>
          </p:txBody>
        </p:sp>
        <p:sp>
          <p:nvSpPr>
            <p:cNvPr id="23" name="Freeform 26"/>
            <p:cNvSpPr>
              <a:spLocks/>
            </p:cNvSpPr>
            <p:nvPr/>
          </p:nvSpPr>
          <p:spPr bwMode="auto">
            <a:xfrm>
              <a:off x="7280277" y="9551194"/>
              <a:ext cx="720726" cy="104776"/>
            </a:xfrm>
            <a:custGeom>
              <a:avLst/>
              <a:gdLst>
                <a:gd name="T0" fmla="*/ 669 w 682"/>
                <a:gd name="T1" fmla="*/ 0 h 97"/>
                <a:gd name="T2" fmla="*/ 11 w 682"/>
                <a:gd name="T3" fmla="*/ 0 h 97"/>
                <a:gd name="T4" fmla="*/ 7 w 682"/>
                <a:gd name="T5" fmla="*/ 1 h 97"/>
                <a:gd name="T6" fmla="*/ 4 w 682"/>
                <a:gd name="T7" fmla="*/ 3 h 97"/>
                <a:gd name="T8" fmla="*/ 1 w 682"/>
                <a:gd name="T9" fmla="*/ 7 h 97"/>
                <a:gd name="T10" fmla="*/ 0 w 682"/>
                <a:gd name="T11" fmla="*/ 12 h 97"/>
                <a:gd name="T12" fmla="*/ 0 w 682"/>
                <a:gd name="T13" fmla="*/ 85 h 97"/>
                <a:gd name="T14" fmla="*/ 1 w 682"/>
                <a:gd name="T15" fmla="*/ 89 h 97"/>
                <a:gd name="T16" fmla="*/ 4 w 682"/>
                <a:gd name="T17" fmla="*/ 94 h 97"/>
                <a:gd name="T18" fmla="*/ 7 w 682"/>
                <a:gd name="T19" fmla="*/ 96 h 97"/>
                <a:gd name="T20" fmla="*/ 11 w 682"/>
                <a:gd name="T21" fmla="*/ 97 h 97"/>
                <a:gd name="T22" fmla="*/ 669 w 682"/>
                <a:gd name="T23" fmla="*/ 97 h 97"/>
                <a:gd name="T24" fmla="*/ 675 w 682"/>
                <a:gd name="T25" fmla="*/ 96 h 97"/>
                <a:gd name="T26" fmla="*/ 678 w 682"/>
                <a:gd name="T27" fmla="*/ 94 h 97"/>
                <a:gd name="T28" fmla="*/ 681 w 682"/>
                <a:gd name="T29" fmla="*/ 89 h 97"/>
                <a:gd name="T30" fmla="*/ 682 w 682"/>
                <a:gd name="T31" fmla="*/ 85 h 97"/>
                <a:gd name="T32" fmla="*/ 682 w 682"/>
                <a:gd name="T33" fmla="*/ 12 h 97"/>
                <a:gd name="T34" fmla="*/ 681 w 682"/>
                <a:gd name="T35" fmla="*/ 7 h 97"/>
                <a:gd name="T36" fmla="*/ 678 w 682"/>
                <a:gd name="T37" fmla="*/ 3 h 97"/>
                <a:gd name="T38" fmla="*/ 675 w 682"/>
                <a:gd name="T39" fmla="*/ 1 h 97"/>
                <a:gd name="T40" fmla="*/ 669 w 682"/>
                <a:gd name="T41" fmla="*/ 0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682" h="97">
                  <a:moveTo>
                    <a:pt x="669" y="0"/>
                  </a:moveTo>
                  <a:lnTo>
                    <a:pt x="11" y="0"/>
                  </a:lnTo>
                  <a:lnTo>
                    <a:pt x="7" y="1"/>
                  </a:lnTo>
                  <a:lnTo>
                    <a:pt x="4" y="3"/>
                  </a:lnTo>
                  <a:lnTo>
                    <a:pt x="1" y="7"/>
                  </a:lnTo>
                  <a:lnTo>
                    <a:pt x="0" y="12"/>
                  </a:lnTo>
                  <a:lnTo>
                    <a:pt x="0" y="85"/>
                  </a:lnTo>
                  <a:lnTo>
                    <a:pt x="1" y="89"/>
                  </a:lnTo>
                  <a:lnTo>
                    <a:pt x="4" y="94"/>
                  </a:lnTo>
                  <a:lnTo>
                    <a:pt x="7" y="96"/>
                  </a:lnTo>
                  <a:lnTo>
                    <a:pt x="11" y="97"/>
                  </a:lnTo>
                  <a:lnTo>
                    <a:pt x="669" y="97"/>
                  </a:lnTo>
                  <a:lnTo>
                    <a:pt x="675" y="96"/>
                  </a:lnTo>
                  <a:lnTo>
                    <a:pt x="678" y="94"/>
                  </a:lnTo>
                  <a:lnTo>
                    <a:pt x="681" y="89"/>
                  </a:lnTo>
                  <a:lnTo>
                    <a:pt x="682" y="85"/>
                  </a:lnTo>
                  <a:lnTo>
                    <a:pt x="682" y="12"/>
                  </a:lnTo>
                  <a:lnTo>
                    <a:pt x="681" y="7"/>
                  </a:lnTo>
                  <a:lnTo>
                    <a:pt x="678" y="3"/>
                  </a:lnTo>
                  <a:lnTo>
                    <a:pt x="675" y="1"/>
                  </a:lnTo>
                  <a:lnTo>
                    <a:pt x="669" y="0"/>
                  </a:lnTo>
                  <a:close/>
                </a:path>
              </a:pathLst>
            </a:custGeom>
            <a:grpFill/>
            <a:ln>
              <a:noFill/>
            </a:ln>
          </p:spPr>
          <p:txBody>
            <a:bodyPr vert="horz" wrap="square" lIns="243792" tIns="121896" rIns="243792" bIns="121896" numCol="1" anchor="t" anchorCtr="0" compatLnSpc="1">
              <a:prstTxWarp prst="textNoShape">
                <a:avLst/>
              </a:prstTxWarp>
            </a:bodyPr>
            <a:lstStyle/>
            <a:p>
              <a:endParaRPr lang="ru-RU" sz="2400"/>
            </a:p>
          </p:txBody>
        </p:sp>
        <p:sp>
          <p:nvSpPr>
            <p:cNvPr id="24" name="Freeform 27"/>
            <p:cNvSpPr>
              <a:spLocks/>
            </p:cNvSpPr>
            <p:nvPr/>
          </p:nvSpPr>
          <p:spPr bwMode="auto">
            <a:xfrm>
              <a:off x="7292976" y="9243220"/>
              <a:ext cx="139700" cy="257176"/>
            </a:xfrm>
            <a:custGeom>
              <a:avLst/>
              <a:gdLst>
                <a:gd name="T0" fmla="*/ 122 w 134"/>
                <a:gd name="T1" fmla="*/ 244 h 244"/>
                <a:gd name="T2" fmla="*/ 127 w 134"/>
                <a:gd name="T3" fmla="*/ 243 h 244"/>
                <a:gd name="T4" fmla="*/ 131 w 134"/>
                <a:gd name="T5" fmla="*/ 240 h 244"/>
                <a:gd name="T6" fmla="*/ 134 w 134"/>
                <a:gd name="T7" fmla="*/ 236 h 244"/>
                <a:gd name="T8" fmla="*/ 134 w 134"/>
                <a:gd name="T9" fmla="*/ 231 h 244"/>
                <a:gd name="T10" fmla="*/ 134 w 134"/>
                <a:gd name="T11" fmla="*/ 13 h 244"/>
                <a:gd name="T12" fmla="*/ 134 w 134"/>
                <a:gd name="T13" fmla="*/ 8 h 244"/>
                <a:gd name="T14" fmla="*/ 131 w 134"/>
                <a:gd name="T15" fmla="*/ 4 h 244"/>
                <a:gd name="T16" fmla="*/ 127 w 134"/>
                <a:gd name="T17" fmla="*/ 1 h 244"/>
                <a:gd name="T18" fmla="*/ 122 w 134"/>
                <a:gd name="T19" fmla="*/ 0 h 244"/>
                <a:gd name="T20" fmla="*/ 118 w 134"/>
                <a:gd name="T21" fmla="*/ 1 h 244"/>
                <a:gd name="T22" fmla="*/ 114 w 134"/>
                <a:gd name="T23" fmla="*/ 3 h 244"/>
                <a:gd name="T24" fmla="*/ 5 w 134"/>
                <a:gd name="T25" fmla="*/ 113 h 244"/>
                <a:gd name="T26" fmla="*/ 1 w 134"/>
                <a:gd name="T27" fmla="*/ 117 h 244"/>
                <a:gd name="T28" fmla="*/ 0 w 134"/>
                <a:gd name="T29" fmla="*/ 122 h 244"/>
                <a:gd name="T30" fmla="*/ 1 w 134"/>
                <a:gd name="T31" fmla="*/ 126 h 244"/>
                <a:gd name="T32" fmla="*/ 5 w 134"/>
                <a:gd name="T33" fmla="*/ 131 h 244"/>
                <a:gd name="T34" fmla="*/ 114 w 134"/>
                <a:gd name="T35" fmla="*/ 241 h 244"/>
                <a:gd name="T36" fmla="*/ 118 w 134"/>
                <a:gd name="T37" fmla="*/ 243 h 244"/>
                <a:gd name="T38" fmla="*/ 122 w 134"/>
                <a:gd name="T39" fmla="*/ 244 h 2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34" h="244">
                  <a:moveTo>
                    <a:pt x="122" y="244"/>
                  </a:moveTo>
                  <a:lnTo>
                    <a:pt x="127" y="243"/>
                  </a:lnTo>
                  <a:lnTo>
                    <a:pt x="131" y="240"/>
                  </a:lnTo>
                  <a:lnTo>
                    <a:pt x="134" y="236"/>
                  </a:lnTo>
                  <a:lnTo>
                    <a:pt x="134" y="231"/>
                  </a:lnTo>
                  <a:lnTo>
                    <a:pt x="134" y="13"/>
                  </a:lnTo>
                  <a:lnTo>
                    <a:pt x="134" y="8"/>
                  </a:lnTo>
                  <a:lnTo>
                    <a:pt x="131" y="4"/>
                  </a:lnTo>
                  <a:lnTo>
                    <a:pt x="127" y="1"/>
                  </a:lnTo>
                  <a:lnTo>
                    <a:pt x="122" y="0"/>
                  </a:lnTo>
                  <a:lnTo>
                    <a:pt x="118" y="1"/>
                  </a:lnTo>
                  <a:lnTo>
                    <a:pt x="114" y="3"/>
                  </a:lnTo>
                  <a:lnTo>
                    <a:pt x="5" y="113"/>
                  </a:lnTo>
                  <a:lnTo>
                    <a:pt x="1" y="117"/>
                  </a:lnTo>
                  <a:lnTo>
                    <a:pt x="0" y="122"/>
                  </a:lnTo>
                  <a:lnTo>
                    <a:pt x="1" y="126"/>
                  </a:lnTo>
                  <a:lnTo>
                    <a:pt x="5" y="131"/>
                  </a:lnTo>
                  <a:lnTo>
                    <a:pt x="114" y="241"/>
                  </a:lnTo>
                  <a:lnTo>
                    <a:pt x="118" y="243"/>
                  </a:lnTo>
                  <a:lnTo>
                    <a:pt x="122" y="244"/>
                  </a:lnTo>
                  <a:close/>
                </a:path>
              </a:pathLst>
            </a:custGeom>
            <a:grpFill/>
            <a:ln>
              <a:noFill/>
            </a:ln>
          </p:spPr>
          <p:txBody>
            <a:bodyPr vert="horz" wrap="square" lIns="243792" tIns="121896" rIns="243792" bIns="121896" numCol="1" anchor="t" anchorCtr="0" compatLnSpc="1">
              <a:prstTxWarp prst="textNoShape">
                <a:avLst/>
              </a:prstTxWarp>
            </a:bodyPr>
            <a:lstStyle/>
            <a:p>
              <a:endParaRPr lang="ru-RU" sz="2400"/>
            </a:p>
          </p:txBody>
        </p:sp>
        <p:sp>
          <p:nvSpPr>
            <p:cNvPr id="25" name="Freeform 28"/>
            <p:cNvSpPr>
              <a:spLocks/>
            </p:cNvSpPr>
            <p:nvPr/>
          </p:nvSpPr>
          <p:spPr bwMode="auto">
            <a:xfrm>
              <a:off x="7537451" y="9243220"/>
              <a:ext cx="463550" cy="101600"/>
            </a:xfrm>
            <a:custGeom>
              <a:avLst/>
              <a:gdLst>
                <a:gd name="T0" fmla="*/ 425 w 438"/>
                <a:gd name="T1" fmla="*/ 0 h 97"/>
                <a:gd name="T2" fmla="*/ 11 w 438"/>
                <a:gd name="T3" fmla="*/ 0 h 97"/>
                <a:gd name="T4" fmla="*/ 7 w 438"/>
                <a:gd name="T5" fmla="*/ 1 h 97"/>
                <a:gd name="T6" fmla="*/ 3 w 438"/>
                <a:gd name="T7" fmla="*/ 4 h 97"/>
                <a:gd name="T8" fmla="*/ 0 w 438"/>
                <a:gd name="T9" fmla="*/ 8 h 97"/>
                <a:gd name="T10" fmla="*/ 0 w 438"/>
                <a:gd name="T11" fmla="*/ 13 h 97"/>
                <a:gd name="T12" fmla="*/ 0 w 438"/>
                <a:gd name="T13" fmla="*/ 85 h 97"/>
                <a:gd name="T14" fmla="*/ 0 w 438"/>
                <a:gd name="T15" fmla="*/ 90 h 97"/>
                <a:gd name="T16" fmla="*/ 3 w 438"/>
                <a:gd name="T17" fmla="*/ 94 h 97"/>
                <a:gd name="T18" fmla="*/ 7 w 438"/>
                <a:gd name="T19" fmla="*/ 97 h 97"/>
                <a:gd name="T20" fmla="*/ 11 w 438"/>
                <a:gd name="T21" fmla="*/ 97 h 97"/>
                <a:gd name="T22" fmla="*/ 425 w 438"/>
                <a:gd name="T23" fmla="*/ 97 h 97"/>
                <a:gd name="T24" fmla="*/ 431 w 438"/>
                <a:gd name="T25" fmla="*/ 97 h 97"/>
                <a:gd name="T26" fmla="*/ 434 w 438"/>
                <a:gd name="T27" fmla="*/ 94 h 97"/>
                <a:gd name="T28" fmla="*/ 437 w 438"/>
                <a:gd name="T29" fmla="*/ 90 h 97"/>
                <a:gd name="T30" fmla="*/ 438 w 438"/>
                <a:gd name="T31" fmla="*/ 85 h 97"/>
                <a:gd name="T32" fmla="*/ 438 w 438"/>
                <a:gd name="T33" fmla="*/ 13 h 97"/>
                <a:gd name="T34" fmla="*/ 437 w 438"/>
                <a:gd name="T35" fmla="*/ 8 h 97"/>
                <a:gd name="T36" fmla="*/ 434 w 438"/>
                <a:gd name="T37" fmla="*/ 4 h 97"/>
                <a:gd name="T38" fmla="*/ 431 w 438"/>
                <a:gd name="T39" fmla="*/ 1 h 97"/>
                <a:gd name="T40" fmla="*/ 425 w 438"/>
                <a:gd name="T41" fmla="*/ 0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38" h="97">
                  <a:moveTo>
                    <a:pt x="425" y="0"/>
                  </a:moveTo>
                  <a:lnTo>
                    <a:pt x="11" y="0"/>
                  </a:lnTo>
                  <a:lnTo>
                    <a:pt x="7" y="1"/>
                  </a:lnTo>
                  <a:lnTo>
                    <a:pt x="3" y="4"/>
                  </a:lnTo>
                  <a:lnTo>
                    <a:pt x="0" y="8"/>
                  </a:lnTo>
                  <a:lnTo>
                    <a:pt x="0" y="13"/>
                  </a:lnTo>
                  <a:lnTo>
                    <a:pt x="0" y="85"/>
                  </a:lnTo>
                  <a:lnTo>
                    <a:pt x="0" y="90"/>
                  </a:lnTo>
                  <a:lnTo>
                    <a:pt x="3" y="94"/>
                  </a:lnTo>
                  <a:lnTo>
                    <a:pt x="7" y="97"/>
                  </a:lnTo>
                  <a:lnTo>
                    <a:pt x="11" y="97"/>
                  </a:lnTo>
                  <a:lnTo>
                    <a:pt x="425" y="97"/>
                  </a:lnTo>
                  <a:lnTo>
                    <a:pt x="431" y="97"/>
                  </a:lnTo>
                  <a:lnTo>
                    <a:pt x="434" y="94"/>
                  </a:lnTo>
                  <a:lnTo>
                    <a:pt x="437" y="90"/>
                  </a:lnTo>
                  <a:lnTo>
                    <a:pt x="438" y="85"/>
                  </a:lnTo>
                  <a:lnTo>
                    <a:pt x="438" y="13"/>
                  </a:lnTo>
                  <a:lnTo>
                    <a:pt x="437" y="8"/>
                  </a:lnTo>
                  <a:lnTo>
                    <a:pt x="434" y="4"/>
                  </a:lnTo>
                  <a:lnTo>
                    <a:pt x="431" y="1"/>
                  </a:lnTo>
                  <a:lnTo>
                    <a:pt x="425" y="0"/>
                  </a:lnTo>
                  <a:close/>
                </a:path>
              </a:pathLst>
            </a:custGeom>
            <a:grpFill/>
            <a:ln>
              <a:noFill/>
            </a:ln>
          </p:spPr>
          <p:txBody>
            <a:bodyPr vert="horz" wrap="square" lIns="243792" tIns="121896" rIns="243792" bIns="121896" numCol="1" anchor="t" anchorCtr="0" compatLnSpc="1">
              <a:prstTxWarp prst="textNoShape">
                <a:avLst/>
              </a:prstTxWarp>
            </a:bodyPr>
            <a:lstStyle/>
            <a:p>
              <a:endParaRPr lang="ru-RU" sz="2400"/>
            </a:p>
          </p:txBody>
        </p:sp>
        <p:sp>
          <p:nvSpPr>
            <p:cNvPr id="26" name="Freeform 29"/>
            <p:cNvSpPr>
              <a:spLocks/>
            </p:cNvSpPr>
            <p:nvPr/>
          </p:nvSpPr>
          <p:spPr bwMode="auto">
            <a:xfrm>
              <a:off x="7537451" y="9398794"/>
              <a:ext cx="463550" cy="101600"/>
            </a:xfrm>
            <a:custGeom>
              <a:avLst/>
              <a:gdLst>
                <a:gd name="T0" fmla="*/ 425 w 438"/>
                <a:gd name="T1" fmla="*/ 0 h 97"/>
                <a:gd name="T2" fmla="*/ 11 w 438"/>
                <a:gd name="T3" fmla="*/ 0 h 97"/>
                <a:gd name="T4" fmla="*/ 7 w 438"/>
                <a:gd name="T5" fmla="*/ 0 h 97"/>
                <a:gd name="T6" fmla="*/ 3 w 438"/>
                <a:gd name="T7" fmla="*/ 3 h 97"/>
                <a:gd name="T8" fmla="*/ 0 w 438"/>
                <a:gd name="T9" fmla="*/ 7 h 97"/>
                <a:gd name="T10" fmla="*/ 0 w 438"/>
                <a:gd name="T11" fmla="*/ 12 h 97"/>
                <a:gd name="T12" fmla="*/ 0 w 438"/>
                <a:gd name="T13" fmla="*/ 84 h 97"/>
                <a:gd name="T14" fmla="*/ 0 w 438"/>
                <a:gd name="T15" fmla="*/ 89 h 97"/>
                <a:gd name="T16" fmla="*/ 3 w 438"/>
                <a:gd name="T17" fmla="*/ 93 h 97"/>
                <a:gd name="T18" fmla="*/ 7 w 438"/>
                <a:gd name="T19" fmla="*/ 96 h 97"/>
                <a:gd name="T20" fmla="*/ 11 w 438"/>
                <a:gd name="T21" fmla="*/ 97 h 97"/>
                <a:gd name="T22" fmla="*/ 425 w 438"/>
                <a:gd name="T23" fmla="*/ 97 h 97"/>
                <a:gd name="T24" fmla="*/ 431 w 438"/>
                <a:gd name="T25" fmla="*/ 96 h 97"/>
                <a:gd name="T26" fmla="*/ 434 w 438"/>
                <a:gd name="T27" fmla="*/ 93 h 97"/>
                <a:gd name="T28" fmla="*/ 437 w 438"/>
                <a:gd name="T29" fmla="*/ 89 h 97"/>
                <a:gd name="T30" fmla="*/ 438 w 438"/>
                <a:gd name="T31" fmla="*/ 84 h 97"/>
                <a:gd name="T32" fmla="*/ 438 w 438"/>
                <a:gd name="T33" fmla="*/ 12 h 97"/>
                <a:gd name="T34" fmla="*/ 437 w 438"/>
                <a:gd name="T35" fmla="*/ 7 h 97"/>
                <a:gd name="T36" fmla="*/ 434 w 438"/>
                <a:gd name="T37" fmla="*/ 3 h 97"/>
                <a:gd name="T38" fmla="*/ 431 w 438"/>
                <a:gd name="T39" fmla="*/ 0 h 97"/>
                <a:gd name="T40" fmla="*/ 425 w 438"/>
                <a:gd name="T41" fmla="*/ 0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38" h="97">
                  <a:moveTo>
                    <a:pt x="425" y="0"/>
                  </a:moveTo>
                  <a:lnTo>
                    <a:pt x="11" y="0"/>
                  </a:lnTo>
                  <a:lnTo>
                    <a:pt x="7" y="0"/>
                  </a:lnTo>
                  <a:lnTo>
                    <a:pt x="3" y="3"/>
                  </a:lnTo>
                  <a:lnTo>
                    <a:pt x="0" y="7"/>
                  </a:lnTo>
                  <a:lnTo>
                    <a:pt x="0" y="12"/>
                  </a:lnTo>
                  <a:lnTo>
                    <a:pt x="0" y="84"/>
                  </a:lnTo>
                  <a:lnTo>
                    <a:pt x="0" y="89"/>
                  </a:lnTo>
                  <a:lnTo>
                    <a:pt x="3" y="93"/>
                  </a:lnTo>
                  <a:lnTo>
                    <a:pt x="7" y="96"/>
                  </a:lnTo>
                  <a:lnTo>
                    <a:pt x="11" y="97"/>
                  </a:lnTo>
                  <a:lnTo>
                    <a:pt x="425" y="97"/>
                  </a:lnTo>
                  <a:lnTo>
                    <a:pt x="431" y="96"/>
                  </a:lnTo>
                  <a:lnTo>
                    <a:pt x="434" y="93"/>
                  </a:lnTo>
                  <a:lnTo>
                    <a:pt x="437" y="89"/>
                  </a:lnTo>
                  <a:lnTo>
                    <a:pt x="438" y="84"/>
                  </a:lnTo>
                  <a:lnTo>
                    <a:pt x="438" y="12"/>
                  </a:lnTo>
                  <a:lnTo>
                    <a:pt x="437" y="7"/>
                  </a:lnTo>
                  <a:lnTo>
                    <a:pt x="434" y="3"/>
                  </a:lnTo>
                  <a:lnTo>
                    <a:pt x="431" y="0"/>
                  </a:lnTo>
                  <a:lnTo>
                    <a:pt x="425" y="0"/>
                  </a:lnTo>
                  <a:close/>
                </a:path>
              </a:pathLst>
            </a:custGeom>
            <a:grpFill/>
            <a:ln>
              <a:noFill/>
            </a:ln>
          </p:spPr>
          <p:txBody>
            <a:bodyPr vert="horz" wrap="square" lIns="243792" tIns="121896" rIns="243792" bIns="121896" numCol="1" anchor="t" anchorCtr="0" compatLnSpc="1">
              <a:prstTxWarp prst="textNoShape">
                <a:avLst/>
              </a:prstTxWarp>
            </a:bodyPr>
            <a:lstStyle/>
            <a:p>
              <a:endParaRPr lang="ru-RU" sz="2400"/>
            </a:p>
          </p:txBody>
        </p:sp>
        <p:sp>
          <p:nvSpPr>
            <p:cNvPr id="27" name="Freeform 30"/>
            <p:cNvSpPr>
              <a:spLocks/>
            </p:cNvSpPr>
            <p:nvPr/>
          </p:nvSpPr>
          <p:spPr bwMode="auto">
            <a:xfrm>
              <a:off x="7280277" y="9087644"/>
              <a:ext cx="720726" cy="101600"/>
            </a:xfrm>
            <a:custGeom>
              <a:avLst/>
              <a:gdLst>
                <a:gd name="T0" fmla="*/ 678 w 682"/>
                <a:gd name="T1" fmla="*/ 3 h 97"/>
                <a:gd name="T2" fmla="*/ 675 w 682"/>
                <a:gd name="T3" fmla="*/ 1 h 97"/>
                <a:gd name="T4" fmla="*/ 669 w 682"/>
                <a:gd name="T5" fmla="*/ 0 h 97"/>
                <a:gd name="T6" fmla="*/ 11 w 682"/>
                <a:gd name="T7" fmla="*/ 0 h 97"/>
                <a:gd name="T8" fmla="*/ 7 w 682"/>
                <a:gd name="T9" fmla="*/ 1 h 97"/>
                <a:gd name="T10" fmla="*/ 4 w 682"/>
                <a:gd name="T11" fmla="*/ 3 h 97"/>
                <a:gd name="T12" fmla="*/ 1 w 682"/>
                <a:gd name="T13" fmla="*/ 8 h 97"/>
                <a:gd name="T14" fmla="*/ 0 w 682"/>
                <a:gd name="T15" fmla="*/ 12 h 97"/>
                <a:gd name="T16" fmla="*/ 0 w 682"/>
                <a:gd name="T17" fmla="*/ 86 h 97"/>
                <a:gd name="T18" fmla="*/ 1 w 682"/>
                <a:gd name="T19" fmla="*/ 90 h 97"/>
                <a:gd name="T20" fmla="*/ 4 w 682"/>
                <a:gd name="T21" fmla="*/ 94 h 97"/>
                <a:gd name="T22" fmla="*/ 7 w 682"/>
                <a:gd name="T23" fmla="*/ 96 h 97"/>
                <a:gd name="T24" fmla="*/ 11 w 682"/>
                <a:gd name="T25" fmla="*/ 97 h 97"/>
                <a:gd name="T26" fmla="*/ 669 w 682"/>
                <a:gd name="T27" fmla="*/ 97 h 97"/>
                <a:gd name="T28" fmla="*/ 675 w 682"/>
                <a:gd name="T29" fmla="*/ 96 h 97"/>
                <a:gd name="T30" fmla="*/ 678 w 682"/>
                <a:gd name="T31" fmla="*/ 94 h 97"/>
                <a:gd name="T32" fmla="*/ 681 w 682"/>
                <a:gd name="T33" fmla="*/ 90 h 97"/>
                <a:gd name="T34" fmla="*/ 682 w 682"/>
                <a:gd name="T35" fmla="*/ 86 h 97"/>
                <a:gd name="T36" fmla="*/ 682 w 682"/>
                <a:gd name="T37" fmla="*/ 12 h 97"/>
                <a:gd name="T38" fmla="*/ 681 w 682"/>
                <a:gd name="T39" fmla="*/ 8 h 97"/>
                <a:gd name="T40" fmla="*/ 678 w 682"/>
                <a:gd name="T41" fmla="*/ 3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682" h="97">
                  <a:moveTo>
                    <a:pt x="678" y="3"/>
                  </a:moveTo>
                  <a:lnTo>
                    <a:pt x="675" y="1"/>
                  </a:lnTo>
                  <a:lnTo>
                    <a:pt x="669" y="0"/>
                  </a:lnTo>
                  <a:lnTo>
                    <a:pt x="11" y="0"/>
                  </a:lnTo>
                  <a:lnTo>
                    <a:pt x="7" y="1"/>
                  </a:lnTo>
                  <a:lnTo>
                    <a:pt x="4" y="3"/>
                  </a:lnTo>
                  <a:lnTo>
                    <a:pt x="1" y="8"/>
                  </a:lnTo>
                  <a:lnTo>
                    <a:pt x="0" y="12"/>
                  </a:lnTo>
                  <a:lnTo>
                    <a:pt x="0" y="86"/>
                  </a:lnTo>
                  <a:lnTo>
                    <a:pt x="1" y="90"/>
                  </a:lnTo>
                  <a:lnTo>
                    <a:pt x="4" y="94"/>
                  </a:lnTo>
                  <a:lnTo>
                    <a:pt x="7" y="96"/>
                  </a:lnTo>
                  <a:lnTo>
                    <a:pt x="11" y="97"/>
                  </a:lnTo>
                  <a:lnTo>
                    <a:pt x="669" y="97"/>
                  </a:lnTo>
                  <a:lnTo>
                    <a:pt x="675" y="96"/>
                  </a:lnTo>
                  <a:lnTo>
                    <a:pt x="678" y="94"/>
                  </a:lnTo>
                  <a:lnTo>
                    <a:pt x="681" y="90"/>
                  </a:lnTo>
                  <a:lnTo>
                    <a:pt x="682" y="86"/>
                  </a:lnTo>
                  <a:lnTo>
                    <a:pt x="682" y="12"/>
                  </a:lnTo>
                  <a:lnTo>
                    <a:pt x="681" y="8"/>
                  </a:lnTo>
                  <a:lnTo>
                    <a:pt x="678" y="3"/>
                  </a:lnTo>
                  <a:close/>
                </a:path>
              </a:pathLst>
            </a:custGeom>
            <a:grpFill/>
            <a:ln>
              <a:noFill/>
            </a:ln>
          </p:spPr>
          <p:txBody>
            <a:bodyPr vert="horz" wrap="square" lIns="243792" tIns="121896" rIns="243792" bIns="121896" numCol="1" anchor="t" anchorCtr="0" compatLnSpc="1">
              <a:prstTxWarp prst="textNoShape">
                <a:avLst/>
              </a:prstTxWarp>
            </a:bodyPr>
            <a:lstStyle/>
            <a:p>
              <a:endParaRPr lang="ru-RU" sz="2400"/>
            </a:p>
          </p:txBody>
        </p:sp>
        <p:sp>
          <p:nvSpPr>
            <p:cNvPr id="28" name="Freeform 31"/>
            <p:cNvSpPr>
              <a:spLocks/>
            </p:cNvSpPr>
            <p:nvPr/>
          </p:nvSpPr>
          <p:spPr bwMode="auto">
            <a:xfrm>
              <a:off x="8810627" y="9024145"/>
              <a:ext cx="695326" cy="695326"/>
            </a:xfrm>
            <a:custGeom>
              <a:avLst/>
              <a:gdLst>
                <a:gd name="T0" fmla="*/ 490 w 658"/>
                <a:gd name="T1" fmla="*/ 385 h 658"/>
                <a:gd name="T2" fmla="*/ 453 w 658"/>
                <a:gd name="T3" fmla="*/ 386 h 658"/>
                <a:gd name="T4" fmla="*/ 386 w 658"/>
                <a:gd name="T5" fmla="*/ 253 h 658"/>
                <a:gd name="T6" fmla="*/ 392 w 658"/>
                <a:gd name="T7" fmla="*/ 240 h 658"/>
                <a:gd name="T8" fmla="*/ 386 w 658"/>
                <a:gd name="T9" fmla="*/ 228 h 658"/>
                <a:gd name="T10" fmla="*/ 396 w 658"/>
                <a:gd name="T11" fmla="*/ 237 h 658"/>
                <a:gd name="T12" fmla="*/ 405 w 658"/>
                <a:gd name="T13" fmla="*/ 245 h 658"/>
                <a:gd name="T14" fmla="*/ 417 w 658"/>
                <a:gd name="T15" fmla="*/ 249 h 658"/>
                <a:gd name="T16" fmla="*/ 437 w 658"/>
                <a:gd name="T17" fmla="*/ 247 h 658"/>
                <a:gd name="T18" fmla="*/ 456 w 658"/>
                <a:gd name="T19" fmla="*/ 232 h 658"/>
                <a:gd name="T20" fmla="*/ 471 w 658"/>
                <a:gd name="T21" fmla="*/ 218 h 658"/>
                <a:gd name="T22" fmla="*/ 479 w 658"/>
                <a:gd name="T23" fmla="*/ 202 h 658"/>
                <a:gd name="T24" fmla="*/ 478 w 658"/>
                <a:gd name="T25" fmla="*/ 178 h 658"/>
                <a:gd name="T26" fmla="*/ 310 w 658"/>
                <a:gd name="T27" fmla="*/ 6 h 658"/>
                <a:gd name="T28" fmla="*/ 285 w 658"/>
                <a:gd name="T29" fmla="*/ 0 h 658"/>
                <a:gd name="T30" fmla="*/ 267 w 658"/>
                <a:gd name="T31" fmla="*/ 7 h 658"/>
                <a:gd name="T32" fmla="*/ 252 w 658"/>
                <a:gd name="T33" fmla="*/ 20 h 658"/>
                <a:gd name="T34" fmla="*/ 237 w 658"/>
                <a:gd name="T35" fmla="*/ 37 h 658"/>
                <a:gd name="T36" fmla="*/ 232 w 658"/>
                <a:gd name="T37" fmla="*/ 61 h 658"/>
                <a:gd name="T38" fmla="*/ 235 w 658"/>
                <a:gd name="T39" fmla="*/ 73 h 658"/>
                <a:gd name="T40" fmla="*/ 243 w 658"/>
                <a:gd name="T41" fmla="*/ 84 h 658"/>
                <a:gd name="T42" fmla="*/ 252 w 658"/>
                <a:gd name="T43" fmla="*/ 94 h 658"/>
                <a:gd name="T44" fmla="*/ 245 w 658"/>
                <a:gd name="T45" fmla="*/ 90 h 658"/>
                <a:gd name="T46" fmla="*/ 231 w 658"/>
                <a:gd name="T47" fmla="*/ 93 h 658"/>
                <a:gd name="T48" fmla="*/ 91 w 658"/>
                <a:gd name="T49" fmla="*/ 233 h 658"/>
                <a:gd name="T50" fmla="*/ 91 w 658"/>
                <a:gd name="T51" fmla="*/ 247 h 658"/>
                <a:gd name="T52" fmla="*/ 90 w 658"/>
                <a:gd name="T53" fmla="*/ 248 h 658"/>
                <a:gd name="T54" fmla="*/ 82 w 658"/>
                <a:gd name="T55" fmla="*/ 239 h 658"/>
                <a:gd name="T56" fmla="*/ 71 w 658"/>
                <a:gd name="T57" fmla="*/ 234 h 658"/>
                <a:gd name="T58" fmla="*/ 58 w 658"/>
                <a:gd name="T59" fmla="*/ 231 h 658"/>
                <a:gd name="T60" fmla="*/ 32 w 658"/>
                <a:gd name="T61" fmla="*/ 242 h 658"/>
                <a:gd name="T62" fmla="*/ 17 w 658"/>
                <a:gd name="T63" fmla="*/ 256 h 658"/>
                <a:gd name="T64" fmla="*/ 5 w 658"/>
                <a:gd name="T65" fmla="*/ 271 h 658"/>
                <a:gd name="T66" fmla="*/ 0 w 658"/>
                <a:gd name="T67" fmla="*/ 289 h 658"/>
                <a:gd name="T68" fmla="*/ 10 w 658"/>
                <a:gd name="T69" fmla="*/ 315 h 658"/>
                <a:gd name="T70" fmla="*/ 184 w 658"/>
                <a:gd name="T71" fmla="*/ 480 h 658"/>
                <a:gd name="T72" fmla="*/ 206 w 658"/>
                <a:gd name="T73" fmla="*/ 477 h 658"/>
                <a:gd name="T74" fmla="*/ 223 w 658"/>
                <a:gd name="T75" fmla="*/ 466 h 658"/>
                <a:gd name="T76" fmla="*/ 237 w 658"/>
                <a:gd name="T77" fmla="*/ 451 h 658"/>
                <a:gd name="T78" fmla="*/ 249 w 658"/>
                <a:gd name="T79" fmla="*/ 429 h 658"/>
                <a:gd name="T80" fmla="*/ 248 w 658"/>
                <a:gd name="T81" fmla="*/ 413 h 658"/>
                <a:gd name="T82" fmla="*/ 244 w 658"/>
                <a:gd name="T83" fmla="*/ 402 h 658"/>
                <a:gd name="T84" fmla="*/ 236 w 658"/>
                <a:gd name="T85" fmla="*/ 393 h 658"/>
                <a:gd name="T86" fmla="*/ 231 w 658"/>
                <a:gd name="T87" fmla="*/ 387 h 658"/>
                <a:gd name="T88" fmla="*/ 245 w 658"/>
                <a:gd name="T89" fmla="*/ 391 h 658"/>
                <a:gd name="T90" fmla="*/ 301 w 658"/>
                <a:gd name="T91" fmla="*/ 338 h 658"/>
                <a:gd name="T92" fmla="*/ 383 w 658"/>
                <a:gd name="T93" fmla="*/ 462 h 658"/>
                <a:gd name="T94" fmla="*/ 391 w 658"/>
                <a:gd name="T95" fmla="*/ 499 h 658"/>
                <a:gd name="T96" fmla="*/ 550 w 658"/>
                <a:gd name="T97" fmla="*/ 655 h 658"/>
                <a:gd name="T98" fmla="*/ 588 w 658"/>
                <a:gd name="T99" fmla="*/ 655 h 658"/>
                <a:gd name="T100" fmla="*/ 651 w 658"/>
                <a:gd name="T101" fmla="*/ 596 h 658"/>
                <a:gd name="T102" fmla="*/ 658 w 658"/>
                <a:gd name="T103" fmla="*/ 559 h 6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658" h="658">
                  <a:moveTo>
                    <a:pt x="644" y="534"/>
                  </a:moveTo>
                  <a:lnTo>
                    <a:pt x="506" y="396"/>
                  </a:lnTo>
                  <a:lnTo>
                    <a:pt x="499" y="389"/>
                  </a:lnTo>
                  <a:lnTo>
                    <a:pt x="490" y="385"/>
                  </a:lnTo>
                  <a:lnTo>
                    <a:pt x="481" y="383"/>
                  </a:lnTo>
                  <a:lnTo>
                    <a:pt x="472" y="382"/>
                  </a:lnTo>
                  <a:lnTo>
                    <a:pt x="462" y="383"/>
                  </a:lnTo>
                  <a:lnTo>
                    <a:pt x="453" y="386"/>
                  </a:lnTo>
                  <a:lnTo>
                    <a:pt x="444" y="392"/>
                  </a:lnTo>
                  <a:lnTo>
                    <a:pt x="436" y="398"/>
                  </a:lnTo>
                  <a:lnTo>
                    <a:pt x="338" y="301"/>
                  </a:lnTo>
                  <a:lnTo>
                    <a:pt x="386" y="253"/>
                  </a:lnTo>
                  <a:lnTo>
                    <a:pt x="388" y="250"/>
                  </a:lnTo>
                  <a:lnTo>
                    <a:pt x="390" y="247"/>
                  </a:lnTo>
                  <a:lnTo>
                    <a:pt x="391" y="244"/>
                  </a:lnTo>
                  <a:lnTo>
                    <a:pt x="392" y="240"/>
                  </a:lnTo>
                  <a:lnTo>
                    <a:pt x="391" y="236"/>
                  </a:lnTo>
                  <a:lnTo>
                    <a:pt x="390" y="233"/>
                  </a:lnTo>
                  <a:lnTo>
                    <a:pt x="388" y="230"/>
                  </a:lnTo>
                  <a:lnTo>
                    <a:pt x="386" y="228"/>
                  </a:lnTo>
                  <a:lnTo>
                    <a:pt x="387" y="229"/>
                  </a:lnTo>
                  <a:lnTo>
                    <a:pt x="391" y="232"/>
                  </a:lnTo>
                  <a:lnTo>
                    <a:pt x="394" y="235"/>
                  </a:lnTo>
                  <a:lnTo>
                    <a:pt x="396" y="237"/>
                  </a:lnTo>
                  <a:lnTo>
                    <a:pt x="397" y="238"/>
                  </a:lnTo>
                  <a:lnTo>
                    <a:pt x="400" y="240"/>
                  </a:lnTo>
                  <a:lnTo>
                    <a:pt x="402" y="243"/>
                  </a:lnTo>
                  <a:lnTo>
                    <a:pt x="405" y="245"/>
                  </a:lnTo>
                  <a:lnTo>
                    <a:pt x="407" y="245"/>
                  </a:lnTo>
                  <a:lnTo>
                    <a:pt x="410" y="247"/>
                  </a:lnTo>
                  <a:lnTo>
                    <a:pt x="413" y="248"/>
                  </a:lnTo>
                  <a:lnTo>
                    <a:pt x="417" y="249"/>
                  </a:lnTo>
                  <a:lnTo>
                    <a:pt x="420" y="249"/>
                  </a:lnTo>
                  <a:lnTo>
                    <a:pt x="423" y="249"/>
                  </a:lnTo>
                  <a:lnTo>
                    <a:pt x="431" y="249"/>
                  </a:lnTo>
                  <a:lnTo>
                    <a:pt x="437" y="247"/>
                  </a:lnTo>
                  <a:lnTo>
                    <a:pt x="444" y="244"/>
                  </a:lnTo>
                  <a:lnTo>
                    <a:pt x="449" y="238"/>
                  </a:lnTo>
                  <a:lnTo>
                    <a:pt x="451" y="236"/>
                  </a:lnTo>
                  <a:lnTo>
                    <a:pt x="456" y="232"/>
                  </a:lnTo>
                  <a:lnTo>
                    <a:pt x="461" y="228"/>
                  </a:lnTo>
                  <a:lnTo>
                    <a:pt x="464" y="225"/>
                  </a:lnTo>
                  <a:lnTo>
                    <a:pt x="466" y="222"/>
                  </a:lnTo>
                  <a:lnTo>
                    <a:pt x="471" y="218"/>
                  </a:lnTo>
                  <a:lnTo>
                    <a:pt x="474" y="213"/>
                  </a:lnTo>
                  <a:lnTo>
                    <a:pt x="476" y="210"/>
                  </a:lnTo>
                  <a:lnTo>
                    <a:pt x="478" y="206"/>
                  </a:lnTo>
                  <a:lnTo>
                    <a:pt x="479" y="202"/>
                  </a:lnTo>
                  <a:lnTo>
                    <a:pt x="480" y="196"/>
                  </a:lnTo>
                  <a:lnTo>
                    <a:pt x="481" y="192"/>
                  </a:lnTo>
                  <a:lnTo>
                    <a:pt x="480" y="184"/>
                  </a:lnTo>
                  <a:lnTo>
                    <a:pt x="478" y="178"/>
                  </a:lnTo>
                  <a:lnTo>
                    <a:pt x="475" y="171"/>
                  </a:lnTo>
                  <a:lnTo>
                    <a:pt x="471" y="166"/>
                  </a:lnTo>
                  <a:lnTo>
                    <a:pt x="315" y="11"/>
                  </a:lnTo>
                  <a:lnTo>
                    <a:pt x="310" y="6"/>
                  </a:lnTo>
                  <a:lnTo>
                    <a:pt x="303" y="3"/>
                  </a:lnTo>
                  <a:lnTo>
                    <a:pt x="297" y="1"/>
                  </a:lnTo>
                  <a:lnTo>
                    <a:pt x="289" y="0"/>
                  </a:lnTo>
                  <a:lnTo>
                    <a:pt x="285" y="0"/>
                  </a:lnTo>
                  <a:lnTo>
                    <a:pt x="279" y="2"/>
                  </a:lnTo>
                  <a:lnTo>
                    <a:pt x="275" y="3"/>
                  </a:lnTo>
                  <a:lnTo>
                    <a:pt x="271" y="5"/>
                  </a:lnTo>
                  <a:lnTo>
                    <a:pt x="267" y="7"/>
                  </a:lnTo>
                  <a:lnTo>
                    <a:pt x="263" y="11"/>
                  </a:lnTo>
                  <a:lnTo>
                    <a:pt x="259" y="15"/>
                  </a:lnTo>
                  <a:lnTo>
                    <a:pt x="256" y="17"/>
                  </a:lnTo>
                  <a:lnTo>
                    <a:pt x="252" y="20"/>
                  </a:lnTo>
                  <a:lnTo>
                    <a:pt x="248" y="25"/>
                  </a:lnTo>
                  <a:lnTo>
                    <a:pt x="245" y="30"/>
                  </a:lnTo>
                  <a:lnTo>
                    <a:pt x="243" y="32"/>
                  </a:lnTo>
                  <a:lnTo>
                    <a:pt x="237" y="37"/>
                  </a:lnTo>
                  <a:lnTo>
                    <a:pt x="234" y="44"/>
                  </a:lnTo>
                  <a:lnTo>
                    <a:pt x="232" y="50"/>
                  </a:lnTo>
                  <a:lnTo>
                    <a:pt x="232" y="58"/>
                  </a:lnTo>
                  <a:lnTo>
                    <a:pt x="232" y="61"/>
                  </a:lnTo>
                  <a:lnTo>
                    <a:pt x="232" y="64"/>
                  </a:lnTo>
                  <a:lnTo>
                    <a:pt x="233" y="68"/>
                  </a:lnTo>
                  <a:lnTo>
                    <a:pt x="234" y="71"/>
                  </a:lnTo>
                  <a:lnTo>
                    <a:pt x="235" y="73"/>
                  </a:lnTo>
                  <a:lnTo>
                    <a:pt x="236" y="76"/>
                  </a:lnTo>
                  <a:lnTo>
                    <a:pt x="237" y="79"/>
                  </a:lnTo>
                  <a:lnTo>
                    <a:pt x="240" y="81"/>
                  </a:lnTo>
                  <a:lnTo>
                    <a:pt x="243" y="84"/>
                  </a:lnTo>
                  <a:lnTo>
                    <a:pt x="244" y="85"/>
                  </a:lnTo>
                  <a:lnTo>
                    <a:pt x="246" y="87"/>
                  </a:lnTo>
                  <a:lnTo>
                    <a:pt x="249" y="90"/>
                  </a:lnTo>
                  <a:lnTo>
                    <a:pt x="252" y="94"/>
                  </a:lnTo>
                  <a:lnTo>
                    <a:pt x="253" y="95"/>
                  </a:lnTo>
                  <a:lnTo>
                    <a:pt x="251" y="93"/>
                  </a:lnTo>
                  <a:lnTo>
                    <a:pt x="248" y="90"/>
                  </a:lnTo>
                  <a:lnTo>
                    <a:pt x="245" y="90"/>
                  </a:lnTo>
                  <a:lnTo>
                    <a:pt x="240" y="89"/>
                  </a:lnTo>
                  <a:lnTo>
                    <a:pt x="237" y="90"/>
                  </a:lnTo>
                  <a:lnTo>
                    <a:pt x="234" y="90"/>
                  </a:lnTo>
                  <a:lnTo>
                    <a:pt x="231" y="93"/>
                  </a:lnTo>
                  <a:lnTo>
                    <a:pt x="228" y="95"/>
                  </a:lnTo>
                  <a:lnTo>
                    <a:pt x="96" y="228"/>
                  </a:lnTo>
                  <a:lnTo>
                    <a:pt x="93" y="230"/>
                  </a:lnTo>
                  <a:lnTo>
                    <a:pt x="91" y="233"/>
                  </a:lnTo>
                  <a:lnTo>
                    <a:pt x="90" y="236"/>
                  </a:lnTo>
                  <a:lnTo>
                    <a:pt x="90" y="240"/>
                  </a:lnTo>
                  <a:lnTo>
                    <a:pt x="90" y="244"/>
                  </a:lnTo>
                  <a:lnTo>
                    <a:pt x="91" y="247"/>
                  </a:lnTo>
                  <a:lnTo>
                    <a:pt x="93" y="250"/>
                  </a:lnTo>
                  <a:lnTo>
                    <a:pt x="96" y="253"/>
                  </a:lnTo>
                  <a:lnTo>
                    <a:pt x="94" y="251"/>
                  </a:lnTo>
                  <a:lnTo>
                    <a:pt x="90" y="248"/>
                  </a:lnTo>
                  <a:lnTo>
                    <a:pt x="87" y="245"/>
                  </a:lnTo>
                  <a:lnTo>
                    <a:pt x="86" y="244"/>
                  </a:lnTo>
                  <a:lnTo>
                    <a:pt x="84" y="243"/>
                  </a:lnTo>
                  <a:lnTo>
                    <a:pt x="82" y="239"/>
                  </a:lnTo>
                  <a:lnTo>
                    <a:pt x="78" y="237"/>
                  </a:lnTo>
                  <a:lnTo>
                    <a:pt x="76" y="236"/>
                  </a:lnTo>
                  <a:lnTo>
                    <a:pt x="74" y="235"/>
                  </a:lnTo>
                  <a:lnTo>
                    <a:pt x="71" y="234"/>
                  </a:lnTo>
                  <a:lnTo>
                    <a:pt x="68" y="233"/>
                  </a:lnTo>
                  <a:lnTo>
                    <a:pt x="64" y="232"/>
                  </a:lnTo>
                  <a:lnTo>
                    <a:pt x="61" y="231"/>
                  </a:lnTo>
                  <a:lnTo>
                    <a:pt x="58" y="231"/>
                  </a:lnTo>
                  <a:lnTo>
                    <a:pt x="50" y="232"/>
                  </a:lnTo>
                  <a:lnTo>
                    <a:pt x="44" y="234"/>
                  </a:lnTo>
                  <a:lnTo>
                    <a:pt x="39" y="237"/>
                  </a:lnTo>
                  <a:lnTo>
                    <a:pt x="32" y="242"/>
                  </a:lnTo>
                  <a:lnTo>
                    <a:pt x="30" y="244"/>
                  </a:lnTo>
                  <a:lnTo>
                    <a:pt x="26" y="248"/>
                  </a:lnTo>
                  <a:lnTo>
                    <a:pt x="20" y="252"/>
                  </a:lnTo>
                  <a:lnTo>
                    <a:pt x="17" y="256"/>
                  </a:lnTo>
                  <a:lnTo>
                    <a:pt x="15" y="258"/>
                  </a:lnTo>
                  <a:lnTo>
                    <a:pt x="12" y="262"/>
                  </a:lnTo>
                  <a:lnTo>
                    <a:pt x="7" y="266"/>
                  </a:lnTo>
                  <a:lnTo>
                    <a:pt x="5" y="271"/>
                  </a:lnTo>
                  <a:lnTo>
                    <a:pt x="4" y="274"/>
                  </a:lnTo>
                  <a:lnTo>
                    <a:pt x="2" y="279"/>
                  </a:lnTo>
                  <a:lnTo>
                    <a:pt x="1" y="284"/>
                  </a:lnTo>
                  <a:lnTo>
                    <a:pt x="0" y="289"/>
                  </a:lnTo>
                  <a:lnTo>
                    <a:pt x="1" y="297"/>
                  </a:lnTo>
                  <a:lnTo>
                    <a:pt x="3" y="303"/>
                  </a:lnTo>
                  <a:lnTo>
                    <a:pt x="6" y="310"/>
                  </a:lnTo>
                  <a:lnTo>
                    <a:pt x="10" y="315"/>
                  </a:lnTo>
                  <a:lnTo>
                    <a:pt x="166" y="470"/>
                  </a:lnTo>
                  <a:lnTo>
                    <a:pt x="171" y="475"/>
                  </a:lnTo>
                  <a:lnTo>
                    <a:pt x="178" y="478"/>
                  </a:lnTo>
                  <a:lnTo>
                    <a:pt x="184" y="480"/>
                  </a:lnTo>
                  <a:lnTo>
                    <a:pt x="192" y="480"/>
                  </a:lnTo>
                  <a:lnTo>
                    <a:pt x="197" y="480"/>
                  </a:lnTo>
                  <a:lnTo>
                    <a:pt x="202" y="479"/>
                  </a:lnTo>
                  <a:lnTo>
                    <a:pt x="206" y="477"/>
                  </a:lnTo>
                  <a:lnTo>
                    <a:pt x="210" y="476"/>
                  </a:lnTo>
                  <a:lnTo>
                    <a:pt x="213" y="473"/>
                  </a:lnTo>
                  <a:lnTo>
                    <a:pt x="219" y="469"/>
                  </a:lnTo>
                  <a:lnTo>
                    <a:pt x="223" y="466"/>
                  </a:lnTo>
                  <a:lnTo>
                    <a:pt x="225" y="463"/>
                  </a:lnTo>
                  <a:lnTo>
                    <a:pt x="229" y="461"/>
                  </a:lnTo>
                  <a:lnTo>
                    <a:pt x="233" y="455"/>
                  </a:lnTo>
                  <a:lnTo>
                    <a:pt x="237" y="451"/>
                  </a:lnTo>
                  <a:lnTo>
                    <a:pt x="239" y="449"/>
                  </a:lnTo>
                  <a:lnTo>
                    <a:pt x="244" y="442"/>
                  </a:lnTo>
                  <a:lnTo>
                    <a:pt x="247" y="437"/>
                  </a:lnTo>
                  <a:lnTo>
                    <a:pt x="249" y="429"/>
                  </a:lnTo>
                  <a:lnTo>
                    <a:pt x="250" y="423"/>
                  </a:lnTo>
                  <a:lnTo>
                    <a:pt x="249" y="420"/>
                  </a:lnTo>
                  <a:lnTo>
                    <a:pt x="249" y="416"/>
                  </a:lnTo>
                  <a:lnTo>
                    <a:pt x="248" y="413"/>
                  </a:lnTo>
                  <a:lnTo>
                    <a:pt x="247" y="410"/>
                  </a:lnTo>
                  <a:lnTo>
                    <a:pt x="246" y="407"/>
                  </a:lnTo>
                  <a:lnTo>
                    <a:pt x="245" y="405"/>
                  </a:lnTo>
                  <a:lnTo>
                    <a:pt x="244" y="402"/>
                  </a:lnTo>
                  <a:lnTo>
                    <a:pt x="240" y="399"/>
                  </a:lnTo>
                  <a:lnTo>
                    <a:pt x="238" y="397"/>
                  </a:lnTo>
                  <a:lnTo>
                    <a:pt x="237" y="395"/>
                  </a:lnTo>
                  <a:lnTo>
                    <a:pt x="236" y="393"/>
                  </a:lnTo>
                  <a:lnTo>
                    <a:pt x="233" y="391"/>
                  </a:lnTo>
                  <a:lnTo>
                    <a:pt x="230" y="387"/>
                  </a:lnTo>
                  <a:lnTo>
                    <a:pt x="228" y="385"/>
                  </a:lnTo>
                  <a:lnTo>
                    <a:pt x="231" y="387"/>
                  </a:lnTo>
                  <a:lnTo>
                    <a:pt x="234" y="389"/>
                  </a:lnTo>
                  <a:lnTo>
                    <a:pt x="237" y="391"/>
                  </a:lnTo>
                  <a:lnTo>
                    <a:pt x="240" y="391"/>
                  </a:lnTo>
                  <a:lnTo>
                    <a:pt x="245" y="391"/>
                  </a:lnTo>
                  <a:lnTo>
                    <a:pt x="248" y="389"/>
                  </a:lnTo>
                  <a:lnTo>
                    <a:pt x="250" y="387"/>
                  </a:lnTo>
                  <a:lnTo>
                    <a:pt x="253" y="385"/>
                  </a:lnTo>
                  <a:lnTo>
                    <a:pt x="301" y="338"/>
                  </a:lnTo>
                  <a:lnTo>
                    <a:pt x="399" y="435"/>
                  </a:lnTo>
                  <a:lnTo>
                    <a:pt x="392" y="443"/>
                  </a:lnTo>
                  <a:lnTo>
                    <a:pt x="386" y="452"/>
                  </a:lnTo>
                  <a:lnTo>
                    <a:pt x="383" y="462"/>
                  </a:lnTo>
                  <a:lnTo>
                    <a:pt x="383" y="472"/>
                  </a:lnTo>
                  <a:lnTo>
                    <a:pt x="383" y="481"/>
                  </a:lnTo>
                  <a:lnTo>
                    <a:pt x="386" y="490"/>
                  </a:lnTo>
                  <a:lnTo>
                    <a:pt x="391" y="499"/>
                  </a:lnTo>
                  <a:lnTo>
                    <a:pt x="397" y="506"/>
                  </a:lnTo>
                  <a:lnTo>
                    <a:pt x="535" y="644"/>
                  </a:lnTo>
                  <a:lnTo>
                    <a:pt x="543" y="651"/>
                  </a:lnTo>
                  <a:lnTo>
                    <a:pt x="550" y="655"/>
                  </a:lnTo>
                  <a:lnTo>
                    <a:pt x="560" y="657"/>
                  </a:lnTo>
                  <a:lnTo>
                    <a:pt x="570" y="658"/>
                  </a:lnTo>
                  <a:lnTo>
                    <a:pt x="579" y="657"/>
                  </a:lnTo>
                  <a:lnTo>
                    <a:pt x="588" y="655"/>
                  </a:lnTo>
                  <a:lnTo>
                    <a:pt x="596" y="651"/>
                  </a:lnTo>
                  <a:lnTo>
                    <a:pt x="604" y="644"/>
                  </a:lnTo>
                  <a:lnTo>
                    <a:pt x="644" y="603"/>
                  </a:lnTo>
                  <a:lnTo>
                    <a:pt x="651" y="596"/>
                  </a:lnTo>
                  <a:lnTo>
                    <a:pt x="655" y="587"/>
                  </a:lnTo>
                  <a:lnTo>
                    <a:pt x="658" y="578"/>
                  </a:lnTo>
                  <a:lnTo>
                    <a:pt x="658" y="569"/>
                  </a:lnTo>
                  <a:lnTo>
                    <a:pt x="658" y="559"/>
                  </a:lnTo>
                  <a:lnTo>
                    <a:pt x="655" y="550"/>
                  </a:lnTo>
                  <a:lnTo>
                    <a:pt x="651" y="542"/>
                  </a:lnTo>
                  <a:lnTo>
                    <a:pt x="644" y="534"/>
                  </a:lnTo>
                  <a:close/>
                </a:path>
              </a:pathLst>
            </a:custGeom>
            <a:grpFill/>
            <a:ln>
              <a:noFill/>
            </a:ln>
          </p:spPr>
          <p:txBody>
            <a:bodyPr vert="horz" wrap="square" lIns="243792" tIns="121896" rIns="243792" bIns="121896" numCol="1" anchor="t" anchorCtr="0" compatLnSpc="1">
              <a:prstTxWarp prst="textNoShape">
                <a:avLst/>
              </a:prstTxWarp>
            </a:bodyPr>
            <a:lstStyle/>
            <a:p>
              <a:endParaRPr lang="ru-RU" sz="2400"/>
            </a:p>
          </p:txBody>
        </p:sp>
        <p:sp>
          <p:nvSpPr>
            <p:cNvPr id="29" name="Freeform 32"/>
            <p:cNvSpPr>
              <a:spLocks noEditPoints="1"/>
            </p:cNvSpPr>
            <p:nvPr/>
          </p:nvSpPr>
          <p:spPr bwMode="auto">
            <a:xfrm>
              <a:off x="10398127" y="9062245"/>
              <a:ext cx="615950" cy="619126"/>
            </a:xfrm>
            <a:custGeom>
              <a:avLst/>
              <a:gdLst>
                <a:gd name="T0" fmla="*/ 571 w 584"/>
                <a:gd name="T1" fmla="*/ 169 h 586"/>
                <a:gd name="T2" fmla="*/ 566 w 584"/>
                <a:gd name="T3" fmla="*/ 154 h 586"/>
                <a:gd name="T4" fmla="*/ 563 w 584"/>
                <a:gd name="T5" fmla="*/ 138 h 586"/>
                <a:gd name="T6" fmla="*/ 567 w 584"/>
                <a:gd name="T7" fmla="*/ 71 h 586"/>
                <a:gd name="T8" fmla="*/ 553 w 584"/>
                <a:gd name="T9" fmla="*/ 35 h 586"/>
                <a:gd name="T10" fmla="*/ 529 w 584"/>
                <a:gd name="T11" fmla="*/ 18 h 586"/>
                <a:gd name="T12" fmla="*/ 486 w 584"/>
                <a:gd name="T13" fmla="*/ 18 h 586"/>
                <a:gd name="T14" fmla="*/ 419 w 584"/>
                <a:gd name="T15" fmla="*/ 14 h 586"/>
                <a:gd name="T16" fmla="*/ 331 w 584"/>
                <a:gd name="T17" fmla="*/ 0 h 586"/>
                <a:gd name="T18" fmla="*/ 263 w 584"/>
                <a:gd name="T19" fmla="*/ 12 h 586"/>
                <a:gd name="T20" fmla="*/ 160 w 584"/>
                <a:gd name="T21" fmla="*/ 53 h 586"/>
                <a:gd name="T22" fmla="*/ 79 w 584"/>
                <a:gd name="T23" fmla="*/ 119 h 586"/>
                <a:gd name="T24" fmla="*/ 28 w 584"/>
                <a:gd name="T25" fmla="*/ 209 h 586"/>
                <a:gd name="T26" fmla="*/ 4 w 584"/>
                <a:gd name="T27" fmla="*/ 309 h 586"/>
                <a:gd name="T28" fmla="*/ 2 w 584"/>
                <a:gd name="T29" fmla="*/ 391 h 586"/>
                <a:gd name="T30" fmla="*/ 9 w 584"/>
                <a:gd name="T31" fmla="*/ 455 h 586"/>
                <a:gd name="T32" fmla="*/ 2 w 584"/>
                <a:gd name="T33" fmla="*/ 515 h 586"/>
                <a:gd name="T34" fmla="*/ 8 w 584"/>
                <a:gd name="T35" fmla="*/ 547 h 586"/>
                <a:gd name="T36" fmla="*/ 31 w 584"/>
                <a:gd name="T37" fmla="*/ 574 h 586"/>
                <a:gd name="T38" fmla="*/ 61 w 584"/>
                <a:gd name="T39" fmla="*/ 585 h 586"/>
                <a:gd name="T40" fmla="*/ 123 w 584"/>
                <a:gd name="T41" fmla="*/ 574 h 586"/>
                <a:gd name="T42" fmla="*/ 207 w 584"/>
                <a:gd name="T43" fmla="*/ 582 h 586"/>
                <a:gd name="T44" fmla="*/ 289 w 584"/>
                <a:gd name="T45" fmla="*/ 585 h 586"/>
                <a:gd name="T46" fmla="*/ 364 w 584"/>
                <a:gd name="T47" fmla="*/ 573 h 586"/>
                <a:gd name="T48" fmla="*/ 433 w 584"/>
                <a:gd name="T49" fmla="*/ 540 h 586"/>
                <a:gd name="T50" fmla="*/ 494 w 584"/>
                <a:gd name="T51" fmla="*/ 487 h 586"/>
                <a:gd name="T52" fmla="*/ 543 w 584"/>
                <a:gd name="T53" fmla="*/ 420 h 586"/>
                <a:gd name="T54" fmla="*/ 574 w 584"/>
                <a:gd name="T55" fmla="*/ 344 h 586"/>
                <a:gd name="T56" fmla="*/ 584 w 584"/>
                <a:gd name="T57" fmla="*/ 266 h 586"/>
                <a:gd name="T58" fmla="*/ 513 w 584"/>
                <a:gd name="T59" fmla="*/ 371 h 586"/>
                <a:gd name="T60" fmla="*/ 478 w 584"/>
                <a:gd name="T61" fmla="*/ 432 h 586"/>
                <a:gd name="T62" fmla="*/ 428 w 584"/>
                <a:gd name="T63" fmla="*/ 483 h 586"/>
                <a:gd name="T64" fmla="*/ 372 w 584"/>
                <a:gd name="T65" fmla="*/ 518 h 586"/>
                <a:gd name="T66" fmla="*/ 314 w 584"/>
                <a:gd name="T67" fmla="*/ 533 h 586"/>
                <a:gd name="T68" fmla="*/ 208 w 584"/>
                <a:gd name="T69" fmla="*/ 533 h 586"/>
                <a:gd name="T70" fmla="*/ 123 w 584"/>
                <a:gd name="T71" fmla="*/ 524 h 586"/>
                <a:gd name="T72" fmla="*/ 63 w 584"/>
                <a:gd name="T73" fmla="*/ 533 h 586"/>
                <a:gd name="T74" fmla="*/ 52 w 584"/>
                <a:gd name="T75" fmla="*/ 521 h 586"/>
                <a:gd name="T76" fmla="*/ 57 w 584"/>
                <a:gd name="T77" fmla="*/ 473 h 586"/>
                <a:gd name="T78" fmla="*/ 54 w 584"/>
                <a:gd name="T79" fmla="*/ 417 h 586"/>
                <a:gd name="T80" fmla="*/ 49 w 584"/>
                <a:gd name="T81" fmla="*/ 347 h 586"/>
                <a:gd name="T82" fmla="*/ 71 w 584"/>
                <a:gd name="T83" fmla="*/ 231 h 586"/>
                <a:gd name="T84" fmla="*/ 112 w 584"/>
                <a:gd name="T85" fmla="*/ 156 h 586"/>
                <a:gd name="T86" fmla="*/ 152 w 584"/>
                <a:gd name="T87" fmla="*/ 115 h 586"/>
                <a:gd name="T88" fmla="*/ 239 w 584"/>
                <a:gd name="T89" fmla="*/ 72 h 586"/>
                <a:gd name="T90" fmla="*/ 296 w 584"/>
                <a:gd name="T91" fmla="*/ 54 h 586"/>
                <a:gd name="T92" fmla="*/ 344 w 584"/>
                <a:gd name="T93" fmla="*/ 50 h 586"/>
                <a:gd name="T94" fmla="*/ 437 w 584"/>
                <a:gd name="T95" fmla="*/ 65 h 586"/>
                <a:gd name="T96" fmla="*/ 501 w 584"/>
                <a:gd name="T97" fmla="*/ 65 h 586"/>
                <a:gd name="T98" fmla="*/ 517 w 584"/>
                <a:gd name="T99" fmla="*/ 74 h 586"/>
                <a:gd name="T100" fmla="*/ 515 w 584"/>
                <a:gd name="T101" fmla="*/ 127 h 586"/>
                <a:gd name="T102" fmla="*/ 519 w 584"/>
                <a:gd name="T103" fmla="*/ 170 h 586"/>
                <a:gd name="T104" fmla="*/ 531 w 584"/>
                <a:gd name="T105" fmla="*/ 211 h 586"/>
                <a:gd name="T106" fmla="*/ 535 w 584"/>
                <a:gd name="T107" fmla="*/ 266 h 586"/>
                <a:gd name="T108" fmla="*/ 527 w 584"/>
                <a:gd name="T109" fmla="*/ 332 h 5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584" h="586">
                  <a:moveTo>
                    <a:pt x="581" y="214"/>
                  </a:moveTo>
                  <a:lnTo>
                    <a:pt x="579" y="200"/>
                  </a:lnTo>
                  <a:lnTo>
                    <a:pt x="576" y="187"/>
                  </a:lnTo>
                  <a:lnTo>
                    <a:pt x="574" y="177"/>
                  </a:lnTo>
                  <a:lnTo>
                    <a:pt x="571" y="169"/>
                  </a:lnTo>
                  <a:lnTo>
                    <a:pt x="570" y="166"/>
                  </a:lnTo>
                  <a:lnTo>
                    <a:pt x="569" y="162"/>
                  </a:lnTo>
                  <a:lnTo>
                    <a:pt x="568" y="158"/>
                  </a:lnTo>
                  <a:lnTo>
                    <a:pt x="567" y="156"/>
                  </a:lnTo>
                  <a:lnTo>
                    <a:pt x="566" y="154"/>
                  </a:lnTo>
                  <a:lnTo>
                    <a:pt x="565" y="151"/>
                  </a:lnTo>
                  <a:lnTo>
                    <a:pt x="565" y="147"/>
                  </a:lnTo>
                  <a:lnTo>
                    <a:pt x="563" y="144"/>
                  </a:lnTo>
                  <a:lnTo>
                    <a:pt x="563" y="141"/>
                  </a:lnTo>
                  <a:lnTo>
                    <a:pt x="563" y="138"/>
                  </a:lnTo>
                  <a:lnTo>
                    <a:pt x="563" y="127"/>
                  </a:lnTo>
                  <a:lnTo>
                    <a:pt x="566" y="112"/>
                  </a:lnTo>
                  <a:lnTo>
                    <a:pt x="567" y="97"/>
                  </a:lnTo>
                  <a:lnTo>
                    <a:pt x="567" y="86"/>
                  </a:lnTo>
                  <a:lnTo>
                    <a:pt x="567" y="71"/>
                  </a:lnTo>
                  <a:lnTo>
                    <a:pt x="563" y="57"/>
                  </a:lnTo>
                  <a:lnTo>
                    <a:pt x="561" y="51"/>
                  </a:lnTo>
                  <a:lnTo>
                    <a:pt x="559" y="45"/>
                  </a:lnTo>
                  <a:lnTo>
                    <a:pt x="556" y="39"/>
                  </a:lnTo>
                  <a:lnTo>
                    <a:pt x="553" y="35"/>
                  </a:lnTo>
                  <a:lnTo>
                    <a:pt x="549" y="30"/>
                  </a:lnTo>
                  <a:lnTo>
                    <a:pt x="545" y="26"/>
                  </a:lnTo>
                  <a:lnTo>
                    <a:pt x="540" y="23"/>
                  </a:lnTo>
                  <a:lnTo>
                    <a:pt x="534" y="20"/>
                  </a:lnTo>
                  <a:lnTo>
                    <a:pt x="529" y="18"/>
                  </a:lnTo>
                  <a:lnTo>
                    <a:pt x="522" y="17"/>
                  </a:lnTo>
                  <a:lnTo>
                    <a:pt x="516" y="16"/>
                  </a:lnTo>
                  <a:lnTo>
                    <a:pt x="508" y="16"/>
                  </a:lnTo>
                  <a:lnTo>
                    <a:pt x="499" y="16"/>
                  </a:lnTo>
                  <a:lnTo>
                    <a:pt x="486" y="18"/>
                  </a:lnTo>
                  <a:lnTo>
                    <a:pt x="474" y="19"/>
                  </a:lnTo>
                  <a:lnTo>
                    <a:pt x="464" y="19"/>
                  </a:lnTo>
                  <a:lnTo>
                    <a:pt x="452" y="19"/>
                  </a:lnTo>
                  <a:lnTo>
                    <a:pt x="437" y="17"/>
                  </a:lnTo>
                  <a:lnTo>
                    <a:pt x="419" y="14"/>
                  </a:lnTo>
                  <a:lnTo>
                    <a:pt x="398" y="10"/>
                  </a:lnTo>
                  <a:lnTo>
                    <a:pt x="378" y="6"/>
                  </a:lnTo>
                  <a:lnTo>
                    <a:pt x="359" y="4"/>
                  </a:lnTo>
                  <a:lnTo>
                    <a:pt x="344" y="1"/>
                  </a:lnTo>
                  <a:lnTo>
                    <a:pt x="331" y="0"/>
                  </a:lnTo>
                  <a:lnTo>
                    <a:pt x="319" y="1"/>
                  </a:lnTo>
                  <a:lnTo>
                    <a:pt x="306" y="3"/>
                  </a:lnTo>
                  <a:lnTo>
                    <a:pt x="293" y="5"/>
                  </a:lnTo>
                  <a:lnTo>
                    <a:pt x="278" y="8"/>
                  </a:lnTo>
                  <a:lnTo>
                    <a:pt x="263" y="12"/>
                  </a:lnTo>
                  <a:lnTo>
                    <a:pt x="247" y="18"/>
                  </a:lnTo>
                  <a:lnTo>
                    <a:pt x="230" y="23"/>
                  </a:lnTo>
                  <a:lnTo>
                    <a:pt x="211" y="31"/>
                  </a:lnTo>
                  <a:lnTo>
                    <a:pt x="184" y="43"/>
                  </a:lnTo>
                  <a:lnTo>
                    <a:pt x="160" y="53"/>
                  </a:lnTo>
                  <a:lnTo>
                    <a:pt x="140" y="65"/>
                  </a:lnTo>
                  <a:lnTo>
                    <a:pt x="123" y="76"/>
                  </a:lnTo>
                  <a:lnTo>
                    <a:pt x="108" y="89"/>
                  </a:lnTo>
                  <a:lnTo>
                    <a:pt x="93" y="103"/>
                  </a:lnTo>
                  <a:lnTo>
                    <a:pt x="79" y="119"/>
                  </a:lnTo>
                  <a:lnTo>
                    <a:pt x="66" y="135"/>
                  </a:lnTo>
                  <a:lnTo>
                    <a:pt x="55" y="153"/>
                  </a:lnTo>
                  <a:lnTo>
                    <a:pt x="44" y="171"/>
                  </a:lnTo>
                  <a:lnTo>
                    <a:pt x="35" y="190"/>
                  </a:lnTo>
                  <a:lnTo>
                    <a:pt x="28" y="209"/>
                  </a:lnTo>
                  <a:lnTo>
                    <a:pt x="21" y="229"/>
                  </a:lnTo>
                  <a:lnTo>
                    <a:pt x="16" y="249"/>
                  </a:lnTo>
                  <a:lnTo>
                    <a:pt x="10" y="269"/>
                  </a:lnTo>
                  <a:lnTo>
                    <a:pt x="7" y="289"/>
                  </a:lnTo>
                  <a:lnTo>
                    <a:pt x="4" y="309"/>
                  </a:lnTo>
                  <a:lnTo>
                    <a:pt x="2" y="330"/>
                  </a:lnTo>
                  <a:lnTo>
                    <a:pt x="1" y="350"/>
                  </a:lnTo>
                  <a:lnTo>
                    <a:pt x="0" y="372"/>
                  </a:lnTo>
                  <a:lnTo>
                    <a:pt x="1" y="380"/>
                  </a:lnTo>
                  <a:lnTo>
                    <a:pt x="2" y="391"/>
                  </a:lnTo>
                  <a:lnTo>
                    <a:pt x="3" y="403"/>
                  </a:lnTo>
                  <a:lnTo>
                    <a:pt x="5" y="418"/>
                  </a:lnTo>
                  <a:lnTo>
                    <a:pt x="7" y="432"/>
                  </a:lnTo>
                  <a:lnTo>
                    <a:pt x="8" y="445"/>
                  </a:lnTo>
                  <a:lnTo>
                    <a:pt x="9" y="455"/>
                  </a:lnTo>
                  <a:lnTo>
                    <a:pt x="9" y="464"/>
                  </a:lnTo>
                  <a:lnTo>
                    <a:pt x="8" y="474"/>
                  </a:lnTo>
                  <a:lnTo>
                    <a:pt x="5" y="490"/>
                  </a:lnTo>
                  <a:lnTo>
                    <a:pt x="2" y="505"/>
                  </a:lnTo>
                  <a:lnTo>
                    <a:pt x="2" y="515"/>
                  </a:lnTo>
                  <a:lnTo>
                    <a:pt x="2" y="522"/>
                  </a:lnTo>
                  <a:lnTo>
                    <a:pt x="3" y="528"/>
                  </a:lnTo>
                  <a:lnTo>
                    <a:pt x="4" y="535"/>
                  </a:lnTo>
                  <a:lnTo>
                    <a:pt x="6" y="541"/>
                  </a:lnTo>
                  <a:lnTo>
                    <a:pt x="8" y="547"/>
                  </a:lnTo>
                  <a:lnTo>
                    <a:pt x="13" y="553"/>
                  </a:lnTo>
                  <a:lnTo>
                    <a:pt x="16" y="559"/>
                  </a:lnTo>
                  <a:lnTo>
                    <a:pt x="20" y="564"/>
                  </a:lnTo>
                  <a:lnTo>
                    <a:pt x="26" y="569"/>
                  </a:lnTo>
                  <a:lnTo>
                    <a:pt x="31" y="574"/>
                  </a:lnTo>
                  <a:lnTo>
                    <a:pt x="36" y="577"/>
                  </a:lnTo>
                  <a:lnTo>
                    <a:pt x="42" y="580"/>
                  </a:lnTo>
                  <a:lnTo>
                    <a:pt x="48" y="582"/>
                  </a:lnTo>
                  <a:lnTo>
                    <a:pt x="54" y="583"/>
                  </a:lnTo>
                  <a:lnTo>
                    <a:pt x="61" y="585"/>
                  </a:lnTo>
                  <a:lnTo>
                    <a:pt x="68" y="586"/>
                  </a:lnTo>
                  <a:lnTo>
                    <a:pt x="80" y="583"/>
                  </a:lnTo>
                  <a:lnTo>
                    <a:pt x="96" y="579"/>
                  </a:lnTo>
                  <a:lnTo>
                    <a:pt x="112" y="576"/>
                  </a:lnTo>
                  <a:lnTo>
                    <a:pt x="123" y="574"/>
                  </a:lnTo>
                  <a:lnTo>
                    <a:pt x="135" y="575"/>
                  </a:lnTo>
                  <a:lnTo>
                    <a:pt x="150" y="576"/>
                  </a:lnTo>
                  <a:lnTo>
                    <a:pt x="167" y="577"/>
                  </a:lnTo>
                  <a:lnTo>
                    <a:pt x="188" y="579"/>
                  </a:lnTo>
                  <a:lnTo>
                    <a:pt x="207" y="582"/>
                  </a:lnTo>
                  <a:lnTo>
                    <a:pt x="225" y="583"/>
                  </a:lnTo>
                  <a:lnTo>
                    <a:pt x="239" y="585"/>
                  </a:lnTo>
                  <a:lnTo>
                    <a:pt x="252" y="586"/>
                  </a:lnTo>
                  <a:lnTo>
                    <a:pt x="271" y="585"/>
                  </a:lnTo>
                  <a:lnTo>
                    <a:pt x="289" y="585"/>
                  </a:lnTo>
                  <a:lnTo>
                    <a:pt x="305" y="582"/>
                  </a:lnTo>
                  <a:lnTo>
                    <a:pt x="322" y="581"/>
                  </a:lnTo>
                  <a:lnTo>
                    <a:pt x="337" y="579"/>
                  </a:lnTo>
                  <a:lnTo>
                    <a:pt x="351" y="576"/>
                  </a:lnTo>
                  <a:lnTo>
                    <a:pt x="364" y="573"/>
                  </a:lnTo>
                  <a:lnTo>
                    <a:pt x="377" y="568"/>
                  </a:lnTo>
                  <a:lnTo>
                    <a:pt x="391" y="563"/>
                  </a:lnTo>
                  <a:lnTo>
                    <a:pt x="405" y="556"/>
                  </a:lnTo>
                  <a:lnTo>
                    <a:pt x="419" y="549"/>
                  </a:lnTo>
                  <a:lnTo>
                    <a:pt x="433" y="540"/>
                  </a:lnTo>
                  <a:lnTo>
                    <a:pt x="446" y="532"/>
                  </a:lnTo>
                  <a:lnTo>
                    <a:pt x="459" y="522"/>
                  </a:lnTo>
                  <a:lnTo>
                    <a:pt x="471" y="511"/>
                  </a:lnTo>
                  <a:lnTo>
                    <a:pt x="484" y="499"/>
                  </a:lnTo>
                  <a:lnTo>
                    <a:pt x="494" y="487"/>
                  </a:lnTo>
                  <a:lnTo>
                    <a:pt x="506" y="476"/>
                  </a:lnTo>
                  <a:lnTo>
                    <a:pt x="516" y="461"/>
                  </a:lnTo>
                  <a:lnTo>
                    <a:pt x="526" y="449"/>
                  </a:lnTo>
                  <a:lnTo>
                    <a:pt x="534" y="434"/>
                  </a:lnTo>
                  <a:lnTo>
                    <a:pt x="543" y="420"/>
                  </a:lnTo>
                  <a:lnTo>
                    <a:pt x="550" y="405"/>
                  </a:lnTo>
                  <a:lnTo>
                    <a:pt x="558" y="390"/>
                  </a:lnTo>
                  <a:lnTo>
                    <a:pt x="563" y="375"/>
                  </a:lnTo>
                  <a:lnTo>
                    <a:pt x="569" y="359"/>
                  </a:lnTo>
                  <a:lnTo>
                    <a:pt x="574" y="344"/>
                  </a:lnTo>
                  <a:lnTo>
                    <a:pt x="577" y="329"/>
                  </a:lnTo>
                  <a:lnTo>
                    <a:pt x="581" y="312"/>
                  </a:lnTo>
                  <a:lnTo>
                    <a:pt x="583" y="297"/>
                  </a:lnTo>
                  <a:lnTo>
                    <a:pt x="584" y="281"/>
                  </a:lnTo>
                  <a:lnTo>
                    <a:pt x="584" y="266"/>
                  </a:lnTo>
                  <a:lnTo>
                    <a:pt x="584" y="254"/>
                  </a:lnTo>
                  <a:lnTo>
                    <a:pt x="583" y="241"/>
                  </a:lnTo>
                  <a:lnTo>
                    <a:pt x="582" y="228"/>
                  </a:lnTo>
                  <a:lnTo>
                    <a:pt x="581" y="214"/>
                  </a:lnTo>
                  <a:close/>
                  <a:moveTo>
                    <a:pt x="513" y="371"/>
                  </a:moveTo>
                  <a:lnTo>
                    <a:pt x="507" y="384"/>
                  </a:lnTo>
                  <a:lnTo>
                    <a:pt x="501" y="397"/>
                  </a:lnTo>
                  <a:lnTo>
                    <a:pt x="493" y="409"/>
                  </a:lnTo>
                  <a:lnTo>
                    <a:pt x="486" y="420"/>
                  </a:lnTo>
                  <a:lnTo>
                    <a:pt x="478" y="432"/>
                  </a:lnTo>
                  <a:lnTo>
                    <a:pt x="468" y="443"/>
                  </a:lnTo>
                  <a:lnTo>
                    <a:pt x="460" y="454"/>
                  </a:lnTo>
                  <a:lnTo>
                    <a:pt x="450" y="465"/>
                  </a:lnTo>
                  <a:lnTo>
                    <a:pt x="439" y="474"/>
                  </a:lnTo>
                  <a:lnTo>
                    <a:pt x="428" y="483"/>
                  </a:lnTo>
                  <a:lnTo>
                    <a:pt x="418" y="492"/>
                  </a:lnTo>
                  <a:lnTo>
                    <a:pt x="407" y="499"/>
                  </a:lnTo>
                  <a:lnTo>
                    <a:pt x="396" y="506"/>
                  </a:lnTo>
                  <a:lnTo>
                    <a:pt x="384" y="512"/>
                  </a:lnTo>
                  <a:lnTo>
                    <a:pt x="372" y="518"/>
                  </a:lnTo>
                  <a:lnTo>
                    <a:pt x="360" y="522"/>
                  </a:lnTo>
                  <a:lnTo>
                    <a:pt x="350" y="525"/>
                  </a:lnTo>
                  <a:lnTo>
                    <a:pt x="339" y="528"/>
                  </a:lnTo>
                  <a:lnTo>
                    <a:pt x="327" y="531"/>
                  </a:lnTo>
                  <a:lnTo>
                    <a:pt x="314" y="533"/>
                  </a:lnTo>
                  <a:lnTo>
                    <a:pt x="285" y="535"/>
                  </a:lnTo>
                  <a:lnTo>
                    <a:pt x="252" y="536"/>
                  </a:lnTo>
                  <a:lnTo>
                    <a:pt x="239" y="536"/>
                  </a:lnTo>
                  <a:lnTo>
                    <a:pt x="225" y="535"/>
                  </a:lnTo>
                  <a:lnTo>
                    <a:pt x="208" y="533"/>
                  </a:lnTo>
                  <a:lnTo>
                    <a:pt x="188" y="531"/>
                  </a:lnTo>
                  <a:lnTo>
                    <a:pt x="167" y="527"/>
                  </a:lnTo>
                  <a:lnTo>
                    <a:pt x="150" y="526"/>
                  </a:lnTo>
                  <a:lnTo>
                    <a:pt x="136" y="525"/>
                  </a:lnTo>
                  <a:lnTo>
                    <a:pt x="123" y="524"/>
                  </a:lnTo>
                  <a:lnTo>
                    <a:pt x="111" y="525"/>
                  </a:lnTo>
                  <a:lnTo>
                    <a:pt x="95" y="528"/>
                  </a:lnTo>
                  <a:lnTo>
                    <a:pt x="79" y="532"/>
                  </a:lnTo>
                  <a:lnTo>
                    <a:pt x="68" y="533"/>
                  </a:lnTo>
                  <a:lnTo>
                    <a:pt x="63" y="533"/>
                  </a:lnTo>
                  <a:lnTo>
                    <a:pt x="60" y="532"/>
                  </a:lnTo>
                  <a:lnTo>
                    <a:pt x="57" y="529"/>
                  </a:lnTo>
                  <a:lnTo>
                    <a:pt x="55" y="527"/>
                  </a:lnTo>
                  <a:lnTo>
                    <a:pt x="53" y="524"/>
                  </a:lnTo>
                  <a:lnTo>
                    <a:pt x="52" y="521"/>
                  </a:lnTo>
                  <a:lnTo>
                    <a:pt x="50" y="518"/>
                  </a:lnTo>
                  <a:lnTo>
                    <a:pt x="50" y="513"/>
                  </a:lnTo>
                  <a:lnTo>
                    <a:pt x="52" y="503"/>
                  </a:lnTo>
                  <a:lnTo>
                    <a:pt x="55" y="488"/>
                  </a:lnTo>
                  <a:lnTo>
                    <a:pt x="57" y="473"/>
                  </a:lnTo>
                  <a:lnTo>
                    <a:pt x="58" y="463"/>
                  </a:lnTo>
                  <a:lnTo>
                    <a:pt x="58" y="454"/>
                  </a:lnTo>
                  <a:lnTo>
                    <a:pt x="57" y="444"/>
                  </a:lnTo>
                  <a:lnTo>
                    <a:pt x="56" y="431"/>
                  </a:lnTo>
                  <a:lnTo>
                    <a:pt x="54" y="417"/>
                  </a:lnTo>
                  <a:lnTo>
                    <a:pt x="52" y="403"/>
                  </a:lnTo>
                  <a:lnTo>
                    <a:pt x="50" y="390"/>
                  </a:lnTo>
                  <a:lnTo>
                    <a:pt x="49" y="379"/>
                  </a:lnTo>
                  <a:lnTo>
                    <a:pt x="49" y="372"/>
                  </a:lnTo>
                  <a:lnTo>
                    <a:pt x="49" y="347"/>
                  </a:lnTo>
                  <a:lnTo>
                    <a:pt x="52" y="323"/>
                  </a:lnTo>
                  <a:lnTo>
                    <a:pt x="54" y="300"/>
                  </a:lnTo>
                  <a:lnTo>
                    <a:pt x="58" y="277"/>
                  </a:lnTo>
                  <a:lnTo>
                    <a:pt x="63" y="254"/>
                  </a:lnTo>
                  <a:lnTo>
                    <a:pt x="71" y="231"/>
                  </a:lnTo>
                  <a:lnTo>
                    <a:pt x="81" y="209"/>
                  </a:lnTo>
                  <a:lnTo>
                    <a:pt x="91" y="187"/>
                  </a:lnTo>
                  <a:lnTo>
                    <a:pt x="98" y="176"/>
                  </a:lnTo>
                  <a:lnTo>
                    <a:pt x="104" y="166"/>
                  </a:lnTo>
                  <a:lnTo>
                    <a:pt x="112" y="156"/>
                  </a:lnTo>
                  <a:lnTo>
                    <a:pt x="118" y="147"/>
                  </a:lnTo>
                  <a:lnTo>
                    <a:pt x="127" y="139"/>
                  </a:lnTo>
                  <a:lnTo>
                    <a:pt x="135" y="130"/>
                  </a:lnTo>
                  <a:lnTo>
                    <a:pt x="143" y="122"/>
                  </a:lnTo>
                  <a:lnTo>
                    <a:pt x="152" y="115"/>
                  </a:lnTo>
                  <a:lnTo>
                    <a:pt x="166" y="105"/>
                  </a:lnTo>
                  <a:lnTo>
                    <a:pt x="184" y="95"/>
                  </a:lnTo>
                  <a:lnTo>
                    <a:pt x="205" y="86"/>
                  </a:lnTo>
                  <a:lnTo>
                    <a:pt x="230" y="76"/>
                  </a:lnTo>
                  <a:lnTo>
                    <a:pt x="239" y="72"/>
                  </a:lnTo>
                  <a:lnTo>
                    <a:pt x="248" y="68"/>
                  </a:lnTo>
                  <a:lnTo>
                    <a:pt x="257" y="65"/>
                  </a:lnTo>
                  <a:lnTo>
                    <a:pt x="263" y="63"/>
                  </a:lnTo>
                  <a:lnTo>
                    <a:pt x="277" y="59"/>
                  </a:lnTo>
                  <a:lnTo>
                    <a:pt x="296" y="54"/>
                  </a:lnTo>
                  <a:lnTo>
                    <a:pt x="305" y="52"/>
                  </a:lnTo>
                  <a:lnTo>
                    <a:pt x="314" y="50"/>
                  </a:lnTo>
                  <a:lnTo>
                    <a:pt x="324" y="50"/>
                  </a:lnTo>
                  <a:lnTo>
                    <a:pt x="331" y="49"/>
                  </a:lnTo>
                  <a:lnTo>
                    <a:pt x="344" y="50"/>
                  </a:lnTo>
                  <a:lnTo>
                    <a:pt x="359" y="52"/>
                  </a:lnTo>
                  <a:lnTo>
                    <a:pt x="378" y="54"/>
                  </a:lnTo>
                  <a:lnTo>
                    <a:pt x="398" y="59"/>
                  </a:lnTo>
                  <a:lnTo>
                    <a:pt x="419" y="63"/>
                  </a:lnTo>
                  <a:lnTo>
                    <a:pt x="437" y="65"/>
                  </a:lnTo>
                  <a:lnTo>
                    <a:pt x="452" y="67"/>
                  </a:lnTo>
                  <a:lnTo>
                    <a:pt x="465" y="67"/>
                  </a:lnTo>
                  <a:lnTo>
                    <a:pt x="475" y="67"/>
                  </a:lnTo>
                  <a:lnTo>
                    <a:pt x="488" y="66"/>
                  </a:lnTo>
                  <a:lnTo>
                    <a:pt x="501" y="65"/>
                  </a:lnTo>
                  <a:lnTo>
                    <a:pt x="509" y="64"/>
                  </a:lnTo>
                  <a:lnTo>
                    <a:pt x="513" y="64"/>
                  </a:lnTo>
                  <a:lnTo>
                    <a:pt x="515" y="65"/>
                  </a:lnTo>
                  <a:lnTo>
                    <a:pt x="516" y="68"/>
                  </a:lnTo>
                  <a:lnTo>
                    <a:pt x="517" y="74"/>
                  </a:lnTo>
                  <a:lnTo>
                    <a:pt x="518" y="79"/>
                  </a:lnTo>
                  <a:lnTo>
                    <a:pt x="518" y="86"/>
                  </a:lnTo>
                  <a:lnTo>
                    <a:pt x="518" y="97"/>
                  </a:lnTo>
                  <a:lnTo>
                    <a:pt x="517" y="112"/>
                  </a:lnTo>
                  <a:lnTo>
                    <a:pt x="515" y="127"/>
                  </a:lnTo>
                  <a:lnTo>
                    <a:pt x="515" y="138"/>
                  </a:lnTo>
                  <a:lnTo>
                    <a:pt x="515" y="147"/>
                  </a:lnTo>
                  <a:lnTo>
                    <a:pt x="516" y="156"/>
                  </a:lnTo>
                  <a:lnTo>
                    <a:pt x="518" y="163"/>
                  </a:lnTo>
                  <a:lnTo>
                    <a:pt x="519" y="170"/>
                  </a:lnTo>
                  <a:lnTo>
                    <a:pt x="522" y="176"/>
                  </a:lnTo>
                  <a:lnTo>
                    <a:pt x="526" y="186"/>
                  </a:lnTo>
                  <a:lnTo>
                    <a:pt x="528" y="193"/>
                  </a:lnTo>
                  <a:lnTo>
                    <a:pt x="530" y="201"/>
                  </a:lnTo>
                  <a:lnTo>
                    <a:pt x="531" y="211"/>
                  </a:lnTo>
                  <a:lnTo>
                    <a:pt x="533" y="223"/>
                  </a:lnTo>
                  <a:lnTo>
                    <a:pt x="534" y="236"/>
                  </a:lnTo>
                  <a:lnTo>
                    <a:pt x="535" y="248"/>
                  </a:lnTo>
                  <a:lnTo>
                    <a:pt x="535" y="257"/>
                  </a:lnTo>
                  <a:lnTo>
                    <a:pt x="535" y="266"/>
                  </a:lnTo>
                  <a:lnTo>
                    <a:pt x="535" y="279"/>
                  </a:lnTo>
                  <a:lnTo>
                    <a:pt x="534" y="292"/>
                  </a:lnTo>
                  <a:lnTo>
                    <a:pt x="532" y="306"/>
                  </a:lnTo>
                  <a:lnTo>
                    <a:pt x="530" y="319"/>
                  </a:lnTo>
                  <a:lnTo>
                    <a:pt x="527" y="332"/>
                  </a:lnTo>
                  <a:lnTo>
                    <a:pt x="522" y="345"/>
                  </a:lnTo>
                  <a:lnTo>
                    <a:pt x="518" y="358"/>
                  </a:lnTo>
                  <a:lnTo>
                    <a:pt x="513" y="371"/>
                  </a:lnTo>
                  <a:close/>
                </a:path>
              </a:pathLst>
            </a:custGeom>
            <a:grpFill/>
            <a:ln>
              <a:noFill/>
            </a:ln>
          </p:spPr>
          <p:txBody>
            <a:bodyPr vert="horz" wrap="square" lIns="243792" tIns="121896" rIns="243792" bIns="121896" numCol="1" anchor="t" anchorCtr="0" compatLnSpc="1">
              <a:prstTxWarp prst="textNoShape">
                <a:avLst/>
              </a:prstTxWarp>
            </a:bodyPr>
            <a:lstStyle/>
            <a:p>
              <a:endParaRPr lang="ru-RU" sz="2400"/>
            </a:p>
          </p:txBody>
        </p:sp>
        <p:sp>
          <p:nvSpPr>
            <p:cNvPr id="30" name="Freeform 33"/>
            <p:cNvSpPr>
              <a:spLocks noEditPoints="1"/>
            </p:cNvSpPr>
            <p:nvPr/>
          </p:nvSpPr>
          <p:spPr bwMode="auto">
            <a:xfrm>
              <a:off x="11957051" y="9062245"/>
              <a:ext cx="619126" cy="619126"/>
            </a:xfrm>
            <a:custGeom>
              <a:avLst/>
              <a:gdLst>
                <a:gd name="T0" fmla="*/ 534 w 584"/>
                <a:gd name="T1" fmla="*/ 130 h 586"/>
                <a:gd name="T2" fmla="*/ 512 w 584"/>
                <a:gd name="T3" fmla="*/ 100 h 586"/>
                <a:gd name="T4" fmla="*/ 485 w 584"/>
                <a:gd name="T5" fmla="*/ 74 h 586"/>
                <a:gd name="T6" fmla="*/ 455 w 584"/>
                <a:gd name="T7" fmla="*/ 50 h 586"/>
                <a:gd name="T8" fmla="*/ 422 w 584"/>
                <a:gd name="T9" fmla="*/ 31 h 586"/>
                <a:gd name="T10" fmla="*/ 387 w 584"/>
                <a:gd name="T11" fmla="*/ 17 h 586"/>
                <a:gd name="T12" fmla="*/ 350 w 584"/>
                <a:gd name="T13" fmla="*/ 6 h 586"/>
                <a:gd name="T14" fmla="*/ 312 w 584"/>
                <a:gd name="T15" fmla="*/ 1 h 586"/>
                <a:gd name="T16" fmla="*/ 272 w 584"/>
                <a:gd name="T17" fmla="*/ 1 h 586"/>
                <a:gd name="T18" fmla="*/ 234 w 584"/>
                <a:gd name="T19" fmla="*/ 6 h 586"/>
                <a:gd name="T20" fmla="*/ 198 w 584"/>
                <a:gd name="T21" fmla="*/ 17 h 586"/>
                <a:gd name="T22" fmla="*/ 162 w 584"/>
                <a:gd name="T23" fmla="*/ 31 h 586"/>
                <a:gd name="T24" fmla="*/ 129 w 584"/>
                <a:gd name="T25" fmla="*/ 50 h 586"/>
                <a:gd name="T26" fmla="*/ 99 w 584"/>
                <a:gd name="T27" fmla="*/ 74 h 586"/>
                <a:gd name="T28" fmla="*/ 72 w 584"/>
                <a:gd name="T29" fmla="*/ 100 h 586"/>
                <a:gd name="T30" fmla="*/ 50 w 584"/>
                <a:gd name="T31" fmla="*/ 130 h 586"/>
                <a:gd name="T32" fmla="*/ 30 w 584"/>
                <a:gd name="T33" fmla="*/ 163 h 586"/>
                <a:gd name="T34" fmla="*/ 15 w 584"/>
                <a:gd name="T35" fmla="*/ 198 h 586"/>
                <a:gd name="T36" fmla="*/ 5 w 584"/>
                <a:gd name="T37" fmla="*/ 235 h 586"/>
                <a:gd name="T38" fmla="*/ 1 w 584"/>
                <a:gd name="T39" fmla="*/ 274 h 586"/>
                <a:gd name="T40" fmla="*/ 1 w 584"/>
                <a:gd name="T41" fmla="*/ 312 h 586"/>
                <a:gd name="T42" fmla="*/ 5 w 584"/>
                <a:gd name="T43" fmla="*/ 351 h 586"/>
                <a:gd name="T44" fmla="*/ 15 w 584"/>
                <a:gd name="T45" fmla="*/ 388 h 586"/>
                <a:gd name="T46" fmla="*/ 30 w 584"/>
                <a:gd name="T47" fmla="*/ 423 h 586"/>
                <a:gd name="T48" fmla="*/ 50 w 584"/>
                <a:gd name="T49" fmla="*/ 456 h 586"/>
                <a:gd name="T50" fmla="*/ 72 w 584"/>
                <a:gd name="T51" fmla="*/ 486 h 586"/>
                <a:gd name="T52" fmla="*/ 99 w 584"/>
                <a:gd name="T53" fmla="*/ 512 h 586"/>
                <a:gd name="T54" fmla="*/ 129 w 584"/>
                <a:gd name="T55" fmla="*/ 536 h 586"/>
                <a:gd name="T56" fmla="*/ 162 w 584"/>
                <a:gd name="T57" fmla="*/ 555 h 586"/>
                <a:gd name="T58" fmla="*/ 198 w 584"/>
                <a:gd name="T59" fmla="*/ 569 h 586"/>
                <a:gd name="T60" fmla="*/ 234 w 584"/>
                <a:gd name="T61" fmla="*/ 579 h 586"/>
                <a:gd name="T62" fmla="*/ 272 w 584"/>
                <a:gd name="T63" fmla="*/ 585 h 586"/>
                <a:gd name="T64" fmla="*/ 312 w 584"/>
                <a:gd name="T65" fmla="*/ 585 h 586"/>
                <a:gd name="T66" fmla="*/ 350 w 584"/>
                <a:gd name="T67" fmla="*/ 579 h 586"/>
                <a:gd name="T68" fmla="*/ 387 w 584"/>
                <a:gd name="T69" fmla="*/ 569 h 586"/>
                <a:gd name="T70" fmla="*/ 422 w 584"/>
                <a:gd name="T71" fmla="*/ 555 h 586"/>
                <a:gd name="T72" fmla="*/ 455 w 584"/>
                <a:gd name="T73" fmla="*/ 536 h 586"/>
                <a:gd name="T74" fmla="*/ 485 w 584"/>
                <a:gd name="T75" fmla="*/ 512 h 586"/>
                <a:gd name="T76" fmla="*/ 512 w 584"/>
                <a:gd name="T77" fmla="*/ 486 h 586"/>
                <a:gd name="T78" fmla="*/ 534 w 584"/>
                <a:gd name="T79" fmla="*/ 456 h 586"/>
                <a:gd name="T80" fmla="*/ 554 w 584"/>
                <a:gd name="T81" fmla="*/ 423 h 586"/>
                <a:gd name="T82" fmla="*/ 569 w 584"/>
                <a:gd name="T83" fmla="*/ 388 h 586"/>
                <a:gd name="T84" fmla="*/ 579 w 584"/>
                <a:gd name="T85" fmla="*/ 351 h 586"/>
                <a:gd name="T86" fmla="*/ 584 w 584"/>
                <a:gd name="T87" fmla="*/ 312 h 586"/>
                <a:gd name="T88" fmla="*/ 584 w 584"/>
                <a:gd name="T89" fmla="*/ 274 h 586"/>
                <a:gd name="T90" fmla="*/ 579 w 584"/>
                <a:gd name="T91" fmla="*/ 235 h 586"/>
                <a:gd name="T92" fmla="*/ 569 w 584"/>
                <a:gd name="T93" fmla="*/ 198 h 586"/>
                <a:gd name="T94" fmla="*/ 554 w 584"/>
                <a:gd name="T95" fmla="*/ 163 h 586"/>
                <a:gd name="T96" fmla="*/ 431 w 584"/>
                <a:gd name="T97" fmla="*/ 390 h 586"/>
                <a:gd name="T98" fmla="*/ 193 w 584"/>
                <a:gd name="T99" fmla="*/ 330 h 586"/>
                <a:gd name="T100" fmla="*/ 118 w 584"/>
                <a:gd name="T101" fmla="*/ 390 h 586"/>
                <a:gd name="T102" fmla="*/ 466 w 584"/>
                <a:gd name="T103" fmla="*/ 390 h 586"/>
                <a:gd name="T104" fmla="*/ 293 w 584"/>
                <a:gd name="T105" fmla="*/ 188 h 586"/>
                <a:gd name="T106" fmla="*/ 216 w 584"/>
                <a:gd name="T107" fmla="*/ 305 h 5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84" h="586">
                  <a:moveTo>
                    <a:pt x="545" y="146"/>
                  </a:moveTo>
                  <a:lnTo>
                    <a:pt x="534" y="130"/>
                  </a:lnTo>
                  <a:lnTo>
                    <a:pt x="524" y="115"/>
                  </a:lnTo>
                  <a:lnTo>
                    <a:pt x="512" y="100"/>
                  </a:lnTo>
                  <a:lnTo>
                    <a:pt x="499" y="86"/>
                  </a:lnTo>
                  <a:lnTo>
                    <a:pt x="485" y="74"/>
                  </a:lnTo>
                  <a:lnTo>
                    <a:pt x="471" y="61"/>
                  </a:lnTo>
                  <a:lnTo>
                    <a:pt x="455" y="50"/>
                  </a:lnTo>
                  <a:lnTo>
                    <a:pt x="438" y="40"/>
                  </a:lnTo>
                  <a:lnTo>
                    <a:pt x="422" y="31"/>
                  </a:lnTo>
                  <a:lnTo>
                    <a:pt x="405" y="23"/>
                  </a:lnTo>
                  <a:lnTo>
                    <a:pt x="387" y="17"/>
                  </a:lnTo>
                  <a:lnTo>
                    <a:pt x="368" y="10"/>
                  </a:lnTo>
                  <a:lnTo>
                    <a:pt x="350" y="6"/>
                  </a:lnTo>
                  <a:lnTo>
                    <a:pt x="331" y="4"/>
                  </a:lnTo>
                  <a:lnTo>
                    <a:pt x="312" y="1"/>
                  </a:lnTo>
                  <a:lnTo>
                    <a:pt x="293" y="0"/>
                  </a:lnTo>
                  <a:lnTo>
                    <a:pt x="272" y="1"/>
                  </a:lnTo>
                  <a:lnTo>
                    <a:pt x="253" y="4"/>
                  </a:lnTo>
                  <a:lnTo>
                    <a:pt x="234" y="6"/>
                  </a:lnTo>
                  <a:lnTo>
                    <a:pt x="216" y="10"/>
                  </a:lnTo>
                  <a:lnTo>
                    <a:pt x="198" y="17"/>
                  </a:lnTo>
                  <a:lnTo>
                    <a:pt x="180" y="23"/>
                  </a:lnTo>
                  <a:lnTo>
                    <a:pt x="162" y="31"/>
                  </a:lnTo>
                  <a:lnTo>
                    <a:pt x="146" y="40"/>
                  </a:lnTo>
                  <a:lnTo>
                    <a:pt x="129" y="50"/>
                  </a:lnTo>
                  <a:lnTo>
                    <a:pt x="113" y="61"/>
                  </a:lnTo>
                  <a:lnTo>
                    <a:pt x="99" y="74"/>
                  </a:lnTo>
                  <a:lnTo>
                    <a:pt x="85" y="86"/>
                  </a:lnTo>
                  <a:lnTo>
                    <a:pt x="72" y="100"/>
                  </a:lnTo>
                  <a:lnTo>
                    <a:pt x="60" y="115"/>
                  </a:lnTo>
                  <a:lnTo>
                    <a:pt x="50" y="130"/>
                  </a:lnTo>
                  <a:lnTo>
                    <a:pt x="39" y="146"/>
                  </a:lnTo>
                  <a:lnTo>
                    <a:pt x="30" y="163"/>
                  </a:lnTo>
                  <a:lnTo>
                    <a:pt x="21" y="181"/>
                  </a:lnTo>
                  <a:lnTo>
                    <a:pt x="15" y="198"/>
                  </a:lnTo>
                  <a:lnTo>
                    <a:pt x="10" y="216"/>
                  </a:lnTo>
                  <a:lnTo>
                    <a:pt x="5" y="235"/>
                  </a:lnTo>
                  <a:lnTo>
                    <a:pt x="2" y="254"/>
                  </a:lnTo>
                  <a:lnTo>
                    <a:pt x="1" y="274"/>
                  </a:lnTo>
                  <a:lnTo>
                    <a:pt x="0" y="293"/>
                  </a:lnTo>
                  <a:lnTo>
                    <a:pt x="1" y="312"/>
                  </a:lnTo>
                  <a:lnTo>
                    <a:pt x="2" y="332"/>
                  </a:lnTo>
                  <a:lnTo>
                    <a:pt x="5" y="351"/>
                  </a:lnTo>
                  <a:lnTo>
                    <a:pt x="10" y="370"/>
                  </a:lnTo>
                  <a:lnTo>
                    <a:pt x="15" y="388"/>
                  </a:lnTo>
                  <a:lnTo>
                    <a:pt x="21" y="405"/>
                  </a:lnTo>
                  <a:lnTo>
                    <a:pt x="30" y="423"/>
                  </a:lnTo>
                  <a:lnTo>
                    <a:pt x="39" y="440"/>
                  </a:lnTo>
                  <a:lnTo>
                    <a:pt x="50" y="456"/>
                  </a:lnTo>
                  <a:lnTo>
                    <a:pt x="60" y="471"/>
                  </a:lnTo>
                  <a:lnTo>
                    <a:pt x="72" y="486"/>
                  </a:lnTo>
                  <a:lnTo>
                    <a:pt x="85" y="500"/>
                  </a:lnTo>
                  <a:lnTo>
                    <a:pt x="99" y="512"/>
                  </a:lnTo>
                  <a:lnTo>
                    <a:pt x="113" y="525"/>
                  </a:lnTo>
                  <a:lnTo>
                    <a:pt x="129" y="536"/>
                  </a:lnTo>
                  <a:lnTo>
                    <a:pt x="146" y="546"/>
                  </a:lnTo>
                  <a:lnTo>
                    <a:pt x="162" y="555"/>
                  </a:lnTo>
                  <a:lnTo>
                    <a:pt x="180" y="563"/>
                  </a:lnTo>
                  <a:lnTo>
                    <a:pt x="198" y="569"/>
                  </a:lnTo>
                  <a:lnTo>
                    <a:pt x="216" y="575"/>
                  </a:lnTo>
                  <a:lnTo>
                    <a:pt x="234" y="579"/>
                  </a:lnTo>
                  <a:lnTo>
                    <a:pt x="253" y="582"/>
                  </a:lnTo>
                  <a:lnTo>
                    <a:pt x="272" y="585"/>
                  </a:lnTo>
                  <a:lnTo>
                    <a:pt x="293" y="586"/>
                  </a:lnTo>
                  <a:lnTo>
                    <a:pt x="312" y="585"/>
                  </a:lnTo>
                  <a:lnTo>
                    <a:pt x="331" y="582"/>
                  </a:lnTo>
                  <a:lnTo>
                    <a:pt x="350" y="579"/>
                  </a:lnTo>
                  <a:lnTo>
                    <a:pt x="368" y="575"/>
                  </a:lnTo>
                  <a:lnTo>
                    <a:pt x="387" y="569"/>
                  </a:lnTo>
                  <a:lnTo>
                    <a:pt x="405" y="563"/>
                  </a:lnTo>
                  <a:lnTo>
                    <a:pt x="422" y="555"/>
                  </a:lnTo>
                  <a:lnTo>
                    <a:pt x="438" y="546"/>
                  </a:lnTo>
                  <a:lnTo>
                    <a:pt x="455" y="536"/>
                  </a:lnTo>
                  <a:lnTo>
                    <a:pt x="471" y="525"/>
                  </a:lnTo>
                  <a:lnTo>
                    <a:pt x="485" y="512"/>
                  </a:lnTo>
                  <a:lnTo>
                    <a:pt x="499" y="500"/>
                  </a:lnTo>
                  <a:lnTo>
                    <a:pt x="512" y="486"/>
                  </a:lnTo>
                  <a:lnTo>
                    <a:pt x="524" y="471"/>
                  </a:lnTo>
                  <a:lnTo>
                    <a:pt x="534" y="456"/>
                  </a:lnTo>
                  <a:lnTo>
                    <a:pt x="545" y="440"/>
                  </a:lnTo>
                  <a:lnTo>
                    <a:pt x="554" y="423"/>
                  </a:lnTo>
                  <a:lnTo>
                    <a:pt x="563" y="405"/>
                  </a:lnTo>
                  <a:lnTo>
                    <a:pt x="569" y="388"/>
                  </a:lnTo>
                  <a:lnTo>
                    <a:pt x="574" y="370"/>
                  </a:lnTo>
                  <a:lnTo>
                    <a:pt x="579" y="351"/>
                  </a:lnTo>
                  <a:lnTo>
                    <a:pt x="582" y="332"/>
                  </a:lnTo>
                  <a:lnTo>
                    <a:pt x="584" y="312"/>
                  </a:lnTo>
                  <a:lnTo>
                    <a:pt x="584" y="293"/>
                  </a:lnTo>
                  <a:lnTo>
                    <a:pt x="584" y="274"/>
                  </a:lnTo>
                  <a:lnTo>
                    <a:pt x="582" y="254"/>
                  </a:lnTo>
                  <a:lnTo>
                    <a:pt x="579" y="235"/>
                  </a:lnTo>
                  <a:lnTo>
                    <a:pt x="574" y="216"/>
                  </a:lnTo>
                  <a:lnTo>
                    <a:pt x="569" y="198"/>
                  </a:lnTo>
                  <a:lnTo>
                    <a:pt x="563" y="181"/>
                  </a:lnTo>
                  <a:lnTo>
                    <a:pt x="554" y="163"/>
                  </a:lnTo>
                  <a:lnTo>
                    <a:pt x="545" y="146"/>
                  </a:lnTo>
                  <a:close/>
                  <a:moveTo>
                    <a:pt x="431" y="390"/>
                  </a:moveTo>
                  <a:lnTo>
                    <a:pt x="391" y="330"/>
                  </a:lnTo>
                  <a:lnTo>
                    <a:pt x="193" y="330"/>
                  </a:lnTo>
                  <a:lnTo>
                    <a:pt x="153" y="390"/>
                  </a:lnTo>
                  <a:lnTo>
                    <a:pt x="118" y="390"/>
                  </a:lnTo>
                  <a:lnTo>
                    <a:pt x="293" y="128"/>
                  </a:lnTo>
                  <a:lnTo>
                    <a:pt x="466" y="390"/>
                  </a:lnTo>
                  <a:lnTo>
                    <a:pt x="431" y="390"/>
                  </a:lnTo>
                  <a:close/>
                  <a:moveTo>
                    <a:pt x="293" y="188"/>
                  </a:moveTo>
                  <a:lnTo>
                    <a:pt x="368" y="305"/>
                  </a:lnTo>
                  <a:lnTo>
                    <a:pt x="216" y="305"/>
                  </a:lnTo>
                  <a:lnTo>
                    <a:pt x="293" y="188"/>
                  </a:lnTo>
                  <a:close/>
                </a:path>
              </a:pathLst>
            </a:custGeom>
            <a:grpFill/>
            <a:ln>
              <a:noFill/>
            </a:ln>
          </p:spPr>
          <p:txBody>
            <a:bodyPr vert="horz" wrap="square" lIns="243792" tIns="121896" rIns="243792" bIns="121896" numCol="1" anchor="t" anchorCtr="0" compatLnSpc="1">
              <a:prstTxWarp prst="textNoShape">
                <a:avLst/>
              </a:prstTxWarp>
            </a:bodyPr>
            <a:lstStyle/>
            <a:p>
              <a:endParaRPr lang="ru-RU" sz="2400"/>
            </a:p>
          </p:txBody>
        </p:sp>
        <p:sp>
          <p:nvSpPr>
            <p:cNvPr id="31" name="Freeform 34"/>
            <p:cNvSpPr>
              <a:spLocks noEditPoints="1"/>
            </p:cNvSpPr>
            <p:nvPr/>
          </p:nvSpPr>
          <p:spPr bwMode="auto">
            <a:xfrm>
              <a:off x="7381877" y="7728745"/>
              <a:ext cx="517526" cy="568326"/>
            </a:xfrm>
            <a:custGeom>
              <a:avLst/>
              <a:gdLst>
                <a:gd name="T0" fmla="*/ 333 w 487"/>
                <a:gd name="T1" fmla="*/ 332 h 536"/>
                <a:gd name="T2" fmla="*/ 368 w 487"/>
                <a:gd name="T3" fmla="*/ 327 h 536"/>
                <a:gd name="T4" fmla="*/ 399 w 487"/>
                <a:gd name="T5" fmla="*/ 315 h 536"/>
                <a:gd name="T6" fmla="*/ 426 w 487"/>
                <a:gd name="T7" fmla="*/ 297 h 536"/>
                <a:gd name="T8" fmla="*/ 450 w 487"/>
                <a:gd name="T9" fmla="*/ 275 h 536"/>
                <a:gd name="T10" fmla="*/ 468 w 487"/>
                <a:gd name="T11" fmla="*/ 248 h 536"/>
                <a:gd name="T12" fmla="*/ 480 w 487"/>
                <a:gd name="T13" fmla="*/ 217 h 536"/>
                <a:gd name="T14" fmla="*/ 487 w 487"/>
                <a:gd name="T15" fmla="*/ 185 h 536"/>
                <a:gd name="T16" fmla="*/ 487 w 487"/>
                <a:gd name="T17" fmla="*/ 148 h 536"/>
                <a:gd name="T18" fmla="*/ 480 w 487"/>
                <a:gd name="T19" fmla="*/ 115 h 536"/>
                <a:gd name="T20" fmla="*/ 468 w 487"/>
                <a:gd name="T21" fmla="*/ 86 h 536"/>
                <a:gd name="T22" fmla="*/ 450 w 487"/>
                <a:gd name="T23" fmla="*/ 59 h 536"/>
                <a:gd name="T24" fmla="*/ 426 w 487"/>
                <a:gd name="T25" fmla="*/ 36 h 536"/>
                <a:gd name="T26" fmla="*/ 399 w 487"/>
                <a:gd name="T27" fmla="*/ 19 h 536"/>
                <a:gd name="T28" fmla="*/ 368 w 487"/>
                <a:gd name="T29" fmla="*/ 7 h 536"/>
                <a:gd name="T30" fmla="*/ 333 w 487"/>
                <a:gd name="T31" fmla="*/ 1 h 536"/>
                <a:gd name="T32" fmla="*/ 110 w 487"/>
                <a:gd name="T33" fmla="*/ 0 h 536"/>
                <a:gd name="T34" fmla="*/ 101 w 487"/>
                <a:gd name="T35" fmla="*/ 4 h 536"/>
                <a:gd name="T36" fmla="*/ 98 w 487"/>
                <a:gd name="T37" fmla="*/ 12 h 536"/>
                <a:gd name="T38" fmla="*/ 13 w 487"/>
                <a:gd name="T39" fmla="*/ 252 h 536"/>
                <a:gd name="T40" fmla="*/ 4 w 487"/>
                <a:gd name="T41" fmla="*/ 255 h 536"/>
                <a:gd name="T42" fmla="*/ 0 w 487"/>
                <a:gd name="T43" fmla="*/ 264 h 536"/>
                <a:gd name="T44" fmla="*/ 1 w 487"/>
                <a:gd name="T45" fmla="*/ 325 h 536"/>
                <a:gd name="T46" fmla="*/ 7 w 487"/>
                <a:gd name="T47" fmla="*/ 332 h 536"/>
                <a:gd name="T48" fmla="*/ 98 w 487"/>
                <a:gd name="T49" fmla="*/ 333 h 536"/>
                <a:gd name="T50" fmla="*/ 13 w 487"/>
                <a:gd name="T51" fmla="*/ 378 h 536"/>
                <a:gd name="T52" fmla="*/ 4 w 487"/>
                <a:gd name="T53" fmla="*/ 382 h 536"/>
                <a:gd name="T54" fmla="*/ 0 w 487"/>
                <a:gd name="T55" fmla="*/ 390 h 536"/>
                <a:gd name="T56" fmla="*/ 1 w 487"/>
                <a:gd name="T57" fmla="*/ 443 h 536"/>
                <a:gd name="T58" fmla="*/ 7 w 487"/>
                <a:gd name="T59" fmla="*/ 450 h 536"/>
                <a:gd name="T60" fmla="*/ 98 w 487"/>
                <a:gd name="T61" fmla="*/ 451 h 536"/>
                <a:gd name="T62" fmla="*/ 98 w 487"/>
                <a:gd name="T63" fmla="*/ 528 h 536"/>
                <a:gd name="T64" fmla="*/ 104 w 487"/>
                <a:gd name="T65" fmla="*/ 535 h 536"/>
                <a:gd name="T66" fmla="*/ 174 w 487"/>
                <a:gd name="T67" fmla="*/ 536 h 536"/>
                <a:gd name="T68" fmla="*/ 182 w 487"/>
                <a:gd name="T69" fmla="*/ 533 h 536"/>
                <a:gd name="T70" fmla="*/ 185 w 487"/>
                <a:gd name="T71" fmla="*/ 524 h 536"/>
                <a:gd name="T72" fmla="*/ 378 w 487"/>
                <a:gd name="T73" fmla="*/ 451 h 536"/>
                <a:gd name="T74" fmla="*/ 386 w 487"/>
                <a:gd name="T75" fmla="*/ 447 h 536"/>
                <a:gd name="T76" fmla="*/ 390 w 487"/>
                <a:gd name="T77" fmla="*/ 439 h 536"/>
                <a:gd name="T78" fmla="*/ 389 w 487"/>
                <a:gd name="T79" fmla="*/ 385 h 536"/>
                <a:gd name="T80" fmla="*/ 382 w 487"/>
                <a:gd name="T81" fmla="*/ 378 h 536"/>
                <a:gd name="T82" fmla="*/ 185 w 487"/>
                <a:gd name="T83" fmla="*/ 378 h 536"/>
                <a:gd name="T84" fmla="*/ 315 w 487"/>
                <a:gd name="T85" fmla="*/ 333 h 536"/>
                <a:gd name="T86" fmla="*/ 308 w 487"/>
                <a:gd name="T87" fmla="*/ 81 h 536"/>
                <a:gd name="T88" fmla="*/ 326 w 487"/>
                <a:gd name="T89" fmla="*/ 82 h 536"/>
                <a:gd name="T90" fmla="*/ 343 w 487"/>
                <a:gd name="T91" fmla="*/ 88 h 536"/>
                <a:gd name="T92" fmla="*/ 359 w 487"/>
                <a:gd name="T93" fmla="*/ 94 h 536"/>
                <a:gd name="T94" fmla="*/ 372 w 487"/>
                <a:gd name="T95" fmla="*/ 105 h 536"/>
                <a:gd name="T96" fmla="*/ 383 w 487"/>
                <a:gd name="T97" fmla="*/ 118 h 536"/>
                <a:gd name="T98" fmla="*/ 391 w 487"/>
                <a:gd name="T99" fmla="*/ 132 h 536"/>
                <a:gd name="T100" fmla="*/ 395 w 487"/>
                <a:gd name="T101" fmla="*/ 148 h 536"/>
                <a:gd name="T102" fmla="*/ 397 w 487"/>
                <a:gd name="T103" fmla="*/ 167 h 536"/>
                <a:gd name="T104" fmla="*/ 395 w 487"/>
                <a:gd name="T105" fmla="*/ 185 h 536"/>
                <a:gd name="T106" fmla="*/ 391 w 487"/>
                <a:gd name="T107" fmla="*/ 201 h 536"/>
                <a:gd name="T108" fmla="*/ 383 w 487"/>
                <a:gd name="T109" fmla="*/ 215 h 536"/>
                <a:gd name="T110" fmla="*/ 372 w 487"/>
                <a:gd name="T111" fmla="*/ 228 h 536"/>
                <a:gd name="T112" fmla="*/ 359 w 487"/>
                <a:gd name="T113" fmla="*/ 239 h 536"/>
                <a:gd name="T114" fmla="*/ 343 w 487"/>
                <a:gd name="T115" fmla="*/ 246 h 536"/>
                <a:gd name="T116" fmla="*/ 326 w 487"/>
                <a:gd name="T117" fmla="*/ 251 h 536"/>
                <a:gd name="T118" fmla="*/ 308 w 487"/>
                <a:gd name="T119" fmla="*/ 252 h 536"/>
                <a:gd name="T120" fmla="*/ 185 w 487"/>
                <a:gd name="T121" fmla="*/ 81 h 5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487" h="536">
                  <a:moveTo>
                    <a:pt x="315" y="333"/>
                  </a:moveTo>
                  <a:lnTo>
                    <a:pt x="333" y="332"/>
                  </a:lnTo>
                  <a:lnTo>
                    <a:pt x="351" y="330"/>
                  </a:lnTo>
                  <a:lnTo>
                    <a:pt x="368" y="327"/>
                  </a:lnTo>
                  <a:lnTo>
                    <a:pt x="384" y="321"/>
                  </a:lnTo>
                  <a:lnTo>
                    <a:pt x="399" y="315"/>
                  </a:lnTo>
                  <a:lnTo>
                    <a:pt x="413" y="307"/>
                  </a:lnTo>
                  <a:lnTo>
                    <a:pt x="426" y="297"/>
                  </a:lnTo>
                  <a:lnTo>
                    <a:pt x="439" y="287"/>
                  </a:lnTo>
                  <a:lnTo>
                    <a:pt x="450" y="275"/>
                  </a:lnTo>
                  <a:lnTo>
                    <a:pt x="460" y="262"/>
                  </a:lnTo>
                  <a:lnTo>
                    <a:pt x="468" y="248"/>
                  </a:lnTo>
                  <a:lnTo>
                    <a:pt x="475" y="234"/>
                  </a:lnTo>
                  <a:lnTo>
                    <a:pt x="480" y="217"/>
                  </a:lnTo>
                  <a:lnTo>
                    <a:pt x="485" y="201"/>
                  </a:lnTo>
                  <a:lnTo>
                    <a:pt x="487" y="185"/>
                  </a:lnTo>
                  <a:lnTo>
                    <a:pt x="487" y="167"/>
                  </a:lnTo>
                  <a:lnTo>
                    <a:pt x="487" y="148"/>
                  </a:lnTo>
                  <a:lnTo>
                    <a:pt x="485" y="132"/>
                  </a:lnTo>
                  <a:lnTo>
                    <a:pt x="480" y="115"/>
                  </a:lnTo>
                  <a:lnTo>
                    <a:pt x="475" y="100"/>
                  </a:lnTo>
                  <a:lnTo>
                    <a:pt x="468" y="86"/>
                  </a:lnTo>
                  <a:lnTo>
                    <a:pt x="460" y="72"/>
                  </a:lnTo>
                  <a:lnTo>
                    <a:pt x="450" y="59"/>
                  </a:lnTo>
                  <a:lnTo>
                    <a:pt x="439" y="47"/>
                  </a:lnTo>
                  <a:lnTo>
                    <a:pt x="426" y="36"/>
                  </a:lnTo>
                  <a:lnTo>
                    <a:pt x="413" y="26"/>
                  </a:lnTo>
                  <a:lnTo>
                    <a:pt x="399" y="19"/>
                  </a:lnTo>
                  <a:lnTo>
                    <a:pt x="384" y="12"/>
                  </a:lnTo>
                  <a:lnTo>
                    <a:pt x="368" y="7"/>
                  </a:lnTo>
                  <a:lnTo>
                    <a:pt x="351" y="4"/>
                  </a:lnTo>
                  <a:lnTo>
                    <a:pt x="333" y="1"/>
                  </a:lnTo>
                  <a:lnTo>
                    <a:pt x="315" y="0"/>
                  </a:lnTo>
                  <a:lnTo>
                    <a:pt x="110" y="0"/>
                  </a:lnTo>
                  <a:lnTo>
                    <a:pt x="104" y="1"/>
                  </a:lnTo>
                  <a:lnTo>
                    <a:pt x="101" y="4"/>
                  </a:lnTo>
                  <a:lnTo>
                    <a:pt x="98" y="8"/>
                  </a:lnTo>
                  <a:lnTo>
                    <a:pt x="98" y="12"/>
                  </a:lnTo>
                  <a:lnTo>
                    <a:pt x="98" y="252"/>
                  </a:lnTo>
                  <a:lnTo>
                    <a:pt x="13" y="252"/>
                  </a:lnTo>
                  <a:lnTo>
                    <a:pt x="7" y="253"/>
                  </a:lnTo>
                  <a:lnTo>
                    <a:pt x="4" y="255"/>
                  </a:lnTo>
                  <a:lnTo>
                    <a:pt x="1" y="260"/>
                  </a:lnTo>
                  <a:lnTo>
                    <a:pt x="0" y="264"/>
                  </a:lnTo>
                  <a:lnTo>
                    <a:pt x="0" y="321"/>
                  </a:lnTo>
                  <a:lnTo>
                    <a:pt x="1" y="325"/>
                  </a:lnTo>
                  <a:lnTo>
                    <a:pt x="4" y="330"/>
                  </a:lnTo>
                  <a:lnTo>
                    <a:pt x="7" y="332"/>
                  </a:lnTo>
                  <a:lnTo>
                    <a:pt x="13" y="333"/>
                  </a:lnTo>
                  <a:lnTo>
                    <a:pt x="98" y="333"/>
                  </a:lnTo>
                  <a:lnTo>
                    <a:pt x="98" y="378"/>
                  </a:lnTo>
                  <a:lnTo>
                    <a:pt x="13" y="378"/>
                  </a:lnTo>
                  <a:lnTo>
                    <a:pt x="7" y="378"/>
                  </a:lnTo>
                  <a:lnTo>
                    <a:pt x="4" y="382"/>
                  </a:lnTo>
                  <a:lnTo>
                    <a:pt x="1" y="385"/>
                  </a:lnTo>
                  <a:lnTo>
                    <a:pt x="0" y="390"/>
                  </a:lnTo>
                  <a:lnTo>
                    <a:pt x="0" y="439"/>
                  </a:lnTo>
                  <a:lnTo>
                    <a:pt x="1" y="443"/>
                  </a:lnTo>
                  <a:lnTo>
                    <a:pt x="4" y="447"/>
                  </a:lnTo>
                  <a:lnTo>
                    <a:pt x="7" y="450"/>
                  </a:lnTo>
                  <a:lnTo>
                    <a:pt x="13" y="451"/>
                  </a:lnTo>
                  <a:lnTo>
                    <a:pt x="98" y="451"/>
                  </a:lnTo>
                  <a:lnTo>
                    <a:pt x="98" y="524"/>
                  </a:lnTo>
                  <a:lnTo>
                    <a:pt x="98" y="528"/>
                  </a:lnTo>
                  <a:lnTo>
                    <a:pt x="101" y="533"/>
                  </a:lnTo>
                  <a:lnTo>
                    <a:pt x="104" y="535"/>
                  </a:lnTo>
                  <a:lnTo>
                    <a:pt x="110" y="536"/>
                  </a:lnTo>
                  <a:lnTo>
                    <a:pt x="174" y="536"/>
                  </a:lnTo>
                  <a:lnTo>
                    <a:pt x="178" y="535"/>
                  </a:lnTo>
                  <a:lnTo>
                    <a:pt x="182" y="533"/>
                  </a:lnTo>
                  <a:lnTo>
                    <a:pt x="184" y="528"/>
                  </a:lnTo>
                  <a:lnTo>
                    <a:pt x="185" y="524"/>
                  </a:lnTo>
                  <a:lnTo>
                    <a:pt x="185" y="451"/>
                  </a:lnTo>
                  <a:lnTo>
                    <a:pt x="378" y="451"/>
                  </a:lnTo>
                  <a:lnTo>
                    <a:pt x="382" y="450"/>
                  </a:lnTo>
                  <a:lnTo>
                    <a:pt x="386" y="447"/>
                  </a:lnTo>
                  <a:lnTo>
                    <a:pt x="389" y="443"/>
                  </a:lnTo>
                  <a:lnTo>
                    <a:pt x="390" y="439"/>
                  </a:lnTo>
                  <a:lnTo>
                    <a:pt x="390" y="390"/>
                  </a:lnTo>
                  <a:lnTo>
                    <a:pt x="389" y="385"/>
                  </a:lnTo>
                  <a:lnTo>
                    <a:pt x="386" y="382"/>
                  </a:lnTo>
                  <a:lnTo>
                    <a:pt x="382" y="378"/>
                  </a:lnTo>
                  <a:lnTo>
                    <a:pt x="378" y="378"/>
                  </a:lnTo>
                  <a:lnTo>
                    <a:pt x="185" y="378"/>
                  </a:lnTo>
                  <a:lnTo>
                    <a:pt x="185" y="333"/>
                  </a:lnTo>
                  <a:lnTo>
                    <a:pt x="315" y="333"/>
                  </a:lnTo>
                  <a:close/>
                  <a:moveTo>
                    <a:pt x="185" y="81"/>
                  </a:moveTo>
                  <a:lnTo>
                    <a:pt x="308" y="81"/>
                  </a:lnTo>
                  <a:lnTo>
                    <a:pt x="317" y="81"/>
                  </a:lnTo>
                  <a:lnTo>
                    <a:pt x="326" y="82"/>
                  </a:lnTo>
                  <a:lnTo>
                    <a:pt x="336" y="85"/>
                  </a:lnTo>
                  <a:lnTo>
                    <a:pt x="343" y="88"/>
                  </a:lnTo>
                  <a:lnTo>
                    <a:pt x="352" y="91"/>
                  </a:lnTo>
                  <a:lnTo>
                    <a:pt x="359" y="94"/>
                  </a:lnTo>
                  <a:lnTo>
                    <a:pt x="366" y="100"/>
                  </a:lnTo>
                  <a:lnTo>
                    <a:pt x="372" y="105"/>
                  </a:lnTo>
                  <a:lnTo>
                    <a:pt x="378" y="112"/>
                  </a:lnTo>
                  <a:lnTo>
                    <a:pt x="383" y="118"/>
                  </a:lnTo>
                  <a:lnTo>
                    <a:pt x="387" y="125"/>
                  </a:lnTo>
                  <a:lnTo>
                    <a:pt x="391" y="132"/>
                  </a:lnTo>
                  <a:lnTo>
                    <a:pt x="394" y="140"/>
                  </a:lnTo>
                  <a:lnTo>
                    <a:pt x="395" y="148"/>
                  </a:lnTo>
                  <a:lnTo>
                    <a:pt x="396" y="157"/>
                  </a:lnTo>
                  <a:lnTo>
                    <a:pt x="397" y="167"/>
                  </a:lnTo>
                  <a:lnTo>
                    <a:pt x="396" y="176"/>
                  </a:lnTo>
                  <a:lnTo>
                    <a:pt x="395" y="185"/>
                  </a:lnTo>
                  <a:lnTo>
                    <a:pt x="394" y="194"/>
                  </a:lnTo>
                  <a:lnTo>
                    <a:pt x="391" y="201"/>
                  </a:lnTo>
                  <a:lnTo>
                    <a:pt x="387" y="209"/>
                  </a:lnTo>
                  <a:lnTo>
                    <a:pt x="383" y="215"/>
                  </a:lnTo>
                  <a:lnTo>
                    <a:pt x="378" y="222"/>
                  </a:lnTo>
                  <a:lnTo>
                    <a:pt x="372" y="228"/>
                  </a:lnTo>
                  <a:lnTo>
                    <a:pt x="366" y="234"/>
                  </a:lnTo>
                  <a:lnTo>
                    <a:pt x="359" y="239"/>
                  </a:lnTo>
                  <a:lnTo>
                    <a:pt x="352" y="242"/>
                  </a:lnTo>
                  <a:lnTo>
                    <a:pt x="343" y="246"/>
                  </a:lnTo>
                  <a:lnTo>
                    <a:pt x="336" y="249"/>
                  </a:lnTo>
                  <a:lnTo>
                    <a:pt x="326" y="251"/>
                  </a:lnTo>
                  <a:lnTo>
                    <a:pt x="317" y="252"/>
                  </a:lnTo>
                  <a:lnTo>
                    <a:pt x="308" y="252"/>
                  </a:lnTo>
                  <a:lnTo>
                    <a:pt x="185" y="252"/>
                  </a:lnTo>
                  <a:lnTo>
                    <a:pt x="185" y="81"/>
                  </a:lnTo>
                  <a:close/>
                </a:path>
              </a:pathLst>
            </a:custGeom>
            <a:grpFill/>
            <a:ln>
              <a:noFill/>
            </a:ln>
          </p:spPr>
          <p:txBody>
            <a:bodyPr vert="horz" wrap="square" lIns="243792" tIns="121896" rIns="243792" bIns="121896" numCol="1" anchor="t" anchorCtr="0" compatLnSpc="1">
              <a:prstTxWarp prst="textNoShape">
                <a:avLst/>
              </a:prstTxWarp>
            </a:bodyPr>
            <a:lstStyle/>
            <a:p>
              <a:endParaRPr lang="ru-RU" sz="2400"/>
            </a:p>
          </p:txBody>
        </p:sp>
        <p:sp>
          <p:nvSpPr>
            <p:cNvPr id="32" name="Freeform 35"/>
            <p:cNvSpPr>
              <a:spLocks/>
            </p:cNvSpPr>
            <p:nvPr/>
          </p:nvSpPr>
          <p:spPr bwMode="auto">
            <a:xfrm>
              <a:off x="15125701" y="9087645"/>
              <a:ext cx="412750" cy="568326"/>
            </a:xfrm>
            <a:custGeom>
              <a:avLst/>
              <a:gdLst>
                <a:gd name="T0" fmla="*/ 383 w 390"/>
                <a:gd name="T1" fmla="*/ 155 h 536"/>
                <a:gd name="T2" fmla="*/ 262 w 390"/>
                <a:gd name="T3" fmla="*/ 9 h 536"/>
                <a:gd name="T4" fmla="*/ 258 w 390"/>
                <a:gd name="T5" fmla="*/ 6 h 536"/>
                <a:gd name="T6" fmla="*/ 254 w 390"/>
                <a:gd name="T7" fmla="*/ 2 h 536"/>
                <a:gd name="T8" fmla="*/ 249 w 390"/>
                <a:gd name="T9" fmla="*/ 1 h 536"/>
                <a:gd name="T10" fmla="*/ 244 w 390"/>
                <a:gd name="T11" fmla="*/ 0 h 536"/>
                <a:gd name="T12" fmla="*/ 243 w 390"/>
                <a:gd name="T13" fmla="*/ 0 h 536"/>
                <a:gd name="T14" fmla="*/ 243 w 390"/>
                <a:gd name="T15" fmla="*/ 0 h 536"/>
                <a:gd name="T16" fmla="*/ 237 w 390"/>
                <a:gd name="T17" fmla="*/ 1 h 536"/>
                <a:gd name="T18" fmla="*/ 232 w 390"/>
                <a:gd name="T19" fmla="*/ 2 h 536"/>
                <a:gd name="T20" fmla="*/ 228 w 390"/>
                <a:gd name="T21" fmla="*/ 6 h 536"/>
                <a:gd name="T22" fmla="*/ 224 w 390"/>
                <a:gd name="T23" fmla="*/ 9 h 536"/>
                <a:gd name="T24" fmla="*/ 102 w 390"/>
                <a:gd name="T25" fmla="*/ 155 h 536"/>
                <a:gd name="T26" fmla="*/ 99 w 390"/>
                <a:gd name="T27" fmla="*/ 161 h 536"/>
                <a:gd name="T28" fmla="*/ 97 w 390"/>
                <a:gd name="T29" fmla="*/ 168 h 536"/>
                <a:gd name="T30" fmla="*/ 97 w 390"/>
                <a:gd name="T31" fmla="*/ 174 h 536"/>
                <a:gd name="T32" fmla="*/ 99 w 390"/>
                <a:gd name="T33" fmla="*/ 181 h 536"/>
                <a:gd name="T34" fmla="*/ 103 w 390"/>
                <a:gd name="T35" fmla="*/ 187 h 536"/>
                <a:gd name="T36" fmla="*/ 108 w 390"/>
                <a:gd name="T37" fmla="*/ 191 h 536"/>
                <a:gd name="T38" fmla="*/ 114 w 390"/>
                <a:gd name="T39" fmla="*/ 194 h 536"/>
                <a:gd name="T40" fmla="*/ 122 w 390"/>
                <a:gd name="T41" fmla="*/ 195 h 536"/>
                <a:gd name="T42" fmla="*/ 194 w 390"/>
                <a:gd name="T43" fmla="*/ 195 h 536"/>
                <a:gd name="T44" fmla="*/ 194 w 390"/>
                <a:gd name="T45" fmla="*/ 439 h 536"/>
                <a:gd name="T46" fmla="*/ 72 w 390"/>
                <a:gd name="T47" fmla="*/ 439 h 536"/>
                <a:gd name="T48" fmla="*/ 70 w 390"/>
                <a:gd name="T49" fmla="*/ 439 h 536"/>
                <a:gd name="T50" fmla="*/ 67 w 390"/>
                <a:gd name="T51" fmla="*/ 440 h 536"/>
                <a:gd name="T52" fmla="*/ 65 w 390"/>
                <a:gd name="T53" fmla="*/ 441 h 536"/>
                <a:gd name="T54" fmla="*/ 63 w 390"/>
                <a:gd name="T55" fmla="*/ 443 h 536"/>
                <a:gd name="T56" fmla="*/ 2 w 390"/>
                <a:gd name="T57" fmla="*/ 515 h 536"/>
                <a:gd name="T58" fmla="*/ 0 w 390"/>
                <a:gd name="T59" fmla="*/ 519 h 536"/>
                <a:gd name="T60" fmla="*/ 0 w 390"/>
                <a:gd name="T61" fmla="*/ 523 h 536"/>
                <a:gd name="T62" fmla="*/ 0 w 390"/>
                <a:gd name="T63" fmla="*/ 523 h 536"/>
                <a:gd name="T64" fmla="*/ 0 w 390"/>
                <a:gd name="T65" fmla="*/ 526 h 536"/>
                <a:gd name="T66" fmla="*/ 1 w 390"/>
                <a:gd name="T67" fmla="*/ 529 h 536"/>
                <a:gd name="T68" fmla="*/ 3 w 390"/>
                <a:gd name="T69" fmla="*/ 531 h 536"/>
                <a:gd name="T70" fmla="*/ 5 w 390"/>
                <a:gd name="T71" fmla="*/ 534 h 536"/>
                <a:gd name="T72" fmla="*/ 8 w 390"/>
                <a:gd name="T73" fmla="*/ 535 h 536"/>
                <a:gd name="T74" fmla="*/ 12 w 390"/>
                <a:gd name="T75" fmla="*/ 536 h 536"/>
                <a:gd name="T76" fmla="*/ 279 w 390"/>
                <a:gd name="T77" fmla="*/ 536 h 536"/>
                <a:gd name="T78" fmla="*/ 285 w 390"/>
                <a:gd name="T79" fmla="*/ 535 h 536"/>
                <a:gd name="T80" fmla="*/ 288 w 390"/>
                <a:gd name="T81" fmla="*/ 533 h 536"/>
                <a:gd name="T82" fmla="*/ 291 w 390"/>
                <a:gd name="T83" fmla="*/ 528 h 536"/>
                <a:gd name="T84" fmla="*/ 291 w 390"/>
                <a:gd name="T85" fmla="*/ 524 h 536"/>
                <a:gd name="T86" fmla="*/ 291 w 390"/>
                <a:gd name="T87" fmla="*/ 195 h 536"/>
                <a:gd name="T88" fmla="*/ 365 w 390"/>
                <a:gd name="T89" fmla="*/ 195 h 536"/>
                <a:gd name="T90" fmla="*/ 372 w 390"/>
                <a:gd name="T91" fmla="*/ 194 h 536"/>
                <a:gd name="T92" fmla="*/ 378 w 390"/>
                <a:gd name="T93" fmla="*/ 191 h 536"/>
                <a:gd name="T94" fmla="*/ 383 w 390"/>
                <a:gd name="T95" fmla="*/ 187 h 536"/>
                <a:gd name="T96" fmla="*/ 386 w 390"/>
                <a:gd name="T97" fmla="*/ 181 h 536"/>
                <a:gd name="T98" fmla="*/ 390 w 390"/>
                <a:gd name="T99" fmla="*/ 174 h 536"/>
                <a:gd name="T100" fmla="*/ 390 w 390"/>
                <a:gd name="T101" fmla="*/ 168 h 536"/>
                <a:gd name="T102" fmla="*/ 387 w 390"/>
                <a:gd name="T103" fmla="*/ 161 h 536"/>
                <a:gd name="T104" fmla="*/ 383 w 390"/>
                <a:gd name="T105" fmla="*/ 155 h 5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390" h="536">
                  <a:moveTo>
                    <a:pt x="383" y="155"/>
                  </a:moveTo>
                  <a:lnTo>
                    <a:pt x="262" y="9"/>
                  </a:lnTo>
                  <a:lnTo>
                    <a:pt x="258" y="6"/>
                  </a:lnTo>
                  <a:lnTo>
                    <a:pt x="254" y="2"/>
                  </a:lnTo>
                  <a:lnTo>
                    <a:pt x="249" y="1"/>
                  </a:lnTo>
                  <a:lnTo>
                    <a:pt x="244" y="0"/>
                  </a:lnTo>
                  <a:lnTo>
                    <a:pt x="243" y="0"/>
                  </a:lnTo>
                  <a:lnTo>
                    <a:pt x="243" y="0"/>
                  </a:lnTo>
                  <a:lnTo>
                    <a:pt x="237" y="1"/>
                  </a:lnTo>
                  <a:lnTo>
                    <a:pt x="232" y="2"/>
                  </a:lnTo>
                  <a:lnTo>
                    <a:pt x="228" y="6"/>
                  </a:lnTo>
                  <a:lnTo>
                    <a:pt x="224" y="9"/>
                  </a:lnTo>
                  <a:lnTo>
                    <a:pt x="102" y="155"/>
                  </a:lnTo>
                  <a:lnTo>
                    <a:pt x="99" y="161"/>
                  </a:lnTo>
                  <a:lnTo>
                    <a:pt x="97" y="168"/>
                  </a:lnTo>
                  <a:lnTo>
                    <a:pt x="97" y="174"/>
                  </a:lnTo>
                  <a:lnTo>
                    <a:pt x="99" y="181"/>
                  </a:lnTo>
                  <a:lnTo>
                    <a:pt x="103" y="187"/>
                  </a:lnTo>
                  <a:lnTo>
                    <a:pt x="108" y="191"/>
                  </a:lnTo>
                  <a:lnTo>
                    <a:pt x="114" y="194"/>
                  </a:lnTo>
                  <a:lnTo>
                    <a:pt x="122" y="195"/>
                  </a:lnTo>
                  <a:lnTo>
                    <a:pt x="194" y="195"/>
                  </a:lnTo>
                  <a:lnTo>
                    <a:pt x="194" y="439"/>
                  </a:lnTo>
                  <a:lnTo>
                    <a:pt x="72" y="439"/>
                  </a:lnTo>
                  <a:lnTo>
                    <a:pt x="70" y="439"/>
                  </a:lnTo>
                  <a:lnTo>
                    <a:pt x="67" y="440"/>
                  </a:lnTo>
                  <a:lnTo>
                    <a:pt x="65" y="441"/>
                  </a:lnTo>
                  <a:lnTo>
                    <a:pt x="63" y="443"/>
                  </a:lnTo>
                  <a:lnTo>
                    <a:pt x="2" y="515"/>
                  </a:lnTo>
                  <a:lnTo>
                    <a:pt x="0" y="519"/>
                  </a:lnTo>
                  <a:lnTo>
                    <a:pt x="0" y="523"/>
                  </a:lnTo>
                  <a:lnTo>
                    <a:pt x="0" y="523"/>
                  </a:lnTo>
                  <a:lnTo>
                    <a:pt x="0" y="526"/>
                  </a:lnTo>
                  <a:lnTo>
                    <a:pt x="1" y="529"/>
                  </a:lnTo>
                  <a:lnTo>
                    <a:pt x="3" y="531"/>
                  </a:lnTo>
                  <a:lnTo>
                    <a:pt x="5" y="534"/>
                  </a:lnTo>
                  <a:lnTo>
                    <a:pt x="8" y="535"/>
                  </a:lnTo>
                  <a:lnTo>
                    <a:pt x="12" y="536"/>
                  </a:lnTo>
                  <a:lnTo>
                    <a:pt x="279" y="536"/>
                  </a:lnTo>
                  <a:lnTo>
                    <a:pt x="285" y="535"/>
                  </a:lnTo>
                  <a:lnTo>
                    <a:pt x="288" y="533"/>
                  </a:lnTo>
                  <a:lnTo>
                    <a:pt x="291" y="528"/>
                  </a:lnTo>
                  <a:lnTo>
                    <a:pt x="291" y="524"/>
                  </a:lnTo>
                  <a:lnTo>
                    <a:pt x="291" y="195"/>
                  </a:lnTo>
                  <a:lnTo>
                    <a:pt x="365" y="195"/>
                  </a:lnTo>
                  <a:lnTo>
                    <a:pt x="372" y="194"/>
                  </a:lnTo>
                  <a:lnTo>
                    <a:pt x="378" y="191"/>
                  </a:lnTo>
                  <a:lnTo>
                    <a:pt x="383" y="187"/>
                  </a:lnTo>
                  <a:lnTo>
                    <a:pt x="386" y="181"/>
                  </a:lnTo>
                  <a:lnTo>
                    <a:pt x="390" y="174"/>
                  </a:lnTo>
                  <a:lnTo>
                    <a:pt x="390" y="168"/>
                  </a:lnTo>
                  <a:lnTo>
                    <a:pt x="387" y="161"/>
                  </a:lnTo>
                  <a:lnTo>
                    <a:pt x="383" y="155"/>
                  </a:lnTo>
                  <a:close/>
                </a:path>
              </a:pathLst>
            </a:custGeom>
            <a:grpFill/>
            <a:ln>
              <a:noFill/>
            </a:ln>
          </p:spPr>
          <p:txBody>
            <a:bodyPr vert="horz" wrap="square" lIns="243792" tIns="121896" rIns="243792" bIns="121896" numCol="1" anchor="t" anchorCtr="0" compatLnSpc="1">
              <a:prstTxWarp prst="textNoShape">
                <a:avLst/>
              </a:prstTxWarp>
            </a:bodyPr>
            <a:lstStyle/>
            <a:p>
              <a:endParaRPr lang="ru-RU" sz="2400"/>
            </a:p>
          </p:txBody>
        </p:sp>
        <p:sp>
          <p:nvSpPr>
            <p:cNvPr id="33" name="Freeform 36"/>
            <p:cNvSpPr>
              <a:spLocks noEditPoints="1"/>
            </p:cNvSpPr>
            <p:nvPr/>
          </p:nvSpPr>
          <p:spPr bwMode="auto">
            <a:xfrm>
              <a:off x="13525500" y="9062245"/>
              <a:ext cx="409576" cy="619126"/>
            </a:xfrm>
            <a:custGeom>
              <a:avLst/>
              <a:gdLst>
                <a:gd name="T0" fmla="*/ 341 w 389"/>
                <a:gd name="T1" fmla="*/ 59 h 586"/>
                <a:gd name="T2" fmla="*/ 283 w 389"/>
                <a:gd name="T3" fmla="*/ 20 h 586"/>
                <a:gd name="T4" fmla="*/ 212 w 389"/>
                <a:gd name="T5" fmla="*/ 1 h 586"/>
                <a:gd name="T6" fmla="*/ 141 w 389"/>
                <a:gd name="T7" fmla="*/ 8 h 586"/>
                <a:gd name="T8" fmla="*/ 75 w 389"/>
                <a:gd name="T9" fmla="*/ 37 h 586"/>
                <a:gd name="T10" fmla="*/ 25 w 389"/>
                <a:gd name="T11" fmla="*/ 86 h 586"/>
                <a:gd name="T12" fmla="*/ 6 w 389"/>
                <a:gd name="T13" fmla="*/ 126 h 586"/>
                <a:gd name="T14" fmla="*/ 0 w 389"/>
                <a:gd name="T15" fmla="*/ 162 h 586"/>
                <a:gd name="T16" fmla="*/ 5 w 389"/>
                <a:gd name="T17" fmla="*/ 213 h 586"/>
                <a:gd name="T18" fmla="*/ 30 w 389"/>
                <a:gd name="T19" fmla="*/ 262 h 586"/>
                <a:gd name="T20" fmla="*/ 61 w 389"/>
                <a:gd name="T21" fmla="*/ 298 h 586"/>
                <a:gd name="T22" fmla="*/ 84 w 389"/>
                <a:gd name="T23" fmla="*/ 332 h 586"/>
                <a:gd name="T24" fmla="*/ 101 w 389"/>
                <a:gd name="T25" fmla="*/ 374 h 586"/>
                <a:gd name="T26" fmla="*/ 91 w 389"/>
                <a:gd name="T27" fmla="*/ 393 h 586"/>
                <a:gd name="T28" fmla="*/ 85 w 389"/>
                <a:gd name="T29" fmla="*/ 410 h 586"/>
                <a:gd name="T30" fmla="*/ 90 w 389"/>
                <a:gd name="T31" fmla="*/ 433 h 586"/>
                <a:gd name="T32" fmla="*/ 85 w 389"/>
                <a:gd name="T33" fmla="*/ 457 h 586"/>
                <a:gd name="T34" fmla="*/ 87 w 389"/>
                <a:gd name="T35" fmla="*/ 477 h 586"/>
                <a:gd name="T36" fmla="*/ 98 w 389"/>
                <a:gd name="T37" fmla="*/ 492 h 586"/>
                <a:gd name="T38" fmla="*/ 97 w 389"/>
                <a:gd name="T39" fmla="*/ 508 h 586"/>
                <a:gd name="T40" fmla="*/ 103 w 389"/>
                <a:gd name="T41" fmla="*/ 534 h 586"/>
                <a:gd name="T42" fmla="*/ 130 w 389"/>
                <a:gd name="T43" fmla="*/ 548 h 586"/>
                <a:gd name="T44" fmla="*/ 154 w 389"/>
                <a:gd name="T45" fmla="*/ 569 h 586"/>
                <a:gd name="T46" fmla="*/ 185 w 389"/>
                <a:gd name="T47" fmla="*/ 585 h 586"/>
                <a:gd name="T48" fmla="*/ 220 w 389"/>
                <a:gd name="T49" fmla="*/ 579 h 586"/>
                <a:gd name="T50" fmla="*/ 246 w 389"/>
                <a:gd name="T51" fmla="*/ 556 h 586"/>
                <a:gd name="T52" fmla="*/ 274 w 389"/>
                <a:gd name="T53" fmla="*/ 544 h 586"/>
                <a:gd name="T54" fmla="*/ 291 w 389"/>
                <a:gd name="T55" fmla="*/ 521 h 586"/>
                <a:gd name="T56" fmla="*/ 289 w 389"/>
                <a:gd name="T57" fmla="*/ 498 h 586"/>
                <a:gd name="T58" fmla="*/ 298 w 389"/>
                <a:gd name="T59" fmla="*/ 485 h 586"/>
                <a:gd name="T60" fmla="*/ 304 w 389"/>
                <a:gd name="T61" fmla="*/ 468 h 586"/>
                <a:gd name="T62" fmla="*/ 299 w 389"/>
                <a:gd name="T63" fmla="*/ 444 h 586"/>
                <a:gd name="T64" fmla="*/ 303 w 389"/>
                <a:gd name="T65" fmla="*/ 422 h 586"/>
                <a:gd name="T66" fmla="*/ 301 w 389"/>
                <a:gd name="T67" fmla="*/ 401 h 586"/>
                <a:gd name="T68" fmla="*/ 290 w 389"/>
                <a:gd name="T69" fmla="*/ 386 h 586"/>
                <a:gd name="T70" fmla="*/ 293 w 389"/>
                <a:gd name="T71" fmla="*/ 353 h 586"/>
                <a:gd name="T72" fmla="*/ 316 w 389"/>
                <a:gd name="T73" fmla="*/ 314 h 586"/>
                <a:gd name="T74" fmla="*/ 342 w 389"/>
                <a:gd name="T75" fmla="*/ 282 h 586"/>
                <a:gd name="T76" fmla="*/ 373 w 389"/>
                <a:gd name="T77" fmla="*/ 239 h 586"/>
                <a:gd name="T78" fmla="*/ 388 w 389"/>
                <a:gd name="T79" fmla="*/ 186 h 586"/>
                <a:gd name="T80" fmla="*/ 386 w 389"/>
                <a:gd name="T81" fmla="*/ 144 h 586"/>
                <a:gd name="T82" fmla="*/ 376 w 389"/>
                <a:gd name="T83" fmla="*/ 109 h 586"/>
                <a:gd name="T84" fmla="*/ 303 w 389"/>
                <a:gd name="T85" fmla="*/ 252 h 586"/>
                <a:gd name="T86" fmla="*/ 270 w 389"/>
                <a:gd name="T87" fmla="*/ 294 h 586"/>
                <a:gd name="T88" fmla="*/ 243 w 389"/>
                <a:gd name="T89" fmla="*/ 350 h 586"/>
                <a:gd name="T90" fmla="*/ 149 w 389"/>
                <a:gd name="T91" fmla="*/ 364 h 586"/>
                <a:gd name="T92" fmla="*/ 128 w 389"/>
                <a:gd name="T93" fmla="*/ 308 h 586"/>
                <a:gd name="T94" fmla="*/ 92 w 389"/>
                <a:gd name="T95" fmla="*/ 260 h 586"/>
                <a:gd name="T96" fmla="*/ 68 w 389"/>
                <a:gd name="T97" fmla="*/ 233 h 586"/>
                <a:gd name="T98" fmla="*/ 51 w 389"/>
                <a:gd name="T99" fmla="*/ 199 h 586"/>
                <a:gd name="T100" fmla="*/ 49 w 389"/>
                <a:gd name="T101" fmla="*/ 158 h 586"/>
                <a:gd name="T102" fmla="*/ 69 w 389"/>
                <a:gd name="T103" fmla="*/ 109 h 586"/>
                <a:gd name="T104" fmla="*/ 106 w 389"/>
                <a:gd name="T105" fmla="*/ 75 h 586"/>
                <a:gd name="T106" fmla="*/ 155 w 389"/>
                <a:gd name="T107" fmla="*/ 54 h 586"/>
                <a:gd name="T108" fmla="*/ 207 w 389"/>
                <a:gd name="T109" fmla="*/ 50 h 586"/>
                <a:gd name="T110" fmla="*/ 259 w 389"/>
                <a:gd name="T111" fmla="*/ 63 h 586"/>
                <a:gd name="T112" fmla="*/ 303 w 389"/>
                <a:gd name="T113" fmla="*/ 90 h 586"/>
                <a:gd name="T114" fmla="*/ 333 w 389"/>
                <a:gd name="T115" fmla="*/ 132 h 586"/>
                <a:gd name="T116" fmla="*/ 340 w 389"/>
                <a:gd name="T117" fmla="*/ 181 h 586"/>
                <a:gd name="T118" fmla="*/ 330 w 389"/>
                <a:gd name="T119" fmla="*/ 216 h 5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389" h="586">
                  <a:moveTo>
                    <a:pt x="372" y="101"/>
                  </a:moveTo>
                  <a:lnTo>
                    <a:pt x="364" y="86"/>
                  </a:lnTo>
                  <a:lnTo>
                    <a:pt x="353" y="72"/>
                  </a:lnTo>
                  <a:lnTo>
                    <a:pt x="341" y="59"/>
                  </a:lnTo>
                  <a:lnTo>
                    <a:pt x="328" y="47"/>
                  </a:lnTo>
                  <a:lnTo>
                    <a:pt x="314" y="37"/>
                  </a:lnTo>
                  <a:lnTo>
                    <a:pt x="299" y="27"/>
                  </a:lnTo>
                  <a:lnTo>
                    <a:pt x="283" y="20"/>
                  </a:lnTo>
                  <a:lnTo>
                    <a:pt x="265" y="13"/>
                  </a:lnTo>
                  <a:lnTo>
                    <a:pt x="248" y="8"/>
                  </a:lnTo>
                  <a:lnTo>
                    <a:pt x="230" y="4"/>
                  </a:lnTo>
                  <a:lnTo>
                    <a:pt x="212" y="1"/>
                  </a:lnTo>
                  <a:lnTo>
                    <a:pt x="194" y="0"/>
                  </a:lnTo>
                  <a:lnTo>
                    <a:pt x="177" y="1"/>
                  </a:lnTo>
                  <a:lnTo>
                    <a:pt x="158" y="4"/>
                  </a:lnTo>
                  <a:lnTo>
                    <a:pt x="141" y="8"/>
                  </a:lnTo>
                  <a:lnTo>
                    <a:pt x="124" y="13"/>
                  </a:lnTo>
                  <a:lnTo>
                    <a:pt x="106" y="20"/>
                  </a:lnTo>
                  <a:lnTo>
                    <a:pt x="90" y="27"/>
                  </a:lnTo>
                  <a:lnTo>
                    <a:pt x="75" y="37"/>
                  </a:lnTo>
                  <a:lnTo>
                    <a:pt x="61" y="47"/>
                  </a:lnTo>
                  <a:lnTo>
                    <a:pt x="48" y="59"/>
                  </a:lnTo>
                  <a:lnTo>
                    <a:pt x="36" y="72"/>
                  </a:lnTo>
                  <a:lnTo>
                    <a:pt x="25" y="86"/>
                  </a:lnTo>
                  <a:lnTo>
                    <a:pt x="17" y="101"/>
                  </a:lnTo>
                  <a:lnTo>
                    <a:pt x="13" y="109"/>
                  </a:lnTo>
                  <a:lnTo>
                    <a:pt x="9" y="118"/>
                  </a:lnTo>
                  <a:lnTo>
                    <a:pt x="6" y="126"/>
                  </a:lnTo>
                  <a:lnTo>
                    <a:pt x="4" y="135"/>
                  </a:lnTo>
                  <a:lnTo>
                    <a:pt x="2" y="144"/>
                  </a:lnTo>
                  <a:lnTo>
                    <a:pt x="1" y="153"/>
                  </a:lnTo>
                  <a:lnTo>
                    <a:pt x="0" y="162"/>
                  </a:lnTo>
                  <a:lnTo>
                    <a:pt x="0" y="171"/>
                  </a:lnTo>
                  <a:lnTo>
                    <a:pt x="0" y="186"/>
                  </a:lnTo>
                  <a:lnTo>
                    <a:pt x="2" y="200"/>
                  </a:lnTo>
                  <a:lnTo>
                    <a:pt x="5" y="213"/>
                  </a:lnTo>
                  <a:lnTo>
                    <a:pt x="9" y="226"/>
                  </a:lnTo>
                  <a:lnTo>
                    <a:pt x="15" y="239"/>
                  </a:lnTo>
                  <a:lnTo>
                    <a:pt x="21" y="251"/>
                  </a:lnTo>
                  <a:lnTo>
                    <a:pt x="30" y="262"/>
                  </a:lnTo>
                  <a:lnTo>
                    <a:pt x="38" y="274"/>
                  </a:lnTo>
                  <a:lnTo>
                    <a:pt x="47" y="282"/>
                  </a:lnTo>
                  <a:lnTo>
                    <a:pt x="55" y="291"/>
                  </a:lnTo>
                  <a:lnTo>
                    <a:pt x="61" y="298"/>
                  </a:lnTo>
                  <a:lnTo>
                    <a:pt x="67" y="306"/>
                  </a:lnTo>
                  <a:lnTo>
                    <a:pt x="73" y="314"/>
                  </a:lnTo>
                  <a:lnTo>
                    <a:pt x="78" y="322"/>
                  </a:lnTo>
                  <a:lnTo>
                    <a:pt x="84" y="332"/>
                  </a:lnTo>
                  <a:lnTo>
                    <a:pt x="89" y="343"/>
                  </a:lnTo>
                  <a:lnTo>
                    <a:pt x="95" y="353"/>
                  </a:lnTo>
                  <a:lnTo>
                    <a:pt x="99" y="364"/>
                  </a:lnTo>
                  <a:lnTo>
                    <a:pt x="101" y="374"/>
                  </a:lnTo>
                  <a:lnTo>
                    <a:pt x="102" y="384"/>
                  </a:lnTo>
                  <a:lnTo>
                    <a:pt x="99" y="386"/>
                  </a:lnTo>
                  <a:lnTo>
                    <a:pt x="95" y="389"/>
                  </a:lnTo>
                  <a:lnTo>
                    <a:pt x="91" y="393"/>
                  </a:lnTo>
                  <a:lnTo>
                    <a:pt x="89" y="397"/>
                  </a:lnTo>
                  <a:lnTo>
                    <a:pt x="87" y="401"/>
                  </a:lnTo>
                  <a:lnTo>
                    <a:pt x="86" y="405"/>
                  </a:lnTo>
                  <a:lnTo>
                    <a:pt x="85" y="410"/>
                  </a:lnTo>
                  <a:lnTo>
                    <a:pt x="85" y="415"/>
                  </a:lnTo>
                  <a:lnTo>
                    <a:pt x="85" y="422"/>
                  </a:lnTo>
                  <a:lnTo>
                    <a:pt x="87" y="428"/>
                  </a:lnTo>
                  <a:lnTo>
                    <a:pt x="90" y="433"/>
                  </a:lnTo>
                  <a:lnTo>
                    <a:pt x="95" y="439"/>
                  </a:lnTo>
                  <a:lnTo>
                    <a:pt x="90" y="444"/>
                  </a:lnTo>
                  <a:lnTo>
                    <a:pt x="87" y="451"/>
                  </a:lnTo>
                  <a:lnTo>
                    <a:pt x="85" y="457"/>
                  </a:lnTo>
                  <a:lnTo>
                    <a:pt x="85" y="464"/>
                  </a:lnTo>
                  <a:lnTo>
                    <a:pt x="85" y="468"/>
                  </a:lnTo>
                  <a:lnTo>
                    <a:pt x="86" y="472"/>
                  </a:lnTo>
                  <a:lnTo>
                    <a:pt x="87" y="477"/>
                  </a:lnTo>
                  <a:lnTo>
                    <a:pt x="89" y="481"/>
                  </a:lnTo>
                  <a:lnTo>
                    <a:pt x="91" y="485"/>
                  </a:lnTo>
                  <a:lnTo>
                    <a:pt x="95" y="488"/>
                  </a:lnTo>
                  <a:lnTo>
                    <a:pt x="98" y="492"/>
                  </a:lnTo>
                  <a:lnTo>
                    <a:pt x="102" y="494"/>
                  </a:lnTo>
                  <a:lnTo>
                    <a:pt x="100" y="498"/>
                  </a:lnTo>
                  <a:lnTo>
                    <a:pt x="98" y="504"/>
                  </a:lnTo>
                  <a:lnTo>
                    <a:pt x="97" y="508"/>
                  </a:lnTo>
                  <a:lnTo>
                    <a:pt x="97" y="512"/>
                  </a:lnTo>
                  <a:lnTo>
                    <a:pt x="98" y="521"/>
                  </a:lnTo>
                  <a:lnTo>
                    <a:pt x="100" y="527"/>
                  </a:lnTo>
                  <a:lnTo>
                    <a:pt x="103" y="534"/>
                  </a:lnTo>
                  <a:lnTo>
                    <a:pt x="109" y="539"/>
                  </a:lnTo>
                  <a:lnTo>
                    <a:pt x="115" y="544"/>
                  </a:lnTo>
                  <a:lnTo>
                    <a:pt x="123" y="547"/>
                  </a:lnTo>
                  <a:lnTo>
                    <a:pt x="130" y="548"/>
                  </a:lnTo>
                  <a:lnTo>
                    <a:pt x="138" y="549"/>
                  </a:lnTo>
                  <a:lnTo>
                    <a:pt x="142" y="556"/>
                  </a:lnTo>
                  <a:lnTo>
                    <a:pt x="148" y="564"/>
                  </a:lnTo>
                  <a:lnTo>
                    <a:pt x="154" y="569"/>
                  </a:lnTo>
                  <a:lnTo>
                    <a:pt x="162" y="575"/>
                  </a:lnTo>
                  <a:lnTo>
                    <a:pt x="169" y="579"/>
                  </a:lnTo>
                  <a:lnTo>
                    <a:pt x="177" y="582"/>
                  </a:lnTo>
                  <a:lnTo>
                    <a:pt x="185" y="585"/>
                  </a:lnTo>
                  <a:lnTo>
                    <a:pt x="194" y="586"/>
                  </a:lnTo>
                  <a:lnTo>
                    <a:pt x="203" y="585"/>
                  </a:lnTo>
                  <a:lnTo>
                    <a:pt x="211" y="582"/>
                  </a:lnTo>
                  <a:lnTo>
                    <a:pt x="220" y="579"/>
                  </a:lnTo>
                  <a:lnTo>
                    <a:pt x="227" y="575"/>
                  </a:lnTo>
                  <a:lnTo>
                    <a:pt x="235" y="569"/>
                  </a:lnTo>
                  <a:lnTo>
                    <a:pt x="240" y="564"/>
                  </a:lnTo>
                  <a:lnTo>
                    <a:pt x="246" y="556"/>
                  </a:lnTo>
                  <a:lnTo>
                    <a:pt x="250" y="549"/>
                  </a:lnTo>
                  <a:lnTo>
                    <a:pt x="259" y="548"/>
                  </a:lnTo>
                  <a:lnTo>
                    <a:pt x="266" y="547"/>
                  </a:lnTo>
                  <a:lnTo>
                    <a:pt x="274" y="544"/>
                  </a:lnTo>
                  <a:lnTo>
                    <a:pt x="279" y="539"/>
                  </a:lnTo>
                  <a:lnTo>
                    <a:pt x="285" y="534"/>
                  </a:lnTo>
                  <a:lnTo>
                    <a:pt x="289" y="527"/>
                  </a:lnTo>
                  <a:lnTo>
                    <a:pt x="291" y="521"/>
                  </a:lnTo>
                  <a:lnTo>
                    <a:pt x="291" y="512"/>
                  </a:lnTo>
                  <a:lnTo>
                    <a:pt x="291" y="508"/>
                  </a:lnTo>
                  <a:lnTo>
                    <a:pt x="290" y="504"/>
                  </a:lnTo>
                  <a:lnTo>
                    <a:pt x="289" y="498"/>
                  </a:lnTo>
                  <a:lnTo>
                    <a:pt x="287" y="494"/>
                  </a:lnTo>
                  <a:lnTo>
                    <a:pt x="291" y="492"/>
                  </a:lnTo>
                  <a:lnTo>
                    <a:pt x="294" y="488"/>
                  </a:lnTo>
                  <a:lnTo>
                    <a:pt x="298" y="485"/>
                  </a:lnTo>
                  <a:lnTo>
                    <a:pt x="300" y="481"/>
                  </a:lnTo>
                  <a:lnTo>
                    <a:pt x="302" y="477"/>
                  </a:lnTo>
                  <a:lnTo>
                    <a:pt x="303" y="472"/>
                  </a:lnTo>
                  <a:lnTo>
                    <a:pt x="304" y="468"/>
                  </a:lnTo>
                  <a:lnTo>
                    <a:pt x="304" y="464"/>
                  </a:lnTo>
                  <a:lnTo>
                    <a:pt x="303" y="457"/>
                  </a:lnTo>
                  <a:lnTo>
                    <a:pt x="302" y="451"/>
                  </a:lnTo>
                  <a:lnTo>
                    <a:pt x="299" y="444"/>
                  </a:lnTo>
                  <a:lnTo>
                    <a:pt x="294" y="439"/>
                  </a:lnTo>
                  <a:lnTo>
                    <a:pt x="299" y="433"/>
                  </a:lnTo>
                  <a:lnTo>
                    <a:pt x="302" y="428"/>
                  </a:lnTo>
                  <a:lnTo>
                    <a:pt x="303" y="422"/>
                  </a:lnTo>
                  <a:lnTo>
                    <a:pt x="304" y="415"/>
                  </a:lnTo>
                  <a:lnTo>
                    <a:pt x="303" y="410"/>
                  </a:lnTo>
                  <a:lnTo>
                    <a:pt x="303" y="405"/>
                  </a:lnTo>
                  <a:lnTo>
                    <a:pt x="301" y="401"/>
                  </a:lnTo>
                  <a:lnTo>
                    <a:pt x="300" y="397"/>
                  </a:lnTo>
                  <a:lnTo>
                    <a:pt x="297" y="393"/>
                  </a:lnTo>
                  <a:lnTo>
                    <a:pt x="293" y="389"/>
                  </a:lnTo>
                  <a:lnTo>
                    <a:pt x="290" y="386"/>
                  </a:lnTo>
                  <a:lnTo>
                    <a:pt x="286" y="384"/>
                  </a:lnTo>
                  <a:lnTo>
                    <a:pt x="287" y="374"/>
                  </a:lnTo>
                  <a:lnTo>
                    <a:pt x="290" y="364"/>
                  </a:lnTo>
                  <a:lnTo>
                    <a:pt x="293" y="353"/>
                  </a:lnTo>
                  <a:lnTo>
                    <a:pt x="299" y="343"/>
                  </a:lnTo>
                  <a:lnTo>
                    <a:pt x="304" y="332"/>
                  </a:lnTo>
                  <a:lnTo>
                    <a:pt x="311" y="322"/>
                  </a:lnTo>
                  <a:lnTo>
                    <a:pt x="316" y="314"/>
                  </a:lnTo>
                  <a:lnTo>
                    <a:pt x="321" y="306"/>
                  </a:lnTo>
                  <a:lnTo>
                    <a:pt x="328" y="298"/>
                  </a:lnTo>
                  <a:lnTo>
                    <a:pt x="334" y="291"/>
                  </a:lnTo>
                  <a:lnTo>
                    <a:pt x="342" y="282"/>
                  </a:lnTo>
                  <a:lnTo>
                    <a:pt x="349" y="274"/>
                  </a:lnTo>
                  <a:lnTo>
                    <a:pt x="359" y="262"/>
                  </a:lnTo>
                  <a:lnTo>
                    <a:pt x="367" y="251"/>
                  </a:lnTo>
                  <a:lnTo>
                    <a:pt x="373" y="239"/>
                  </a:lnTo>
                  <a:lnTo>
                    <a:pt x="380" y="226"/>
                  </a:lnTo>
                  <a:lnTo>
                    <a:pt x="384" y="213"/>
                  </a:lnTo>
                  <a:lnTo>
                    <a:pt x="386" y="200"/>
                  </a:lnTo>
                  <a:lnTo>
                    <a:pt x="388" y="186"/>
                  </a:lnTo>
                  <a:lnTo>
                    <a:pt x="389" y="171"/>
                  </a:lnTo>
                  <a:lnTo>
                    <a:pt x="388" y="162"/>
                  </a:lnTo>
                  <a:lnTo>
                    <a:pt x="388" y="153"/>
                  </a:lnTo>
                  <a:lnTo>
                    <a:pt x="386" y="144"/>
                  </a:lnTo>
                  <a:lnTo>
                    <a:pt x="385" y="135"/>
                  </a:lnTo>
                  <a:lnTo>
                    <a:pt x="383" y="126"/>
                  </a:lnTo>
                  <a:lnTo>
                    <a:pt x="380" y="118"/>
                  </a:lnTo>
                  <a:lnTo>
                    <a:pt x="376" y="109"/>
                  </a:lnTo>
                  <a:lnTo>
                    <a:pt x="372" y="101"/>
                  </a:lnTo>
                  <a:close/>
                  <a:moveTo>
                    <a:pt x="315" y="240"/>
                  </a:moveTo>
                  <a:lnTo>
                    <a:pt x="310" y="244"/>
                  </a:lnTo>
                  <a:lnTo>
                    <a:pt x="303" y="252"/>
                  </a:lnTo>
                  <a:lnTo>
                    <a:pt x="297" y="260"/>
                  </a:lnTo>
                  <a:lnTo>
                    <a:pt x="291" y="265"/>
                  </a:lnTo>
                  <a:lnTo>
                    <a:pt x="279" y="279"/>
                  </a:lnTo>
                  <a:lnTo>
                    <a:pt x="270" y="294"/>
                  </a:lnTo>
                  <a:lnTo>
                    <a:pt x="261" y="308"/>
                  </a:lnTo>
                  <a:lnTo>
                    <a:pt x="253" y="322"/>
                  </a:lnTo>
                  <a:lnTo>
                    <a:pt x="248" y="336"/>
                  </a:lnTo>
                  <a:lnTo>
                    <a:pt x="243" y="350"/>
                  </a:lnTo>
                  <a:lnTo>
                    <a:pt x="239" y="364"/>
                  </a:lnTo>
                  <a:lnTo>
                    <a:pt x="237" y="378"/>
                  </a:lnTo>
                  <a:lnTo>
                    <a:pt x="151" y="378"/>
                  </a:lnTo>
                  <a:lnTo>
                    <a:pt x="149" y="364"/>
                  </a:lnTo>
                  <a:lnTo>
                    <a:pt x="145" y="350"/>
                  </a:lnTo>
                  <a:lnTo>
                    <a:pt x="141" y="336"/>
                  </a:lnTo>
                  <a:lnTo>
                    <a:pt x="135" y="322"/>
                  </a:lnTo>
                  <a:lnTo>
                    <a:pt x="128" y="308"/>
                  </a:lnTo>
                  <a:lnTo>
                    <a:pt x="118" y="294"/>
                  </a:lnTo>
                  <a:lnTo>
                    <a:pt x="109" y="279"/>
                  </a:lnTo>
                  <a:lnTo>
                    <a:pt x="97" y="265"/>
                  </a:lnTo>
                  <a:lnTo>
                    <a:pt x="92" y="260"/>
                  </a:lnTo>
                  <a:lnTo>
                    <a:pt x="86" y="252"/>
                  </a:lnTo>
                  <a:lnTo>
                    <a:pt x="78" y="244"/>
                  </a:lnTo>
                  <a:lnTo>
                    <a:pt x="74" y="240"/>
                  </a:lnTo>
                  <a:lnTo>
                    <a:pt x="68" y="233"/>
                  </a:lnTo>
                  <a:lnTo>
                    <a:pt x="62" y="224"/>
                  </a:lnTo>
                  <a:lnTo>
                    <a:pt x="58" y="216"/>
                  </a:lnTo>
                  <a:lnTo>
                    <a:pt x="55" y="208"/>
                  </a:lnTo>
                  <a:lnTo>
                    <a:pt x="51" y="199"/>
                  </a:lnTo>
                  <a:lnTo>
                    <a:pt x="50" y="190"/>
                  </a:lnTo>
                  <a:lnTo>
                    <a:pt x="48" y="181"/>
                  </a:lnTo>
                  <a:lnTo>
                    <a:pt x="48" y="171"/>
                  </a:lnTo>
                  <a:lnTo>
                    <a:pt x="49" y="158"/>
                  </a:lnTo>
                  <a:lnTo>
                    <a:pt x="51" y="145"/>
                  </a:lnTo>
                  <a:lnTo>
                    <a:pt x="56" y="132"/>
                  </a:lnTo>
                  <a:lnTo>
                    <a:pt x="61" y="120"/>
                  </a:lnTo>
                  <a:lnTo>
                    <a:pt x="69" y="109"/>
                  </a:lnTo>
                  <a:lnTo>
                    <a:pt x="76" y="99"/>
                  </a:lnTo>
                  <a:lnTo>
                    <a:pt x="86" y="90"/>
                  </a:lnTo>
                  <a:lnTo>
                    <a:pt x="96" y="81"/>
                  </a:lnTo>
                  <a:lnTo>
                    <a:pt x="106" y="75"/>
                  </a:lnTo>
                  <a:lnTo>
                    <a:pt x="117" y="68"/>
                  </a:lnTo>
                  <a:lnTo>
                    <a:pt x="130" y="63"/>
                  </a:lnTo>
                  <a:lnTo>
                    <a:pt x="142" y="58"/>
                  </a:lnTo>
                  <a:lnTo>
                    <a:pt x="155" y="54"/>
                  </a:lnTo>
                  <a:lnTo>
                    <a:pt x="168" y="51"/>
                  </a:lnTo>
                  <a:lnTo>
                    <a:pt x="181" y="50"/>
                  </a:lnTo>
                  <a:lnTo>
                    <a:pt x="194" y="49"/>
                  </a:lnTo>
                  <a:lnTo>
                    <a:pt x="207" y="50"/>
                  </a:lnTo>
                  <a:lnTo>
                    <a:pt x="220" y="51"/>
                  </a:lnTo>
                  <a:lnTo>
                    <a:pt x="233" y="54"/>
                  </a:lnTo>
                  <a:lnTo>
                    <a:pt x="246" y="58"/>
                  </a:lnTo>
                  <a:lnTo>
                    <a:pt x="259" y="63"/>
                  </a:lnTo>
                  <a:lnTo>
                    <a:pt x="271" y="68"/>
                  </a:lnTo>
                  <a:lnTo>
                    <a:pt x="283" y="75"/>
                  </a:lnTo>
                  <a:lnTo>
                    <a:pt x="293" y="81"/>
                  </a:lnTo>
                  <a:lnTo>
                    <a:pt x="303" y="90"/>
                  </a:lnTo>
                  <a:lnTo>
                    <a:pt x="312" y="99"/>
                  </a:lnTo>
                  <a:lnTo>
                    <a:pt x="320" y="109"/>
                  </a:lnTo>
                  <a:lnTo>
                    <a:pt x="327" y="120"/>
                  </a:lnTo>
                  <a:lnTo>
                    <a:pt x="333" y="132"/>
                  </a:lnTo>
                  <a:lnTo>
                    <a:pt x="338" y="145"/>
                  </a:lnTo>
                  <a:lnTo>
                    <a:pt x="340" y="158"/>
                  </a:lnTo>
                  <a:lnTo>
                    <a:pt x="341" y="171"/>
                  </a:lnTo>
                  <a:lnTo>
                    <a:pt x="340" y="181"/>
                  </a:lnTo>
                  <a:lnTo>
                    <a:pt x="339" y="190"/>
                  </a:lnTo>
                  <a:lnTo>
                    <a:pt x="337" y="199"/>
                  </a:lnTo>
                  <a:lnTo>
                    <a:pt x="334" y="208"/>
                  </a:lnTo>
                  <a:lnTo>
                    <a:pt x="330" y="216"/>
                  </a:lnTo>
                  <a:lnTo>
                    <a:pt x="326" y="224"/>
                  </a:lnTo>
                  <a:lnTo>
                    <a:pt x="320" y="233"/>
                  </a:lnTo>
                  <a:lnTo>
                    <a:pt x="315" y="240"/>
                  </a:lnTo>
                  <a:close/>
                </a:path>
              </a:pathLst>
            </a:custGeom>
            <a:grpFill/>
            <a:ln>
              <a:noFill/>
            </a:ln>
          </p:spPr>
          <p:txBody>
            <a:bodyPr vert="horz" wrap="square" lIns="243792" tIns="121896" rIns="243792" bIns="121896" numCol="1" anchor="t" anchorCtr="0" compatLnSpc="1">
              <a:prstTxWarp prst="textNoShape">
                <a:avLst/>
              </a:prstTxWarp>
            </a:bodyPr>
            <a:lstStyle/>
            <a:p>
              <a:endParaRPr lang="ru-RU" sz="2400"/>
            </a:p>
          </p:txBody>
        </p:sp>
        <p:sp>
          <p:nvSpPr>
            <p:cNvPr id="34" name="Freeform 37"/>
            <p:cNvSpPr>
              <a:spLocks/>
            </p:cNvSpPr>
            <p:nvPr/>
          </p:nvSpPr>
          <p:spPr bwMode="auto">
            <a:xfrm>
              <a:off x="13716000" y="9179720"/>
              <a:ext cx="104776" cy="76200"/>
            </a:xfrm>
            <a:custGeom>
              <a:avLst/>
              <a:gdLst>
                <a:gd name="T0" fmla="*/ 50 w 97"/>
                <a:gd name="T1" fmla="*/ 5 h 73"/>
                <a:gd name="T2" fmla="*/ 41 w 97"/>
                <a:gd name="T3" fmla="*/ 3 h 73"/>
                <a:gd name="T4" fmla="*/ 31 w 97"/>
                <a:gd name="T5" fmla="*/ 1 h 73"/>
                <a:gd name="T6" fmla="*/ 22 w 97"/>
                <a:gd name="T7" fmla="*/ 0 h 73"/>
                <a:gd name="T8" fmla="*/ 12 w 97"/>
                <a:gd name="T9" fmla="*/ 0 h 73"/>
                <a:gd name="T10" fmla="*/ 8 w 97"/>
                <a:gd name="T11" fmla="*/ 1 h 73"/>
                <a:gd name="T12" fmla="*/ 3 w 97"/>
                <a:gd name="T13" fmla="*/ 3 h 73"/>
                <a:gd name="T14" fmla="*/ 1 w 97"/>
                <a:gd name="T15" fmla="*/ 7 h 73"/>
                <a:gd name="T16" fmla="*/ 0 w 97"/>
                <a:gd name="T17" fmla="*/ 11 h 73"/>
                <a:gd name="T18" fmla="*/ 1 w 97"/>
                <a:gd name="T19" fmla="*/ 16 h 73"/>
                <a:gd name="T20" fmla="*/ 3 w 97"/>
                <a:gd name="T21" fmla="*/ 20 h 73"/>
                <a:gd name="T22" fmla="*/ 8 w 97"/>
                <a:gd name="T23" fmla="*/ 23 h 73"/>
                <a:gd name="T24" fmla="*/ 12 w 97"/>
                <a:gd name="T25" fmla="*/ 23 h 73"/>
                <a:gd name="T26" fmla="*/ 22 w 97"/>
                <a:gd name="T27" fmla="*/ 24 h 73"/>
                <a:gd name="T28" fmla="*/ 32 w 97"/>
                <a:gd name="T29" fmla="*/ 27 h 73"/>
                <a:gd name="T30" fmla="*/ 42 w 97"/>
                <a:gd name="T31" fmla="*/ 29 h 73"/>
                <a:gd name="T32" fmla="*/ 53 w 97"/>
                <a:gd name="T33" fmla="*/ 33 h 73"/>
                <a:gd name="T34" fmla="*/ 57 w 97"/>
                <a:gd name="T35" fmla="*/ 36 h 73"/>
                <a:gd name="T36" fmla="*/ 62 w 97"/>
                <a:gd name="T37" fmla="*/ 38 h 73"/>
                <a:gd name="T38" fmla="*/ 65 w 97"/>
                <a:gd name="T39" fmla="*/ 42 h 73"/>
                <a:gd name="T40" fmla="*/ 68 w 97"/>
                <a:gd name="T41" fmla="*/ 45 h 73"/>
                <a:gd name="T42" fmla="*/ 70 w 97"/>
                <a:gd name="T43" fmla="*/ 48 h 73"/>
                <a:gd name="T44" fmla="*/ 71 w 97"/>
                <a:gd name="T45" fmla="*/ 52 h 73"/>
                <a:gd name="T46" fmla="*/ 72 w 97"/>
                <a:gd name="T47" fmla="*/ 56 h 73"/>
                <a:gd name="T48" fmla="*/ 74 w 97"/>
                <a:gd name="T49" fmla="*/ 60 h 73"/>
                <a:gd name="T50" fmla="*/ 74 w 97"/>
                <a:gd name="T51" fmla="*/ 65 h 73"/>
                <a:gd name="T52" fmla="*/ 77 w 97"/>
                <a:gd name="T53" fmla="*/ 69 h 73"/>
                <a:gd name="T54" fmla="*/ 81 w 97"/>
                <a:gd name="T55" fmla="*/ 72 h 73"/>
                <a:gd name="T56" fmla="*/ 85 w 97"/>
                <a:gd name="T57" fmla="*/ 73 h 73"/>
                <a:gd name="T58" fmla="*/ 90 w 97"/>
                <a:gd name="T59" fmla="*/ 72 h 73"/>
                <a:gd name="T60" fmla="*/ 94 w 97"/>
                <a:gd name="T61" fmla="*/ 69 h 73"/>
                <a:gd name="T62" fmla="*/ 96 w 97"/>
                <a:gd name="T63" fmla="*/ 65 h 73"/>
                <a:gd name="T64" fmla="*/ 97 w 97"/>
                <a:gd name="T65" fmla="*/ 60 h 73"/>
                <a:gd name="T66" fmla="*/ 96 w 97"/>
                <a:gd name="T67" fmla="*/ 50 h 73"/>
                <a:gd name="T68" fmla="*/ 94 w 97"/>
                <a:gd name="T69" fmla="*/ 42 h 73"/>
                <a:gd name="T70" fmla="*/ 90 w 97"/>
                <a:gd name="T71" fmla="*/ 34 h 73"/>
                <a:gd name="T72" fmla="*/ 83 w 97"/>
                <a:gd name="T73" fmla="*/ 27 h 73"/>
                <a:gd name="T74" fmla="*/ 76 w 97"/>
                <a:gd name="T75" fmla="*/ 19 h 73"/>
                <a:gd name="T76" fmla="*/ 68 w 97"/>
                <a:gd name="T77" fmla="*/ 14 h 73"/>
                <a:gd name="T78" fmla="*/ 59 w 97"/>
                <a:gd name="T79" fmla="*/ 9 h 73"/>
                <a:gd name="T80" fmla="*/ 50 w 97"/>
                <a:gd name="T81" fmla="*/ 5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97" h="73">
                  <a:moveTo>
                    <a:pt x="50" y="5"/>
                  </a:moveTo>
                  <a:lnTo>
                    <a:pt x="41" y="3"/>
                  </a:lnTo>
                  <a:lnTo>
                    <a:pt x="31" y="1"/>
                  </a:lnTo>
                  <a:lnTo>
                    <a:pt x="22" y="0"/>
                  </a:lnTo>
                  <a:lnTo>
                    <a:pt x="12" y="0"/>
                  </a:lnTo>
                  <a:lnTo>
                    <a:pt x="8" y="1"/>
                  </a:lnTo>
                  <a:lnTo>
                    <a:pt x="3" y="3"/>
                  </a:lnTo>
                  <a:lnTo>
                    <a:pt x="1" y="7"/>
                  </a:lnTo>
                  <a:lnTo>
                    <a:pt x="0" y="11"/>
                  </a:lnTo>
                  <a:lnTo>
                    <a:pt x="1" y="16"/>
                  </a:lnTo>
                  <a:lnTo>
                    <a:pt x="3" y="20"/>
                  </a:lnTo>
                  <a:lnTo>
                    <a:pt x="8" y="23"/>
                  </a:lnTo>
                  <a:lnTo>
                    <a:pt x="12" y="23"/>
                  </a:lnTo>
                  <a:lnTo>
                    <a:pt x="22" y="24"/>
                  </a:lnTo>
                  <a:lnTo>
                    <a:pt x="32" y="27"/>
                  </a:lnTo>
                  <a:lnTo>
                    <a:pt x="42" y="29"/>
                  </a:lnTo>
                  <a:lnTo>
                    <a:pt x="53" y="33"/>
                  </a:lnTo>
                  <a:lnTo>
                    <a:pt x="57" y="36"/>
                  </a:lnTo>
                  <a:lnTo>
                    <a:pt x="62" y="38"/>
                  </a:lnTo>
                  <a:lnTo>
                    <a:pt x="65" y="42"/>
                  </a:lnTo>
                  <a:lnTo>
                    <a:pt x="68" y="45"/>
                  </a:lnTo>
                  <a:lnTo>
                    <a:pt x="70" y="48"/>
                  </a:lnTo>
                  <a:lnTo>
                    <a:pt x="71" y="52"/>
                  </a:lnTo>
                  <a:lnTo>
                    <a:pt x="72" y="56"/>
                  </a:lnTo>
                  <a:lnTo>
                    <a:pt x="74" y="60"/>
                  </a:lnTo>
                  <a:lnTo>
                    <a:pt x="74" y="65"/>
                  </a:lnTo>
                  <a:lnTo>
                    <a:pt x="77" y="69"/>
                  </a:lnTo>
                  <a:lnTo>
                    <a:pt x="81" y="72"/>
                  </a:lnTo>
                  <a:lnTo>
                    <a:pt x="85" y="73"/>
                  </a:lnTo>
                  <a:lnTo>
                    <a:pt x="90" y="72"/>
                  </a:lnTo>
                  <a:lnTo>
                    <a:pt x="94" y="69"/>
                  </a:lnTo>
                  <a:lnTo>
                    <a:pt x="96" y="65"/>
                  </a:lnTo>
                  <a:lnTo>
                    <a:pt x="97" y="60"/>
                  </a:lnTo>
                  <a:lnTo>
                    <a:pt x="96" y="50"/>
                  </a:lnTo>
                  <a:lnTo>
                    <a:pt x="94" y="42"/>
                  </a:lnTo>
                  <a:lnTo>
                    <a:pt x="90" y="34"/>
                  </a:lnTo>
                  <a:lnTo>
                    <a:pt x="83" y="27"/>
                  </a:lnTo>
                  <a:lnTo>
                    <a:pt x="76" y="19"/>
                  </a:lnTo>
                  <a:lnTo>
                    <a:pt x="68" y="14"/>
                  </a:lnTo>
                  <a:lnTo>
                    <a:pt x="59" y="9"/>
                  </a:lnTo>
                  <a:lnTo>
                    <a:pt x="50" y="5"/>
                  </a:lnTo>
                  <a:close/>
                </a:path>
              </a:pathLst>
            </a:custGeom>
            <a:grpFill/>
            <a:ln>
              <a:noFill/>
            </a:ln>
          </p:spPr>
          <p:txBody>
            <a:bodyPr vert="horz" wrap="square" lIns="243792" tIns="121896" rIns="243792" bIns="121896" numCol="1" anchor="t" anchorCtr="0" compatLnSpc="1">
              <a:prstTxWarp prst="textNoShape">
                <a:avLst/>
              </a:prstTxWarp>
            </a:bodyPr>
            <a:lstStyle/>
            <a:p>
              <a:endParaRPr lang="ru-RU" sz="2400"/>
            </a:p>
          </p:txBody>
        </p:sp>
        <p:sp>
          <p:nvSpPr>
            <p:cNvPr id="35" name="Freeform 38"/>
            <p:cNvSpPr>
              <a:spLocks/>
            </p:cNvSpPr>
            <p:nvPr/>
          </p:nvSpPr>
          <p:spPr bwMode="auto">
            <a:xfrm>
              <a:off x="16659226" y="9036845"/>
              <a:ext cx="358776" cy="669926"/>
            </a:xfrm>
            <a:custGeom>
              <a:avLst/>
              <a:gdLst>
                <a:gd name="T0" fmla="*/ 337 w 340"/>
                <a:gd name="T1" fmla="*/ 166 h 632"/>
                <a:gd name="T2" fmla="*/ 334 w 340"/>
                <a:gd name="T3" fmla="*/ 164 h 632"/>
                <a:gd name="T4" fmla="*/ 330 w 340"/>
                <a:gd name="T5" fmla="*/ 162 h 632"/>
                <a:gd name="T6" fmla="*/ 327 w 340"/>
                <a:gd name="T7" fmla="*/ 161 h 632"/>
                <a:gd name="T8" fmla="*/ 324 w 340"/>
                <a:gd name="T9" fmla="*/ 161 h 632"/>
                <a:gd name="T10" fmla="*/ 322 w 340"/>
                <a:gd name="T11" fmla="*/ 161 h 632"/>
                <a:gd name="T12" fmla="*/ 319 w 340"/>
                <a:gd name="T13" fmla="*/ 162 h 632"/>
                <a:gd name="T14" fmla="*/ 168 w 340"/>
                <a:gd name="T15" fmla="*/ 198 h 632"/>
                <a:gd name="T16" fmla="*/ 233 w 340"/>
                <a:gd name="T17" fmla="*/ 22 h 632"/>
                <a:gd name="T18" fmla="*/ 234 w 340"/>
                <a:gd name="T19" fmla="*/ 19 h 632"/>
                <a:gd name="T20" fmla="*/ 235 w 340"/>
                <a:gd name="T21" fmla="*/ 16 h 632"/>
                <a:gd name="T22" fmla="*/ 235 w 340"/>
                <a:gd name="T23" fmla="*/ 13 h 632"/>
                <a:gd name="T24" fmla="*/ 234 w 340"/>
                <a:gd name="T25" fmla="*/ 9 h 632"/>
                <a:gd name="T26" fmla="*/ 232 w 340"/>
                <a:gd name="T27" fmla="*/ 7 h 632"/>
                <a:gd name="T28" fmla="*/ 230 w 340"/>
                <a:gd name="T29" fmla="*/ 4 h 632"/>
                <a:gd name="T30" fmla="*/ 228 w 340"/>
                <a:gd name="T31" fmla="*/ 2 h 632"/>
                <a:gd name="T32" fmla="*/ 225 w 340"/>
                <a:gd name="T33" fmla="*/ 1 h 632"/>
                <a:gd name="T34" fmla="*/ 221 w 340"/>
                <a:gd name="T35" fmla="*/ 0 h 632"/>
                <a:gd name="T36" fmla="*/ 218 w 340"/>
                <a:gd name="T37" fmla="*/ 0 h 632"/>
                <a:gd name="T38" fmla="*/ 218 w 340"/>
                <a:gd name="T39" fmla="*/ 0 h 632"/>
                <a:gd name="T40" fmla="*/ 94 w 340"/>
                <a:gd name="T41" fmla="*/ 0 h 632"/>
                <a:gd name="T42" fmla="*/ 93 w 340"/>
                <a:gd name="T43" fmla="*/ 0 h 632"/>
                <a:gd name="T44" fmla="*/ 87 w 340"/>
                <a:gd name="T45" fmla="*/ 1 h 632"/>
                <a:gd name="T46" fmla="*/ 83 w 340"/>
                <a:gd name="T47" fmla="*/ 3 h 632"/>
                <a:gd name="T48" fmla="*/ 79 w 340"/>
                <a:gd name="T49" fmla="*/ 7 h 632"/>
                <a:gd name="T50" fmla="*/ 77 w 340"/>
                <a:gd name="T51" fmla="*/ 12 h 632"/>
                <a:gd name="T52" fmla="*/ 0 w 340"/>
                <a:gd name="T53" fmla="*/ 326 h 632"/>
                <a:gd name="T54" fmla="*/ 0 w 340"/>
                <a:gd name="T55" fmla="*/ 328 h 632"/>
                <a:gd name="T56" fmla="*/ 0 w 340"/>
                <a:gd name="T57" fmla="*/ 329 h 632"/>
                <a:gd name="T58" fmla="*/ 0 w 340"/>
                <a:gd name="T59" fmla="*/ 329 h 632"/>
                <a:gd name="T60" fmla="*/ 0 w 340"/>
                <a:gd name="T61" fmla="*/ 332 h 632"/>
                <a:gd name="T62" fmla="*/ 1 w 340"/>
                <a:gd name="T63" fmla="*/ 335 h 632"/>
                <a:gd name="T64" fmla="*/ 3 w 340"/>
                <a:gd name="T65" fmla="*/ 338 h 632"/>
                <a:gd name="T66" fmla="*/ 5 w 340"/>
                <a:gd name="T67" fmla="*/ 341 h 632"/>
                <a:gd name="T68" fmla="*/ 8 w 340"/>
                <a:gd name="T69" fmla="*/ 342 h 632"/>
                <a:gd name="T70" fmla="*/ 11 w 340"/>
                <a:gd name="T71" fmla="*/ 343 h 632"/>
                <a:gd name="T72" fmla="*/ 14 w 340"/>
                <a:gd name="T73" fmla="*/ 344 h 632"/>
                <a:gd name="T74" fmla="*/ 17 w 340"/>
                <a:gd name="T75" fmla="*/ 344 h 632"/>
                <a:gd name="T76" fmla="*/ 19 w 340"/>
                <a:gd name="T77" fmla="*/ 344 h 632"/>
                <a:gd name="T78" fmla="*/ 22 w 340"/>
                <a:gd name="T79" fmla="*/ 344 h 632"/>
                <a:gd name="T80" fmla="*/ 176 w 340"/>
                <a:gd name="T81" fmla="*/ 305 h 632"/>
                <a:gd name="T82" fmla="*/ 102 w 340"/>
                <a:gd name="T83" fmla="*/ 613 h 632"/>
                <a:gd name="T84" fmla="*/ 100 w 340"/>
                <a:gd name="T85" fmla="*/ 616 h 632"/>
                <a:gd name="T86" fmla="*/ 100 w 340"/>
                <a:gd name="T87" fmla="*/ 619 h 632"/>
                <a:gd name="T88" fmla="*/ 102 w 340"/>
                <a:gd name="T89" fmla="*/ 622 h 632"/>
                <a:gd name="T90" fmla="*/ 103 w 340"/>
                <a:gd name="T91" fmla="*/ 625 h 632"/>
                <a:gd name="T92" fmla="*/ 105 w 340"/>
                <a:gd name="T93" fmla="*/ 627 h 632"/>
                <a:gd name="T94" fmla="*/ 107 w 340"/>
                <a:gd name="T95" fmla="*/ 629 h 632"/>
                <a:gd name="T96" fmla="*/ 109 w 340"/>
                <a:gd name="T97" fmla="*/ 630 h 632"/>
                <a:gd name="T98" fmla="*/ 112 w 340"/>
                <a:gd name="T99" fmla="*/ 631 h 632"/>
                <a:gd name="T100" fmla="*/ 116 w 340"/>
                <a:gd name="T101" fmla="*/ 632 h 632"/>
                <a:gd name="T102" fmla="*/ 118 w 340"/>
                <a:gd name="T103" fmla="*/ 632 h 632"/>
                <a:gd name="T104" fmla="*/ 123 w 340"/>
                <a:gd name="T105" fmla="*/ 632 h 632"/>
                <a:gd name="T106" fmla="*/ 127 w 340"/>
                <a:gd name="T107" fmla="*/ 630 h 632"/>
                <a:gd name="T108" fmla="*/ 131 w 340"/>
                <a:gd name="T109" fmla="*/ 627 h 632"/>
                <a:gd name="T110" fmla="*/ 134 w 340"/>
                <a:gd name="T111" fmla="*/ 623 h 632"/>
                <a:gd name="T112" fmla="*/ 339 w 340"/>
                <a:gd name="T113" fmla="*/ 183 h 632"/>
                <a:gd name="T114" fmla="*/ 340 w 340"/>
                <a:gd name="T115" fmla="*/ 179 h 632"/>
                <a:gd name="T116" fmla="*/ 340 w 340"/>
                <a:gd name="T117" fmla="*/ 175 h 632"/>
                <a:gd name="T118" fmla="*/ 339 w 340"/>
                <a:gd name="T119" fmla="*/ 170 h 632"/>
                <a:gd name="T120" fmla="*/ 337 w 340"/>
                <a:gd name="T121" fmla="*/ 166 h 6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340" h="632">
                  <a:moveTo>
                    <a:pt x="337" y="166"/>
                  </a:moveTo>
                  <a:lnTo>
                    <a:pt x="334" y="164"/>
                  </a:lnTo>
                  <a:lnTo>
                    <a:pt x="330" y="162"/>
                  </a:lnTo>
                  <a:lnTo>
                    <a:pt x="327" y="161"/>
                  </a:lnTo>
                  <a:lnTo>
                    <a:pt x="324" y="161"/>
                  </a:lnTo>
                  <a:lnTo>
                    <a:pt x="322" y="161"/>
                  </a:lnTo>
                  <a:lnTo>
                    <a:pt x="319" y="162"/>
                  </a:lnTo>
                  <a:lnTo>
                    <a:pt x="168" y="198"/>
                  </a:lnTo>
                  <a:lnTo>
                    <a:pt x="233" y="22"/>
                  </a:lnTo>
                  <a:lnTo>
                    <a:pt x="234" y="19"/>
                  </a:lnTo>
                  <a:lnTo>
                    <a:pt x="235" y="16"/>
                  </a:lnTo>
                  <a:lnTo>
                    <a:pt x="235" y="13"/>
                  </a:lnTo>
                  <a:lnTo>
                    <a:pt x="234" y="9"/>
                  </a:lnTo>
                  <a:lnTo>
                    <a:pt x="232" y="7"/>
                  </a:lnTo>
                  <a:lnTo>
                    <a:pt x="230" y="4"/>
                  </a:lnTo>
                  <a:lnTo>
                    <a:pt x="228" y="2"/>
                  </a:lnTo>
                  <a:lnTo>
                    <a:pt x="225" y="1"/>
                  </a:lnTo>
                  <a:lnTo>
                    <a:pt x="221" y="0"/>
                  </a:lnTo>
                  <a:lnTo>
                    <a:pt x="218" y="0"/>
                  </a:lnTo>
                  <a:lnTo>
                    <a:pt x="218" y="0"/>
                  </a:lnTo>
                  <a:lnTo>
                    <a:pt x="94" y="0"/>
                  </a:lnTo>
                  <a:lnTo>
                    <a:pt x="93" y="0"/>
                  </a:lnTo>
                  <a:lnTo>
                    <a:pt x="87" y="1"/>
                  </a:lnTo>
                  <a:lnTo>
                    <a:pt x="83" y="3"/>
                  </a:lnTo>
                  <a:lnTo>
                    <a:pt x="79" y="7"/>
                  </a:lnTo>
                  <a:lnTo>
                    <a:pt x="77" y="12"/>
                  </a:lnTo>
                  <a:lnTo>
                    <a:pt x="0" y="326"/>
                  </a:lnTo>
                  <a:lnTo>
                    <a:pt x="0" y="328"/>
                  </a:lnTo>
                  <a:lnTo>
                    <a:pt x="0" y="329"/>
                  </a:lnTo>
                  <a:lnTo>
                    <a:pt x="0" y="329"/>
                  </a:lnTo>
                  <a:lnTo>
                    <a:pt x="0" y="332"/>
                  </a:lnTo>
                  <a:lnTo>
                    <a:pt x="1" y="335"/>
                  </a:lnTo>
                  <a:lnTo>
                    <a:pt x="3" y="338"/>
                  </a:lnTo>
                  <a:lnTo>
                    <a:pt x="5" y="341"/>
                  </a:lnTo>
                  <a:lnTo>
                    <a:pt x="8" y="342"/>
                  </a:lnTo>
                  <a:lnTo>
                    <a:pt x="11" y="343"/>
                  </a:lnTo>
                  <a:lnTo>
                    <a:pt x="14" y="344"/>
                  </a:lnTo>
                  <a:lnTo>
                    <a:pt x="17" y="344"/>
                  </a:lnTo>
                  <a:lnTo>
                    <a:pt x="19" y="344"/>
                  </a:lnTo>
                  <a:lnTo>
                    <a:pt x="22" y="344"/>
                  </a:lnTo>
                  <a:lnTo>
                    <a:pt x="176" y="305"/>
                  </a:lnTo>
                  <a:lnTo>
                    <a:pt x="102" y="613"/>
                  </a:lnTo>
                  <a:lnTo>
                    <a:pt x="100" y="616"/>
                  </a:lnTo>
                  <a:lnTo>
                    <a:pt x="100" y="619"/>
                  </a:lnTo>
                  <a:lnTo>
                    <a:pt x="102" y="622"/>
                  </a:lnTo>
                  <a:lnTo>
                    <a:pt x="103" y="625"/>
                  </a:lnTo>
                  <a:lnTo>
                    <a:pt x="105" y="627"/>
                  </a:lnTo>
                  <a:lnTo>
                    <a:pt x="107" y="629"/>
                  </a:lnTo>
                  <a:lnTo>
                    <a:pt x="109" y="630"/>
                  </a:lnTo>
                  <a:lnTo>
                    <a:pt x="112" y="631"/>
                  </a:lnTo>
                  <a:lnTo>
                    <a:pt x="116" y="632"/>
                  </a:lnTo>
                  <a:lnTo>
                    <a:pt x="118" y="632"/>
                  </a:lnTo>
                  <a:lnTo>
                    <a:pt x="123" y="632"/>
                  </a:lnTo>
                  <a:lnTo>
                    <a:pt x="127" y="630"/>
                  </a:lnTo>
                  <a:lnTo>
                    <a:pt x="131" y="627"/>
                  </a:lnTo>
                  <a:lnTo>
                    <a:pt x="134" y="623"/>
                  </a:lnTo>
                  <a:lnTo>
                    <a:pt x="339" y="183"/>
                  </a:lnTo>
                  <a:lnTo>
                    <a:pt x="340" y="179"/>
                  </a:lnTo>
                  <a:lnTo>
                    <a:pt x="340" y="175"/>
                  </a:lnTo>
                  <a:lnTo>
                    <a:pt x="339" y="170"/>
                  </a:lnTo>
                  <a:lnTo>
                    <a:pt x="337" y="166"/>
                  </a:lnTo>
                  <a:close/>
                </a:path>
              </a:pathLst>
            </a:custGeom>
            <a:grpFill/>
            <a:ln>
              <a:noFill/>
            </a:ln>
          </p:spPr>
          <p:txBody>
            <a:bodyPr vert="horz" wrap="square" lIns="243792" tIns="121896" rIns="243792" bIns="121896" numCol="1" anchor="t" anchorCtr="0" compatLnSpc="1">
              <a:prstTxWarp prst="textNoShape">
                <a:avLst/>
              </a:prstTxWarp>
            </a:bodyPr>
            <a:lstStyle/>
            <a:p>
              <a:endParaRPr lang="ru-RU" sz="2400"/>
            </a:p>
          </p:txBody>
        </p:sp>
        <p:sp>
          <p:nvSpPr>
            <p:cNvPr id="36" name="Rectangle 39"/>
            <p:cNvSpPr>
              <a:spLocks noChangeArrowheads="1"/>
            </p:cNvSpPr>
            <p:nvPr/>
          </p:nvSpPr>
          <p:spPr bwMode="auto">
            <a:xfrm>
              <a:off x="1190627" y="7909721"/>
              <a:ext cx="136526" cy="400050"/>
            </a:xfrm>
            <a:prstGeom prst="rect">
              <a:avLst/>
            </a:prstGeom>
            <a:grpFill/>
            <a:ln>
              <a:noFill/>
            </a:ln>
          </p:spPr>
          <p:txBody>
            <a:bodyPr vert="horz" wrap="square" lIns="243792" tIns="121896" rIns="243792" bIns="121896" numCol="1" anchor="t" anchorCtr="0" compatLnSpc="1">
              <a:prstTxWarp prst="textNoShape">
                <a:avLst/>
              </a:prstTxWarp>
            </a:bodyPr>
            <a:lstStyle/>
            <a:p>
              <a:endParaRPr lang="ru-RU" sz="2400"/>
            </a:p>
          </p:txBody>
        </p:sp>
        <p:sp>
          <p:nvSpPr>
            <p:cNvPr id="37" name="Freeform 40"/>
            <p:cNvSpPr>
              <a:spLocks/>
            </p:cNvSpPr>
            <p:nvPr/>
          </p:nvSpPr>
          <p:spPr bwMode="auto">
            <a:xfrm>
              <a:off x="1400177" y="7900194"/>
              <a:ext cx="403226" cy="409576"/>
            </a:xfrm>
            <a:custGeom>
              <a:avLst/>
              <a:gdLst>
                <a:gd name="T0" fmla="*/ 333 w 382"/>
                <a:gd name="T1" fmla="*/ 34 h 387"/>
                <a:gd name="T2" fmla="*/ 309 w 382"/>
                <a:gd name="T3" fmla="*/ 18 h 387"/>
                <a:gd name="T4" fmla="*/ 283 w 382"/>
                <a:gd name="T5" fmla="*/ 7 h 387"/>
                <a:gd name="T6" fmla="*/ 254 w 382"/>
                <a:gd name="T7" fmla="*/ 1 h 387"/>
                <a:gd name="T8" fmla="*/ 226 w 382"/>
                <a:gd name="T9" fmla="*/ 1 h 387"/>
                <a:gd name="T10" fmla="*/ 204 w 382"/>
                <a:gd name="T11" fmla="*/ 4 h 387"/>
                <a:gd name="T12" fmla="*/ 185 w 382"/>
                <a:gd name="T13" fmla="*/ 10 h 387"/>
                <a:gd name="T14" fmla="*/ 168 w 382"/>
                <a:gd name="T15" fmla="*/ 19 h 387"/>
                <a:gd name="T16" fmla="*/ 149 w 382"/>
                <a:gd name="T17" fmla="*/ 34 h 387"/>
                <a:gd name="T18" fmla="*/ 132 w 382"/>
                <a:gd name="T19" fmla="*/ 52 h 387"/>
                <a:gd name="T20" fmla="*/ 125 w 382"/>
                <a:gd name="T21" fmla="*/ 9 h 387"/>
                <a:gd name="T22" fmla="*/ 0 w 382"/>
                <a:gd name="T23" fmla="*/ 27 h 387"/>
                <a:gd name="T24" fmla="*/ 0 w 382"/>
                <a:gd name="T25" fmla="*/ 65 h 387"/>
                <a:gd name="T26" fmla="*/ 0 w 382"/>
                <a:gd name="T27" fmla="*/ 141 h 387"/>
                <a:gd name="T28" fmla="*/ 0 w 382"/>
                <a:gd name="T29" fmla="*/ 191 h 387"/>
                <a:gd name="T30" fmla="*/ 0 w 382"/>
                <a:gd name="T31" fmla="*/ 249 h 387"/>
                <a:gd name="T32" fmla="*/ 0 w 382"/>
                <a:gd name="T33" fmla="*/ 315 h 387"/>
                <a:gd name="T34" fmla="*/ 0 w 382"/>
                <a:gd name="T35" fmla="*/ 387 h 387"/>
                <a:gd name="T36" fmla="*/ 125 w 382"/>
                <a:gd name="T37" fmla="*/ 176 h 387"/>
                <a:gd name="T38" fmla="*/ 126 w 382"/>
                <a:gd name="T39" fmla="*/ 159 h 387"/>
                <a:gd name="T40" fmla="*/ 128 w 382"/>
                <a:gd name="T41" fmla="*/ 145 h 387"/>
                <a:gd name="T42" fmla="*/ 139 w 382"/>
                <a:gd name="T43" fmla="*/ 128 h 387"/>
                <a:gd name="T44" fmla="*/ 153 w 382"/>
                <a:gd name="T45" fmla="*/ 113 h 387"/>
                <a:gd name="T46" fmla="*/ 172 w 382"/>
                <a:gd name="T47" fmla="*/ 103 h 387"/>
                <a:gd name="T48" fmla="*/ 193 w 382"/>
                <a:gd name="T49" fmla="*/ 100 h 387"/>
                <a:gd name="T50" fmla="*/ 208 w 382"/>
                <a:gd name="T51" fmla="*/ 101 h 387"/>
                <a:gd name="T52" fmla="*/ 221 w 382"/>
                <a:gd name="T53" fmla="*/ 105 h 387"/>
                <a:gd name="T54" fmla="*/ 232 w 382"/>
                <a:gd name="T55" fmla="*/ 113 h 387"/>
                <a:gd name="T56" fmla="*/ 242 w 382"/>
                <a:gd name="T57" fmla="*/ 122 h 387"/>
                <a:gd name="T58" fmla="*/ 248 w 382"/>
                <a:gd name="T59" fmla="*/ 134 h 387"/>
                <a:gd name="T60" fmla="*/ 253 w 382"/>
                <a:gd name="T61" fmla="*/ 149 h 387"/>
                <a:gd name="T62" fmla="*/ 257 w 382"/>
                <a:gd name="T63" fmla="*/ 185 h 387"/>
                <a:gd name="T64" fmla="*/ 382 w 382"/>
                <a:gd name="T65" fmla="*/ 387 h 387"/>
                <a:gd name="T66" fmla="*/ 381 w 382"/>
                <a:gd name="T67" fmla="*/ 150 h 387"/>
                <a:gd name="T68" fmla="*/ 377 w 382"/>
                <a:gd name="T69" fmla="*/ 114 h 387"/>
                <a:gd name="T70" fmla="*/ 366 w 382"/>
                <a:gd name="T71" fmla="*/ 82 h 387"/>
                <a:gd name="T72" fmla="*/ 352 w 382"/>
                <a:gd name="T73" fmla="*/ 55 h 3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382" h="387">
                  <a:moveTo>
                    <a:pt x="342" y="43"/>
                  </a:moveTo>
                  <a:lnTo>
                    <a:pt x="333" y="34"/>
                  </a:lnTo>
                  <a:lnTo>
                    <a:pt x="321" y="25"/>
                  </a:lnTo>
                  <a:lnTo>
                    <a:pt x="309" y="18"/>
                  </a:lnTo>
                  <a:lnTo>
                    <a:pt x="297" y="11"/>
                  </a:lnTo>
                  <a:lnTo>
                    <a:pt x="283" y="7"/>
                  </a:lnTo>
                  <a:lnTo>
                    <a:pt x="269" y="4"/>
                  </a:lnTo>
                  <a:lnTo>
                    <a:pt x="254" y="1"/>
                  </a:lnTo>
                  <a:lnTo>
                    <a:pt x="238" y="0"/>
                  </a:lnTo>
                  <a:lnTo>
                    <a:pt x="226" y="1"/>
                  </a:lnTo>
                  <a:lnTo>
                    <a:pt x="215" y="2"/>
                  </a:lnTo>
                  <a:lnTo>
                    <a:pt x="204" y="4"/>
                  </a:lnTo>
                  <a:lnTo>
                    <a:pt x="194" y="7"/>
                  </a:lnTo>
                  <a:lnTo>
                    <a:pt x="185" y="10"/>
                  </a:lnTo>
                  <a:lnTo>
                    <a:pt x="176" y="13"/>
                  </a:lnTo>
                  <a:lnTo>
                    <a:pt x="168" y="19"/>
                  </a:lnTo>
                  <a:lnTo>
                    <a:pt x="161" y="23"/>
                  </a:lnTo>
                  <a:lnTo>
                    <a:pt x="149" y="34"/>
                  </a:lnTo>
                  <a:lnTo>
                    <a:pt x="139" y="43"/>
                  </a:lnTo>
                  <a:lnTo>
                    <a:pt x="132" y="52"/>
                  </a:lnTo>
                  <a:lnTo>
                    <a:pt x="125" y="63"/>
                  </a:lnTo>
                  <a:lnTo>
                    <a:pt x="125" y="9"/>
                  </a:lnTo>
                  <a:lnTo>
                    <a:pt x="0" y="9"/>
                  </a:lnTo>
                  <a:lnTo>
                    <a:pt x="0" y="27"/>
                  </a:lnTo>
                  <a:lnTo>
                    <a:pt x="0" y="41"/>
                  </a:lnTo>
                  <a:lnTo>
                    <a:pt x="0" y="65"/>
                  </a:lnTo>
                  <a:lnTo>
                    <a:pt x="0" y="97"/>
                  </a:lnTo>
                  <a:lnTo>
                    <a:pt x="0" y="141"/>
                  </a:lnTo>
                  <a:lnTo>
                    <a:pt x="0" y="164"/>
                  </a:lnTo>
                  <a:lnTo>
                    <a:pt x="0" y="191"/>
                  </a:lnTo>
                  <a:lnTo>
                    <a:pt x="0" y="219"/>
                  </a:lnTo>
                  <a:lnTo>
                    <a:pt x="0" y="249"/>
                  </a:lnTo>
                  <a:lnTo>
                    <a:pt x="0" y="281"/>
                  </a:lnTo>
                  <a:lnTo>
                    <a:pt x="0" y="315"/>
                  </a:lnTo>
                  <a:lnTo>
                    <a:pt x="0" y="349"/>
                  </a:lnTo>
                  <a:lnTo>
                    <a:pt x="0" y="387"/>
                  </a:lnTo>
                  <a:lnTo>
                    <a:pt x="125" y="387"/>
                  </a:lnTo>
                  <a:lnTo>
                    <a:pt x="125" y="176"/>
                  </a:lnTo>
                  <a:lnTo>
                    <a:pt x="125" y="167"/>
                  </a:lnTo>
                  <a:lnTo>
                    <a:pt x="126" y="159"/>
                  </a:lnTo>
                  <a:lnTo>
                    <a:pt x="127" y="151"/>
                  </a:lnTo>
                  <a:lnTo>
                    <a:pt x="128" y="145"/>
                  </a:lnTo>
                  <a:lnTo>
                    <a:pt x="134" y="136"/>
                  </a:lnTo>
                  <a:lnTo>
                    <a:pt x="139" y="128"/>
                  </a:lnTo>
                  <a:lnTo>
                    <a:pt x="146" y="120"/>
                  </a:lnTo>
                  <a:lnTo>
                    <a:pt x="153" y="113"/>
                  </a:lnTo>
                  <a:lnTo>
                    <a:pt x="162" y="107"/>
                  </a:lnTo>
                  <a:lnTo>
                    <a:pt x="172" y="103"/>
                  </a:lnTo>
                  <a:lnTo>
                    <a:pt x="181" y="101"/>
                  </a:lnTo>
                  <a:lnTo>
                    <a:pt x="193" y="100"/>
                  </a:lnTo>
                  <a:lnTo>
                    <a:pt x="201" y="100"/>
                  </a:lnTo>
                  <a:lnTo>
                    <a:pt x="208" y="101"/>
                  </a:lnTo>
                  <a:lnTo>
                    <a:pt x="215" y="103"/>
                  </a:lnTo>
                  <a:lnTo>
                    <a:pt x="221" y="105"/>
                  </a:lnTo>
                  <a:lnTo>
                    <a:pt x="228" y="108"/>
                  </a:lnTo>
                  <a:lnTo>
                    <a:pt x="232" y="113"/>
                  </a:lnTo>
                  <a:lnTo>
                    <a:pt x="238" y="117"/>
                  </a:lnTo>
                  <a:lnTo>
                    <a:pt x="242" y="122"/>
                  </a:lnTo>
                  <a:lnTo>
                    <a:pt x="245" y="128"/>
                  </a:lnTo>
                  <a:lnTo>
                    <a:pt x="248" y="134"/>
                  </a:lnTo>
                  <a:lnTo>
                    <a:pt x="250" y="142"/>
                  </a:lnTo>
                  <a:lnTo>
                    <a:pt x="253" y="149"/>
                  </a:lnTo>
                  <a:lnTo>
                    <a:pt x="256" y="166"/>
                  </a:lnTo>
                  <a:lnTo>
                    <a:pt x="257" y="185"/>
                  </a:lnTo>
                  <a:lnTo>
                    <a:pt x="257" y="387"/>
                  </a:lnTo>
                  <a:lnTo>
                    <a:pt x="382" y="387"/>
                  </a:lnTo>
                  <a:lnTo>
                    <a:pt x="382" y="171"/>
                  </a:lnTo>
                  <a:lnTo>
                    <a:pt x="381" y="150"/>
                  </a:lnTo>
                  <a:lnTo>
                    <a:pt x="379" y="131"/>
                  </a:lnTo>
                  <a:lnTo>
                    <a:pt x="377" y="114"/>
                  </a:lnTo>
                  <a:lnTo>
                    <a:pt x="373" y="97"/>
                  </a:lnTo>
                  <a:lnTo>
                    <a:pt x="366" y="82"/>
                  </a:lnTo>
                  <a:lnTo>
                    <a:pt x="360" y="68"/>
                  </a:lnTo>
                  <a:lnTo>
                    <a:pt x="352" y="55"/>
                  </a:lnTo>
                  <a:lnTo>
                    <a:pt x="342" y="43"/>
                  </a:lnTo>
                  <a:close/>
                </a:path>
              </a:pathLst>
            </a:custGeom>
            <a:grpFill/>
            <a:ln>
              <a:noFill/>
            </a:ln>
          </p:spPr>
          <p:txBody>
            <a:bodyPr vert="horz" wrap="square" lIns="243792" tIns="121896" rIns="243792" bIns="121896" numCol="1" anchor="t" anchorCtr="0" compatLnSpc="1">
              <a:prstTxWarp prst="textNoShape">
                <a:avLst/>
              </a:prstTxWarp>
            </a:bodyPr>
            <a:lstStyle/>
            <a:p>
              <a:endParaRPr lang="ru-RU" sz="2400"/>
            </a:p>
          </p:txBody>
        </p:sp>
        <p:sp>
          <p:nvSpPr>
            <p:cNvPr id="38" name="Freeform 41"/>
            <p:cNvSpPr>
              <a:spLocks/>
            </p:cNvSpPr>
            <p:nvPr/>
          </p:nvSpPr>
          <p:spPr bwMode="auto">
            <a:xfrm>
              <a:off x="1184277" y="7716044"/>
              <a:ext cx="149226" cy="139700"/>
            </a:xfrm>
            <a:custGeom>
              <a:avLst/>
              <a:gdLst>
                <a:gd name="T0" fmla="*/ 63 w 140"/>
                <a:gd name="T1" fmla="*/ 1 h 130"/>
                <a:gd name="T2" fmla="*/ 49 w 140"/>
                <a:gd name="T3" fmla="*/ 3 h 130"/>
                <a:gd name="T4" fmla="*/ 36 w 140"/>
                <a:gd name="T5" fmla="*/ 7 h 130"/>
                <a:gd name="T6" fmla="*/ 24 w 140"/>
                <a:gd name="T7" fmla="*/ 15 h 130"/>
                <a:gd name="T8" fmla="*/ 14 w 140"/>
                <a:gd name="T9" fmla="*/ 23 h 130"/>
                <a:gd name="T10" fmla="*/ 8 w 140"/>
                <a:gd name="T11" fmla="*/ 34 h 130"/>
                <a:gd name="T12" fmla="*/ 2 w 140"/>
                <a:gd name="T13" fmla="*/ 45 h 130"/>
                <a:gd name="T14" fmla="*/ 0 w 140"/>
                <a:gd name="T15" fmla="*/ 58 h 130"/>
                <a:gd name="T16" fmla="*/ 0 w 140"/>
                <a:gd name="T17" fmla="*/ 72 h 130"/>
                <a:gd name="T18" fmla="*/ 2 w 140"/>
                <a:gd name="T19" fmla="*/ 85 h 130"/>
                <a:gd name="T20" fmla="*/ 6 w 140"/>
                <a:gd name="T21" fmla="*/ 97 h 130"/>
                <a:gd name="T22" fmla="*/ 14 w 140"/>
                <a:gd name="T23" fmla="*/ 106 h 130"/>
                <a:gd name="T24" fmla="*/ 24 w 140"/>
                <a:gd name="T25" fmla="*/ 116 h 130"/>
                <a:gd name="T26" fmla="*/ 35 w 140"/>
                <a:gd name="T27" fmla="*/ 123 h 130"/>
                <a:gd name="T28" fmla="*/ 47 w 140"/>
                <a:gd name="T29" fmla="*/ 127 h 130"/>
                <a:gd name="T30" fmla="*/ 62 w 140"/>
                <a:gd name="T31" fmla="*/ 130 h 130"/>
                <a:gd name="T32" fmla="*/ 69 w 140"/>
                <a:gd name="T33" fmla="*/ 130 h 130"/>
                <a:gd name="T34" fmla="*/ 84 w 140"/>
                <a:gd name="T35" fmla="*/ 129 h 130"/>
                <a:gd name="T36" fmla="*/ 98 w 140"/>
                <a:gd name="T37" fmla="*/ 126 h 130"/>
                <a:gd name="T38" fmla="*/ 110 w 140"/>
                <a:gd name="T39" fmla="*/ 119 h 130"/>
                <a:gd name="T40" fmla="*/ 121 w 140"/>
                <a:gd name="T41" fmla="*/ 112 h 130"/>
                <a:gd name="T42" fmla="*/ 130 w 140"/>
                <a:gd name="T43" fmla="*/ 102 h 130"/>
                <a:gd name="T44" fmla="*/ 136 w 140"/>
                <a:gd name="T45" fmla="*/ 90 h 130"/>
                <a:gd name="T46" fmla="*/ 139 w 140"/>
                <a:gd name="T47" fmla="*/ 78 h 130"/>
                <a:gd name="T48" fmla="*/ 140 w 140"/>
                <a:gd name="T49" fmla="*/ 65 h 130"/>
                <a:gd name="T50" fmla="*/ 139 w 140"/>
                <a:gd name="T51" fmla="*/ 51 h 130"/>
                <a:gd name="T52" fmla="*/ 135 w 140"/>
                <a:gd name="T53" fmla="*/ 39 h 130"/>
                <a:gd name="T54" fmla="*/ 130 w 140"/>
                <a:gd name="T55" fmla="*/ 29 h 130"/>
                <a:gd name="T56" fmla="*/ 121 w 140"/>
                <a:gd name="T57" fmla="*/ 19 h 130"/>
                <a:gd name="T58" fmla="*/ 110 w 140"/>
                <a:gd name="T59" fmla="*/ 10 h 130"/>
                <a:gd name="T60" fmla="*/ 98 w 140"/>
                <a:gd name="T61" fmla="*/ 5 h 130"/>
                <a:gd name="T62" fmla="*/ 85 w 140"/>
                <a:gd name="T63" fmla="*/ 2 h 130"/>
                <a:gd name="T64" fmla="*/ 70 w 140"/>
                <a:gd name="T65" fmla="*/ 0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40" h="130">
                  <a:moveTo>
                    <a:pt x="70" y="0"/>
                  </a:moveTo>
                  <a:lnTo>
                    <a:pt x="63" y="1"/>
                  </a:lnTo>
                  <a:lnTo>
                    <a:pt x="55" y="2"/>
                  </a:lnTo>
                  <a:lnTo>
                    <a:pt x="49" y="3"/>
                  </a:lnTo>
                  <a:lnTo>
                    <a:pt x="42" y="5"/>
                  </a:lnTo>
                  <a:lnTo>
                    <a:pt x="36" y="7"/>
                  </a:lnTo>
                  <a:lnTo>
                    <a:pt x="29" y="10"/>
                  </a:lnTo>
                  <a:lnTo>
                    <a:pt x="24" y="15"/>
                  </a:lnTo>
                  <a:lnTo>
                    <a:pt x="19" y="19"/>
                  </a:lnTo>
                  <a:lnTo>
                    <a:pt x="14" y="23"/>
                  </a:lnTo>
                  <a:lnTo>
                    <a:pt x="11" y="29"/>
                  </a:lnTo>
                  <a:lnTo>
                    <a:pt x="8" y="34"/>
                  </a:lnTo>
                  <a:lnTo>
                    <a:pt x="4" y="39"/>
                  </a:lnTo>
                  <a:lnTo>
                    <a:pt x="2" y="45"/>
                  </a:lnTo>
                  <a:lnTo>
                    <a:pt x="1" y="51"/>
                  </a:lnTo>
                  <a:lnTo>
                    <a:pt x="0" y="58"/>
                  </a:lnTo>
                  <a:lnTo>
                    <a:pt x="0" y="65"/>
                  </a:lnTo>
                  <a:lnTo>
                    <a:pt x="0" y="72"/>
                  </a:lnTo>
                  <a:lnTo>
                    <a:pt x="1" y="78"/>
                  </a:lnTo>
                  <a:lnTo>
                    <a:pt x="2" y="85"/>
                  </a:lnTo>
                  <a:lnTo>
                    <a:pt x="4" y="90"/>
                  </a:lnTo>
                  <a:lnTo>
                    <a:pt x="6" y="97"/>
                  </a:lnTo>
                  <a:lnTo>
                    <a:pt x="10" y="102"/>
                  </a:lnTo>
                  <a:lnTo>
                    <a:pt x="14" y="106"/>
                  </a:lnTo>
                  <a:lnTo>
                    <a:pt x="18" y="112"/>
                  </a:lnTo>
                  <a:lnTo>
                    <a:pt x="24" y="116"/>
                  </a:lnTo>
                  <a:lnTo>
                    <a:pt x="29" y="119"/>
                  </a:lnTo>
                  <a:lnTo>
                    <a:pt x="35" y="123"/>
                  </a:lnTo>
                  <a:lnTo>
                    <a:pt x="41" y="126"/>
                  </a:lnTo>
                  <a:lnTo>
                    <a:pt x="47" y="127"/>
                  </a:lnTo>
                  <a:lnTo>
                    <a:pt x="54" y="129"/>
                  </a:lnTo>
                  <a:lnTo>
                    <a:pt x="62" y="130"/>
                  </a:lnTo>
                  <a:lnTo>
                    <a:pt x="69" y="130"/>
                  </a:lnTo>
                  <a:lnTo>
                    <a:pt x="69" y="130"/>
                  </a:lnTo>
                  <a:lnTo>
                    <a:pt x="78" y="130"/>
                  </a:lnTo>
                  <a:lnTo>
                    <a:pt x="84" y="129"/>
                  </a:lnTo>
                  <a:lnTo>
                    <a:pt x="92" y="127"/>
                  </a:lnTo>
                  <a:lnTo>
                    <a:pt x="98" y="126"/>
                  </a:lnTo>
                  <a:lnTo>
                    <a:pt x="105" y="123"/>
                  </a:lnTo>
                  <a:lnTo>
                    <a:pt x="110" y="119"/>
                  </a:lnTo>
                  <a:lnTo>
                    <a:pt x="116" y="116"/>
                  </a:lnTo>
                  <a:lnTo>
                    <a:pt x="121" y="112"/>
                  </a:lnTo>
                  <a:lnTo>
                    <a:pt x="125" y="106"/>
                  </a:lnTo>
                  <a:lnTo>
                    <a:pt x="130" y="102"/>
                  </a:lnTo>
                  <a:lnTo>
                    <a:pt x="133" y="97"/>
                  </a:lnTo>
                  <a:lnTo>
                    <a:pt x="136" y="90"/>
                  </a:lnTo>
                  <a:lnTo>
                    <a:pt x="138" y="85"/>
                  </a:lnTo>
                  <a:lnTo>
                    <a:pt x="139" y="78"/>
                  </a:lnTo>
                  <a:lnTo>
                    <a:pt x="140" y="72"/>
                  </a:lnTo>
                  <a:lnTo>
                    <a:pt x="140" y="65"/>
                  </a:lnTo>
                  <a:lnTo>
                    <a:pt x="140" y="58"/>
                  </a:lnTo>
                  <a:lnTo>
                    <a:pt x="139" y="51"/>
                  </a:lnTo>
                  <a:lnTo>
                    <a:pt x="137" y="45"/>
                  </a:lnTo>
                  <a:lnTo>
                    <a:pt x="135" y="39"/>
                  </a:lnTo>
                  <a:lnTo>
                    <a:pt x="133" y="34"/>
                  </a:lnTo>
                  <a:lnTo>
                    <a:pt x="130" y="29"/>
                  </a:lnTo>
                  <a:lnTo>
                    <a:pt x="125" y="23"/>
                  </a:lnTo>
                  <a:lnTo>
                    <a:pt x="121" y="19"/>
                  </a:lnTo>
                  <a:lnTo>
                    <a:pt x="116" y="15"/>
                  </a:lnTo>
                  <a:lnTo>
                    <a:pt x="110" y="10"/>
                  </a:lnTo>
                  <a:lnTo>
                    <a:pt x="105" y="7"/>
                  </a:lnTo>
                  <a:lnTo>
                    <a:pt x="98" y="5"/>
                  </a:lnTo>
                  <a:lnTo>
                    <a:pt x="92" y="3"/>
                  </a:lnTo>
                  <a:lnTo>
                    <a:pt x="85" y="2"/>
                  </a:lnTo>
                  <a:lnTo>
                    <a:pt x="78" y="1"/>
                  </a:lnTo>
                  <a:lnTo>
                    <a:pt x="70" y="0"/>
                  </a:lnTo>
                  <a:close/>
                </a:path>
              </a:pathLst>
            </a:custGeom>
            <a:grpFill/>
            <a:ln>
              <a:noFill/>
            </a:ln>
          </p:spPr>
          <p:txBody>
            <a:bodyPr vert="horz" wrap="square" lIns="243792" tIns="121896" rIns="243792" bIns="121896" numCol="1" anchor="t" anchorCtr="0" compatLnSpc="1">
              <a:prstTxWarp prst="textNoShape">
                <a:avLst/>
              </a:prstTxWarp>
            </a:bodyPr>
            <a:lstStyle/>
            <a:p>
              <a:endParaRPr lang="ru-RU" sz="2400"/>
            </a:p>
          </p:txBody>
        </p:sp>
        <p:sp>
          <p:nvSpPr>
            <p:cNvPr id="39" name="Freeform 42"/>
            <p:cNvSpPr>
              <a:spLocks noEditPoints="1"/>
            </p:cNvSpPr>
            <p:nvPr/>
          </p:nvSpPr>
          <p:spPr bwMode="auto">
            <a:xfrm>
              <a:off x="8848727" y="7703345"/>
              <a:ext cx="619126" cy="619126"/>
            </a:xfrm>
            <a:custGeom>
              <a:avLst/>
              <a:gdLst>
                <a:gd name="T0" fmla="*/ 536 w 585"/>
                <a:gd name="T1" fmla="*/ 18 h 585"/>
                <a:gd name="T2" fmla="*/ 507 w 585"/>
                <a:gd name="T3" fmla="*/ 5 h 585"/>
                <a:gd name="T4" fmla="*/ 476 w 585"/>
                <a:gd name="T5" fmla="*/ 0 h 585"/>
                <a:gd name="T6" fmla="*/ 88 w 585"/>
                <a:gd name="T7" fmla="*/ 2 h 585"/>
                <a:gd name="T8" fmla="*/ 59 w 585"/>
                <a:gd name="T9" fmla="*/ 13 h 585"/>
                <a:gd name="T10" fmla="*/ 33 w 585"/>
                <a:gd name="T11" fmla="*/ 32 h 585"/>
                <a:gd name="T12" fmla="*/ 12 w 585"/>
                <a:gd name="T13" fmla="*/ 58 h 585"/>
                <a:gd name="T14" fmla="*/ 3 w 585"/>
                <a:gd name="T15" fmla="*/ 88 h 585"/>
                <a:gd name="T16" fmla="*/ 0 w 585"/>
                <a:gd name="T17" fmla="*/ 475 h 585"/>
                <a:gd name="T18" fmla="*/ 5 w 585"/>
                <a:gd name="T19" fmla="*/ 507 h 585"/>
                <a:gd name="T20" fmla="*/ 19 w 585"/>
                <a:gd name="T21" fmla="*/ 535 h 585"/>
                <a:gd name="T22" fmla="*/ 40 w 585"/>
                <a:gd name="T23" fmla="*/ 560 h 585"/>
                <a:gd name="T24" fmla="*/ 67 w 585"/>
                <a:gd name="T25" fmla="*/ 576 h 585"/>
                <a:gd name="T26" fmla="*/ 99 w 585"/>
                <a:gd name="T27" fmla="*/ 584 h 585"/>
                <a:gd name="T28" fmla="*/ 486 w 585"/>
                <a:gd name="T29" fmla="*/ 584 h 585"/>
                <a:gd name="T30" fmla="*/ 517 w 585"/>
                <a:gd name="T31" fmla="*/ 576 h 585"/>
                <a:gd name="T32" fmla="*/ 545 w 585"/>
                <a:gd name="T33" fmla="*/ 560 h 585"/>
                <a:gd name="T34" fmla="*/ 566 w 585"/>
                <a:gd name="T35" fmla="*/ 535 h 585"/>
                <a:gd name="T36" fmla="*/ 580 w 585"/>
                <a:gd name="T37" fmla="*/ 507 h 585"/>
                <a:gd name="T38" fmla="*/ 585 w 585"/>
                <a:gd name="T39" fmla="*/ 475 h 585"/>
                <a:gd name="T40" fmla="*/ 583 w 585"/>
                <a:gd name="T41" fmla="*/ 88 h 585"/>
                <a:gd name="T42" fmla="*/ 572 w 585"/>
                <a:gd name="T43" fmla="*/ 58 h 585"/>
                <a:gd name="T44" fmla="*/ 552 w 585"/>
                <a:gd name="T45" fmla="*/ 32 h 585"/>
                <a:gd name="T46" fmla="*/ 90 w 585"/>
                <a:gd name="T47" fmla="*/ 225 h 585"/>
                <a:gd name="T48" fmla="*/ 170 w 585"/>
                <a:gd name="T49" fmla="*/ 177 h 585"/>
                <a:gd name="T50" fmla="*/ 145 w 585"/>
                <a:gd name="T51" fmla="*/ 189 h 585"/>
                <a:gd name="T52" fmla="*/ 124 w 585"/>
                <a:gd name="T53" fmla="*/ 189 h 585"/>
                <a:gd name="T54" fmla="*/ 99 w 585"/>
                <a:gd name="T55" fmla="*/ 177 h 585"/>
                <a:gd name="T56" fmla="*/ 86 w 585"/>
                <a:gd name="T57" fmla="*/ 153 h 585"/>
                <a:gd name="T58" fmla="*/ 89 w 585"/>
                <a:gd name="T59" fmla="*/ 126 h 585"/>
                <a:gd name="T60" fmla="*/ 106 w 585"/>
                <a:gd name="T61" fmla="*/ 105 h 585"/>
                <a:gd name="T62" fmla="*/ 135 w 585"/>
                <a:gd name="T63" fmla="*/ 98 h 585"/>
                <a:gd name="T64" fmla="*/ 164 w 585"/>
                <a:gd name="T65" fmla="*/ 105 h 585"/>
                <a:gd name="T66" fmla="*/ 181 w 585"/>
                <a:gd name="T67" fmla="*/ 126 h 585"/>
                <a:gd name="T68" fmla="*/ 183 w 585"/>
                <a:gd name="T69" fmla="*/ 153 h 585"/>
                <a:gd name="T70" fmla="*/ 170 w 585"/>
                <a:gd name="T71" fmla="*/ 177 h 585"/>
                <a:gd name="T72" fmla="*/ 407 w 585"/>
                <a:gd name="T73" fmla="*/ 348 h 585"/>
                <a:gd name="T74" fmla="*/ 400 w 585"/>
                <a:gd name="T75" fmla="*/ 312 h 585"/>
                <a:gd name="T76" fmla="*/ 389 w 585"/>
                <a:gd name="T77" fmla="*/ 297 h 585"/>
                <a:gd name="T78" fmla="*/ 373 w 585"/>
                <a:gd name="T79" fmla="*/ 289 h 585"/>
                <a:gd name="T80" fmla="*/ 347 w 585"/>
                <a:gd name="T81" fmla="*/ 291 h 585"/>
                <a:gd name="T82" fmla="*/ 329 w 585"/>
                <a:gd name="T83" fmla="*/ 303 h 585"/>
                <a:gd name="T84" fmla="*/ 317 w 585"/>
                <a:gd name="T85" fmla="*/ 320 h 585"/>
                <a:gd name="T86" fmla="*/ 315 w 585"/>
                <a:gd name="T87" fmla="*/ 490 h 585"/>
                <a:gd name="T88" fmla="*/ 227 w 585"/>
                <a:gd name="T89" fmla="*/ 383 h 585"/>
                <a:gd name="T90" fmla="*/ 227 w 585"/>
                <a:gd name="T91" fmla="*/ 274 h 585"/>
                <a:gd name="T92" fmla="*/ 226 w 585"/>
                <a:gd name="T93" fmla="*/ 225 h 585"/>
                <a:gd name="T94" fmla="*/ 322 w 585"/>
                <a:gd name="T95" fmla="*/ 252 h 585"/>
                <a:gd name="T96" fmla="*/ 348 w 585"/>
                <a:gd name="T97" fmla="*/ 230 h 585"/>
                <a:gd name="T98" fmla="*/ 381 w 585"/>
                <a:gd name="T99" fmla="*/ 220 h 585"/>
                <a:gd name="T100" fmla="*/ 415 w 585"/>
                <a:gd name="T101" fmla="*/ 221 h 585"/>
                <a:gd name="T102" fmla="*/ 443 w 585"/>
                <a:gd name="T103" fmla="*/ 231 h 585"/>
                <a:gd name="T104" fmla="*/ 467 w 585"/>
                <a:gd name="T105" fmla="*/ 249 h 585"/>
                <a:gd name="T106" fmla="*/ 483 w 585"/>
                <a:gd name="T107" fmla="*/ 276 h 585"/>
                <a:gd name="T108" fmla="*/ 493 w 585"/>
                <a:gd name="T109" fmla="*/ 311 h 585"/>
                <a:gd name="T110" fmla="*/ 494 w 585"/>
                <a:gd name="T111" fmla="*/ 490 h 5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585" h="585">
                  <a:moveTo>
                    <a:pt x="552" y="32"/>
                  </a:moveTo>
                  <a:lnTo>
                    <a:pt x="545" y="24"/>
                  </a:lnTo>
                  <a:lnTo>
                    <a:pt x="536" y="18"/>
                  </a:lnTo>
                  <a:lnTo>
                    <a:pt x="526" y="13"/>
                  </a:lnTo>
                  <a:lnTo>
                    <a:pt x="517" y="8"/>
                  </a:lnTo>
                  <a:lnTo>
                    <a:pt x="507" y="5"/>
                  </a:lnTo>
                  <a:lnTo>
                    <a:pt x="497" y="2"/>
                  </a:lnTo>
                  <a:lnTo>
                    <a:pt x="486" y="1"/>
                  </a:lnTo>
                  <a:lnTo>
                    <a:pt x="476" y="0"/>
                  </a:lnTo>
                  <a:lnTo>
                    <a:pt x="110" y="0"/>
                  </a:lnTo>
                  <a:lnTo>
                    <a:pt x="99" y="1"/>
                  </a:lnTo>
                  <a:lnTo>
                    <a:pt x="88" y="2"/>
                  </a:lnTo>
                  <a:lnTo>
                    <a:pt x="78" y="5"/>
                  </a:lnTo>
                  <a:lnTo>
                    <a:pt x="67" y="8"/>
                  </a:lnTo>
                  <a:lnTo>
                    <a:pt x="59" y="13"/>
                  </a:lnTo>
                  <a:lnTo>
                    <a:pt x="49" y="18"/>
                  </a:lnTo>
                  <a:lnTo>
                    <a:pt x="40" y="24"/>
                  </a:lnTo>
                  <a:lnTo>
                    <a:pt x="33" y="32"/>
                  </a:lnTo>
                  <a:lnTo>
                    <a:pt x="25" y="41"/>
                  </a:lnTo>
                  <a:lnTo>
                    <a:pt x="19" y="49"/>
                  </a:lnTo>
                  <a:lnTo>
                    <a:pt x="12" y="58"/>
                  </a:lnTo>
                  <a:lnTo>
                    <a:pt x="8" y="68"/>
                  </a:lnTo>
                  <a:lnTo>
                    <a:pt x="5" y="77"/>
                  </a:lnTo>
                  <a:lnTo>
                    <a:pt x="3" y="88"/>
                  </a:lnTo>
                  <a:lnTo>
                    <a:pt x="0" y="99"/>
                  </a:lnTo>
                  <a:lnTo>
                    <a:pt x="0" y="110"/>
                  </a:lnTo>
                  <a:lnTo>
                    <a:pt x="0" y="475"/>
                  </a:lnTo>
                  <a:lnTo>
                    <a:pt x="0" y="485"/>
                  </a:lnTo>
                  <a:lnTo>
                    <a:pt x="3" y="496"/>
                  </a:lnTo>
                  <a:lnTo>
                    <a:pt x="5" y="507"/>
                  </a:lnTo>
                  <a:lnTo>
                    <a:pt x="8" y="517"/>
                  </a:lnTo>
                  <a:lnTo>
                    <a:pt x="12" y="527"/>
                  </a:lnTo>
                  <a:lnTo>
                    <a:pt x="19" y="535"/>
                  </a:lnTo>
                  <a:lnTo>
                    <a:pt x="25" y="544"/>
                  </a:lnTo>
                  <a:lnTo>
                    <a:pt x="33" y="552"/>
                  </a:lnTo>
                  <a:lnTo>
                    <a:pt x="40" y="560"/>
                  </a:lnTo>
                  <a:lnTo>
                    <a:pt x="49" y="566"/>
                  </a:lnTo>
                  <a:lnTo>
                    <a:pt x="59" y="572"/>
                  </a:lnTo>
                  <a:lnTo>
                    <a:pt x="67" y="576"/>
                  </a:lnTo>
                  <a:lnTo>
                    <a:pt x="78" y="579"/>
                  </a:lnTo>
                  <a:lnTo>
                    <a:pt x="88" y="583"/>
                  </a:lnTo>
                  <a:lnTo>
                    <a:pt x="99" y="584"/>
                  </a:lnTo>
                  <a:lnTo>
                    <a:pt x="110" y="585"/>
                  </a:lnTo>
                  <a:lnTo>
                    <a:pt x="476" y="585"/>
                  </a:lnTo>
                  <a:lnTo>
                    <a:pt x="486" y="584"/>
                  </a:lnTo>
                  <a:lnTo>
                    <a:pt x="497" y="583"/>
                  </a:lnTo>
                  <a:lnTo>
                    <a:pt x="507" y="579"/>
                  </a:lnTo>
                  <a:lnTo>
                    <a:pt x="517" y="576"/>
                  </a:lnTo>
                  <a:lnTo>
                    <a:pt x="526" y="572"/>
                  </a:lnTo>
                  <a:lnTo>
                    <a:pt x="536" y="566"/>
                  </a:lnTo>
                  <a:lnTo>
                    <a:pt x="545" y="560"/>
                  </a:lnTo>
                  <a:lnTo>
                    <a:pt x="552" y="552"/>
                  </a:lnTo>
                  <a:lnTo>
                    <a:pt x="560" y="544"/>
                  </a:lnTo>
                  <a:lnTo>
                    <a:pt x="566" y="535"/>
                  </a:lnTo>
                  <a:lnTo>
                    <a:pt x="572" y="527"/>
                  </a:lnTo>
                  <a:lnTo>
                    <a:pt x="577" y="517"/>
                  </a:lnTo>
                  <a:lnTo>
                    <a:pt x="580" y="507"/>
                  </a:lnTo>
                  <a:lnTo>
                    <a:pt x="583" y="496"/>
                  </a:lnTo>
                  <a:lnTo>
                    <a:pt x="585" y="485"/>
                  </a:lnTo>
                  <a:lnTo>
                    <a:pt x="585" y="475"/>
                  </a:lnTo>
                  <a:lnTo>
                    <a:pt x="585" y="110"/>
                  </a:lnTo>
                  <a:lnTo>
                    <a:pt x="585" y="99"/>
                  </a:lnTo>
                  <a:lnTo>
                    <a:pt x="583" y="88"/>
                  </a:lnTo>
                  <a:lnTo>
                    <a:pt x="580" y="77"/>
                  </a:lnTo>
                  <a:lnTo>
                    <a:pt x="577" y="68"/>
                  </a:lnTo>
                  <a:lnTo>
                    <a:pt x="572" y="58"/>
                  </a:lnTo>
                  <a:lnTo>
                    <a:pt x="566" y="49"/>
                  </a:lnTo>
                  <a:lnTo>
                    <a:pt x="560" y="41"/>
                  </a:lnTo>
                  <a:lnTo>
                    <a:pt x="552" y="32"/>
                  </a:lnTo>
                  <a:close/>
                  <a:moveTo>
                    <a:pt x="179" y="490"/>
                  </a:moveTo>
                  <a:lnTo>
                    <a:pt x="90" y="490"/>
                  </a:lnTo>
                  <a:lnTo>
                    <a:pt x="90" y="225"/>
                  </a:lnTo>
                  <a:lnTo>
                    <a:pt x="179" y="225"/>
                  </a:lnTo>
                  <a:lnTo>
                    <a:pt x="179" y="490"/>
                  </a:lnTo>
                  <a:close/>
                  <a:moveTo>
                    <a:pt x="170" y="177"/>
                  </a:moveTo>
                  <a:lnTo>
                    <a:pt x="162" y="182"/>
                  </a:lnTo>
                  <a:lnTo>
                    <a:pt x="155" y="186"/>
                  </a:lnTo>
                  <a:lnTo>
                    <a:pt x="145" y="189"/>
                  </a:lnTo>
                  <a:lnTo>
                    <a:pt x="134" y="190"/>
                  </a:lnTo>
                  <a:lnTo>
                    <a:pt x="133" y="190"/>
                  </a:lnTo>
                  <a:lnTo>
                    <a:pt x="124" y="189"/>
                  </a:lnTo>
                  <a:lnTo>
                    <a:pt x="114" y="186"/>
                  </a:lnTo>
                  <a:lnTo>
                    <a:pt x="106" y="182"/>
                  </a:lnTo>
                  <a:lnTo>
                    <a:pt x="99" y="177"/>
                  </a:lnTo>
                  <a:lnTo>
                    <a:pt x="92" y="169"/>
                  </a:lnTo>
                  <a:lnTo>
                    <a:pt x="89" y="162"/>
                  </a:lnTo>
                  <a:lnTo>
                    <a:pt x="86" y="153"/>
                  </a:lnTo>
                  <a:lnTo>
                    <a:pt x="85" y="144"/>
                  </a:lnTo>
                  <a:lnTo>
                    <a:pt x="86" y="135"/>
                  </a:lnTo>
                  <a:lnTo>
                    <a:pt x="89" y="126"/>
                  </a:lnTo>
                  <a:lnTo>
                    <a:pt x="93" y="118"/>
                  </a:lnTo>
                  <a:lnTo>
                    <a:pt x="99" y="111"/>
                  </a:lnTo>
                  <a:lnTo>
                    <a:pt x="106" y="105"/>
                  </a:lnTo>
                  <a:lnTo>
                    <a:pt x="115" y="101"/>
                  </a:lnTo>
                  <a:lnTo>
                    <a:pt x="125" y="99"/>
                  </a:lnTo>
                  <a:lnTo>
                    <a:pt x="135" y="98"/>
                  </a:lnTo>
                  <a:lnTo>
                    <a:pt x="145" y="99"/>
                  </a:lnTo>
                  <a:lnTo>
                    <a:pt x="155" y="101"/>
                  </a:lnTo>
                  <a:lnTo>
                    <a:pt x="164" y="105"/>
                  </a:lnTo>
                  <a:lnTo>
                    <a:pt x="170" y="111"/>
                  </a:lnTo>
                  <a:lnTo>
                    <a:pt x="176" y="118"/>
                  </a:lnTo>
                  <a:lnTo>
                    <a:pt x="181" y="126"/>
                  </a:lnTo>
                  <a:lnTo>
                    <a:pt x="183" y="135"/>
                  </a:lnTo>
                  <a:lnTo>
                    <a:pt x="184" y="144"/>
                  </a:lnTo>
                  <a:lnTo>
                    <a:pt x="183" y="153"/>
                  </a:lnTo>
                  <a:lnTo>
                    <a:pt x="181" y="162"/>
                  </a:lnTo>
                  <a:lnTo>
                    <a:pt x="176" y="169"/>
                  </a:lnTo>
                  <a:lnTo>
                    <a:pt x="170" y="177"/>
                  </a:lnTo>
                  <a:close/>
                  <a:moveTo>
                    <a:pt x="494" y="490"/>
                  </a:moveTo>
                  <a:lnTo>
                    <a:pt x="407" y="490"/>
                  </a:lnTo>
                  <a:lnTo>
                    <a:pt x="407" y="348"/>
                  </a:lnTo>
                  <a:lnTo>
                    <a:pt x="405" y="334"/>
                  </a:lnTo>
                  <a:lnTo>
                    <a:pt x="404" y="322"/>
                  </a:lnTo>
                  <a:lnTo>
                    <a:pt x="400" y="312"/>
                  </a:lnTo>
                  <a:lnTo>
                    <a:pt x="396" y="303"/>
                  </a:lnTo>
                  <a:lnTo>
                    <a:pt x="392" y="300"/>
                  </a:lnTo>
                  <a:lnTo>
                    <a:pt x="389" y="297"/>
                  </a:lnTo>
                  <a:lnTo>
                    <a:pt x="386" y="294"/>
                  </a:lnTo>
                  <a:lnTo>
                    <a:pt x="382" y="292"/>
                  </a:lnTo>
                  <a:lnTo>
                    <a:pt x="373" y="289"/>
                  </a:lnTo>
                  <a:lnTo>
                    <a:pt x="362" y="289"/>
                  </a:lnTo>
                  <a:lnTo>
                    <a:pt x="355" y="289"/>
                  </a:lnTo>
                  <a:lnTo>
                    <a:pt x="347" y="291"/>
                  </a:lnTo>
                  <a:lnTo>
                    <a:pt x="341" y="293"/>
                  </a:lnTo>
                  <a:lnTo>
                    <a:pt x="334" y="298"/>
                  </a:lnTo>
                  <a:lnTo>
                    <a:pt x="329" y="303"/>
                  </a:lnTo>
                  <a:lnTo>
                    <a:pt x="324" y="308"/>
                  </a:lnTo>
                  <a:lnTo>
                    <a:pt x="320" y="314"/>
                  </a:lnTo>
                  <a:lnTo>
                    <a:pt x="317" y="320"/>
                  </a:lnTo>
                  <a:lnTo>
                    <a:pt x="315" y="329"/>
                  </a:lnTo>
                  <a:lnTo>
                    <a:pt x="315" y="342"/>
                  </a:lnTo>
                  <a:lnTo>
                    <a:pt x="315" y="490"/>
                  </a:lnTo>
                  <a:lnTo>
                    <a:pt x="226" y="490"/>
                  </a:lnTo>
                  <a:lnTo>
                    <a:pt x="227" y="433"/>
                  </a:lnTo>
                  <a:lnTo>
                    <a:pt x="227" y="383"/>
                  </a:lnTo>
                  <a:lnTo>
                    <a:pt x="227" y="340"/>
                  </a:lnTo>
                  <a:lnTo>
                    <a:pt x="227" y="304"/>
                  </a:lnTo>
                  <a:lnTo>
                    <a:pt x="227" y="274"/>
                  </a:lnTo>
                  <a:lnTo>
                    <a:pt x="227" y="251"/>
                  </a:lnTo>
                  <a:lnTo>
                    <a:pt x="227" y="235"/>
                  </a:lnTo>
                  <a:lnTo>
                    <a:pt x="226" y="225"/>
                  </a:lnTo>
                  <a:lnTo>
                    <a:pt x="315" y="225"/>
                  </a:lnTo>
                  <a:lnTo>
                    <a:pt x="315" y="263"/>
                  </a:lnTo>
                  <a:lnTo>
                    <a:pt x="322" y="252"/>
                  </a:lnTo>
                  <a:lnTo>
                    <a:pt x="330" y="244"/>
                  </a:lnTo>
                  <a:lnTo>
                    <a:pt x="338" y="236"/>
                  </a:lnTo>
                  <a:lnTo>
                    <a:pt x="348" y="230"/>
                  </a:lnTo>
                  <a:lnTo>
                    <a:pt x="358" y="225"/>
                  </a:lnTo>
                  <a:lnTo>
                    <a:pt x="369" y="222"/>
                  </a:lnTo>
                  <a:lnTo>
                    <a:pt x="381" y="220"/>
                  </a:lnTo>
                  <a:lnTo>
                    <a:pt x="394" y="219"/>
                  </a:lnTo>
                  <a:lnTo>
                    <a:pt x="404" y="220"/>
                  </a:lnTo>
                  <a:lnTo>
                    <a:pt x="415" y="221"/>
                  </a:lnTo>
                  <a:lnTo>
                    <a:pt x="425" y="223"/>
                  </a:lnTo>
                  <a:lnTo>
                    <a:pt x="435" y="226"/>
                  </a:lnTo>
                  <a:lnTo>
                    <a:pt x="443" y="231"/>
                  </a:lnTo>
                  <a:lnTo>
                    <a:pt x="452" y="236"/>
                  </a:lnTo>
                  <a:lnTo>
                    <a:pt x="459" y="243"/>
                  </a:lnTo>
                  <a:lnTo>
                    <a:pt x="467" y="249"/>
                  </a:lnTo>
                  <a:lnTo>
                    <a:pt x="473" y="258"/>
                  </a:lnTo>
                  <a:lnTo>
                    <a:pt x="479" y="266"/>
                  </a:lnTo>
                  <a:lnTo>
                    <a:pt x="483" y="276"/>
                  </a:lnTo>
                  <a:lnTo>
                    <a:pt x="488" y="287"/>
                  </a:lnTo>
                  <a:lnTo>
                    <a:pt x="491" y="298"/>
                  </a:lnTo>
                  <a:lnTo>
                    <a:pt x="493" y="311"/>
                  </a:lnTo>
                  <a:lnTo>
                    <a:pt x="494" y="324"/>
                  </a:lnTo>
                  <a:lnTo>
                    <a:pt x="494" y="338"/>
                  </a:lnTo>
                  <a:lnTo>
                    <a:pt x="494" y="490"/>
                  </a:lnTo>
                  <a:close/>
                </a:path>
              </a:pathLst>
            </a:custGeom>
            <a:grpFill/>
            <a:ln>
              <a:noFill/>
            </a:ln>
          </p:spPr>
          <p:txBody>
            <a:bodyPr vert="horz" wrap="square" lIns="243792" tIns="121896" rIns="243792" bIns="121896" numCol="1" anchor="t" anchorCtr="0" compatLnSpc="1">
              <a:prstTxWarp prst="textNoShape">
                <a:avLst/>
              </a:prstTxWarp>
            </a:bodyPr>
            <a:lstStyle/>
            <a:p>
              <a:endParaRPr lang="ru-RU" sz="2400"/>
            </a:p>
          </p:txBody>
        </p:sp>
        <p:sp>
          <p:nvSpPr>
            <p:cNvPr id="40" name="Freeform 43"/>
            <p:cNvSpPr>
              <a:spLocks noEditPoints="1"/>
            </p:cNvSpPr>
            <p:nvPr/>
          </p:nvSpPr>
          <p:spPr bwMode="auto">
            <a:xfrm>
              <a:off x="2657477" y="7684295"/>
              <a:ext cx="657226" cy="657226"/>
            </a:xfrm>
            <a:custGeom>
              <a:avLst/>
              <a:gdLst>
                <a:gd name="T0" fmla="*/ 484 w 621"/>
                <a:gd name="T1" fmla="*/ 280 h 621"/>
                <a:gd name="T2" fmla="*/ 432 w 621"/>
                <a:gd name="T3" fmla="*/ 268 h 621"/>
                <a:gd name="T4" fmla="*/ 380 w 621"/>
                <a:gd name="T5" fmla="*/ 281 h 621"/>
                <a:gd name="T6" fmla="*/ 327 w 621"/>
                <a:gd name="T7" fmla="*/ 259 h 621"/>
                <a:gd name="T8" fmla="*/ 351 w 621"/>
                <a:gd name="T9" fmla="*/ 211 h 621"/>
                <a:gd name="T10" fmla="*/ 349 w 621"/>
                <a:gd name="T11" fmla="*/ 156 h 621"/>
                <a:gd name="T12" fmla="*/ 322 w 621"/>
                <a:gd name="T13" fmla="*/ 110 h 621"/>
                <a:gd name="T14" fmla="*/ 209 w 621"/>
                <a:gd name="T15" fmla="*/ 8 h 621"/>
                <a:gd name="T16" fmla="*/ 155 w 621"/>
                <a:gd name="T17" fmla="*/ 0 h 621"/>
                <a:gd name="T18" fmla="*/ 105 w 621"/>
                <a:gd name="T19" fmla="*/ 18 h 621"/>
                <a:gd name="T20" fmla="*/ 18 w 621"/>
                <a:gd name="T21" fmla="*/ 104 h 621"/>
                <a:gd name="T22" fmla="*/ 1 w 621"/>
                <a:gd name="T23" fmla="*/ 153 h 621"/>
                <a:gd name="T24" fmla="*/ 9 w 621"/>
                <a:gd name="T25" fmla="*/ 207 h 621"/>
                <a:gd name="T26" fmla="*/ 111 w 621"/>
                <a:gd name="T27" fmla="*/ 321 h 621"/>
                <a:gd name="T28" fmla="*/ 157 w 621"/>
                <a:gd name="T29" fmla="*/ 348 h 621"/>
                <a:gd name="T30" fmla="*/ 212 w 621"/>
                <a:gd name="T31" fmla="*/ 351 h 621"/>
                <a:gd name="T32" fmla="*/ 259 w 621"/>
                <a:gd name="T33" fmla="*/ 327 h 621"/>
                <a:gd name="T34" fmla="*/ 281 w 621"/>
                <a:gd name="T35" fmla="*/ 379 h 621"/>
                <a:gd name="T36" fmla="*/ 268 w 621"/>
                <a:gd name="T37" fmla="*/ 432 h 621"/>
                <a:gd name="T38" fmla="*/ 281 w 621"/>
                <a:gd name="T39" fmla="*/ 484 h 621"/>
                <a:gd name="T40" fmla="*/ 387 w 621"/>
                <a:gd name="T41" fmla="*/ 596 h 621"/>
                <a:gd name="T42" fmla="*/ 433 w 621"/>
                <a:gd name="T43" fmla="*/ 619 h 621"/>
                <a:gd name="T44" fmla="*/ 488 w 621"/>
                <a:gd name="T45" fmla="*/ 616 h 621"/>
                <a:gd name="T46" fmla="*/ 533 w 621"/>
                <a:gd name="T47" fmla="*/ 589 h 621"/>
                <a:gd name="T48" fmla="*/ 614 w 621"/>
                <a:gd name="T49" fmla="*/ 498 h 621"/>
                <a:gd name="T50" fmla="*/ 621 w 621"/>
                <a:gd name="T51" fmla="*/ 445 h 621"/>
                <a:gd name="T52" fmla="*/ 604 w 621"/>
                <a:gd name="T53" fmla="*/ 395 h 621"/>
                <a:gd name="T54" fmla="*/ 261 w 621"/>
                <a:gd name="T55" fmla="*/ 209 h 621"/>
                <a:gd name="T56" fmla="*/ 241 w 621"/>
                <a:gd name="T57" fmla="*/ 191 h 621"/>
                <a:gd name="T58" fmla="*/ 212 w 621"/>
                <a:gd name="T59" fmla="*/ 191 h 621"/>
                <a:gd name="T60" fmla="*/ 190 w 621"/>
                <a:gd name="T61" fmla="*/ 217 h 621"/>
                <a:gd name="T62" fmla="*/ 196 w 621"/>
                <a:gd name="T63" fmla="*/ 245 h 621"/>
                <a:gd name="T64" fmla="*/ 214 w 621"/>
                <a:gd name="T65" fmla="*/ 265 h 621"/>
                <a:gd name="T66" fmla="*/ 189 w 621"/>
                <a:gd name="T67" fmla="*/ 279 h 621"/>
                <a:gd name="T68" fmla="*/ 84 w 621"/>
                <a:gd name="T69" fmla="*/ 190 h 621"/>
                <a:gd name="T70" fmla="*/ 74 w 621"/>
                <a:gd name="T71" fmla="*/ 157 h 621"/>
                <a:gd name="T72" fmla="*/ 146 w 621"/>
                <a:gd name="T73" fmla="*/ 79 h 621"/>
                <a:gd name="T74" fmla="*/ 180 w 621"/>
                <a:gd name="T75" fmla="*/ 76 h 621"/>
                <a:gd name="T76" fmla="*/ 278 w 621"/>
                <a:gd name="T77" fmla="*/ 174 h 621"/>
                <a:gd name="T78" fmla="*/ 273 w 621"/>
                <a:gd name="T79" fmla="*/ 210 h 621"/>
                <a:gd name="T80" fmla="*/ 470 w 621"/>
                <a:gd name="T81" fmla="*/ 545 h 621"/>
                <a:gd name="T82" fmla="*/ 435 w 621"/>
                <a:gd name="T83" fmla="*/ 541 h 621"/>
                <a:gd name="T84" fmla="*/ 341 w 621"/>
                <a:gd name="T85" fmla="*/ 440 h 621"/>
                <a:gd name="T86" fmla="*/ 353 w 621"/>
                <a:gd name="T87" fmla="*/ 404 h 621"/>
                <a:gd name="T88" fmla="*/ 372 w 621"/>
                <a:gd name="T89" fmla="*/ 422 h 621"/>
                <a:gd name="T90" fmla="*/ 396 w 621"/>
                <a:gd name="T91" fmla="*/ 432 h 621"/>
                <a:gd name="T92" fmla="*/ 427 w 621"/>
                <a:gd name="T93" fmla="*/ 416 h 621"/>
                <a:gd name="T94" fmla="*/ 431 w 621"/>
                <a:gd name="T95" fmla="*/ 385 h 621"/>
                <a:gd name="T96" fmla="*/ 418 w 621"/>
                <a:gd name="T97" fmla="*/ 365 h 621"/>
                <a:gd name="T98" fmla="*/ 418 w 621"/>
                <a:gd name="T99" fmla="*/ 344 h 621"/>
                <a:gd name="T100" fmla="*/ 453 w 621"/>
                <a:gd name="T101" fmla="*/ 347 h 621"/>
                <a:gd name="T102" fmla="*/ 548 w 621"/>
                <a:gd name="T103" fmla="*/ 449 h 621"/>
                <a:gd name="T104" fmla="*/ 538 w 621"/>
                <a:gd name="T105" fmla="*/ 482 h 6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21" h="621">
                  <a:moveTo>
                    <a:pt x="590" y="378"/>
                  </a:moveTo>
                  <a:lnTo>
                    <a:pt x="510" y="299"/>
                  </a:lnTo>
                  <a:lnTo>
                    <a:pt x="502" y="292"/>
                  </a:lnTo>
                  <a:lnTo>
                    <a:pt x="494" y="285"/>
                  </a:lnTo>
                  <a:lnTo>
                    <a:pt x="484" y="280"/>
                  </a:lnTo>
                  <a:lnTo>
                    <a:pt x="475" y="276"/>
                  </a:lnTo>
                  <a:lnTo>
                    <a:pt x="464" y="272"/>
                  </a:lnTo>
                  <a:lnTo>
                    <a:pt x="455" y="269"/>
                  </a:lnTo>
                  <a:lnTo>
                    <a:pt x="444" y="268"/>
                  </a:lnTo>
                  <a:lnTo>
                    <a:pt x="432" y="268"/>
                  </a:lnTo>
                  <a:lnTo>
                    <a:pt x="421" y="268"/>
                  </a:lnTo>
                  <a:lnTo>
                    <a:pt x="410" y="270"/>
                  </a:lnTo>
                  <a:lnTo>
                    <a:pt x="400" y="272"/>
                  </a:lnTo>
                  <a:lnTo>
                    <a:pt x="390" y="276"/>
                  </a:lnTo>
                  <a:lnTo>
                    <a:pt x="380" y="281"/>
                  </a:lnTo>
                  <a:lnTo>
                    <a:pt x="371" y="286"/>
                  </a:lnTo>
                  <a:lnTo>
                    <a:pt x="362" y="293"/>
                  </a:lnTo>
                  <a:lnTo>
                    <a:pt x="353" y="302"/>
                  </a:lnTo>
                  <a:lnTo>
                    <a:pt x="320" y="268"/>
                  </a:lnTo>
                  <a:lnTo>
                    <a:pt x="327" y="259"/>
                  </a:lnTo>
                  <a:lnTo>
                    <a:pt x="335" y="251"/>
                  </a:lnTo>
                  <a:lnTo>
                    <a:pt x="340" y="241"/>
                  </a:lnTo>
                  <a:lnTo>
                    <a:pt x="345" y="231"/>
                  </a:lnTo>
                  <a:lnTo>
                    <a:pt x="349" y="222"/>
                  </a:lnTo>
                  <a:lnTo>
                    <a:pt x="351" y="211"/>
                  </a:lnTo>
                  <a:lnTo>
                    <a:pt x="353" y="200"/>
                  </a:lnTo>
                  <a:lnTo>
                    <a:pt x="353" y="188"/>
                  </a:lnTo>
                  <a:lnTo>
                    <a:pt x="353" y="177"/>
                  </a:lnTo>
                  <a:lnTo>
                    <a:pt x="351" y="167"/>
                  </a:lnTo>
                  <a:lnTo>
                    <a:pt x="349" y="156"/>
                  </a:lnTo>
                  <a:lnTo>
                    <a:pt x="346" y="146"/>
                  </a:lnTo>
                  <a:lnTo>
                    <a:pt x="341" y="136"/>
                  </a:lnTo>
                  <a:lnTo>
                    <a:pt x="336" y="128"/>
                  </a:lnTo>
                  <a:lnTo>
                    <a:pt x="329" y="119"/>
                  </a:lnTo>
                  <a:lnTo>
                    <a:pt x="322" y="110"/>
                  </a:lnTo>
                  <a:lnTo>
                    <a:pt x="243" y="32"/>
                  </a:lnTo>
                  <a:lnTo>
                    <a:pt x="236" y="24"/>
                  </a:lnTo>
                  <a:lnTo>
                    <a:pt x="227" y="18"/>
                  </a:lnTo>
                  <a:lnTo>
                    <a:pt x="218" y="12"/>
                  </a:lnTo>
                  <a:lnTo>
                    <a:pt x="209" y="8"/>
                  </a:lnTo>
                  <a:lnTo>
                    <a:pt x="199" y="5"/>
                  </a:lnTo>
                  <a:lnTo>
                    <a:pt x="188" y="1"/>
                  </a:lnTo>
                  <a:lnTo>
                    <a:pt x="177" y="0"/>
                  </a:lnTo>
                  <a:lnTo>
                    <a:pt x="165" y="0"/>
                  </a:lnTo>
                  <a:lnTo>
                    <a:pt x="155" y="0"/>
                  </a:lnTo>
                  <a:lnTo>
                    <a:pt x="144" y="1"/>
                  </a:lnTo>
                  <a:lnTo>
                    <a:pt x="134" y="5"/>
                  </a:lnTo>
                  <a:lnTo>
                    <a:pt x="123" y="8"/>
                  </a:lnTo>
                  <a:lnTo>
                    <a:pt x="115" y="12"/>
                  </a:lnTo>
                  <a:lnTo>
                    <a:pt x="105" y="18"/>
                  </a:lnTo>
                  <a:lnTo>
                    <a:pt x="96" y="24"/>
                  </a:lnTo>
                  <a:lnTo>
                    <a:pt x="89" y="32"/>
                  </a:lnTo>
                  <a:lnTo>
                    <a:pt x="32" y="87"/>
                  </a:lnTo>
                  <a:lnTo>
                    <a:pt x="25" y="95"/>
                  </a:lnTo>
                  <a:lnTo>
                    <a:pt x="18" y="104"/>
                  </a:lnTo>
                  <a:lnTo>
                    <a:pt x="13" y="113"/>
                  </a:lnTo>
                  <a:lnTo>
                    <a:pt x="9" y="122"/>
                  </a:lnTo>
                  <a:lnTo>
                    <a:pt x="4" y="132"/>
                  </a:lnTo>
                  <a:lnTo>
                    <a:pt x="2" y="142"/>
                  </a:lnTo>
                  <a:lnTo>
                    <a:pt x="1" y="153"/>
                  </a:lnTo>
                  <a:lnTo>
                    <a:pt x="0" y="164"/>
                  </a:lnTo>
                  <a:lnTo>
                    <a:pt x="1" y="175"/>
                  </a:lnTo>
                  <a:lnTo>
                    <a:pt x="2" y="186"/>
                  </a:lnTo>
                  <a:lnTo>
                    <a:pt x="4" y="197"/>
                  </a:lnTo>
                  <a:lnTo>
                    <a:pt x="9" y="207"/>
                  </a:lnTo>
                  <a:lnTo>
                    <a:pt x="13" y="216"/>
                  </a:lnTo>
                  <a:lnTo>
                    <a:pt x="18" y="225"/>
                  </a:lnTo>
                  <a:lnTo>
                    <a:pt x="25" y="234"/>
                  </a:lnTo>
                  <a:lnTo>
                    <a:pt x="32" y="242"/>
                  </a:lnTo>
                  <a:lnTo>
                    <a:pt x="111" y="321"/>
                  </a:lnTo>
                  <a:lnTo>
                    <a:pt x="120" y="329"/>
                  </a:lnTo>
                  <a:lnTo>
                    <a:pt x="129" y="335"/>
                  </a:lnTo>
                  <a:lnTo>
                    <a:pt x="137" y="340"/>
                  </a:lnTo>
                  <a:lnTo>
                    <a:pt x="147" y="345"/>
                  </a:lnTo>
                  <a:lnTo>
                    <a:pt x="157" y="348"/>
                  </a:lnTo>
                  <a:lnTo>
                    <a:pt x="167" y="351"/>
                  </a:lnTo>
                  <a:lnTo>
                    <a:pt x="178" y="352"/>
                  </a:lnTo>
                  <a:lnTo>
                    <a:pt x="189" y="353"/>
                  </a:lnTo>
                  <a:lnTo>
                    <a:pt x="201" y="352"/>
                  </a:lnTo>
                  <a:lnTo>
                    <a:pt x="212" y="351"/>
                  </a:lnTo>
                  <a:lnTo>
                    <a:pt x="221" y="348"/>
                  </a:lnTo>
                  <a:lnTo>
                    <a:pt x="232" y="345"/>
                  </a:lnTo>
                  <a:lnTo>
                    <a:pt x="242" y="339"/>
                  </a:lnTo>
                  <a:lnTo>
                    <a:pt x="251" y="334"/>
                  </a:lnTo>
                  <a:lnTo>
                    <a:pt x="259" y="327"/>
                  </a:lnTo>
                  <a:lnTo>
                    <a:pt x="268" y="319"/>
                  </a:lnTo>
                  <a:lnTo>
                    <a:pt x="301" y="353"/>
                  </a:lnTo>
                  <a:lnTo>
                    <a:pt x="294" y="361"/>
                  </a:lnTo>
                  <a:lnTo>
                    <a:pt x="287" y="370"/>
                  </a:lnTo>
                  <a:lnTo>
                    <a:pt x="281" y="379"/>
                  </a:lnTo>
                  <a:lnTo>
                    <a:pt x="277" y="389"/>
                  </a:lnTo>
                  <a:lnTo>
                    <a:pt x="273" y="399"/>
                  </a:lnTo>
                  <a:lnTo>
                    <a:pt x="270" y="410"/>
                  </a:lnTo>
                  <a:lnTo>
                    <a:pt x="269" y="421"/>
                  </a:lnTo>
                  <a:lnTo>
                    <a:pt x="268" y="432"/>
                  </a:lnTo>
                  <a:lnTo>
                    <a:pt x="269" y="444"/>
                  </a:lnTo>
                  <a:lnTo>
                    <a:pt x="270" y="454"/>
                  </a:lnTo>
                  <a:lnTo>
                    <a:pt x="272" y="465"/>
                  </a:lnTo>
                  <a:lnTo>
                    <a:pt x="277" y="474"/>
                  </a:lnTo>
                  <a:lnTo>
                    <a:pt x="281" y="484"/>
                  </a:lnTo>
                  <a:lnTo>
                    <a:pt x="286" y="493"/>
                  </a:lnTo>
                  <a:lnTo>
                    <a:pt x="293" y="501"/>
                  </a:lnTo>
                  <a:lnTo>
                    <a:pt x="299" y="510"/>
                  </a:lnTo>
                  <a:lnTo>
                    <a:pt x="378" y="589"/>
                  </a:lnTo>
                  <a:lnTo>
                    <a:pt x="387" y="596"/>
                  </a:lnTo>
                  <a:lnTo>
                    <a:pt x="395" y="603"/>
                  </a:lnTo>
                  <a:lnTo>
                    <a:pt x="404" y="608"/>
                  </a:lnTo>
                  <a:lnTo>
                    <a:pt x="414" y="613"/>
                  </a:lnTo>
                  <a:lnTo>
                    <a:pt x="423" y="616"/>
                  </a:lnTo>
                  <a:lnTo>
                    <a:pt x="433" y="619"/>
                  </a:lnTo>
                  <a:lnTo>
                    <a:pt x="444" y="620"/>
                  </a:lnTo>
                  <a:lnTo>
                    <a:pt x="456" y="621"/>
                  </a:lnTo>
                  <a:lnTo>
                    <a:pt x="467" y="620"/>
                  </a:lnTo>
                  <a:lnTo>
                    <a:pt x="477" y="619"/>
                  </a:lnTo>
                  <a:lnTo>
                    <a:pt x="488" y="616"/>
                  </a:lnTo>
                  <a:lnTo>
                    <a:pt x="498" y="613"/>
                  </a:lnTo>
                  <a:lnTo>
                    <a:pt x="508" y="608"/>
                  </a:lnTo>
                  <a:lnTo>
                    <a:pt x="516" y="603"/>
                  </a:lnTo>
                  <a:lnTo>
                    <a:pt x="525" y="596"/>
                  </a:lnTo>
                  <a:lnTo>
                    <a:pt x="533" y="589"/>
                  </a:lnTo>
                  <a:lnTo>
                    <a:pt x="589" y="534"/>
                  </a:lnTo>
                  <a:lnTo>
                    <a:pt x="596" y="525"/>
                  </a:lnTo>
                  <a:lnTo>
                    <a:pt x="603" y="516"/>
                  </a:lnTo>
                  <a:lnTo>
                    <a:pt x="608" y="508"/>
                  </a:lnTo>
                  <a:lnTo>
                    <a:pt x="614" y="498"/>
                  </a:lnTo>
                  <a:lnTo>
                    <a:pt x="617" y="488"/>
                  </a:lnTo>
                  <a:lnTo>
                    <a:pt x="619" y="479"/>
                  </a:lnTo>
                  <a:lnTo>
                    <a:pt x="621" y="468"/>
                  </a:lnTo>
                  <a:lnTo>
                    <a:pt x="621" y="456"/>
                  </a:lnTo>
                  <a:lnTo>
                    <a:pt x="621" y="445"/>
                  </a:lnTo>
                  <a:lnTo>
                    <a:pt x="619" y="434"/>
                  </a:lnTo>
                  <a:lnTo>
                    <a:pt x="617" y="424"/>
                  </a:lnTo>
                  <a:lnTo>
                    <a:pt x="614" y="414"/>
                  </a:lnTo>
                  <a:lnTo>
                    <a:pt x="609" y="404"/>
                  </a:lnTo>
                  <a:lnTo>
                    <a:pt x="604" y="395"/>
                  </a:lnTo>
                  <a:lnTo>
                    <a:pt x="597" y="387"/>
                  </a:lnTo>
                  <a:lnTo>
                    <a:pt x="590" y="378"/>
                  </a:lnTo>
                  <a:close/>
                  <a:moveTo>
                    <a:pt x="268" y="216"/>
                  </a:moveTo>
                  <a:lnTo>
                    <a:pt x="266" y="213"/>
                  </a:lnTo>
                  <a:lnTo>
                    <a:pt x="261" y="209"/>
                  </a:lnTo>
                  <a:lnTo>
                    <a:pt x="256" y="203"/>
                  </a:lnTo>
                  <a:lnTo>
                    <a:pt x="253" y="200"/>
                  </a:lnTo>
                  <a:lnTo>
                    <a:pt x="250" y="198"/>
                  </a:lnTo>
                  <a:lnTo>
                    <a:pt x="245" y="195"/>
                  </a:lnTo>
                  <a:lnTo>
                    <a:pt x="241" y="191"/>
                  </a:lnTo>
                  <a:lnTo>
                    <a:pt x="236" y="190"/>
                  </a:lnTo>
                  <a:lnTo>
                    <a:pt x="231" y="189"/>
                  </a:lnTo>
                  <a:lnTo>
                    <a:pt x="226" y="188"/>
                  </a:lnTo>
                  <a:lnTo>
                    <a:pt x="218" y="189"/>
                  </a:lnTo>
                  <a:lnTo>
                    <a:pt x="212" y="191"/>
                  </a:lnTo>
                  <a:lnTo>
                    <a:pt x="205" y="195"/>
                  </a:lnTo>
                  <a:lnTo>
                    <a:pt x="200" y="199"/>
                  </a:lnTo>
                  <a:lnTo>
                    <a:pt x="196" y="204"/>
                  </a:lnTo>
                  <a:lnTo>
                    <a:pt x="191" y="211"/>
                  </a:lnTo>
                  <a:lnTo>
                    <a:pt x="190" y="217"/>
                  </a:lnTo>
                  <a:lnTo>
                    <a:pt x="189" y="225"/>
                  </a:lnTo>
                  <a:lnTo>
                    <a:pt x="189" y="230"/>
                  </a:lnTo>
                  <a:lnTo>
                    <a:pt x="190" y="236"/>
                  </a:lnTo>
                  <a:lnTo>
                    <a:pt x="192" y="240"/>
                  </a:lnTo>
                  <a:lnTo>
                    <a:pt x="196" y="245"/>
                  </a:lnTo>
                  <a:lnTo>
                    <a:pt x="199" y="250"/>
                  </a:lnTo>
                  <a:lnTo>
                    <a:pt x="201" y="252"/>
                  </a:lnTo>
                  <a:lnTo>
                    <a:pt x="204" y="255"/>
                  </a:lnTo>
                  <a:lnTo>
                    <a:pt x="210" y="261"/>
                  </a:lnTo>
                  <a:lnTo>
                    <a:pt x="214" y="265"/>
                  </a:lnTo>
                  <a:lnTo>
                    <a:pt x="216" y="268"/>
                  </a:lnTo>
                  <a:lnTo>
                    <a:pt x="211" y="272"/>
                  </a:lnTo>
                  <a:lnTo>
                    <a:pt x="204" y="277"/>
                  </a:lnTo>
                  <a:lnTo>
                    <a:pt x="197" y="279"/>
                  </a:lnTo>
                  <a:lnTo>
                    <a:pt x="189" y="279"/>
                  </a:lnTo>
                  <a:lnTo>
                    <a:pt x="182" y="279"/>
                  </a:lnTo>
                  <a:lnTo>
                    <a:pt x="175" y="277"/>
                  </a:lnTo>
                  <a:lnTo>
                    <a:pt x="169" y="273"/>
                  </a:lnTo>
                  <a:lnTo>
                    <a:pt x="163" y="269"/>
                  </a:lnTo>
                  <a:lnTo>
                    <a:pt x="84" y="190"/>
                  </a:lnTo>
                  <a:lnTo>
                    <a:pt x="79" y="185"/>
                  </a:lnTo>
                  <a:lnTo>
                    <a:pt x="76" y="178"/>
                  </a:lnTo>
                  <a:lnTo>
                    <a:pt x="74" y="172"/>
                  </a:lnTo>
                  <a:lnTo>
                    <a:pt x="74" y="164"/>
                  </a:lnTo>
                  <a:lnTo>
                    <a:pt x="74" y="157"/>
                  </a:lnTo>
                  <a:lnTo>
                    <a:pt x="76" y="150"/>
                  </a:lnTo>
                  <a:lnTo>
                    <a:pt x="79" y="144"/>
                  </a:lnTo>
                  <a:lnTo>
                    <a:pt x="84" y="139"/>
                  </a:lnTo>
                  <a:lnTo>
                    <a:pt x="140" y="83"/>
                  </a:lnTo>
                  <a:lnTo>
                    <a:pt x="146" y="79"/>
                  </a:lnTo>
                  <a:lnTo>
                    <a:pt x="152" y="76"/>
                  </a:lnTo>
                  <a:lnTo>
                    <a:pt x="159" y="74"/>
                  </a:lnTo>
                  <a:lnTo>
                    <a:pt x="165" y="73"/>
                  </a:lnTo>
                  <a:lnTo>
                    <a:pt x="173" y="74"/>
                  </a:lnTo>
                  <a:lnTo>
                    <a:pt x="180" y="76"/>
                  </a:lnTo>
                  <a:lnTo>
                    <a:pt x="186" y="79"/>
                  </a:lnTo>
                  <a:lnTo>
                    <a:pt x="191" y="83"/>
                  </a:lnTo>
                  <a:lnTo>
                    <a:pt x="270" y="162"/>
                  </a:lnTo>
                  <a:lnTo>
                    <a:pt x="274" y="168"/>
                  </a:lnTo>
                  <a:lnTo>
                    <a:pt x="278" y="174"/>
                  </a:lnTo>
                  <a:lnTo>
                    <a:pt x="280" y="181"/>
                  </a:lnTo>
                  <a:lnTo>
                    <a:pt x="281" y="188"/>
                  </a:lnTo>
                  <a:lnTo>
                    <a:pt x="280" y="196"/>
                  </a:lnTo>
                  <a:lnTo>
                    <a:pt x="278" y="203"/>
                  </a:lnTo>
                  <a:lnTo>
                    <a:pt x="273" y="210"/>
                  </a:lnTo>
                  <a:lnTo>
                    <a:pt x="268" y="216"/>
                  </a:lnTo>
                  <a:close/>
                  <a:moveTo>
                    <a:pt x="538" y="482"/>
                  </a:moveTo>
                  <a:lnTo>
                    <a:pt x="482" y="537"/>
                  </a:lnTo>
                  <a:lnTo>
                    <a:pt x="476" y="541"/>
                  </a:lnTo>
                  <a:lnTo>
                    <a:pt x="470" y="545"/>
                  </a:lnTo>
                  <a:lnTo>
                    <a:pt x="463" y="547"/>
                  </a:lnTo>
                  <a:lnTo>
                    <a:pt x="456" y="548"/>
                  </a:lnTo>
                  <a:lnTo>
                    <a:pt x="448" y="547"/>
                  </a:lnTo>
                  <a:lnTo>
                    <a:pt x="442" y="545"/>
                  </a:lnTo>
                  <a:lnTo>
                    <a:pt x="435" y="541"/>
                  </a:lnTo>
                  <a:lnTo>
                    <a:pt x="430" y="537"/>
                  </a:lnTo>
                  <a:lnTo>
                    <a:pt x="351" y="458"/>
                  </a:lnTo>
                  <a:lnTo>
                    <a:pt x="347" y="453"/>
                  </a:lnTo>
                  <a:lnTo>
                    <a:pt x="344" y="446"/>
                  </a:lnTo>
                  <a:lnTo>
                    <a:pt x="341" y="440"/>
                  </a:lnTo>
                  <a:lnTo>
                    <a:pt x="341" y="432"/>
                  </a:lnTo>
                  <a:lnTo>
                    <a:pt x="341" y="425"/>
                  </a:lnTo>
                  <a:lnTo>
                    <a:pt x="344" y="417"/>
                  </a:lnTo>
                  <a:lnTo>
                    <a:pt x="348" y="411"/>
                  </a:lnTo>
                  <a:lnTo>
                    <a:pt x="353" y="404"/>
                  </a:lnTo>
                  <a:lnTo>
                    <a:pt x="355" y="407"/>
                  </a:lnTo>
                  <a:lnTo>
                    <a:pt x="361" y="412"/>
                  </a:lnTo>
                  <a:lnTo>
                    <a:pt x="365" y="417"/>
                  </a:lnTo>
                  <a:lnTo>
                    <a:pt x="368" y="420"/>
                  </a:lnTo>
                  <a:lnTo>
                    <a:pt x="372" y="422"/>
                  </a:lnTo>
                  <a:lnTo>
                    <a:pt x="376" y="426"/>
                  </a:lnTo>
                  <a:lnTo>
                    <a:pt x="381" y="429"/>
                  </a:lnTo>
                  <a:lnTo>
                    <a:pt x="386" y="431"/>
                  </a:lnTo>
                  <a:lnTo>
                    <a:pt x="391" y="431"/>
                  </a:lnTo>
                  <a:lnTo>
                    <a:pt x="396" y="432"/>
                  </a:lnTo>
                  <a:lnTo>
                    <a:pt x="403" y="431"/>
                  </a:lnTo>
                  <a:lnTo>
                    <a:pt x="410" y="429"/>
                  </a:lnTo>
                  <a:lnTo>
                    <a:pt x="416" y="426"/>
                  </a:lnTo>
                  <a:lnTo>
                    <a:pt x="422" y="421"/>
                  </a:lnTo>
                  <a:lnTo>
                    <a:pt x="427" y="416"/>
                  </a:lnTo>
                  <a:lnTo>
                    <a:pt x="430" y="410"/>
                  </a:lnTo>
                  <a:lnTo>
                    <a:pt x="432" y="403"/>
                  </a:lnTo>
                  <a:lnTo>
                    <a:pt x="432" y="395"/>
                  </a:lnTo>
                  <a:lnTo>
                    <a:pt x="432" y="390"/>
                  </a:lnTo>
                  <a:lnTo>
                    <a:pt x="431" y="385"/>
                  </a:lnTo>
                  <a:lnTo>
                    <a:pt x="429" y="380"/>
                  </a:lnTo>
                  <a:lnTo>
                    <a:pt x="427" y="375"/>
                  </a:lnTo>
                  <a:lnTo>
                    <a:pt x="423" y="371"/>
                  </a:lnTo>
                  <a:lnTo>
                    <a:pt x="420" y="369"/>
                  </a:lnTo>
                  <a:lnTo>
                    <a:pt x="418" y="365"/>
                  </a:lnTo>
                  <a:lnTo>
                    <a:pt x="413" y="360"/>
                  </a:lnTo>
                  <a:lnTo>
                    <a:pt x="407" y="356"/>
                  </a:lnTo>
                  <a:lnTo>
                    <a:pt x="405" y="353"/>
                  </a:lnTo>
                  <a:lnTo>
                    <a:pt x="412" y="348"/>
                  </a:lnTo>
                  <a:lnTo>
                    <a:pt x="418" y="344"/>
                  </a:lnTo>
                  <a:lnTo>
                    <a:pt x="425" y="342"/>
                  </a:lnTo>
                  <a:lnTo>
                    <a:pt x="432" y="340"/>
                  </a:lnTo>
                  <a:lnTo>
                    <a:pt x="440" y="342"/>
                  </a:lnTo>
                  <a:lnTo>
                    <a:pt x="446" y="344"/>
                  </a:lnTo>
                  <a:lnTo>
                    <a:pt x="453" y="347"/>
                  </a:lnTo>
                  <a:lnTo>
                    <a:pt x="458" y="351"/>
                  </a:lnTo>
                  <a:lnTo>
                    <a:pt x="538" y="430"/>
                  </a:lnTo>
                  <a:lnTo>
                    <a:pt x="542" y="437"/>
                  </a:lnTo>
                  <a:lnTo>
                    <a:pt x="545" y="442"/>
                  </a:lnTo>
                  <a:lnTo>
                    <a:pt x="548" y="449"/>
                  </a:lnTo>
                  <a:lnTo>
                    <a:pt x="549" y="456"/>
                  </a:lnTo>
                  <a:lnTo>
                    <a:pt x="548" y="464"/>
                  </a:lnTo>
                  <a:lnTo>
                    <a:pt x="545" y="470"/>
                  </a:lnTo>
                  <a:lnTo>
                    <a:pt x="542" y="476"/>
                  </a:lnTo>
                  <a:lnTo>
                    <a:pt x="538" y="482"/>
                  </a:lnTo>
                  <a:close/>
                </a:path>
              </a:pathLst>
            </a:custGeom>
            <a:grpFill/>
            <a:ln>
              <a:noFill/>
            </a:ln>
          </p:spPr>
          <p:txBody>
            <a:bodyPr vert="horz" wrap="square" lIns="243792" tIns="121896" rIns="243792" bIns="121896" numCol="1" anchor="t" anchorCtr="0" compatLnSpc="1">
              <a:prstTxWarp prst="textNoShape">
                <a:avLst/>
              </a:prstTxWarp>
            </a:bodyPr>
            <a:lstStyle/>
            <a:p>
              <a:endParaRPr lang="ru-RU" sz="2400"/>
            </a:p>
          </p:txBody>
        </p:sp>
        <p:sp>
          <p:nvSpPr>
            <p:cNvPr id="41" name="Freeform 44"/>
            <p:cNvSpPr>
              <a:spLocks/>
            </p:cNvSpPr>
            <p:nvPr/>
          </p:nvSpPr>
          <p:spPr bwMode="auto">
            <a:xfrm>
              <a:off x="10344151" y="7935120"/>
              <a:ext cx="209550" cy="155576"/>
            </a:xfrm>
            <a:custGeom>
              <a:avLst/>
              <a:gdLst>
                <a:gd name="T0" fmla="*/ 159 w 196"/>
                <a:gd name="T1" fmla="*/ 0 h 147"/>
                <a:gd name="T2" fmla="*/ 37 w 196"/>
                <a:gd name="T3" fmla="*/ 0 h 147"/>
                <a:gd name="T4" fmla="*/ 29 w 196"/>
                <a:gd name="T5" fmla="*/ 1 h 147"/>
                <a:gd name="T6" fmla="*/ 23 w 196"/>
                <a:gd name="T7" fmla="*/ 3 h 147"/>
                <a:gd name="T8" fmla="*/ 16 w 196"/>
                <a:gd name="T9" fmla="*/ 6 h 147"/>
                <a:gd name="T10" fmla="*/ 11 w 196"/>
                <a:gd name="T11" fmla="*/ 11 h 147"/>
                <a:gd name="T12" fmla="*/ 7 w 196"/>
                <a:gd name="T13" fmla="*/ 16 h 147"/>
                <a:gd name="T14" fmla="*/ 3 w 196"/>
                <a:gd name="T15" fmla="*/ 22 h 147"/>
                <a:gd name="T16" fmla="*/ 1 w 196"/>
                <a:gd name="T17" fmla="*/ 29 h 147"/>
                <a:gd name="T18" fmla="*/ 0 w 196"/>
                <a:gd name="T19" fmla="*/ 36 h 147"/>
                <a:gd name="T20" fmla="*/ 0 w 196"/>
                <a:gd name="T21" fmla="*/ 110 h 147"/>
                <a:gd name="T22" fmla="*/ 1 w 196"/>
                <a:gd name="T23" fmla="*/ 117 h 147"/>
                <a:gd name="T24" fmla="*/ 3 w 196"/>
                <a:gd name="T25" fmla="*/ 124 h 147"/>
                <a:gd name="T26" fmla="*/ 7 w 196"/>
                <a:gd name="T27" fmla="*/ 130 h 147"/>
                <a:gd name="T28" fmla="*/ 11 w 196"/>
                <a:gd name="T29" fmla="*/ 136 h 147"/>
                <a:gd name="T30" fmla="*/ 16 w 196"/>
                <a:gd name="T31" fmla="*/ 140 h 147"/>
                <a:gd name="T32" fmla="*/ 23 w 196"/>
                <a:gd name="T33" fmla="*/ 143 h 147"/>
                <a:gd name="T34" fmla="*/ 29 w 196"/>
                <a:gd name="T35" fmla="*/ 146 h 147"/>
                <a:gd name="T36" fmla="*/ 37 w 196"/>
                <a:gd name="T37" fmla="*/ 147 h 147"/>
                <a:gd name="T38" fmla="*/ 159 w 196"/>
                <a:gd name="T39" fmla="*/ 147 h 147"/>
                <a:gd name="T40" fmla="*/ 166 w 196"/>
                <a:gd name="T41" fmla="*/ 146 h 147"/>
                <a:gd name="T42" fmla="*/ 173 w 196"/>
                <a:gd name="T43" fmla="*/ 143 h 147"/>
                <a:gd name="T44" fmla="*/ 179 w 196"/>
                <a:gd name="T45" fmla="*/ 140 h 147"/>
                <a:gd name="T46" fmla="*/ 185 w 196"/>
                <a:gd name="T47" fmla="*/ 136 h 147"/>
                <a:gd name="T48" fmla="*/ 189 w 196"/>
                <a:gd name="T49" fmla="*/ 130 h 147"/>
                <a:gd name="T50" fmla="*/ 192 w 196"/>
                <a:gd name="T51" fmla="*/ 124 h 147"/>
                <a:gd name="T52" fmla="*/ 194 w 196"/>
                <a:gd name="T53" fmla="*/ 117 h 147"/>
                <a:gd name="T54" fmla="*/ 196 w 196"/>
                <a:gd name="T55" fmla="*/ 110 h 147"/>
                <a:gd name="T56" fmla="*/ 196 w 196"/>
                <a:gd name="T57" fmla="*/ 36 h 147"/>
                <a:gd name="T58" fmla="*/ 194 w 196"/>
                <a:gd name="T59" fmla="*/ 29 h 147"/>
                <a:gd name="T60" fmla="*/ 192 w 196"/>
                <a:gd name="T61" fmla="*/ 22 h 147"/>
                <a:gd name="T62" fmla="*/ 189 w 196"/>
                <a:gd name="T63" fmla="*/ 16 h 147"/>
                <a:gd name="T64" fmla="*/ 185 w 196"/>
                <a:gd name="T65" fmla="*/ 11 h 147"/>
                <a:gd name="T66" fmla="*/ 179 w 196"/>
                <a:gd name="T67" fmla="*/ 6 h 147"/>
                <a:gd name="T68" fmla="*/ 173 w 196"/>
                <a:gd name="T69" fmla="*/ 3 h 147"/>
                <a:gd name="T70" fmla="*/ 166 w 196"/>
                <a:gd name="T71" fmla="*/ 1 h 147"/>
                <a:gd name="T72" fmla="*/ 159 w 196"/>
                <a:gd name="T73" fmla="*/ 0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96" h="147">
                  <a:moveTo>
                    <a:pt x="159" y="0"/>
                  </a:moveTo>
                  <a:lnTo>
                    <a:pt x="37" y="0"/>
                  </a:lnTo>
                  <a:lnTo>
                    <a:pt x="29" y="1"/>
                  </a:lnTo>
                  <a:lnTo>
                    <a:pt x="23" y="3"/>
                  </a:lnTo>
                  <a:lnTo>
                    <a:pt x="16" y="6"/>
                  </a:lnTo>
                  <a:lnTo>
                    <a:pt x="11" y="11"/>
                  </a:lnTo>
                  <a:lnTo>
                    <a:pt x="7" y="16"/>
                  </a:lnTo>
                  <a:lnTo>
                    <a:pt x="3" y="22"/>
                  </a:lnTo>
                  <a:lnTo>
                    <a:pt x="1" y="29"/>
                  </a:lnTo>
                  <a:lnTo>
                    <a:pt x="0" y="36"/>
                  </a:lnTo>
                  <a:lnTo>
                    <a:pt x="0" y="110"/>
                  </a:lnTo>
                  <a:lnTo>
                    <a:pt x="1" y="117"/>
                  </a:lnTo>
                  <a:lnTo>
                    <a:pt x="3" y="124"/>
                  </a:lnTo>
                  <a:lnTo>
                    <a:pt x="7" y="130"/>
                  </a:lnTo>
                  <a:lnTo>
                    <a:pt x="11" y="136"/>
                  </a:lnTo>
                  <a:lnTo>
                    <a:pt x="16" y="140"/>
                  </a:lnTo>
                  <a:lnTo>
                    <a:pt x="23" y="143"/>
                  </a:lnTo>
                  <a:lnTo>
                    <a:pt x="29" y="146"/>
                  </a:lnTo>
                  <a:lnTo>
                    <a:pt x="37" y="147"/>
                  </a:lnTo>
                  <a:lnTo>
                    <a:pt x="159" y="147"/>
                  </a:lnTo>
                  <a:lnTo>
                    <a:pt x="166" y="146"/>
                  </a:lnTo>
                  <a:lnTo>
                    <a:pt x="173" y="143"/>
                  </a:lnTo>
                  <a:lnTo>
                    <a:pt x="179" y="140"/>
                  </a:lnTo>
                  <a:lnTo>
                    <a:pt x="185" y="136"/>
                  </a:lnTo>
                  <a:lnTo>
                    <a:pt x="189" y="130"/>
                  </a:lnTo>
                  <a:lnTo>
                    <a:pt x="192" y="124"/>
                  </a:lnTo>
                  <a:lnTo>
                    <a:pt x="194" y="117"/>
                  </a:lnTo>
                  <a:lnTo>
                    <a:pt x="196" y="110"/>
                  </a:lnTo>
                  <a:lnTo>
                    <a:pt x="196" y="36"/>
                  </a:lnTo>
                  <a:lnTo>
                    <a:pt x="194" y="29"/>
                  </a:lnTo>
                  <a:lnTo>
                    <a:pt x="192" y="22"/>
                  </a:lnTo>
                  <a:lnTo>
                    <a:pt x="189" y="16"/>
                  </a:lnTo>
                  <a:lnTo>
                    <a:pt x="185" y="11"/>
                  </a:lnTo>
                  <a:lnTo>
                    <a:pt x="179" y="6"/>
                  </a:lnTo>
                  <a:lnTo>
                    <a:pt x="173" y="3"/>
                  </a:lnTo>
                  <a:lnTo>
                    <a:pt x="166" y="1"/>
                  </a:lnTo>
                  <a:lnTo>
                    <a:pt x="159" y="0"/>
                  </a:lnTo>
                  <a:close/>
                </a:path>
              </a:pathLst>
            </a:custGeom>
            <a:grpFill/>
            <a:ln>
              <a:noFill/>
            </a:ln>
          </p:spPr>
          <p:txBody>
            <a:bodyPr vert="horz" wrap="square" lIns="243792" tIns="121896" rIns="243792" bIns="121896" numCol="1" anchor="t" anchorCtr="0" compatLnSpc="1">
              <a:prstTxWarp prst="textNoShape">
                <a:avLst/>
              </a:prstTxWarp>
            </a:bodyPr>
            <a:lstStyle/>
            <a:p>
              <a:endParaRPr lang="ru-RU" sz="2400"/>
            </a:p>
          </p:txBody>
        </p:sp>
        <p:sp>
          <p:nvSpPr>
            <p:cNvPr id="42" name="Freeform 45"/>
            <p:cNvSpPr>
              <a:spLocks/>
            </p:cNvSpPr>
            <p:nvPr/>
          </p:nvSpPr>
          <p:spPr bwMode="auto">
            <a:xfrm>
              <a:off x="10344151" y="7728744"/>
              <a:ext cx="209550" cy="155576"/>
            </a:xfrm>
            <a:custGeom>
              <a:avLst/>
              <a:gdLst>
                <a:gd name="T0" fmla="*/ 159 w 196"/>
                <a:gd name="T1" fmla="*/ 0 h 146"/>
                <a:gd name="T2" fmla="*/ 37 w 196"/>
                <a:gd name="T3" fmla="*/ 0 h 146"/>
                <a:gd name="T4" fmla="*/ 29 w 196"/>
                <a:gd name="T5" fmla="*/ 1 h 146"/>
                <a:gd name="T6" fmla="*/ 23 w 196"/>
                <a:gd name="T7" fmla="*/ 3 h 146"/>
                <a:gd name="T8" fmla="*/ 16 w 196"/>
                <a:gd name="T9" fmla="*/ 7 h 146"/>
                <a:gd name="T10" fmla="*/ 11 w 196"/>
                <a:gd name="T11" fmla="*/ 11 h 146"/>
                <a:gd name="T12" fmla="*/ 7 w 196"/>
                <a:gd name="T13" fmla="*/ 17 h 146"/>
                <a:gd name="T14" fmla="*/ 3 w 196"/>
                <a:gd name="T15" fmla="*/ 23 h 146"/>
                <a:gd name="T16" fmla="*/ 1 w 196"/>
                <a:gd name="T17" fmla="*/ 30 h 146"/>
                <a:gd name="T18" fmla="*/ 0 w 196"/>
                <a:gd name="T19" fmla="*/ 37 h 146"/>
                <a:gd name="T20" fmla="*/ 0 w 196"/>
                <a:gd name="T21" fmla="*/ 109 h 146"/>
                <a:gd name="T22" fmla="*/ 1 w 196"/>
                <a:gd name="T23" fmla="*/ 117 h 146"/>
                <a:gd name="T24" fmla="*/ 3 w 196"/>
                <a:gd name="T25" fmla="*/ 125 h 146"/>
                <a:gd name="T26" fmla="*/ 7 w 196"/>
                <a:gd name="T27" fmla="*/ 130 h 146"/>
                <a:gd name="T28" fmla="*/ 11 w 196"/>
                <a:gd name="T29" fmla="*/ 135 h 146"/>
                <a:gd name="T30" fmla="*/ 16 w 196"/>
                <a:gd name="T31" fmla="*/ 141 h 146"/>
                <a:gd name="T32" fmla="*/ 23 w 196"/>
                <a:gd name="T33" fmla="*/ 144 h 146"/>
                <a:gd name="T34" fmla="*/ 29 w 196"/>
                <a:gd name="T35" fmla="*/ 146 h 146"/>
                <a:gd name="T36" fmla="*/ 37 w 196"/>
                <a:gd name="T37" fmla="*/ 146 h 146"/>
                <a:gd name="T38" fmla="*/ 159 w 196"/>
                <a:gd name="T39" fmla="*/ 146 h 146"/>
                <a:gd name="T40" fmla="*/ 166 w 196"/>
                <a:gd name="T41" fmla="*/ 146 h 146"/>
                <a:gd name="T42" fmla="*/ 173 w 196"/>
                <a:gd name="T43" fmla="*/ 144 h 146"/>
                <a:gd name="T44" fmla="*/ 179 w 196"/>
                <a:gd name="T45" fmla="*/ 141 h 146"/>
                <a:gd name="T46" fmla="*/ 185 w 196"/>
                <a:gd name="T47" fmla="*/ 135 h 146"/>
                <a:gd name="T48" fmla="*/ 189 w 196"/>
                <a:gd name="T49" fmla="*/ 130 h 146"/>
                <a:gd name="T50" fmla="*/ 192 w 196"/>
                <a:gd name="T51" fmla="*/ 125 h 146"/>
                <a:gd name="T52" fmla="*/ 194 w 196"/>
                <a:gd name="T53" fmla="*/ 117 h 146"/>
                <a:gd name="T54" fmla="*/ 196 w 196"/>
                <a:gd name="T55" fmla="*/ 109 h 146"/>
                <a:gd name="T56" fmla="*/ 196 w 196"/>
                <a:gd name="T57" fmla="*/ 37 h 146"/>
                <a:gd name="T58" fmla="*/ 194 w 196"/>
                <a:gd name="T59" fmla="*/ 30 h 146"/>
                <a:gd name="T60" fmla="*/ 192 w 196"/>
                <a:gd name="T61" fmla="*/ 23 h 146"/>
                <a:gd name="T62" fmla="*/ 189 w 196"/>
                <a:gd name="T63" fmla="*/ 17 h 146"/>
                <a:gd name="T64" fmla="*/ 185 w 196"/>
                <a:gd name="T65" fmla="*/ 11 h 146"/>
                <a:gd name="T66" fmla="*/ 179 w 196"/>
                <a:gd name="T67" fmla="*/ 7 h 146"/>
                <a:gd name="T68" fmla="*/ 173 w 196"/>
                <a:gd name="T69" fmla="*/ 3 h 146"/>
                <a:gd name="T70" fmla="*/ 166 w 196"/>
                <a:gd name="T71" fmla="*/ 1 h 146"/>
                <a:gd name="T72" fmla="*/ 159 w 196"/>
                <a:gd name="T73" fmla="*/ 0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96" h="146">
                  <a:moveTo>
                    <a:pt x="159" y="0"/>
                  </a:moveTo>
                  <a:lnTo>
                    <a:pt x="37" y="0"/>
                  </a:lnTo>
                  <a:lnTo>
                    <a:pt x="29" y="1"/>
                  </a:lnTo>
                  <a:lnTo>
                    <a:pt x="23" y="3"/>
                  </a:lnTo>
                  <a:lnTo>
                    <a:pt x="16" y="7"/>
                  </a:lnTo>
                  <a:lnTo>
                    <a:pt x="11" y="11"/>
                  </a:lnTo>
                  <a:lnTo>
                    <a:pt x="7" y="17"/>
                  </a:lnTo>
                  <a:lnTo>
                    <a:pt x="3" y="23"/>
                  </a:lnTo>
                  <a:lnTo>
                    <a:pt x="1" y="30"/>
                  </a:lnTo>
                  <a:lnTo>
                    <a:pt x="0" y="37"/>
                  </a:lnTo>
                  <a:lnTo>
                    <a:pt x="0" y="109"/>
                  </a:lnTo>
                  <a:lnTo>
                    <a:pt x="1" y="117"/>
                  </a:lnTo>
                  <a:lnTo>
                    <a:pt x="3" y="125"/>
                  </a:lnTo>
                  <a:lnTo>
                    <a:pt x="7" y="130"/>
                  </a:lnTo>
                  <a:lnTo>
                    <a:pt x="11" y="135"/>
                  </a:lnTo>
                  <a:lnTo>
                    <a:pt x="16" y="141"/>
                  </a:lnTo>
                  <a:lnTo>
                    <a:pt x="23" y="144"/>
                  </a:lnTo>
                  <a:lnTo>
                    <a:pt x="29" y="146"/>
                  </a:lnTo>
                  <a:lnTo>
                    <a:pt x="37" y="146"/>
                  </a:lnTo>
                  <a:lnTo>
                    <a:pt x="159" y="146"/>
                  </a:lnTo>
                  <a:lnTo>
                    <a:pt x="166" y="146"/>
                  </a:lnTo>
                  <a:lnTo>
                    <a:pt x="173" y="144"/>
                  </a:lnTo>
                  <a:lnTo>
                    <a:pt x="179" y="141"/>
                  </a:lnTo>
                  <a:lnTo>
                    <a:pt x="185" y="135"/>
                  </a:lnTo>
                  <a:lnTo>
                    <a:pt x="189" y="130"/>
                  </a:lnTo>
                  <a:lnTo>
                    <a:pt x="192" y="125"/>
                  </a:lnTo>
                  <a:lnTo>
                    <a:pt x="194" y="117"/>
                  </a:lnTo>
                  <a:lnTo>
                    <a:pt x="196" y="109"/>
                  </a:lnTo>
                  <a:lnTo>
                    <a:pt x="196" y="37"/>
                  </a:lnTo>
                  <a:lnTo>
                    <a:pt x="194" y="30"/>
                  </a:lnTo>
                  <a:lnTo>
                    <a:pt x="192" y="23"/>
                  </a:lnTo>
                  <a:lnTo>
                    <a:pt x="189" y="17"/>
                  </a:lnTo>
                  <a:lnTo>
                    <a:pt x="185" y="11"/>
                  </a:lnTo>
                  <a:lnTo>
                    <a:pt x="179" y="7"/>
                  </a:lnTo>
                  <a:lnTo>
                    <a:pt x="173" y="3"/>
                  </a:lnTo>
                  <a:lnTo>
                    <a:pt x="166" y="1"/>
                  </a:lnTo>
                  <a:lnTo>
                    <a:pt x="159" y="0"/>
                  </a:lnTo>
                  <a:close/>
                </a:path>
              </a:pathLst>
            </a:custGeom>
            <a:grpFill/>
            <a:ln>
              <a:noFill/>
            </a:ln>
          </p:spPr>
          <p:txBody>
            <a:bodyPr vert="horz" wrap="square" lIns="243792" tIns="121896" rIns="243792" bIns="121896" numCol="1" anchor="t" anchorCtr="0" compatLnSpc="1">
              <a:prstTxWarp prst="textNoShape">
                <a:avLst/>
              </a:prstTxWarp>
            </a:bodyPr>
            <a:lstStyle/>
            <a:p>
              <a:endParaRPr lang="ru-RU" sz="2400"/>
            </a:p>
          </p:txBody>
        </p:sp>
        <p:sp>
          <p:nvSpPr>
            <p:cNvPr id="43" name="Freeform 46"/>
            <p:cNvSpPr>
              <a:spLocks/>
            </p:cNvSpPr>
            <p:nvPr/>
          </p:nvSpPr>
          <p:spPr bwMode="auto">
            <a:xfrm>
              <a:off x="10344151" y="8141494"/>
              <a:ext cx="209550" cy="155576"/>
            </a:xfrm>
            <a:custGeom>
              <a:avLst/>
              <a:gdLst>
                <a:gd name="T0" fmla="*/ 159 w 196"/>
                <a:gd name="T1" fmla="*/ 0 h 146"/>
                <a:gd name="T2" fmla="*/ 37 w 196"/>
                <a:gd name="T3" fmla="*/ 0 h 146"/>
                <a:gd name="T4" fmla="*/ 29 w 196"/>
                <a:gd name="T5" fmla="*/ 0 h 146"/>
                <a:gd name="T6" fmla="*/ 23 w 196"/>
                <a:gd name="T7" fmla="*/ 2 h 146"/>
                <a:gd name="T8" fmla="*/ 16 w 196"/>
                <a:gd name="T9" fmla="*/ 6 h 146"/>
                <a:gd name="T10" fmla="*/ 11 w 196"/>
                <a:gd name="T11" fmla="*/ 11 h 146"/>
                <a:gd name="T12" fmla="*/ 7 w 196"/>
                <a:gd name="T13" fmla="*/ 16 h 146"/>
                <a:gd name="T14" fmla="*/ 3 w 196"/>
                <a:gd name="T15" fmla="*/ 23 h 146"/>
                <a:gd name="T16" fmla="*/ 1 w 196"/>
                <a:gd name="T17" fmla="*/ 29 h 146"/>
                <a:gd name="T18" fmla="*/ 0 w 196"/>
                <a:gd name="T19" fmla="*/ 37 h 146"/>
                <a:gd name="T20" fmla="*/ 0 w 196"/>
                <a:gd name="T21" fmla="*/ 109 h 146"/>
                <a:gd name="T22" fmla="*/ 1 w 196"/>
                <a:gd name="T23" fmla="*/ 117 h 146"/>
                <a:gd name="T24" fmla="*/ 3 w 196"/>
                <a:gd name="T25" fmla="*/ 123 h 146"/>
                <a:gd name="T26" fmla="*/ 7 w 196"/>
                <a:gd name="T27" fmla="*/ 130 h 146"/>
                <a:gd name="T28" fmla="*/ 11 w 196"/>
                <a:gd name="T29" fmla="*/ 135 h 146"/>
                <a:gd name="T30" fmla="*/ 16 w 196"/>
                <a:gd name="T31" fmla="*/ 141 h 146"/>
                <a:gd name="T32" fmla="*/ 23 w 196"/>
                <a:gd name="T33" fmla="*/ 144 h 146"/>
                <a:gd name="T34" fmla="*/ 29 w 196"/>
                <a:gd name="T35" fmla="*/ 145 h 146"/>
                <a:gd name="T36" fmla="*/ 37 w 196"/>
                <a:gd name="T37" fmla="*/ 146 h 146"/>
                <a:gd name="T38" fmla="*/ 159 w 196"/>
                <a:gd name="T39" fmla="*/ 146 h 146"/>
                <a:gd name="T40" fmla="*/ 166 w 196"/>
                <a:gd name="T41" fmla="*/ 145 h 146"/>
                <a:gd name="T42" fmla="*/ 173 w 196"/>
                <a:gd name="T43" fmla="*/ 144 h 146"/>
                <a:gd name="T44" fmla="*/ 179 w 196"/>
                <a:gd name="T45" fmla="*/ 141 h 146"/>
                <a:gd name="T46" fmla="*/ 185 w 196"/>
                <a:gd name="T47" fmla="*/ 135 h 146"/>
                <a:gd name="T48" fmla="*/ 189 w 196"/>
                <a:gd name="T49" fmla="*/ 130 h 146"/>
                <a:gd name="T50" fmla="*/ 192 w 196"/>
                <a:gd name="T51" fmla="*/ 123 h 146"/>
                <a:gd name="T52" fmla="*/ 194 w 196"/>
                <a:gd name="T53" fmla="*/ 117 h 146"/>
                <a:gd name="T54" fmla="*/ 196 w 196"/>
                <a:gd name="T55" fmla="*/ 109 h 146"/>
                <a:gd name="T56" fmla="*/ 196 w 196"/>
                <a:gd name="T57" fmla="*/ 37 h 146"/>
                <a:gd name="T58" fmla="*/ 194 w 196"/>
                <a:gd name="T59" fmla="*/ 29 h 146"/>
                <a:gd name="T60" fmla="*/ 192 w 196"/>
                <a:gd name="T61" fmla="*/ 23 h 146"/>
                <a:gd name="T62" fmla="*/ 189 w 196"/>
                <a:gd name="T63" fmla="*/ 16 h 146"/>
                <a:gd name="T64" fmla="*/ 185 w 196"/>
                <a:gd name="T65" fmla="*/ 11 h 146"/>
                <a:gd name="T66" fmla="*/ 179 w 196"/>
                <a:gd name="T67" fmla="*/ 6 h 146"/>
                <a:gd name="T68" fmla="*/ 173 w 196"/>
                <a:gd name="T69" fmla="*/ 2 h 146"/>
                <a:gd name="T70" fmla="*/ 166 w 196"/>
                <a:gd name="T71" fmla="*/ 0 h 146"/>
                <a:gd name="T72" fmla="*/ 159 w 196"/>
                <a:gd name="T73" fmla="*/ 0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96" h="146">
                  <a:moveTo>
                    <a:pt x="159" y="0"/>
                  </a:moveTo>
                  <a:lnTo>
                    <a:pt x="37" y="0"/>
                  </a:lnTo>
                  <a:lnTo>
                    <a:pt x="29" y="0"/>
                  </a:lnTo>
                  <a:lnTo>
                    <a:pt x="23" y="2"/>
                  </a:lnTo>
                  <a:lnTo>
                    <a:pt x="16" y="6"/>
                  </a:lnTo>
                  <a:lnTo>
                    <a:pt x="11" y="11"/>
                  </a:lnTo>
                  <a:lnTo>
                    <a:pt x="7" y="16"/>
                  </a:lnTo>
                  <a:lnTo>
                    <a:pt x="3" y="23"/>
                  </a:lnTo>
                  <a:lnTo>
                    <a:pt x="1" y="29"/>
                  </a:lnTo>
                  <a:lnTo>
                    <a:pt x="0" y="37"/>
                  </a:lnTo>
                  <a:lnTo>
                    <a:pt x="0" y="109"/>
                  </a:lnTo>
                  <a:lnTo>
                    <a:pt x="1" y="117"/>
                  </a:lnTo>
                  <a:lnTo>
                    <a:pt x="3" y="123"/>
                  </a:lnTo>
                  <a:lnTo>
                    <a:pt x="7" y="130"/>
                  </a:lnTo>
                  <a:lnTo>
                    <a:pt x="11" y="135"/>
                  </a:lnTo>
                  <a:lnTo>
                    <a:pt x="16" y="141"/>
                  </a:lnTo>
                  <a:lnTo>
                    <a:pt x="23" y="144"/>
                  </a:lnTo>
                  <a:lnTo>
                    <a:pt x="29" y="145"/>
                  </a:lnTo>
                  <a:lnTo>
                    <a:pt x="37" y="146"/>
                  </a:lnTo>
                  <a:lnTo>
                    <a:pt x="159" y="146"/>
                  </a:lnTo>
                  <a:lnTo>
                    <a:pt x="166" y="145"/>
                  </a:lnTo>
                  <a:lnTo>
                    <a:pt x="173" y="144"/>
                  </a:lnTo>
                  <a:lnTo>
                    <a:pt x="179" y="141"/>
                  </a:lnTo>
                  <a:lnTo>
                    <a:pt x="185" y="135"/>
                  </a:lnTo>
                  <a:lnTo>
                    <a:pt x="189" y="130"/>
                  </a:lnTo>
                  <a:lnTo>
                    <a:pt x="192" y="123"/>
                  </a:lnTo>
                  <a:lnTo>
                    <a:pt x="194" y="117"/>
                  </a:lnTo>
                  <a:lnTo>
                    <a:pt x="196" y="109"/>
                  </a:lnTo>
                  <a:lnTo>
                    <a:pt x="196" y="37"/>
                  </a:lnTo>
                  <a:lnTo>
                    <a:pt x="194" y="29"/>
                  </a:lnTo>
                  <a:lnTo>
                    <a:pt x="192" y="23"/>
                  </a:lnTo>
                  <a:lnTo>
                    <a:pt x="189" y="16"/>
                  </a:lnTo>
                  <a:lnTo>
                    <a:pt x="185" y="11"/>
                  </a:lnTo>
                  <a:lnTo>
                    <a:pt x="179" y="6"/>
                  </a:lnTo>
                  <a:lnTo>
                    <a:pt x="173" y="2"/>
                  </a:lnTo>
                  <a:lnTo>
                    <a:pt x="166" y="0"/>
                  </a:lnTo>
                  <a:lnTo>
                    <a:pt x="159" y="0"/>
                  </a:lnTo>
                  <a:close/>
                </a:path>
              </a:pathLst>
            </a:custGeom>
            <a:grpFill/>
            <a:ln>
              <a:noFill/>
            </a:ln>
          </p:spPr>
          <p:txBody>
            <a:bodyPr vert="horz" wrap="square" lIns="243792" tIns="121896" rIns="243792" bIns="121896" numCol="1" anchor="t" anchorCtr="0" compatLnSpc="1">
              <a:prstTxWarp prst="textNoShape">
                <a:avLst/>
              </a:prstTxWarp>
            </a:bodyPr>
            <a:lstStyle/>
            <a:p>
              <a:endParaRPr lang="ru-RU" sz="2400"/>
            </a:p>
          </p:txBody>
        </p:sp>
        <p:sp>
          <p:nvSpPr>
            <p:cNvPr id="44" name="Freeform 47"/>
            <p:cNvSpPr>
              <a:spLocks/>
            </p:cNvSpPr>
            <p:nvPr/>
          </p:nvSpPr>
          <p:spPr bwMode="auto">
            <a:xfrm>
              <a:off x="10604501" y="7935120"/>
              <a:ext cx="463550" cy="155576"/>
            </a:xfrm>
            <a:custGeom>
              <a:avLst/>
              <a:gdLst>
                <a:gd name="T0" fmla="*/ 402 w 439"/>
                <a:gd name="T1" fmla="*/ 0 h 147"/>
                <a:gd name="T2" fmla="*/ 37 w 439"/>
                <a:gd name="T3" fmla="*/ 0 h 147"/>
                <a:gd name="T4" fmla="*/ 29 w 439"/>
                <a:gd name="T5" fmla="*/ 1 h 147"/>
                <a:gd name="T6" fmla="*/ 22 w 439"/>
                <a:gd name="T7" fmla="*/ 3 h 147"/>
                <a:gd name="T8" fmla="*/ 16 w 439"/>
                <a:gd name="T9" fmla="*/ 6 h 147"/>
                <a:gd name="T10" fmla="*/ 11 w 439"/>
                <a:gd name="T11" fmla="*/ 11 h 147"/>
                <a:gd name="T12" fmla="*/ 6 w 439"/>
                <a:gd name="T13" fmla="*/ 16 h 147"/>
                <a:gd name="T14" fmla="*/ 2 w 439"/>
                <a:gd name="T15" fmla="*/ 22 h 147"/>
                <a:gd name="T16" fmla="*/ 0 w 439"/>
                <a:gd name="T17" fmla="*/ 29 h 147"/>
                <a:gd name="T18" fmla="*/ 0 w 439"/>
                <a:gd name="T19" fmla="*/ 36 h 147"/>
                <a:gd name="T20" fmla="*/ 0 w 439"/>
                <a:gd name="T21" fmla="*/ 110 h 147"/>
                <a:gd name="T22" fmla="*/ 0 w 439"/>
                <a:gd name="T23" fmla="*/ 117 h 147"/>
                <a:gd name="T24" fmla="*/ 2 w 439"/>
                <a:gd name="T25" fmla="*/ 124 h 147"/>
                <a:gd name="T26" fmla="*/ 6 w 439"/>
                <a:gd name="T27" fmla="*/ 130 h 147"/>
                <a:gd name="T28" fmla="*/ 11 w 439"/>
                <a:gd name="T29" fmla="*/ 136 h 147"/>
                <a:gd name="T30" fmla="*/ 16 w 439"/>
                <a:gd name="T31" fmla="*/ 140 h 147"/>
                <a:gd name="T32" fmla="*/ 22 w 439"/>
                <a:gd name="T33" fmla="*/ 143 h 147"/>
                <a:gd name="T34" fmla="*/ 29 w 439"/>
                <a:gd name="T35" fmla="*/ 146 h 147"/>
                <a:gd name="T36" fmla="*/ 37 w 439"/>
                <a:gd name="T37" fmla="*/ 147 h 147"/>
                <a:gd name="T38" fmla="*/ 402 w 439"/>
                <a:gd name="T39" fmla="*/ 147 h 147"/>
                <a:gd name="T40" fmla="*/ 409 w 439"/>
                <a:gd name="T41" fmla="*/ 146 h 147"/>
                <a:gd name="T42" fmla="*/ 416 w 439"/>
                <a:gd name="T43" fmla="*/ 143 h 147"/>
                <a:gd name="T44" fmla="*/ 421 w 439"/>
                <a:gd name="T45" fmla="*/ 140 h 147"/>
                <a:gd name="T46" fmla="*/ 428 w 439"/>
                <a:gd name="T47" fmla="*/ 136 h 147"/>
                <a:gd name="T48" fmla="*/ 432 w 439"/>
                <a:gd name="T49" fmla="*/ 130 h 147"/>
                <a:gd name="T50" fmla="*/ 435 w 439"/>
                <a:gd name="T51" fmla="*/ 124 h 147"/>
                <a:gd name="T52" fmla="*/ 438 w 439"/>
                <a:gd name="T53" fmla="*/ 117 h 147"/>
                <a:gd name="T54" fmla="*/ 439 w 439"/>
                <a:gd name="T55" fmla="*/ 110 h 147"/>
                <a:gd name="T56" fmla="*/ 439 w 439"/>
                <a:gd name="T57" fmla="*/ 36 h 147"/>
                <a:gd name="T58" fmla="*/ 438 w 439"/>
                <a:gd name="T59" fmla="*/ 29 h 147"/>
                <a:gd name="T60" fmla="*/ 435 w 439"/>
                <a:gd name="T61" fmla="*/ 22 h 147"/>
                <a:gd name="T62" fmla="*/ 432 w 439"/>
                <a:gd name="T63" fmla="*/ 16 h 147"/>
                <a:gd name="T64" fmla="*/ 428 w 439"/>
                <a:gd name="T65" fmla="*/ 11 h 147"/>
                <a:gd name="T66" fmla="*/ 421 w 439"/>
                <a:gd name="T67" fmla="*/ 6 h 147"/>
                <a:gd name="T68" fmla="*/ 416 w 439"/>
                <a:gd name="T69" fmla="*/ 3 h 147"/>
                <a:gd name="T70" fmla="*/ 409 w 439"/>
                <a:gd name="T71" fmla="*/ 1 h 147"/>
                <a:gd name="T72" fmla="*/ 402 w 439"/>
                <a:gd name="T73" fmla="*/ 0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439" h="147">
                  <a:moveTo>
                    <a:pt x="402" y="0"/>
                  </a:moveTo>
                  <a:lnTo>
                    <a:pt x="37" y="0"/>
                  </a:lnTo>
                  <a:lnTo>
                    <a:pt x="29" y="1"/>
                  </a:lnTo>
                  <a:lnTo>
                    <a:pt x="22" y="3"/>
                  </a:lnTo>
                  <a:lnTo>
                    <a:pt x="16" y="6"/>
                  </a:lnTo>
                  <a:lnTo>
                    <a:pt x="11" y="11"/>
                  </a:lnTo>
                  <a:lnTo>
                    <a:pt x="6" y="16"/>
                  </a:lnTo>
                  <a:lnTo>
                    <a:pt x="2" y="22"/>
                  </a:lnTo>
                  <a:lnTo>
                    <a:pt x="0" y="29"/>
                  </a:lnTo>
                  <a:lnTo>
                    <a:pt x="0" y="36"/>
                  </a:lnTo>
                  <a:lnTo>
                    <a:pt x="0" y="110"/>
                  </a:lnTo>
                  <a:lnTo>
                    <a:pt x="0" y="117"/>
                  </a:lnTo>
                  <a:lnTo>
                    <a:pt x="2" y="124"/>
                  </a:lnTo>
                  <a:lnTo>
                    <a:pt x="6" y="130"/>
                  </a:lnTo>
                  <a:lnTo>
                    <a:pt x="11" y="136"/>
                  </a:lnTo>
                  <a:lnTo>
                    <a:pt x="16" y="140"/>
                  </a:lnTo>
                  <a:lnTo>
                    <a:pt x="22" y="143"/>
                  </a:lnTo>
                  <a:lnTo>
                    <a:pt x="29" y="146"/>
                  </a:lnTo>
                  <a:lnTo>
                    <a:pt x="37" y="147"/>
                  </a:lnTo>
                  <a:lnTo>
                    <a:pt x="402" y="147"/>
                  </a:lnTo>
                  <a:lnTo>
                    <a:pt x="409" y="146"/>
                  </a:lnTo>
                  <a:lnTo>
                    <a:pt x="416" y="143"/>
                  </a:lnTo>
                  <a:lnTo>
                    <a:pt x="421" y="140"/>
                  </a:lnTo>
                  <a:lnTo>
                    <a:pt x="428" y="136"/>
                  </a:lnTo>
                  <a:lnTo>
                    <a:pt x="432" y="130"/>
                  </a:lnTo>
                  <a:lnTo>
                    <a:pt x="435" y="124"/>
                  </a:lnTo>
                  <a:lnTo>
                    <a:pt x="438" y="117"/>
                  </a:lnTo>
                  <a:lnTo>
                    <a:pt x="439" y="110"/>
                  </a:lnTo>
                  <a:lnTo>
                    <a:pt x="439" y="36"/>
                  </a:lnTo>
                  <a:lnTo>
                    <a:pt x="438" y="29"/>
                  </a:lnTo>
                  <a:lnTo>
                    <a:pt x="435" y="22"/>
                  </a:lnTo>
                  <a:lnTo>
                    <a:pt x="432" y="16"/>
                  </a:lnTo>
                  <a:lnTo>
                    <a:pt x="428" y="11"/>
                  </a:lnTo>
                  <a:lnTo>
                    <a:pt x="421" y="6"/>
                  </a:lnTo>
                  <a:lnTo>
                    <a:pt x="416" y="3"/>
                  </a:lnTo>
                  <a:lnTo>
                    <a:pt x="409" y="1"/>
                  </a:lnTo>
                  <a:lnTo>
                    <a:pt x="402" y="0"/>
                  </a:lnTo>
                  <a:close/>
                </a:path>
              </a:pathLst>
            </a:custGeom>
            <a:grpFill/>
            <a:ln>
              <a:noFill/>
            </a:ln>
          </p:spPr>
          <p:txBody>
            <a:bodyPr vert="horz" wrap="square" lIns="243792" tIns="121896" rIns="243792" bIns="121896" numCol="1" anchor="t" anchorCtr="0" compatLnSpc="1">
              <a:prstTxWarp prst="textNoShape">
                <a:avLst/>
              </a:prstTxWarp>
            </a:bodyPr>
            <a:lstStyle/>
            <a:p>
              <a:endParaRPr lang="ru-RU" sz="2400"/>
            </a:p>
          </p:txBody>
        </p:sp>
        <p:sp>
          <p:nvSpPr>
            <p:cNvPr id="45" name="Freeform 48"/>
            <p:cNvSpPr>
              <a:spLocks/>
            </p:cNvSpPr>
            <p:nvPr/>
          </p:nvSpPr>
          <p:spPr bwMode="auto">
            <a:xfrm>
              <a:off x="10604501" y="8141494"/>
              <a:ext cx="463550" cy="155576"/>
            </a:xfrm>
            <a:custGeom>
              <a:avLst/>
              <a:gdLst>
                <a:gd name="T0" fmla="*/ 402 w 439"/>
                <a:gd name="T1" fmla="*/ 0 h 146"/>
                <a:gd name="T2" fmla="*/ 37 w 439"/>
                <a:gd name="T3" fmla="*/ 0 h 146"/>
                <a:gd name="T4" fmla="*/ 29 w 439"/>
                <a:gd name="T5" fmla="*/ 0 h 146"/>
                <a:gd name="T6" fmla="*/ 22 w 439"/>
                <a:gd name="T7" fmla="*/ 2 h 146"/>
                <a:gd name="T8" fmla="*/ 16 w 439"/>
                <a:gd name="T9" fmla="*/ 6 h 146"/>
                <a:gd name="T10" fmla="*/ 11 w 439"/>
                <a:gd name="T11" fmla="*/ 11 h 146"/>
                <a:gd name="T12" fmla="*/ 6 w 439"/>
                <a:gd name="T13" fmla="*/ 16 h 146"/>
                <a:gd name="T14" fmla="*/ 2 w 439"/>
                <a:gd name="T15" fmla="*/ 23 h 146"/>
                <a:gd name="T16" fmla="*/ 0 w 439"/>
                <a:gd name="T17" fmla="*/ 29 h 146"/>
                <a:gd name="T18" fmla="*/ 0 w 439"/>
                <a:gd name="T19" fmla="*/ 37 h 146"/>
                <a:gd name="T20" fmla="*/ 0 w 439"/>
                <a:gd name="T21" fmla="*/ 109 h 146"/>
                <a:gd name="T22" fmla="*/ 0 w 439"/>
                <a:gd name="T23" fmla="*/ 117 h 146"/>
                <a:gd name="T24" fmla="*/ 2 w 439"/>
                <a:gd name="T25" fmla="*/ 123 h 146"/>
                <a:gd name="T26" fmla="*/ 6 w 439"/>
                <a:gd name="T27" fmla="*/ 130 h 146"/>
                <a:gd name="T28" fmla="*/ 11 w 439"/>
                <a:gd name="T29" fmla="*/ 135 h 146"/>
                <a:gd name="T30" fmla="*/ 16 w 439"/>
                <a:gd name="T31" fmla="*/ 141 h 146"/>
                <a:gd name="T32" fmla="*/ 22 w 439"/>
                <a:gd name="T33" fmla="*/ 144 h 146"/>
                <a:gd name="T34" fmla="*/ 29 w 439"/>
                <a:gd name="T35" fmla="*/ 145 h 146"/>
                <a:gd name="T36" fmla="*/ 37 w 439"/>
                <a:gd name="T37" fmla="*/ 146 h 146"/>
                <a:gd name="T38" fmla="*/ 402 w 439"/>
                <a:gd name="T39" fmla="*/ 146 h 146"/>
                <a:gd name="T40" fmla="*/ 409 w 439"/>
                <a:gd name="T41" fmla="*/ 145 h 146"/>
                <a:gd name="T42" fmla="*/ 416 w 439"/>
                <a:gd name="T43" fmla="*/ 144 h 146"/>
                <a:gd name="T44" fmla="*/ 421 w 439"/>
                <a:gd name="T45" fmla="*/ 141 h 146"/>
                <a:gd name="T46" fmla="*/ 428 w 439"/>
                <a:gd name="T47" fmla="*/ 135 h 146"/>
                <a:gd name="T48" fmla="*/ 432 w 439"/>
                <a:gd name="T49" fmla="*/ 130 h 146"/>
                <a:gd name="T50" fmla="*/ 435 w 439"/>
                <a:gd name="T51" fmla="*/ 123 h 146"/>
                <a:gd name="T52" fmla="*/ 438 w 439"/>
                <a:gd name="T53" fmla="*/ 117 h 146"/>
                <a:gd name="T54" fmla="*/ 439 w 439"/>
                <a:gd name="T55" fmla="*/ 109 h 146"/>
                <a:gd name="T56" fmla="*/ 439 w 439"/>
                <a:gd name="T57" fmla="*/ 37 h 146"/>
                <a:gd name="T58" fmla="*/ 438 w 439"/>
                <a:gd name="T59" fmla="*/ 29 h 146"/>
                <a:gd name="T60" fmla="*/ 435 w 439"/>
                <a:gd name="T61" fmla="*/ 23 h 146"/>
                <a:gd name="T62" fmla="*/ 432 w 439"/>
                <a:gd name="T63" fmla="*/ 16 h 146"/>
                <a:gd name="T64" fmla="*/ 428 w 439"/>
                <a:gd name="T65" fmla="*/ 11 h 146"/>
                <a:gd name="T66" fmla="*/ 421 w 439"/>
                <a:gd name="T67" fmla="*/ 6 h 146"/>
                <a:gd name="T68" fmla="*/ 416 w 439"/>
                <a:gd name="T69" fmla="*/ 2 h 146"/>
                <a:gd name="T70" fmla="*/ 409 w 439"/>
                <a:gd name="T71" fmla="*/ 0 h 146"/>
                <a:gd name="T72" fmla="*/ 402 w 439"/>
                <a:gd name="T73" fmla="*/ 0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439" h="146">
                  <a:moveTo>
                    <a:pt x="402" y="0"/>
                  </a:moveTo>
                  <a:lnTo>
                    <a:pt x="37" y="0"/>
                  </a:lnTo>
                  <a:lnTo>
                    <a:pt x="29" y="0"/>
                  </a:lnTo>
                  <a:lnTo>
                    <a:pt x="22" y="2"/>
                  </a:lnTo>
                  <a:lnTo>
                    <a:pt x="16" y="6"/>
                  </a:lnTo>
                  <a:lnTo>
                    <a:pt x="11" y="11"/>
                  </a:lnTo>
                  <a:lnTo>
                    <a:pt x="6" y="16"/>
                  </a:lnTo>
                  <a:lnTo>
                    <a:pt x="2" y="23"/>
                  </a:lnTo>
                  <a:lnTo>
                    <a:pt x="0" y="29"/>
                  </a:lnTo>
                  <a:lnTo>
                    <a:pt x="0" y="37"/>
                  </a:lnTo>
                  <a:lnTo>
                    <a:pt x="0" y="109"/>
                  </a:lnTo>
                  <a:lnTo>
                    <a:pt x="0" y="117"/>
                  </a:lnTo>
                  <a:lnTo>
                    <a:pt x="2" y="123"/>
                  </a:lnTo>
                  <a:lnTo>
                    <a:pt x="6" y="130"/>
                  </a:lnTo>
                  <a:lnTo>
                    <a:pt x="11" y="135"/>
                  </a:lnTo>
                  <a:lnTo>
                    <a:pt x="16" y="141"/>
                  </a:lnTo>
                  <a:lnTo>
                    <a:pt x="22" y="144"/>
                  </a:lnTo>
                  <a:lnTo>
                    <a:pt x="29" y="145"/>
                  </a:lnTo>
                  <a:lnTo>
                    <a:pt x="37" y="146"/>
                  </a:lnTo>
                  <a:lnTo>
                    <a:pt x="402" y="146"/>
                  </a:lnTo>
                  <a:lnTo>
                    <a:pt x="409" y="145"/>
                  </a:lnTo>
                  <a:lnTo>
                    <a:pt x="416" y="144"/>
                  </a:lnTo>
                  <a:lnTo>
                    <a:pt x="421" y="141"/>
                  </a:lnTo>
                  <a:lnTo>
                    <a:pt x="428" y="135"/>
                  </a:lnTo>
                  <a:lnTo>
                    <a:pt x="432" y="130"/>
                  </a:lnTo>
                  <a:lnTo>
                    <a:pt x="435" y="123"/>
                  </a:lnTo>
                  <a:lnTo>
                    <a:pt x="438" y="117"/>
                  </a:lnTo>
                  <a:lnTo>
                    <a:pt x="439" y="109"/>
                  </a:lnTo>
                  <a:lnTo>
                    <a:pt x="439" y="37"/>
                  </a:lnTo>
                  <a:lnTo>
                    <a:pt x="438" y="29"/>
                  </a:lnTo>
                  <a:lnTo>
                    <a:pt x="435" y="23"/>
                  </a:lnTo>
                  <a:lnTo>
                    <a:pt x="432" y="16"/>
                  </a:lnTo>
                  <a:lnTo>
                    <a:pt x="428" y="11"/>
                  </a:lnTo>
                  <a:lnTo>
                    <a:pt x="421" y="6"/>
                  </a:lnTo>
                  <a:lnTo>
                    <a:pt x="416" y="2"/>
                  </a:lnTo>
                  <a:lnTo>
                    <a:pt x="409" y="0"/>
                  </a:lnTo>
                  <a:lnTo>
                    <a:pt x="402" y="0"/>
                  </a:lnTo>
                  <a:close/>
                </a:path>
              </a:pathLst>
            </a:custGeom>
            <a:grpFill/>
            <a:ln>
              <a:noFill/>
            </a:ln>
          </p:spPr>
          <p:txBody>
            <a:bodyPr vert="horz" wrap="square" lIns="243792" tIns="121896" rIns="243792" bIns="121896" numCol="1" anchor="t" anchorCtr="0" compatLnSpc="1">
              <a:prstTxWarp prst="textNoShape">
                <a:avLst/>
              </a:prstTxWarp>
            </a:bodyPr>
            <a:lstStyle/>
            <a:p>
              <a:endParaRPr lang="ru-RU" sz="2400"/>
            </a:p>
          </p:txBody>
        </p:sp>
        <p:sp>
          <p:nvSpPr>
            <p:cNvPr id="46" name="Freeform 49"/>
            <p:cNvSpPr>
              <a:spLocks/>
            </p:cNvSpPr>
            <p:nvPr/>
          </p:nvSpPr>
          <p:spPr bwMode="auto">
            <a:xfrm>
              <a:off x="10604501" y="7728744"/>
              <a:ext cx="463550" cy="155576"/>
            </a:xfrm>
            <a:custGeom>
              <a:avLst/>
              <a:gdLst>
                <a:gd name="T0" fmla="*/ 428 w 439"/>
                <a:gd name="T1" fmla="*/ 11 h 146"/>
                <a:gd name="T2" fmla="*/ 421 w 439"/>
                <a:gd name="T3" fmla="*/ 7 h 146"/>
                <a:gd name="T4" fmla="*/ 416 w 439"/>
                <a:gd name="T5" fmla="*/ 3 h 146"/>
                <a:gd name="T6" fmla="*/ 409 w 439"/>
                <a:gd name="T7" fmla="*/ 1 h 146"/>
                <a:gd name="T8" fmla="*/ 402 w 439"/>
                <a:gd name="T9" fmla="*/ 0 h 146"/>
                <a:gd name="T10" fmla="*/ 37 w 439"/>
                <a:gd name="T11" fmla="*/ 0 h 146"/>
                <a:gd name="T12" fmla="*/ 29 w 439"/>
                <a:gd name="T13" fmla="*/ 1 h 146"/>
                <a:gd name="T14" fmla="*/ 22 w 439"/>
                <a:gd name="T15" fmla="*/ 3 h 146"/>
                <a:gd name="T16" fmla="*/ 16 w 439"/>
                <a:gd name="T17" fmla="*/ 7 h 146"/>
                <a:gd name="T18" fmla="*/ 11 w 439"/>
                <a:gd name="T19" fmla="*/ 11 h 146"/>
                <a:gd name="T20" fmla="*/ 6 w 439"/>
                <a:gd name="T21" fmla="*/ 17 h 146"/>
                <a:gd name="T22" fmla="*/ 2 w 439"/>
                <a:gd name="T23" fmla="*/ 23 h 146"/>
                <a:gd name="T24" fmla="*/ 0 w 439"/>
                <a:gd name="T25" fmla="*/ 30 h 146"/>
                <a:gd name="T26" fmla="*/ 0 w 439"/>
                <a:gd name="T27" fmla="*/ 37 h 146"/>
                <a:gd name="T28" fmla="*/ 0 w 439"/>
                <a:gd name="T29" fmla="*/ 109 h 146"/>
                <a:gd name="T30" fmla="*/ 0 w 439"/>
                <a:gd name="T31" fmla="*/ 117 h 146"/>
                <a:gd name="T32" fmla="*/ 2 w 439"/>
                <a:gd name="T33" fmla="*/ 125 h 146"/>
                <a:gd name="T34" fmla="*/ 6 w 439"/>
                <a:gd name="T35" fmla="*/ 130 h 146"/>
                <a:gd name="T36" fmla="*/ 11 w 439"/>
                <a:gd name="T37" fmla="*/ 135 h 146"/>
                <a:gd name="T38" fmla="*/ 16 w 439"/>
                <a:gd name="T39" fmla="*/ 141 h 146"/>
                <a:gd name="T40" fmla="*/ 22 w 439"/>
                <a:gd name="T41" fmla="*/ 144 h 146"/>
                <a:gd name="T42" fmla="*/ 29 w 439"/>
                <a:gd name="T43" fmla="*/ 146 h 146"/>
                <a:gd name="T44" fmla="*/ 37 w 439"/>
                <a:gd name="T45" fmla="*/ 146 h 146"/>
                <a:gd name="T46" fmla="*/ 402 w 439"/>
                <a:gd name="T47" fmla="*/ 146 h 146"/>
                <a:gd name="T48" fmla="*/ 409 w 439"/>
                <a:gd name="T49" fmla="*/ 146 h 146"/>
                <a:gd name="T50" fmla="*/ 416 w 439"/>
                <a:gd name="T51" fmla="*/ 144 h 146"/>
                <a:gd name="T52" fmla="*/ 421 w 439"/>
                <a:gd name="T53" fmla="*/ 141 h 146"/>
                <a:gd name="T54" fmla="*/ 428 w 439"/>
                <a:gd name="T55" fmla="*/ 135 h 146"/>
                <a:gd name="T56" fmla="*/ 432 w 439"/>
                <a:gd name="T57" fmla="*/ 130 h 146"/>
                <a:gd name="T58" fmla="*/ 435 w 439"/>
                <a:gd name="T59" fmla="*/ 125 h 146"/>
                <a:gd name="T60" fmla="*/ 438 w 439"/>
                <a:gd name="T61" fmla="*/ 117 h 146"/>
                <a:gd name="T62" fmla="*/ 439 w 439"/>
                <a:gd name="T63" fmla="*/ 109 h 146"/>
                <a:gd name="T64" fmla="*/ 439 w 439"/>
                <a:gd name="T65" fmla="*/ 37 h 146"/>
                <a:gd name="T66" fmla="*/ 438 w 439"/>
                <a:gd name="T67" fmla="*/ 30 h 146"/>
                <a:gd name="T68" fmla="*/ 435 w 439"/>
                <a:gd name="T69" fmla="*/ 23 h 146"/>
                <a:gd name="T70" fmla="*/ 432 w 439"/>
                <a:gd name="T71" fmla="*/ 17 h 146"/>
                <a:gd name="T72" fmla="*/ 428 w 439"/>
                <a:gd name="T73" fmla="*/ 11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439" h="146">
                  <a:moveTo>
                    <a:pt x="428" y="11"/>
                  </a:moveTo>
                  <a:lnTo>
                    <a:pt x="421" y="7"/>
                  </a:lnTo>
                  <a:lnTo>
                    <a:pt x="416" y="3"/>
                  </a:lnTo>
                  <a:lnTo>
                    <a:pt x="409" y="1"/>
                  </a:lnTo>
                  <a:lnTo>
                    <a:pt x="402" y="0"/>
                  </a:lnTo>
                  <a:lnTo>
                    <a:pt x="37" y="0"/>
                  </a:lnTo>
                  <a:lnTo>
                    <a:pt x="29" y="1"/>
                  </a:lnTo>
                  <a:lnTo>
                    <a:pt x="22" y="3"/>
                  </a:lnTo>
                  <a:lnTo>
                    <a:pt x="16" y="7"/>
                  </a:lnTo>
                  <a:lnTo>
                    <a:pt x="11" y="11"/>
                  </a:lnTo>
                  <a:lnTo>
                    <a:pt x="6" y="17"/>
                  </a:lnTo>
                  <a:lnTo>
                    <a:pt x="2" y="23"/>
                  </a:lnTo>
                  <a:lnTo>
                    <a:pt x="0" y="30"/>
                  </a:lnTo>
                  <a:lnTo>
                    <a:pt x="0" y="37"/>
                  </a:lnTo>
                  <a:lnTo>
                    <a:pt x="0" y="109"/>
                  </a:lnTo>
                  <a:lnTo>
                    <a:pt x="0" y="117"/>
                  </a:lnTo>
                  <a:lnTo>
                    <a:pt x="2" y="125"/>
                  </a:lnTo>
                  <a:lnTo>
                    <a:pt x="6" y="130"/>
                  </a:lnTo>
                  <a:lnTo>
                    <a:pt x="11" y="135"/>
                  </a:lnTo>
                  <a:lnTo>
                    <a:pt x="16" y="141"/>
                  </a:lnTo>
                  <a:lnTo>
                    <a:pt x="22" y="144"/>
                  </a:lnTo>
                  <a:lnTo>
                    <a:pt x="29" y="146"/>
                  </a:lnTo>
                  <a:lnTo>
                    <a:pt x="37" y="146"/>
                  </a:lnTo>
                  <a:lnTo>
                    <a:pt x="402" y="146"/>
                  </a:lnTo>
                  <a:lnTo>
                    <a:pt x="409" y="146"/>
                  </a:lnTo>
                  <a:lnTo>
                    <a:pt x="416" y="144"/>
                  </a:lnTo>
                  <a:lnTo>
                    <a:pt x="421" y="141"/>
                  </a:lnTo>
                  <a:lnTo>
                    <a:pt x="428" y="135"/>
                  </a:lnTo>
                  <a:lnTo>
                    <a:pt x="432" y="130"/>
                  </a:lnTo>
                  <a:lnTo>
                    <a:pt x="435" y="125"/>
                  </a:lnTo>
                  <a:lnTo>
                    <a:pt x="438" y="117"/>
                  </a:lnTo>
                  <a:lnTo>
                    <a:pt x="439" y="109"/>
                  </a:lnTo>
                  <a:lnTo>
                    <a:pt x="439" y="37"/>
                  </a:lnTo>
                  <a:lnTo>
                    <a:pt x="438" y="30"/>
                  </a:lnTo>
                  <a:lnTo>
                    <a:pt x="435" y="23"/>
                  </a:lnTo>
                  <a:lnTo>
                    <a:pt x="432" y="17"/>
                  </a:lnTo>
                  <a:lnTo>
                    <a:pt x="428" y="11"/>
                  </a:lnTo>
                  <a:close/>
                </a:path>
              </a:pathLst>
            </a:custGeom>
            <a:grpFill/>
            <a:ln>
              <a:noFill/>
            </a:ln>
          </p:spPr>
          <p:txBody>
            <a:bodyPr vert="horz" wrap="square" lIns="243792" tIns="121896" rIns="243792" bIns="121896" numCol="1" anchor="t" anchorCtr="0" compatLnSpc="1">
              <a:prstTxWarp prst="textNoShape">
                <a:avLst/>
              </a:prstTxWarp>
            </a:bodyPr>
            <a:lstStyle/>
            <a:p>
              <a:endParaRPr lang="ru-RU" sz="2400"/>
            </a:p>
          </p:txBody>
        </p:sp>
        <p:sp>
          <p:nvSpPr>
            <p:cNvPr id="47" name="Freeform 50"/>
            <p:cNvSpPr>
              <a:spLocks/>
            </p:cNvSpPr>
            <p:nvPr/>
          </p:nvSpPr>
          <p:spPr bwMode="auto">
            <a:xfrm>
              <a:off x="13369926" y="7884320"/>
              <a:ext cx="101600" cy="101600"/>
            </a:xfrm>
            <a:custGeom>
              <a:avLst/>
              <a:gdLst>
                <a:gd name="T0" fmla="*/ 85 w 97"/>
                <a:gd name="T1" fmla="*/ 0 h 98"/>
                <a:gd name="T2" fmla="*/ 12 w 97"/>
                <a:gd name="T3" fmla="*/ 0 h 98"/>
                <a:gd name="T4" fmla="*/ 7 w 97"/>
                <a:gd name="T5" fmla="*/ 1 h 98"/>
                <a:gd name="T6" fmla="*/ 3 w 97"/>
                <a:gd name="T7" fmla="*/ 5 h 98"/>
                <a:gd name="T8" fmla="*/ 0 w 97"/>
                <a:gd name="T9" fmla="*/ 8 h 98"/>
                <a:gd name="T10" fmla="*/ 0 w 97"/>
                <a:gd name="T11" fmla="*/ 13 h 98"/>
                <a:gd name="T12" fmla="*/ 0 w 97"/>
                <a:gd name="T13" fmla="*/ 85 h 98"/>
                <a:gd name="T14" fmla="*/ 0 w 97"/>
                <a:gd name="T15" fmla="*/ 91 h 98"/>
                <a:gd name="T16" fmla="*/ 3 w 97"/>
                <a:gd name="T17" fmla="*/ 94 h 98"/>
                <a:gd name="T18" fmla="*/ 7 w 97"/>
                <a:gd name="T19" fmla="*/ 97 h 98"/>
                <a:gd name="T20" fmla="*/ 12 w 97"/>
                <a:gd name="T21" fmla="*/ 98 h 98"/>
                <a:gd name="T22" fmla="*/ 85 w 97"/>
                <a:gd name="T23" fmla="*/ 98 h 98"/>
                <a:gd name="T24" fmla="*/ 89 w 97"/>
                <a:gd name="T25" fmla="*/ 97 h 98"/>
                <a:gd name="T26" fmla="*/ 93 w 97"/>
                <a:gd name="T27" fmla="*/ 94 h 98"/>
                <a:gd name="T28" fmla="*/ 96 w 97"/>
                <a:gd name="T29" fmla="*/ 91 h 98"/>
                <a:gd name="T30" fmla="*/ 97 w 97"/>
                <a:gd name="T31" fmla="*/ 85 h 98"/>
                <a:gd name="T32" fmla="*/ 97 w 97"/>
                <a:gd name="T33" fmla="*/ 13 h 98"/>
                <a:gd name="T34" fmla="*/ 96 w 97"/>
                <a:gd name="T35" fmla="*/ 8 h 98"/>
                <a:gd name="T36" fmla="*/ 93 w 97"/>
                <a:gd name="T37" fmla="*/ 5 h 98"/>
                <a:gd name="T38" fmla="*/ 89 w 97"/>
                <a:gd name="T39" fmla="*/ 1 h 98"/>
                <a:gd name="T40" fmla="*/ 85 w 97"/>
                <a:gd name="T41" fmla="*/ 0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7" h="98">
                  <a:moveTo>
                    <a:pt x="85" y="0"/>
                  </a:moveTo>
                  <a:lnTo>
                    <a:pt x="12" y="0"/>
                  </a:lnTo>
                  <a:lnTo>
                    <a:pt x="7" y="1"/>
                  </a:lnTo>
                  <a:lnTo>
                    <a:pt x="3" y="5"/>
                  </a:lnTo>
                  <a:lnTo>
                    <a:pt x="0" y="8"/>
                  </a:lnTo>
                  <a:lnTo>
                    <a:pt x="0" y="13"/>
                  </a:lnTo>
                  <a:lnTo>
                    <a:pt x="0" y="85"/>
                  </a:lnTo>
                  <a:lnTo>
                    <a:pt x="0" y="91"/>
                  </a:lnTo>
                  <a:lnTo>
                    <a:pt x="3" y="94"/>
                  </a:lnTo>
                  <a:lnTo>
                    <a:pt x="7" y="97"/>
                  </a:lnTo>
                  <a:lnTo>
                    <a:pt x="12" y="98"/>
                  </a:lnTo>
                  <a:lnTo>
                    <a:pt x="85" y="98"/>
                  </a:lnTo>
                  <a:lnTo>
                    <a:pt x="89" y="97"/>
                  </a:lnTo>
                  <a:lnTo>
                    <a:pt x="93" y="94"/>
                  </a:lnTo>
                  <a:lnTo>
                    <a:pt x="96" y="91"/>
                  </a:lnTo>
                  <a:lnTo>
                    <a:pt x="97" y="85"/>
                  </a:lnTo>
                  <a:lnTo>
                    <a:pt x="97" y="13"/>
                  </a:lnTo>
                  <a:lnTo>
                    <a:pt x="96" y="8"/>
                  </a:lnTo>
                  <a:lnTo>
                    <a:pt x="93" y="5"/>
                  </a:lnTo>
                  <a:lnTo>
                    <a:pt x="89" y="1"/>
                  </a:lnTo>
                  <a:lnTo>
                    <a:pt x="85" y="0"/>
                  </a:lnTo>
                  <a:close/>
                </a:path>
              </a:pathLst>
            </a:custGeom>
            <a:grpFill/>
            <a:ln>
              <a:noFill/>
            </a:ln>
          </p:spPr>
          <p:txBody>
            <a:bodyPr vert="horz" wrap="square" lIns="243792" tIns="121896" rIns="243792" bIns="121896" numCol="1" anchor="t" anchorCtr="0" compatLnSpc="1">
              <a:prstTxWarp prst="textNoShape">
                <a:avLst/>
              </a:prstTxWarp>
            </a:bodyPr>
            <a:lstStyle/>
            <a:p>
              <a:endParaRPr lang="ru-RU" sz="2400"/>
            </a:p>
          </p:txBody>
        </p:sp>
        <p:sp>
          <p:nvSpPr>
            <p:cNvPr id="48" name="Freeform 51"/>
            <p:cNvSpPr>
              <a:spLocks/>
            </p:cNvSpPr>
            <p:nvPr/>
          </p:nvSpPr>
          <p:spPr bwMode="auto">
            <a:xfrm>
              <a:off x="13369926" y="8192294"/>
              <a:ext cx="101600" cy="104776"/>
            </a:xfrm>
            <a:custGeom>
              <a:avLst/>
              <a:gdLst>
                <a:gd name="T0" fmla="*/ 85 w 97"/>
                <a:gd name="T1" fmla="*/ 0 h 97"/>
                <a:gd name="T2" fmla="*/ 12 w 97"/>
                <a:gd name="T3" fmla="*/ 0 h 97"/>
                <a:gd name="T4" fmla="*/ 7 w 97"/>
                <a:gd name="T5" fmla="*/ 1 h 97"/>
                <a:gd name="T6" fmla="*/ 3 w 97"/>
                <a:gd name="T7" fmla="*/ 3 h 97"/>
                <a:gd name="T8" fmla="*/ 0 w 97"/>
                <a:gd name="T9" fmla="*/ 7 h 97"/>
                <a:gd name="T10" fmla="*/ 0 w 97"/>
                <a:gd name="T11" fmla="*/ 12 h 97"/>
                <a:gd name="T12" fmla="*/ 0 w 97"/>
                <a:gd name="T13" fmla="*/ 85 h 97"/>
                <a:gd name="T14" fmla="*/ 0 w 97"/>
                <a:gd name="T15" fmla="*/ 89 h 97"/>
                <a:gd name="T16" fmla="*/ 3 w 97"/>
                <a:gd name="T17" fmla="*/ 94 h 97"/>
                <a:gd name="T18" fmla="*/ 7 w 97"/>
                <a:gd name="T19" fmla="*/ 96 h 97"/>
                <a:gd name="T20" fmla="*/ 12 w 97"/>
                <a:gd name="T21" fmla="*/ 97 h 97"/>
                <a:gd name="T22" fmla="*/ 85 w 97"/>
                <a:gd name="T23" fmla="*/ 97 h 97"/>
                <a:gd name="T24" fmla="*/ 89 w 97"/>
                <a:gd name="T25" fmla="*/ 96 h 97"/>
                <a:gd name="T26" fmla="*/ 93 w 97"/>
                <a:gd name="T27" fmla="*/ 94 h 97"/>
                <a:gd name="T28" fmla="*/ 96 w 97"/>
                <a:gd name="T29" fmla="*/ 89 h 97"/>
                <a:gd name="T30" fmla="*/ 97 w 97"/>
                <a:gd name="T31" fmla="*/ 85 h 97"/>
                <a:gd name="T32" fmla="*/ 97 w 97"/>
                <a:gd name="T33" fmla="*/ 12 h 97"/>
                <a:gd name="T34" fmla="*/ 96 w 97"/>
                <a:gd name="T35" fmla="*/ 7 h 97"/>
                <a:gd name="T36" fmla="*/ 93 w 97"/>
                <a:gd name="T37" fmla="*/ 3 h 97"/>
                <a:gd name="T38" fmla="*/ 89 w 97"/>
                <a:gd name="T39" fmla="*/ 1 h 97"/>
                <a:gd name="T40" fmla="*/ 85 w 97"/>
                <a:gd name="T41" fmla="*/ 0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7" h="97">
                  <a:moveTo>
                    <a:pt x="85" y="0"/>
                  </a:moveTo>
                  <a:lnTo>
                    <a:pt x="12" y="0"/>
                  </a:lnTo>
                  <a:lnTo>
                    <a:pt x="7" y="1"/>
                  </a:lnTo>
                  <a:lnTo>
                    <a:pt x="3" y="3"/>
                  </a:lnTo>
                  <a:lnTo>
                    <a:pt x="0" y="7"/>
                  </a:lnTo>
                  <a:lnTo>
                    <a:pt x="0" y="12"/>
                  </a:lnTo>
                  <a:lnTo>
                    <a:pt x="0" y="85"/>
                  </a:lnTo>
                  <a:lnTo>
                    <a:pt x="0" y="89"/>
                  </a:lnTo>
                  <a:lnTo>
                    <a:pt x="3" y="94"/>
                  </a:lnTo>
                  <a:lnTo>
                    <a:pt x="7" y="96"/>
                  </a:lnTo>
                  <a:lnTo>
                    <a:pt x="12" y="97"/>
                  </a:lnTo>
                  <a:lnTo>
                    <a:pt x="85" y="97"/>
                  </a:lnTo>
                  <a:lnTo>
                    <a:pt x="89" y="96"/>
                  </a:lnTo>
                  <a:lnTo>
                    <a:pt x="93" y="94"/>
                  </a:lnTo>
                  <a:lnTo>
                    <a:pt x="96" y="89"/>
                  </a:lnTo>
                  <a:lnTo>
                    <a:pt x="97" y="85"/>
                  </a:lnTo>
                  <a:lnTo>
                    <a:pt x="97" y="12"/>
                  </a:lnTo>
                  <a:lnTo>
                    <a:pt x="96" y="7"/>
                  </a:lnTo>
                  <a:lnTo>
                    <a:pt x="93" y="3"/>
                  </a:lnTo>
                  <a:lnTo>
                    <a:pt x="89" y="1"/>
                  </a:lnTo>
                  <a:lnTo>
                    <a:pt x="85" y="0"/>
                  </a:lnTo>
                  <a:close/>
                </a:path>
              </a:pathLst>
            </a:custGeom>
            <a:grpFill/>
            <a:ln>
              <a:noFill/>
            </a:ln>
          </p:spPr>
          <p:txBody>
            <a:bodyPr vert="horz" wrap="square" lIns="243792" tIns="121896" rIns="243792" bIns="121896" numCol="1" anchor="t" anchorCtr="0" compatLnSpc="1">
              <a:prstTxWarp prst="textNoShape">
                <a:avLst/>
              </a:prstTxWarp>
            </a:bodyPr>
            <a:lstStyle/>
            <a:p>
              <a:endParaRPr lang="ru-RU" sz="2400"/>
            </a:p>
          </p:txBody>
        </p:sp>
        <p:sp>
          <p:nvSpPr>
            <p:cNvPr id="49" name="Freeform 52"/>
            <p:cNvSpPr>
              <a:spLocks/>
            </p:cNvSpPr>
            <p:nvPr/>
          </p:nvSpPr>
          <p:spPr bwMode="auto">
            <a:xfrm>
              <a:off x="13369926" y="8039894"/>
              <a:ext cx="101600" cy="101600"/>
            </a:xfrm>
            <a:custGeom>
              <a:avLst/>
              <a:gdLst>
                <a:gd name="T0" fmla="*/ 85 w 97"/>
                <a:gd name="T1" fmla="*/ 0 h 97"/>
                <a:gd name="T2" fmla="*/ 12 w 97"/>
                <a:gd name="T3" fmla="*/ 0 h 97"/>
                <a:gd name="T4" fmla="*/ 7 w 97"/>
                <a:gd name="T5" fmla="*/ 0 h 97"/>
                <a:gd name="T6" fmla="*/ 3 w 97"/>
                <a:gd name="T7" fmla="*/ 3 h 97"/>
                <a:gd name="T8" fmla="*/ 0 w 97"/>
                <a:gd name="T9" fmla="*/ 8 h 97"/>
                <a:gd name="T10" fmla="*/ 0 w 97"/>
                <a:gd name="T11" fmla="*/ 12 h 97"/>
                <a:gd name="T12" fmla="*/ 0 w 97"/>
                <a:gd name="T13" fmla="*/ 85 h 97"/>
                <a:gd name="T14" fmla="*/ 0 w 97"/>
                <a:gd name="T15" fmla="*/ 90 h 97"/>
                <a:gd name="T16" fmla="*/ 3 w 97"/>
                <a:gd name="T17" fmla="*/ 93 h 97"/>
                <a:gd name="T18" fmla="*/ 7 w 97"/>
                <a:gd name="T19" fmla="*/ 96 h 97"/>
                <a:gd name="T20" fmla="*/ 12 w 97"/>
                <a:gd name="T21" fmla="*/ 97 h 97"/>
                <a:gd name="T22" fmla="*/ 85 w 97"/>
                <a:gd name="T23" fmla="*/ 97 h 97"/>
                <a:gd name="T24" fmla="*/ 89 w 97"/>
                <a:gd name="T25" fmla="*/ 96 h 97"/>
                <a:gd name="T26" fmla="*/ 93 w 97"/>
                <a:gd name="T27" fmla="*/ 93 h 97"/>
                <a:gd name="T28" fmla="*/ 96 w 97"/>
                <a:gd name="T29" fmla="*/ 90 h 97"/>
                <a:gd name="T30" fmla="*/ 97 w 97"/>
                <a:gd name="T31" fmla="*/ 85 h 97"/>
                <a:gd name="T32" fmla="*/ 97 w 97"/>
                <a:gd name="T33" fmla="*/ 12 h 97"/>
                <a:gd name="T34" fmla="*/ 96 w 97"/>
                <a:gd name="T35" fmla="*/ 8 h 97"/>
                <a:gd name="T36" fmla="*/ 93 w 97"/>
                <a:gd name="T37" fmla="*/ 3 h 97"/>
                <a:gd name="T38" fmla="*/ 89 w 97"/>
                <a:gd name="T39" fmla="*/ 0 h 97"/>
                <a:gd name="T40" fmla="*/ 85 w 97"/>
                <a:gd name="T41" fmla="*/ 0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7" h="97">
                  <a:moveTo>
                    <a:pt x="85" y="0"/>
                  </a:moveTo>
                  <a:lnTo>
                    <a:pt x="12" y="0"/>
                  </a:lnTo>
                  <a:lnTo>
                    <a:pt x="7" y="0"/>
                  </a:lnTo>
                  <a:lnTo>
                    <a:pt x="3" y="3"/>
                  </a:lnTo>
                  <a:lnTo>
                    <a:pt x="0" y="8"/>
                  </a:lnTo>
                  <a:lnTo>
                    <a:pt x="0" y="12"/>
                  </a:lnTo>
                  <a:lnTo>
                    <a:pt x="0" y="85"/>
                  </a:lnTo>
                  <a:lnTo>
                    <a:pt x="0" y="90"/>
                  </a:lnTo>
                  <a:lnTo>
                    <a:pt x="3" y="93"/>
                  </a:lnTo>
                  <a:lnTo>
                    <a:pt x="7" y="96"/>
                  </a:lnTo>
                  <a:lnTo>
                    <a:pt x="12" y="97"/>
                  </a:lnTo>
                  <a:lnTo>
                    <a:pt x="85" y="97"/>
                  </a:lnTo>
                  <a:lnTo>
                    <a:pt x="89" y="96"/>
                  </a:lnTo>
                  <a:lnTo>
                    <a:pt x="93" y="93"/>
                  </a:lnTo>
                  <a:lnTo>
                    <a:pt x="96" y="90"/>
                  </a:lnTo>
                  <a:lnTo>
                    <a:pt x="97" y="85"/>
                  </a:lnTo>
                  <a:lnTo>
                    <a:pt x="97" y="12"/>
                  </a:lnTo>
                  <a:lnTo>
                    <a:pt x="96" y="8"/>
                  </a:lnTo>
                  <a:lnTo>
                    <a:pt x="93" y="3"/>
                  </a:lnTo>
                  <a:lnTo>
                    <a:pt x="89" y="0"/>
                  </a:lnTo>
                  <a:lnTo>
                    <a:pt x="85" y="0"/>
                  </a:lnTo>
                  <a:close/>
                </a:path>
              </a:pathLst>
            </a:custGeom>
            <a:grpFill/>
            <a:ln>
              <a:noFill/>
            </a:ln>
          </p:spPr>
          <p:txBody>
            <a:bodyPr vert="horz" wrap="square" lIns="243792" tIns="121896" rIns="243792" bIns="121896" numCol="1" anchor="t" anchorCtr="0" compatLnSpc="1">
              <a:prstTxWarp prst="textNoShape">
                <a:avLst/>
              </a:prstTxWarp>
            </a:bodyPr>
            <a:lstStyle/>
            <a:p>
              <a:endParaRPr lang="ru-RU" sz="2400"/>
            </a:p>
          </p:txBody>
        </p:sp>
        <p:sp>
          <p:nvSpPr>
            <p:cNvPr id="50" name="Freeform 53"/>
            <p:cNvSpPr>
              <a:spLocks/>
            </p:cNvSpPr>
            <p:nvPr/>
          </p:nvSpPr>
          <p:spPr bwMode="auto">
            <a:xfrm>
              <a:off x="13369926" y="7728744"/>
              <a:ext cx="101600" cy="104776"/>
            </a:xfrm>
            <a:custGeom>
              <a:avLst/>
              <a:gdLst>
                <a:gd name="T0" fmla="*/ 85 w 97"/>
                <a:gd name="T1" fmla="*/ 0 h 98"/>
                <a:gd name="T2" fmla="*/ 12 w 97"/>
                <a:gd name="T3" fmla="*/ 0 h 98"/>
                <a:gd name="T4" fmla="*/ 7 w 97"/>
                <a:gd name="T5" fmla="*/ 1 h 98"/>
                <a:gd name="T6" fmla="*/ 3 w 97"/>
                <a:gd name="T7" fmla="*/ 4 h 98"/>
                <a:gd name="T8" fmla="*/ 0 w 97"/>
                <a:gd name="T9" fmla="*/ 8 h 98"/>
                <a:gd name="T10" fmla="*/ 0 w 97"/>
                <a:gd name="T11" fmla="*/ 12 h 98"/>
                <a:gd name="T12" fmla="*/ 0 w 97"/>
                <a:gd name="T13" fmla="*/ 86 h 98"/>
                <a:gd name="T14" fmla="*/ 0 w 97"/>
                <a:gd name="T15" fmla="*/ 90 h 98"/>
                <a:gd name="T16" fmla="*/ 3 w 97"/>
                <a:gd name="T17" fmla="*/ 94 h 98"/>
                <a:gd name="T18" fmla="*/ 7 w 97"/>
                <a:gd name="T19" fmla="*/ 97 h 98"/>
                <a:gd name="T20" fmla="*/ 12 w 97"/>
                <a:gd name="T21" fmla="*/ 98 h 98"/>
                <a:gd name="T22" fmla="*/ 85 w 97"/>
                <a:gd name="T23" fmla="*/ 98 h 98"/>
                <a:gd name="T24" fmla="*/ 89 w 97"/>
                <a:gd name="T25" fmla="*/ 97 h 98"/>
                <a:gd name="T26" fmla="*/ 93 w 97"/>
                <a:gd name="T27" fmla="*/ 94 h 98"/>
                <a:gd name="T28" fmla="*/ 96 w 97"/>
                <a:gd name="T29" fmla="*/ 90 h 98"/>
                <a:gd name="T30" fmla="*/ 97 w 97"/>
                <a:gd name="T31" fmla="*/ 86 h 98"/>
                <a:gd name="T32" fmla="*/ 97 w 97"/>
                <a:gd name="T33" fmla="*/ 12 h 98"/>
                <a:gd name="T34" fmla="*/ 96 w 97"/>
                <a:gd name="T35" fmla="*/ 8 h 98"/>
                <a:gd name="T36" fmla="*/ 93 w 97"/>
                <a:gd name="T37" fmla="*/ 4 h 98"/>
                <a:gd name="T38" fmla="*/ 89 w 97"/>
                <a:gd name="T39" fmla="*/ 1 h 98"/>
                <a:gd name="T40" fmla="*/ 85 w 97"/>
                <a:gd name="T41" fmla="*/ 0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7" h="98">
                  <a:moveTo>
                    <a:pt x="85" y="0"/>
                  </a:moveTo>
                  <a:lnTo>
                    <a:pt x="12" y="0"/>
                  </a:lnTo>
                  <a:lnTo>
                    <a:pt x="7" y="1"/>
                  </a:lnTo>
                  <a:lnTo>
                    <a:pt x="3" y="4"/>
                  </a:lnTo>
                  <a:lnTo>
                    <a:pt x="0" y="8"/>
                  </a:lnTo>
                  <a:lnTo>
                    <a:pt x="0" y="12"/>
                  </a:lnTo>
                  <a:lnTo>
                    <a:pt x="0" y="86"/>
                  </a:lnTo>
                  <a:lnTo>
                    <a:pt x="0" y="90"/>
                  </a:lnTo>
                  <a:lnTo>
                    <a:pt x="3" y="94"/>
                  </a:lnTo>
                  <a:lnTo>
                    <a:pt x="7" y="97"/>
                  </a:lnTo>
                  <a:lnTo>
                    <a:pt x="12" y="98"/>
                  </a:lnTo>
                  <a:lnTo>
                    <a:pt x="85" y="98"/>
                  </a:lnTo>
                  <a:lnTo>
                    <a:pt x="89" y="97"/>
                  </a:lnTo>
                  <a:lnTo>
                    <a:pt x="93" y="94"/>
                  </a:lnTo>
                  <a:lnTo>
                    <a:pt x="96" y="90"/>
                  </a:lnTo>
                  <a:lnTo>
                    <a:pt x="97" y="86"/>
                  </a:lnTo>
                  <a:lnTo>
                    <a:pt x="97" y="12"/>
                  </a:lnTo>
                  <a:lnTo>
                    <a:pt x="96" y="8"/>
                  </a:lnTo>
                  <a:lnTo>
                    <a:pt x="93" y="4"/>
                  </a:lnTo>
                  <a:lnTo>
                    <a:pt x="89" y="1"/>
                  </a:lnTo>
                  <a:lnTo>
                    <a:pt x="85" y="0"/>
                  </a:lnTo>
                  <a:close/>
                </a:path>
              </a:pathLst>
            </a:custGeom>
            <a:grpFill/>
            <a:ln>
              <a:noFill/>
            </a:ln>
          </p:spPr>
          <p:txBody>
            <a:bodyPr vert="horz" wrap="square" lIns="243792" tIns="121896" rIns="243792" bIns="121896" numCol="1" anchor="t" anchorCtr="0" compatLnSpc="1">
              <a:prstTxWarp prst="textNoShape">
                <a:avLst/>
              </a:prstTxWarp>
            </a:bodyPr>
            <a:lstStyle/>
            <a:p>
              <a:endParaRPr lang="ru-RU" sz="2400"/>
            </a:p>
          </p:txBody>
        </p:sp>
        <p:sp>
          <p:nvSpPr>
            <p:cNvPr id="51" name="Freeform 54"/>
            <p:cNvSpPr>
              <a:spLocks/>
            </p:cNvSpPr>
            <p:nvPr/>
          </p:nvSpPr>
          <p:spPr bwMode="auto">
            <a:xfrm>
              <a:off x="13525501" y="8192294"/>
              <a:ext cx="565150" cy="104776"/>
            </a:xfrm>
            <a:custGeom>
              <a:avLst/>
              <a:gdLst>
                <a:gd name="T0" fmla="*/ 523 w 535"/>
                <a:gd name="T1" fmla="*/ 0 h 97"/>
                <a:gd name="T2" fmla="*/ 11 w 535"/>
                <a:gd name="T3" fmla="*/ 0 h 97"/>
                <a:gd name="T4" fmla="*/ 7 w 535"/>
                <a:gd name="T5" fmla="*/ 1 h 97"/>
                <a:gd name="T6" fmla="*/ 3 w 535"/>
                <a:gd name="T7" fmla="*/ 3 h 97"/>
                <a:gd name="T8" fmla="*/ 1 w 535"/>
                <a:gd name="T9" fmla="*/ 7 h 97"/>
                <a:gd name="T10" fmla="*/ 0 w 535"/>
                <a:gd name="T11" fmla="*/ 12 h 97"/>
                <a:gd name="T12" fmla="*/ 0 w 535"/>
                <a:gd name="T13" fmla="*/ 85 h 97"/>
                <a:gd name="T14" fmla="*/ 1 w 535"/>
                <a:gd name="T15" fmla="*/ 89 h 97"/>
                <a:gd name="T16" fmla="*/ 3 w 535"/>
                <a:gd name="T17" fmla="*/ 94 h 97"/>
                <a:gd name="T18" fmla="*/ 7 w 535"/>
                <a:gd name="T19" fmla="*/ 96 h 97"/>
                <a:gd name="T20" fmla="*/ 11 w 535"/>
                <a:gd name="T21" fmla="*/ 97 h 97"/>
                <a:gd name="T22" fmla="*/ 523 w 535"/>
                <a:gd name="T23" fmla="*/ 97 h 97"/>
                <a:gd name="T24" fmla="*/ 528 w 535"/>
                <a:gd name="T25" fmla="*/ 96 h 97"/>
                <a:gd name="T26" fmla="*/ 532 w 535"/>
                <a:gd name="T27" fmla="*/ 94 h 97"/>
                <a:gd name="T28" fmla="*/ 534 w 535"/>
                <a:gd name="T29" fmla="*/ 89 h 97"/>
                <a:gd name="T30" fmla="*/ 535 w 535"/>
                <a:gd name="T31" fmla="*/ 85 h 97"/>
                <a:gd name="T32" fmla="*/ 535 w 535"/>
                <a:gd name="T33" fmla="*/ 12 h 97"/>
                <a:gd name="T34" fmla="*/ 534 w 535"/>
                <a:gd name="T35" fmla="*/ 7 h 97"/>
                <a:gd name="T36" fmla="*/ 532 w 535"/>
                <a:gd name="T37" fmla="*/ 3 h 97"/>
                <a:gd name="T38" fmla="*/ 528 w 535"/>
                <a:gd name="T39" fmla="*/ 1 h 97"/>
                <a:gd name="T40" fmla="*/ 523 w 535"/>
                <a:gd name="T41" fmla="*/ 0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535" h="97">
                  <a:moveTo>
                    <a:pt x="523" y="0"/>
                  </a:moveTo>
                  <a:lnTo>
                    <a:pt x="11" y="0"/>
                  </a:lnTo>
                  <a:lnTo>
                    <a:pt x="7" y="1"/>
                  </a:lnTo>
                  <a:lnTo>
                    <a:pt x="3" y="3"/>
                  </a:lnTo>
                  <a:lnTo>
                    <a:pt x="1" y="7"/>
                  </a:lnTo>
                  <a:lnTo>
                    <a:pt x="0" y="12"/>
                  </a:lnTo>
                  <a:lnTo>
                    <a:pt x="0" y="85"/>
                  </a:lnTo>
                  <a:lnTo>
                    <a:pt x="1" y="89"/>
                  </a:lnTo>
                  <a:lnTo>
                    <a:pt x="3" y="94"/>
                  </a:lnTo>
                  <a:lnTo>
                    <a:pt x="7" y="96"/>
                  </a:lnTo>
                  <a:lnTo>
                    <a:pt x="11" y="97"/>
                  </a:lnTo>
                  <a:lnTo>
                    <a:pt x="523" y="97"/>
                  </a:lnTo>
                  <a:lnTo>
                    <a:pt x="528" y="96"/>
                  </a:lnTo>
                  <a:lnTo>
                    <a:pt x="532" y="94"/>
                  </a:lnTo>
                  <a:lnTo>
                    <a:pt x="534" y="89"/>
                  </a:lnTo>
                  <a:lnTo>
                    <a:pt x="535" y="85"/>
                  </a:lnTo>
                  <a:lnTo>
                    <a:pt x="535" y="12"/>
                  </a:lnTo>
                  <a:lnTo>
                    <a:pt x="534" y="7"/>
                  </a:lnTo>
                  <a:lnTo>
                    <a:pt x="532" y="3"/>
                  </a:lnTo>
                  <a:lnTo>
                    <a:pt x="528" y="1"/>
                  </a:lnTo>
                  <a:lnTo>
                    <a:pt x="523" y="0"/>
                  </a:lnTo>
                  <a:close/>
                </a:path>
              </a:pathLst>
            </a:custGeom>
            <a:grpFill/>
            <a:ln>
              <a:noFill/>
            </a:ln>
          </p:spPr>
          <p:txBody>
            <a:bodyPr vert="horz" wrap="square" lIns="243792" tIns="121896" rIns="243792" bIns="121896" numCol="1" anchor="t" anchorCtr="0" compatLnSpc="1">
              <a:prstTxWarp prst="textNoShape">
                <a:avLst/>
              </a:prstTxWarp>
            </a:bodyPr>
            <a:lstStyle/>
            <a:p>
              <a:endParaRPr lang="ru-RU" sz="2400"/>
            </a:p>
          </p:txBody>
        </p:sp>
        <p:sp>
          <p:nvSpPr>
            <p:cNvPr id="52" name="Freeform 55"/>
            <p:cNvSpPr>
              <a:spLocks/>
            </p:cNvSpPr>
            <p:nvPr/>
          </p:nvSpPr>
          <p:spPr bwMode="auto">
            <a:xfrm>
              <a:off x="13525501" y="8039894"/>
              <a:ext cx="565150" cy="101600"/>
            </a:xfrm>
            <a:custGeom>
              <a:avLst/>
              <a:gdLst>
                <a:gd name="T0" fmla="*/ 523 w 535"/>
                <a:gd name="T1" fmla="*/ 0 h 97"/>
                <a:gd name="T2" fmla="*/ 11 w 535"/>
                <a:gd name="T3" fmla="*/ 0 h 97"/>
                <a:gd name="T4" fmla="*/ 7 w 535"/>
                <a:gd name="T5" fmla="*/ 0 h 97"/>
                <a:gd name="T6" fmla="*/ 3 w 535"/>
                <a:gd name="T7" fmla="*/ 3 h 97"/>
                <a:gd name="T8" fmla="*/ 1 w 535"/>
                <a:gd name="T9" fmla="*/ 8 h 97"/>
                <a:gd name="T10" fmla="*/ 0 w 535"/>
                <a:gd name="T11" fmla="*/ 12 h 97"/>
                <a:gd name="T12" fmla="*/ 0 w 535"/>
                <a:gd name="T13" fmla="*/ 85 h 97"/>
                <a:gd name="T14" fmla="*/ 1 w 535"/>
                <a:gd name="T15" fmla="*/ 90 h 97"/>
                <a:gd name="T16" fmla="*/ 3 w 535"/>
                <a:gd name="T17" fmla="*/ 93 h 97"/>
                <a:gd name="T18" fmla="*/ 7 w 535"/>
                <a:gd name="T19" fmla="*/ 96 h 97"/>
                <a:gd name="T20" fmla="*/ 11 w 535"/>
                <a:gd name="T21" fmla="*/ 97 h 97"/>
                <a:gd name="T22" fmla="*/ 523 w 535"/>
                <a:gd name="T23" fmla="*/ 97 h 97"/>
                <a:gd name="T24" fmla="*/ 528 w 535"/>
                <a:gd name="T25" fmla="*/ 96 h 97"/>
                <a:gd name="T26" fmla="*/ 532 w 535"/>
                <a:gd name="T27" fmla="*/ 93 h 97"/>
                <a:gd name="T28" fmla="*/ 534 w 535"/>
                <a:gd name="T29" fmla="*/ 90 h 97"/>
                <a:gd name="T30" fmla="*/ 535 w 535"/>
                <a:gd name="T31" fmla="*/ 85 h 97"/>
                <a:gd name="T32" fmla="*/ 535 w 535"/>
                <a:gd name="T33" fmla="*/ 12 h 97"/>
                <a:gd name="T34" fmla="*/ 534 w 535"/>
                <a:gd name="T35" fmla="*/ 8 h 97"/>
                <a:gd name="T36" fmla="*/ 532 w 535"/>
                <a:gd name="T37" fmla="*/ 3 h 97"/>
                <a:gd name="T38" fmla="*/ 528 w 535"/>
                <a:gd name="T39" fmla="*/ 0 h 97"/>
                <a:gd name="T40" fmla="*/ 523 w 535"/>
                <a:gd name="T41" fmla="*/ 0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535" h="97">
                  <a:moveTo>
                    <a:pt x="523" y="0"/>
                  </a:moveTo>
                  <a:lnTo>
                    <a:pt x="11" y="0"/>
                  </a:lnTo>
                  <a:lnTo>
                    <a:pt x="7" y="0"/>
                  </a:lnTo>
                  <a:lnTo>
                    <a:pt x="3" y="3"/>
                  </a:lnTo>
                  <a:lnTo>
                    <a:pt x="1" y="8"/>
                  </a:lnTo>
                  <a:lnTo>
                    <a:pt x="0" y="12"/>
                  </a:lnTo>
                  <a:lnTo>
                    <a:pt x="0" y="85"/>
                  </a:lnTo>
                  <a:lnTo>
                    <a:pt x="1" y="90"/>
                  </a:lnTo>
                  <a:lnTo>
                    <a:pt x="3" y="93"/>
                  </a:lnTo>
                  <a:lnTo>
                    <a:pt x="7" y="96"/>
                  </a:lnTo>
                  <a:lnTo>
                    <a:pt x="11" y="97"/>
                  </a:lnTo>
                  <a:lnTo>
                    <a:pt x="523" y="97"/>
                  </a:lnTo>
                  <a:lnTo>
                    <a:pt x="528" y="96"/>
                  </a:lnTo>
                  <a:lnTo>
                    <a:pt x="532" y="93"/>
                  </a:lnTo>
                  <a:lnTo>
                    <a:pt x="534" y="90"/>
                  </a:lnTo>
                  <a:lnTo>
                    <a:pt x="535" y="85"/>
                  </a:lnTo>
                  <a:lnTo>
                    <a:pt x="535" y="12"/>
                  </a:lnTo>
                  <a:lnTo>
                    <a:pt x="534" y="8"/>
                  </a:lnTo>
                  <a:lnTo>
                    <a:pt x="532" y="3"/>
                  </a:lnTo>
                  <a:lnTo>
                    <a:pt x="528" y="0"/>
                  </a:lnTo>
                  <a:lnTo>
                    <a:pt x="523" y="0"/>
                  </a:lnTo>
                  <a:close/>
                </a:path>
              </a:pathLst>
            </a:custGeom>
            <a:grpFill/>
            <a:ln>
              <a:noFill/>
            </a:ln>
          </p:spPr>
          <p:txBody>
            <a:bodyPr vert="horz" wrap="square" lIns="243792" tIns="121896" rIns="243792" bIns="121896" numCol="1" anchor="t" anchorCtr="0" compatLnSpc="1">
              <a:prstTxWarp prst="textNoShape">
                <a:avLst/>
              </a:prstTxWarp>
            </a:bodyPr>
            <a:lstStyle/>
            <a:p>
              <a:endParaRPr lang="ru-RU" sz="2400"/>
            </a:p>
          </p:txBody>
        </p:sp>
        <p:sp>
          <p:nvSpPr>
            <p:cNvPr id="53" name="Freeform 56"/>
            <p:cNvSpPr>
              <a:spLocks/>
            </p:cNvSpPr>
            <p:nvPr/>
          </p:nvSpPr>
          <p:spPr bwMode="auto">
            <a:xfrm>
              <a:off x="13525501" y="7728744"/>
              <a:ext cx="565150" cy="104776"/>
            </a:xfrm>
            <a:custGeom>
              <a:avLst/>
              <a:gdLst>
                <a:gd name="T0" fmla="*/ 532 w 535"/>
                <a:gd name="T1" fmla="*/ 4 h 98"/>
                <a:gd name="T2" fmla="*/ 528 w 535"/>
                <a:gd name="T3" fmla="*/ 1 h 98"/>
                <a:gd name="T4" fmla="*/ 523 w 535"/>
                <a:gd name="T5" fmla="*/ 0 h 98"/>
                <a:gd name="T6" fmla="*/ 11 w 535"/>
                <a:gd name="T7" fmla="*/ 0 h 98"/>
                <a:gd name="T8" fmla="*/ 7 w 535"/>
                <a:gd name="T9" fmla="*/ 1 h 98"/>
                <a:gd name="T10" fmla="*/ 3 w 535"/>
                <a:gd name="T11" fmla="*/ 4 h 98"/>
                <a:gd name="T12" fmla="*/ 1 w 535"/>
                <a:gd name="T13" fmla="*/ 8 h 98"/>
                <a:gd name="T14" fmla="*/ 0 w 535"/>
                <a:gd name="T15" fmla="*/ 12 h 98"/>
                <a:gd name="T16" fmla="*/ 0 w 535"/>
                <a:gd name="T17" fmla="*/ 86 h 98"/>
                <a:gd name="T18" fmla="*/ 1 w 535"/>
                <a:gd name="T19" fmla="*/ 90 h 98"/>
                <a:gd name="T20" fmla="*/ 3 w 535"/>
                <a:gd name="T21" fmla="*/ 94 h 98"/>
                <a:gd name="T22" fmla="*/ 7 w 535"/>
                <a:gd name="T23" fmla="*/ 97 h 98"/>
                <a:gd name="T24" fmla="*/ 11 w 535"/>
                <a:gd name="T25" fmla="*/ 98 h 98"/>
                <a:gd name="T26" fmla="*/ 523 w 535"/>
                <a:gd name="T27" fmla="*/ 98 h 98"/>
                <a:gd name="T28" fmla="*/ 528 w 535"/>
                <a:gd name="T29" fmla="*/ 97 h 98"/>
                <a:gd name="T30" fmla="*/ 532 w 535"/>
                <a:gd name="T31" fmla="*/ 94 h 98"/>
                <a:gd name="T32" fmla="*/ 534 w 535"/>
                <a:gd name="T33" fmla="*/ 90 h 98"/>
                <a:gd name="T34" fmla="*/ 535 w 535"/>
                <a:gd name="T35" fmla="*/ 86 h 98"/>
                <a:gd name="T36" fmla="*/ 535 w 535"/>
                <a:gd name="T37" fmla="*/ 12 h 98"/>
                <a:gd name="T38" fmla="*/ 534 w 535"/>
                <a:gd name="T39" fmla="*/ 8 h 98"/>
                <a:gd name="T40" fmla="*/ 532 w 535"/>
                <a:gd name="T41" fmla="*/ 4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535" h="98">
                  <a:moveTo>
                    <a:pt x="532" y="4"/>
                  </a:moveTo>
                  <a:lnTo>
                    <a:pt x="528" y="1"/>
                  </a:lnTo>
                  <a:lnTo>
                    <a:pt x="523" y="0"/>
                  </a:lnTo>
                  <a:lnTo>
                    <a:pt x="11" y="0"/>
                  </a:lnTo>
                  <a:lnTo>
                    <a:pt x="7" y="1"/>
                  </a:lnTo>
                  <a:lnTo>
                    <a:pt x="3" y="4"/>
                  </a:lnTo>
                  <a:lnTo>
                    <a:pt x="1" y="8"/>
                  </a:lnTo>
                  <a:lnTo>
                    <a:pt x="0" y="12"/>
                  </a:lnTo>
                  <a:lnTo>
                    <a:pt x="0" y="86"/>
                  </a:lnTo>
                  <a:lnTo>
                    <a:pt x="1" y="90"/>
                  </a:lnTo>
                  <a:lnTo>
                    <a:pt x="3" y="94"/>
                  </a:lnTo>
                  <a:lnTo>
                    <a:pt x="7" y="97"/>
                  </a:lnTo>
                  <a:lnTo>
                    <a:pt x="11" y="98"/>
                  </a:lnTo>
                  <a:lnTo>
                    <a:pt x="523" y="98"/>
                  </a:lnTo>
                  <a:lnTo>
                    <a:pt x="528" y="97"/>
                  </a:lnTo>
                  <a:lnTo>
                    <a:pt x="532" y="94"/>
                  </a:lnTo>
                  <a:lnTo>
                    <a:pt x="534" y="90"/>
                  </a:lnTo>
                  <a:lnTo>
                    <a:pt x="535" y="86"/>
                  </a:lnTo>
                  <a:lnTo>
                    <a:pt x="535" y="12"/>
                  </a:lnTo>
                  <a:lnTo>
                    <a:pt x="534" y="8"/>
                  </a:lnTo>
                  <a:lnTo>
                    <a:pt x="532" y="4"/>
                  </a:lnTo>
                  <a:close/>
                </a:path>
              </a:pathLst>
            </a:custGeom>
            <a:grpFill/>
            <a:ln>
              <a:noFill/>
            </a:ln>
          </p:spPr>
          <p:txBody>
            <a:bodyPr vert="horz" wrap="square" lIns="243792" tIns="121896" rIns="243792" bIns="121896" numCol="1" anchor="t" anchorCtr="0" compatLnSpc="1">
              <a:prstTxWarp prst="textNoShape">
                <a:avLst/>
              </a:prstTxWarp>
            </a:bodyPr>
            <a:lstStyle/>
            <a:p>
              <a:endParaRPr lang="ru-RU" sz="2400"/>
            </a:p>
          </p:txBody>
        </p:sp>
        <p:sp>
          <p:nvSpPr>
            <p:cNvPr id="54" name="Freeform 57"/>
            <p:cNvSpPr>
              <a:spLocks/>
            </p:cNvSpPr>
            <p:nvPr/>
          </p:nvSpPr>
          <p:spPr bwMode="auto">
            <a:xfrm>
              <a:off x="13525501" y="7884320"/>
              <a:ext cx="565150" cy="101600"/>
            </a:xfrm>
            <a:custGeom>
              <a:avLst/>
              <a:gdLst>
                <a:gd name="T0" fmla="*/ 523 w 535"/>
                <a:gd name="T1" fmla="*/ 0 h 98"/>
                <a:gd name="T2" fmla="*/ 11 w 535"/>
                <a:gd name="T3" fmla="*/ 0 h 98"/>
                <a:gd name="T4" fmla="*/ 7 w 535"/>
                <a:gd name="T5" fmla="*/ 1 h 98"/>
                <a:gd name="T6" fmla="*/ 3 w 535"/>
                <a:gd name="T7" fmla="*/ 5 h 98"/>
                <a:gd name="T8" fmla="*/ 1 w 535"/>
                <a:gd name="T9" fmla="*/ 8 h 98"/>
                <a:gd name="T10" fmla="*/ 0 w 535"/>
                <a:gd name="T11" fmla="*/ 13 h 98"/>
                <a:gd name="T12" fmla="*/ 0 w 535"/>
                <a:gd name="T13" fmla="*/ 85 h 98"/>
                <a:gd name="T14" fmla="*/ 1 w 535"/>
                <a:gd name="T15" fmla="*/ 91 h 98"/>
                <a:gd name="T16" fmla="*/ 3 w 535"/>
                <a:gd name="T17" fmla="*/ 94 h 98"/>
                <a:gd name="T18" fmla="*/ 7 w 535"/>
                <a:gd name="T19" fmla="*/ 97 h 98"/>
                <a:gd name="T20" fmla="*/ 11 w 535"/>
                <a:gd name="T21" fmla="*/ 98 h 98"/>
                <a:gd name="T22" fmla="*/ 523 w 535"/>
                <a:gd name="T23" fmla="*/ 98 h 98"/>
                <a:gd name="T24" fmla="*/ 528 w 535"/>
                <a:gd name="T25" fmla="*/ 97 h 98"/>
                <a:gd name="T26" fmla="*/ 532 w 535"/>
                <a:gd name="T27" fmla="*/ 94 h 98"/>
                <a:gd name="T28" fmla="*/ 534 w 535"/>
                <a:gd name="T29" fmla="*/ 91 h 98"/>
                <a:gd name="T30" fmla="*/ 535 w 535"/>
                <a:gd name="T31" fmla="*/ 85 h 98"/>
                <a:gd name="T32" fmla="*/ 535 w 535"/>
                <a:gd name="T33" fmla="*/ 13 h 98"/>
                <a:gd name="T34" fmla="*/ 534 w 535"/>
                <a:gd name="T35" fmla="*/ 8 h 98"/>
                <a:gd name="T36" fmla="*/ 532 w 535"/>
                <a:gd name="T37" fmla="*/ 5 h 98"/>
                <a:gd name="T38" fmla="*/ 528 w 535"/>
                <a:gd name="T39" fmla="*/ 1 h 98"/>
                <a:gd name="T40" fmla="*/ 523 w 535"/>
                <a:gd name="T41" fmla="*/ 0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535" h="98">
                  <a:moveTo>
                    <a:pt x="523" y="0"/>
                  </a:moveTo>
                  <a:lnTo>
                    <a:pt x="11" y="0"/>
                  </a:lnTo>
                  <a:lnTo>
                    <a:pt x="7" y="1"/>
                  </a:lnTo>
                  <a:lnTo>
                    <a:pt x="3" y="5"/>
                  </a:lnTo>
                  <a:lnTo>
                    <a:pt x="1" y="8"/>
                  </a:lnTo>
                  <a:lnTo>
                    <a:pt x="0" y="13"/>
                  </a:lnTo>
                  <a:lnTo>
                    <a:pt x="0" y="85"/>
                  </a:lnTo>
                  <a:lnTo>
                    <a:pt x="1" y="91"/>
                  </a:lnTo>
                  <a:lnTo>
                    <a:pt x="3" y="94"/>
                  </a:lnTo>
                  <a:lnTo>
                    <a:pt x="7" y="97"/>
                  </a:lnTo>
                  <a:lnTo>
                    <a:pt x="11" y="98"/>
                  </a:lnTo>
                  <a:lnTo>
                    <a:pt x="523" y="98"/>
                  </a:lnTo>
                  <a:lnTo>
                    <a:pt x="528" y="97"/>
                  </a:lnTo>
                  <a:lnTo>
                    <a:pt x="532" y="94"/>
                  </a:lnTo>
                  <a:lnTo>
                    <a:pt x="534" y="91"/>
                  </a:lnTo>
                  <a:lnTo>
                    <a:pt x="535" y="85"/>
                  </a:lnTo>
                  <a:lnTo>
                    <a:pt x="535" y="13"/>
                  </a:lnTo>
                  <a:lnTo>
                    <a:pt x="534" y="8"/>
                  </a:lnTo>
                  <a:lnTo>
                    <a:pt x="532" y="5"/>
                  </a:lnTo>
                  <a:lnTo>
                    <a:pt x="528" y="1"/>
                  </a:lnTo>
                  <a:lnTo>
                    <a:pt x="523" y="0"/>
                  </a:lnTo>
                  <a:close/>
                </a:path>
              </a:pathLst>
            </a:custGeom>
            <a:grpFill/>
            <a:ln>
              <a:noFill/>
            </a:ln>
          </p:spPr>
          <p:txBody>
            <a:bodyPr vert="horz" wrap="square" lIns="243792" tIns="121896" rIns="243792" bIns="121896" numCol="1" anchor="t" anchorCtr="0" compatLnSpc="1">
              <a:prstTxWarp prst="textNoShape">
                <a:avLst/>
              </a:prstTxWarp>
            </a:bodyPr>
            <a:lstStyle/>
            <a:p>
              <a:endParaRPr lang="ru-RU" sz="2400"/>
            </a:p>
          </p:txBody>
        </p:sp>
        <p:sp>
          <p:nvSpPr>
            <p:cNvPr id="55" name="Freeform 58"/>
            <p:cNvSpPr>
              <a:spLocks noEditPoints="1"/>
            </p:cNvSpPr>
            <p:nvPr/>
          </p:nvSpPr>
          <p:spPr bwMode="auto">
            <a:xfrm>
              <a:off x="10344150" y="6328571"/>
              <a:ext cx="723900" cy="565150"/>
            </a:xfrm>
            <a:custGeom>
              <a:avLst/>
              <a:gdLst>
                <a:gd name="T0" fmla="*/ 660 w 683"/>
                <a:gd name="T1" fmla="*/ 13 h 535"/>
                <a:gd name="T2" fmla="*/ 650 w 683"/>
                <a:gd name="T3" fmla="*/ 6 h 535"/>
                <a:gd name="T4" fmla="*/ 639 w 683"/>
                <a:gd name="T5" fmla="*/ 2 h 535"/>
                <a:gd name="T6" fmla="*/ 628 w 683"/>
                <a:gd name="T7" fmla="*/ 0 h 535"/>
                <a:gd name="T8" fmla="*/ 62 w 683"/>
                <a:gd name="T9" fmla="*/ 0 h 535"/>
                <a:gd name="T10" fmla="*/ 49 w 683"/>
                <a:gd name="T11" fmla="*/ 1 h 535"/>
                <a:gd name="T12" fmla="*/ 38 w 683"/>
                <a:gd name="T13" fmla="*/ 4 h 535"/>
                <a:gd name="T14" fmla="*/ 27 w 683"/>
                <a:gd name="T15" fmla="*/ 9 h 535"/>
                <a:gd name="T16" fmla="*/ 18 w 683"/>
                <a:gd name="T17" fmla="*/ 17 h 535"/>
                <a:gd name="T18" fmla="*/ 11 w 683"/>
                <a:gd name="T19" fmla="*/ 27 h 535"/>
                <a:gd name="T20" fmla="*/ 4 w 683"/>
                <a:gd name="T21" fmla="*/ 36 h 535"/>
                <a:gd name="T22" fmla="*/ 1 w 683"/>
                <a:gd name="T23" fmla="*/ 48 h 535"/>
                <a:gd name="T24" fmla="*/ 0 w 683"/>
                <a:gd name="T25" fmla="*/ 60 h 535"/>
                <a:gd name="T26" fmla="*/ 0 w 683"/>
                <a:gd name="T27" fmla="*/ 480 h 535"/>
                <a:gd name="T28" fmla="*/ 3 w 683"/>
                <a:gd name="T29" fmla="*/ 492 h 535"/>
                <a:gd name="T30" fmla="*/ 8 w 683"/>
                <a:gd name="T31" fmla="*/ 503 h 535"/>
                <a:gd name="T32" fmla="*/ 14 w 683"/>
                <a:gd name="T33" fmla="*/ 512 h 535"/>
                <a:gd name="T34" fmla="*/ 23 w 683"/>
                <a:gd name="T35" fmla="*/ 521 h 535"/>
                <a:gd name="T36" fmla="*/ 32 w 683"/>
                <a:gd name="T37" fmla="*/ 528 h 535"/>
                <a:gd name="T38" fmla="*/ 43 w 683"/>
                <a:gd name="T39" fmla="*/ 532 h 535"/>
                <a:gd name="T40" fmla="*/ 55 w 683"/>
                <a:gd name="T41" fmla="*/ 534 h 535"/>
                <a:gd name="T42" fmla="*/ 621 w 683"/>
                <a:gd name="T43" fmla="*/ 535 h 535"/>
                <a:gd name="T44" fmla="*/ 633 w 683"/>
                <a:gd name="T45" fmla="*/ 534 h 535"/>
                <a:gd name="T46" fmla="*/ 645 w 683"/>
                <a:gd name="T47" fmla="*/ 531 h 535"/>
                <a:gd name="T48" fmla="*/ 655 w 683"/>
                <a:gd name="T49" fmla="*/ 524 h 535"/>
                <a:gd name="T50" fmla="*/ 664 w 683"/>
                <a:gd name="T51" fmla="*/ 517 h 535"/>
                <a:gd name="T52" fmla="*/ 672 w 683"/>
                <a:gd name="T53" fmla="*/ 507 h 535"/>
                <a:gd name="T54" fmla="*/ 677 w 683"/>
                <a:gd name="T55" fmla="*/ 497 h 535"/>
                <a:gd name="T56" fmla="*/ 682 w 683"/>
                <a:gd name="T57" fmla="*/ 485 h 535"/>
                <a:gd name="T58" fmla="*/ 683 w 683"/>
                <a:gd name="T59" fmla="*/ 474 h 535"/>
                <a:gd name="T60" fmla="*/ 682 w 683"/>
                <a:gd name="T61" fmla="*/ 54 h 535"/>
                <a:gd name="T62" fmla="*/ 679 w 683"/>
                <a:gd name="T63" fmla="*/ 42 h 535"/>
                <a:gd name="T64" fmla="*/ 675 w 683"/>
                <a:gd name="T65" fmla="*/ 31 h 535"/>
                <a:gd name="T66" fmla="*/ 669 w 683"/>
                <a:gd name="T67" fmla="*/ 21 h 535"/>
                <a:gd name="T68" fmla="*/ 633 w 683"/>
                <a:gd name="T69" fmla="*/ 474 h 535"/>
                <a:gd name="T70" fmla="*/ 630 w 683"/>
                <a:gd name="T71" fmla="*/ 482 h 535"/>
                <a:gd name="T72" fmla="*/ 621 w 683"/>
                <a:gd name="T73" fmla="*/ 487 h 535"/>
                <a:gd name="T74" fmla="*/ 56 w 683"/>
                <a:gd name="T75" fmla="*/ 485 h 535"/>
                <a:gd name="T76" fmla="*/ 50 w 683"/>
                <a:gd name="T77" fmla="*/ 479 h 535"/>
                <a:gd name="T78" fmla="*/ 49 w 683"/>
                <a:gd name="T79" fmla="*/ 157 h 535"/>
                <a:gd name="T80" fmla="*/ 53 w 683"/>
                <a:gd name="T81" fmla="*/ 149 h 535"/>
                <a:gd name="T82" fmla="*/ 62 w 683"/>
                <a:gd name="T83" fmla="*/ 145 h 535"/>
                <a:gd name="T84" fmla="*/ 625 w 683"/>
                <a:gd name="T85" fmla="*/ 146 h 535"/>
                <a:gd name="T86" fmla="*/ 633 w 683"/>
                <a:gd name="T87" fmla="*/ 153 h 535"/>
                <a:gd name="T88" fmla="*/ 633 w 683"/>
                <a:gd name="T89" fmla="*/ 474 h 5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683" h="535">
                  <a:moveTo>
                    <a:pt x="664" y="17"/>
                  </a:moveTo>
                  <a:lnTo>
                    <a:pt x="660" y="13"/>
                  </a:lnTo>
                  <a:lnTo>
                    <a:pt x="655" y="9"/>
                  </a:lnTo>
                  <a:lnTo>
                    <a:pt x="650" y="6"/>
                  </a:lnTo>
                  <a:lnTo>
                    <a:pt x="645" y="4"/>
                  </a:lnTo>
                  <a:lnTo>
                    <a:pt x="639" y="2"/>
                  </a:lnTo>
                  <a:lnTo>
                    <a:pt x="633" y="1"/>
                  </a:lnTo>
                  <a:lnTo>
                    <a:pt x="628" y="0"/>
                  </a:lnTo>
                  <a:lnTo>
                    <a:pt x="621" y="0"/>
                  </a:lnTo>
                  <a:lnTo>
                    <a:pt x="62" y="0"/>
                  </a:lnTo>
                  <a:lnTo>
                    <a:pt x="55" y="0"/>
                  </a:lnTo>
                  <a:lnTo>
                    <a:pt x="49" y="1"/>
                  </a:lnTo>
                  <a:lnTo>
                    <a:pt x="43" y="2"/>
                  </a:lnTo>
                  <a:lnTo>
                    <a:pt x="38" y="4"/>
                  </a:lnTo>
                  <a:lnTo>
                    <a:pt x="32" y="6"/>
                  </a:lnTo>
                  <a:lnTo>
                    <a:pt x="27" y="9"/>
                  </a:lnTo>
                  <a:lnTo>
                    <a:pt x="23" y="13"/>
                  </a:lnTo>
                  <a:lnTo>
                    <a:pt x="18" y="17"/>
                  </a:lnTo>
                  <a:lnTo>
                    <a:pt x="14" y="21"/>
                  </a:lnTo>
                  <a:lnTo>
                    <a:pt x="11" y="27"/>
                  </a:lnTo>
                  <a:lnTo>
                    <a:pt x="8" y="31"/>
                  </a:lnTo>
                  <a:lnTo>
                    <a:pt x="4" y="36"/>
                  </a:lnTo>
                  <a:lnTo>
                    <a:pt x="3" y="42"/>
                  </a:lnTo>
                  <a:lnTo>
                    <a:pt x="1" y="48"/>
                  </a:lnTo>
                  <a:lnTo>
                    <a:pt x="0" y="54"/>
                  </a:lnTo>
                  <a:lnTo>
                    <a:pt x="0" y="60"/>
                  </a:lnTo>
                  <a:lnTo>
                    <a:pt x="0" y="474"/>
                  </a:lnTo>
                  <a:lnTo>
                    <a:pt x="0" y="480"/>
                  </a:lnTo>
                  <a:lnTo>
                    <a:pt x="1" y="485"/>
                  </a:lnTo>
                  <a:lnTo>
                    <a:pt x="3" y="492"/>
                  </a:lnTo>
                  <a:lnTo>
                    <a:pt x="4" y="497"/>
                  </a:lnTo>
                  <a:lnTo>
                    <a:pt x="8" y="503"/>
                  </a:lnTo>
                  <a:lnTo>
                    <a:pt x="11" y="507"/>
                  </a:lnTo>
                  <a:lnTo>
                    <a:pt x="14" y="512"/>
                  </a:lnTo>
                  <a:lnTo>
                    <a:pt x="18" y="517"/>
                  </a:lnTo>
                  <a:lnTo>
                    <a:pt x="23" y="521"/>
                  </a:lnTo>
                  <a:lnTo>
                    <a:pt x="27" y="524"/>
                  </a:lnTo>
                  <a:lnTo>
                    <a:pt x="32" y="528"/>
                  </a:lnTo>
                  <a:lnTo>
                    <a:pt x="38" y="531"/>
                  </a:lnTo>
                  <a:lnTo>
                    <a:pt x="43" y="532"/>
                  </a:lnTo>
                  <a:lnTo>
                    <a:pt x="49" y="534"/>
                  </a:lnTo>
                  <a:lnTo>
                    <a:pt x="55" y="534"/>
                  </a:lnTo>
                  <a:lnTo>
                    <a:pt x="62" y="535"/>
                  </a:lnTo>
                  <a:lnTo>
                    <a:pt x="621" y="535"/>
                  </a:lnTo>
                  <a:lnTo>
                    <a:pt x="628" y="534"/>
                  </a:lnTo>
                  <a:lnTo>
                    <a:pt x="633" y="534"/>
                  </a:lnTo>
                  <a:lnTo>
                    <a:pt x="639" y="532"/>
                  </a:lnTo>
                  <a:lnTo>
                    <a:pt x="645" y="531"/>
                  </a:lnTo>
                  <a:lnTo>
                    <a:pt x="650" y="528"/>
                  </a:lnTo>
                  <a:lnTo>
                    <a:pt x="655" y="524"/>
                  </a:lnTo>
                  <a:lnTo>
                    <a:pt x="660" y="521"/>
                  </a:lnTo>
                  <a:lnTo>
                    <a:pt x="664" y="517"/>
                  </a:lnTo>
                  <a:lnTo>
                    <a:pt x="669" y="512"/>
                  </a:lnTo>
                  <a:lnTo>
                    <a:pt x="672" y="507"/>
                  </a:lnTo>
                  <a:lnTo>
                    <a:pt x="675" y="503"/>
                  </a:lnTo>
                  <a:lnTo>
                    <a:pt x="677" y="497"/>
                  </a:lnTo>
                  <a:lnTo>
                    <a:pt x="679" y="492"/>
                  </a:lnTo>
                  <a:lnTo>
                    <a:pt x="682" y="485"/>
                  </a:lnTo>
                  <a:lnTo>
                    <a:pt x="682" y="480"/>
                  </a:lnTo>
                  <a:lnTo>
                    <a:pt x="683" y="474"/>
                  </a:lnTo>
                  <a:lnTo>
                    <a:pt x="683" y="60"/>
                  </a:lnTo>
                  <a:lnTo>
                    <a:pt x="682" y="54"/>
                  </a:lnTo>
                  <a:lnTo>
                    <a:pt x="682" y="48"/>
                  </a:lnTo>
                  <a:lnTo>
                    <a:pt x="679" y="42"/>
                  </a:lnTo>
                  <a:lnTo>
                    <a:pt x="677" y="36"/>
                  </a:lnTo>
                  <a:lnTo>
                    <a:pt x="675" y="31"/>
                  </a:lnTo>
                  <a:lnTo>
                    <a:pt x="672" y="27"/>
                  </a:lnTo>
                  <a:lnTo>
                    <a:pt x="669" y="21"/>
                  </a:lnTo>
                  <a:lnTo>
                    <a:pt x="664" y="17"/>
                  </a:lnTo>
                  <a:close/>
                  <a:moveTo>
                    <a:pt x="633" y="474"/>
                  </a:moveTo>
                  <a:lnTo>
                    <a:pt x="633" y="479"/>
                  </a:lnTo>
                  <a:lnTo>
                    <a:pt x="630" y="482"/>
                  </a:lnTo>
                  <a:lnTo>
                    <a:pt x="625" y="485"/>
                  </a:lnTo>
                  <a:lnTo>
                    <a:pt x="621" y="487"/>
                  </a:lnTo>
                  <a:lnTo>
                    <a:pt x="62" y="487"/>
                  </a:lnTo>
                  <a:lnTo>
                    <a:pt x="56" y="485"/>
                  </a:lnTo>
                  <a:lnTo>
                    <a:pt x="53" y="482"/>
                  </a:lnTo>
                  <a:lnTo>
                    <a:pt x="50" y="479"/>
                  </a:lnTo>
                  <a:lnTo>
                    <a:pt x="49" y="474"/>
                  </a:lnTo>
                  <a:lnTo>
                    <a:pt x="49" y="157"/>
                  </a:lnTo>
                  <a:lnTo>
                    <a:pt x="50" y="153"/>
                  </a:lnTo>
                  <a:lnTo>
                    <a:pt x="53" y="149"/>
                  </a:lnTo>
                  <a:lnTo>
                    <a:pt x="56" y="146"/>
                  </a:lnTo>
                  <a:lnTo>
                    <a:pt x="62" y="145"/>
                  </a:lnTo>
                  <a:lnTo>
                    <a:pt x="621" y="145"/>
                  </a:lnTo>
                  <a:lnTo>
                    <a:pt x="625" y="146"/>
                  </a:lnTo>
                  <a:lnTo>
                    <a:pt x="630" y="149"/>
                  </a:lnTo>
                  <a:lnTo>
                    <a:pt x="633" y="153"/>
                  </a:lnTo>
                  <a:lnTo>
                    <a:pt x="633" y="157"/>
                  </a:lnTo>
                  <a:lnTo>
                    <a:pt x="633" y="474"/>
                  </a:lnTo>
                  <a:close/>
                </a:path>
              </a:pathLst>
            </a:custGeom>
            <a:grpFill/>
            <a:ln>
              <a:noFill/>
            </a:ln>
          </p:spPr>
          <p:txBody>
            <a:bodyPr vert="horz" wrap="square" lIns="243792" tIns="121896" rIns="243792" bIns="121896" numCol="1" anchor="t" anchorCtr="0" compatLnSpc="1">
              <a:prstTxWarp prst="textNoShape">
                <a:avLst/>
              </a:prstTxWarp>
            </a:bodyPr>
            <a:lstStyle/>
            <a:p>
              <a:endParaRPr lang="ru-RU" sz="2400"/>
            </a:p>
          </p:txBody>
        </p:sp>
        <p:sp>
          <p:nvSpPr>
            <p:cNvPr id="56" name="Freeform 59"/>
            <p:cNvSpPr>
              <a:spLocks/>
            </p:cNvSpPr>
            <p:nvPr/>
          </p:nvSpPr>
          <p:spPr bwMode="auto">
            <a:xfrm>
              <a:off x="10448926" y="6738144"/>
              <a:ext cx="50800" cy="50800"/>
            </a:xfrm>
            <a:custGeom>
              <a:avLst/>
              <a:gdLst>
                <a:gd name="T0" fmla="*/ 37 w 49"/>
                <a:gd name="T1" fmla="*/ 0 h 49"/>
                <a:gd name="T2" fmla="*/ 13 w 49"/>
                <a:gd name="T3" fmla="*/ 0 h 49"/>
                <a:gd name="T4" fmla="*/ 8 w 49"/>
                <a:gd name="T5" fmla="*/ 1 h 49"/>
                <a:gd name="T6" fmla="*/ 5 w 49"/>
                <a:gd name="T7" fmla="*/ 5 h 49"/>
                <a:gd name="T8" fmla="*/ 1 w 49"/>
                <a:gd name="T9" fmla="*/ 8 h 49"/>
                <a:gd name="T10" fmla="*/ 0 w 49"/>
                <a:gd name="T11" fmla="*/ 13 h 49"/>
                <a:gd name="T12" fmla="*/ 0 w 49"/>
                <a:gd name="T13" fmla="*/ 37 h 49"/>
                <a:gd name="T14" fmla="*/ 1 w 49"/>
                <a:gd name="T15" fmla="*/ 41 h 49"/>
                <a:gd name="T16" fmla="*/ 5 w 49"/>
                <a:gd name="T17" fmla="*/ 46 h 49"/>
                <a:gd name="T18" fmla="*/ 8 w 49"/>
                <a:gd name="T19" fmla="*/ 49 h 49"/>
                <a:gd name="T20" fmla="*/ 13 w 49"/>
                <a:gd name="T21" fmla="*/ 49 h 49"/>
                <a:gd name="T22" fmla="*/ 37 w 49"/>
                <a:gd name="T23" fmla="*/ 49 h 49"/>
                <a:gd name="T24" fmla="*/ 41 w 49"/>
                <a:gd name="T25" fmla="*/ 49 h 49"/>
                <a:gd name="T26" fmla="*/ 46 w 49"/>
                <a:gd name="T27" fmla="*/ 46 h 49"/>
                <a:gd name="T28" fmla="*/ 49 w 49"/>
                <a:gd name="T29" fmla="*/ 41 h 49"/>
                <a:gd name="T30" fmla="*/ 49 w 49"/>
                <a:gd name="T31" fmla="*/ 37 h 49"/>
                <a:gd name="T32" fmla="*/ 49 w 49"/>
                <a:gd name="T33" fmla="*/ 13 h 49"/>
                <a:gd name="T34" fmla="*/ 49 w 49"/>
                <a:gd name="T35" fmla="*/ 8 h 49"/>
                <a:gd name="T36" fmla="*/ 46 w 49"/>
                <a:gd name="T37" fmla="*/ 5 h 49"/>
                <a:gd name="T38" fmla="*/ 41 w 49"/>
                <a:gd name="T39" fmla="*/ 1 h 49"/>
                <a:gd name="T40" fmla="*/ 37 w 49"/>
                <a:gd name="T41" fmla="*/ 0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9" h="49">
                  <a:moveTo>
                    <a:pt x="37" y="0"/>
                  </a:moveTo>
                  <a:lnTo>
                    <a:pt x="13" y="0"/>
                  </a:lnTo>
                  <a:lnTo>
                    <a:pt x="8" y="1"/>
                  </a:lnTo>
                  <a:lnTo>
                    <a:pt x="5" y="5"/>
                  </a:lnTo>
                  <a:lnTo>
                    <a:pt x="1" y="8"/>
                  </a:lnTo>
                  <a:lnTo>
                    <a:pt x="0" y="13"/>
                  </a:lnTo>
                  <a:lnTo>
                    <a:pt x="0" y="37"/>
                  </a:lnTo>
                  <a:lnTo>
                    <a:pt x="1" y="41"/>
                  </a:lnTo>
                  <a:lnTo>
                    <a:pt x="5" y="46"/>
                  </a:lnTo>
                  <a:lnTo>
                    <a:pt x="8" y="49"/>
                  </a:lnTo>
                  <a:lnTo>
                    <a:pt x="13" y="49"/>
                  </a:lnTo>
                  <a:lnTo>
                    <a:pt x="37" y="49"/>
                  </a:lnTo>
                  <a:lnTo>
                    <a:pt x="41" y="49"/>
                  </a:lnTo>
                  <a:lnTo>
                    <a:pt x="46" y="46"/>
                  </a:lnTo>
                  <a:lnTo>
                    <a:pt x="49" y="41"/>
                  </a:lnTo>
                  <a:lnTo>
                    <a:pt x="49" y="37"/>
                  </a:lnTo>
                  <a:lnTo>
                    <a:pt x="49" y="13"/>
                  </a:lnTo>
                  <a:lnTo>
                    <a:pt x="49" y="8"/>
                  </a:lnTo>
                  <a:lnTo>
                    <a:pt x="46" y="5"/>
                  </a:lnTo>
                  <a:lnTo>
                    <a:pt x="41" y="1"/>
                  </a:lnTo>
                  <a:lnTo>
                    <a:pt x="37" y="0"/>
                  </a:lnTo>
                  <a:close/>
                </a:path>
              </a:pathLst>
            </a:custGeom>
            <a:grpFill/>
            <a:ln>
              <a:noFill/>
            </a:ln>
          </p:spPr>
          <p:txBody>
            <a:bodyPr vert="horz" wrap="square" lIns="243792" tIns="121896" rIns="243792" bIns="121896" numCol="1" anchor="t" anchorCtr="0" compatLnSpc="1">
              <a:prstTxWarp prst="textNoShape">
                <a:avLst/>
              </a:prstTxWarp>
            </a:bodyPr>
            <a:lstStyle/>
            <a:p>
              <a:endParaRPr lang="ru-RU" sz="2400"/>
            </a:p>
          </p:txBody>
        </p:sp>
        <p:sp>
          <p:nvSpPr>
            <p:cNvPr id="57" name="Freeform 60"/>
            <p:cNvSpPr>
              <a:spLocks/>
            </p:cNvSpPr>
            <p:nvPr/>
          </p:nvSpPr>
          <p:spPr bwMode="auto">
            <a:xfrm>
              <a:off x="10448926" y="6636544"/>
              <a:ext cx="50800" cy="50800"/>
            </a:xfrm>
            <a:custGeom>
              <a:avLst/>
              <a:gdLst>
                <a:gd name="T0" fmla="*/ 37 w 49"/>
                <a:gd name="T1" fmla="*/ 0 h 49"/>
                <a:gd name="T2" fmla="*/ 13 w 49"/>
                <a:gd name="T3" fmla="*/ 0 h 49"/>
                <a:gd name="T4" fmla="*/ 8 w 49"/>
                <a:gd name="T5" fmla="*/ 1 h 49"/>
                <a:gd name="T6" fmla="*/ 5 w 49"/>
                <a:gd name="T7" fmla="*/ 3 h 49"/>
                <a:gd name="T8" fmla="*/ 1 w 49"/>
                <a:gd name="T9" fmla="*/ 8 h 49"/>
                <a:gd name="T10" fmla="*/ 0 w 49"/>
                <a:gd name="T11" fmla="*/ 12 h 49"/>
                <a:gd name="T12" fmla="*/ 0 w 49"/>
                <a:gd name="T13" fmla="*/ 37 h 49"/>
                <a:gd name="T14" fmla="*/ 1 w 49"/>
                <a:gd name="T15" fmla="*/ 41 h 49"/>
                <a:gd name="T16" fmla="*/ 5 w 49"/>
                <a:gd name="T17" fmla="*/ 45 h 49"/>
                <a:gd name="T18" fmla="*/ 8 w 49"/>
                <a:gd name="T19" fmla="*/ 48 h 49"/>
                <a:gd name="T20" fmla="*/ 13 w 49"/>
                <a:gd name="T21" fmla="*/ 49 h 49"/>
                <a:gd name="T22" fmla="*/ 37 w 49"/>
                <a:gd name="T23" fmla="*/ 49 h 49"/>
                <a:gd name="T24" fmla="*/ 41 w 49"/>
                <a:gd name="T25" fmla="*/ 48 h 49"/>
                <a:gd name="T26" fmla="*/ 46 w 49"/>
                <a:gd name="T27" fmla="*/ 45 h 49"/>
                <a:gd name="T28" fmla="*/ 49 w 49"/>
                <a:gd name="T29" fmla="*/ 41 h 49"/>
                <a:gd name="T30" fmla="*/ 49 w 49"/>
                <a:gd name="T31" fmla="*/ 37 h 49"/>
                <a:gd name="T32" fmla="*/ 49 w 49"/>
                <a:gd name="T33" fmla="*/ 12 h 49"/>
                <a:gd name="T34" fmla="*/ 49 w 49"/>
                <a:gd name="T35" fmla="*/ 8 h 49"/>
                <a:gd name="T36" fmla="*/ 46 w 49"/>
                <a:gd name="T37" fmla="*/ 3 h 49"/>
                <a:gd name="T38" fmla="*/ 41 w 49"/>
                <a:gd name="T39" fmla="*/ 1 h 49"/>
                <a:gd name="T40" fmla="*/ 37 w 49"/>
                <a:gd name="T41" fmla="*/ 0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9" h="49">
                  <a:moveTo>
                    <a:pt x="37" y="0"/>
                  </a:moveTo>
                  <a:lnTo>
                    <a:pt x="13" y="0"/>
                  </a:lnTo>
                  <a:lnTo>
                    <a:pt x="8" y="1"/>
                  </a:lnTo>
                  <a:lnTo>
                    <a:pt x="5" y="3"/>
                  </a:lnTo>
                  <a:lnTo>
                    <a:pt x="1" y="8"/>
                  </a:lnTo>
                  <a:lnTo>
                    <a:pt x="0" y="12"/>
                  </a:lnTo>
                  <a:lnTo>
                    <a:pt x="0" y="37"/>
                  </a:lnTo>
                  <a:lnTo>
                    <a:pt x="1" y="41"/>
                  </a:lnTo>
                  <a:lnTo>
                    <a:pt x="5" y="45"/>
                  </a:lnTo>
                  <a:lnTo>
                    <a:pt x="8" y="48"/>
                  </a:lnTo>
                  <a:lnTo>
                    <a:pt x="13" y="49"/>
                  </a:lnTo>
                  <a:lnTo>
                    <a:pt x="37" y="49"/>
                  </a:lnTo>
                  <a:lnTo>
                    <a:pt x="41" y="48"/>
                  </a:lnTo>
                  <a:lnTo>
                    <a:pt x="46" y="45"/>
                  </a:lnTo>
                  <a:lnTo>
                    <a:pt x="49" y="41"/>
                  </a:lnTo>
                  <a:lnTo>
                    <a:pt x="49" y="37"/>
                  </a:lnTo>
                  <a:lnTo>
                    <a:pt x="49" y="12"/>
                  </a:lnTo>
                  <a:lnTo>
                    <a:pt x="49" y="8"/>
                  </a:lnTo>
                  <a:lnTo>
                    <a:pt x="46" y="3"/>
                  </a:lnTo>
                  <a:lnTo>
                    <a:pt x="41" y="1"/>
                  </a:lnTo>
                  <a:lnTo>
                    <a:pt x="37" y="0"/>
                  </a:lnTo>
                  <a:close/>
                </a:path>
              </a:pathLst>
            </a:custGeom>
            <a:grpFill/>
            <a:ln>
              <a:noFill/>
            </a:ln>
          </p:spPr>
          <p:txBody>
            <a:bodyPr vert="horz" wrap="square" lIns="243792" tIns="121896" rIns="243792" bIns="121896" numCol="1" anchor="t" anchorCtr="0" compatLnSpc="1">
              <a:prstTxWarp prst="textNoShape">
                <a:avLst/>
              </a:prstTxWarp>
            </a:bodyPr>
            <a:lstStyle/>
            <a:p>
              <a:endParaRPr lang="ru-RU" sz="2400"/>
            </a:p>
          </p:txBody>
        </p:sp>
        <p:sp>
          <p:nvSpPr>
            <p:cNvPr id="58" name="Freeform 61"/>
            <p:cNvSpPr>
              <a:spLocks/>
            </p:cNvSpPr>
            <p:nvPr/>
          </p:nvSpPr>
          <p:spPr bwMode="auto">
            <a:xfrm>
              <a:off x="10448926" y="6531770"/>
              <a:ext cx="50800" cy="50800"/>
            </a:xfrm>
            <a:custGeom>
              <a:avLst/>
              <a:gdLst>
                <a:gd name="T0" fmla="*/ 37 w 49"/>
                <a:gd name="T1" fmla="*/ 0 h 48"/>
                <a:gd name="T2" fmla="*/ 13 w 49"/>
                <a:gd name="T3" fmla="*/ 0 h 48"/>
                <a:gd name="T4" fmla="*/ 8 w 49"/>
                <a:gd name="T5" fmla="*/ 1 h 48"/>
                <a:gd name="T6" fmla="*/ 5 w 49"/>
                <a:gd name="T7" fmla="*/ 3 h 48"/>
                <a:gd name="T8" fmla="*/ 1 w 49"/>
                <a:gd name="T9" fmla="*/ 7 h 48"/>
                <a:gd name="T10" fmla="*/ 0 w 49"/>
                <a:gd name="T11" fmla="*/ 12 h 48"/>
                <a:gd name="T12" fmla="*/ 0 w 49"/>
                <a:gd name="T13" fmla="*/ 37 h 48"/>
                <a:gd name="T14" fmla="*/ 1 w 49"/>
                <a:gd name="T15" fmla="*/ 41 h 48"/>
                <a:gd name="T16" fmla="*/ 5 w 49"/>
                <a:gd name="T17" fmla="*/ 45 h 48"/>
                <a:gd name="T18" fmla="*/ 8 w 49"/>
                <a:gd name="T19" fmla="*/ 47 h 48"/>
                <a:gd name="T20" fmla="*/ 13 w 49"/>
                <a:gd name="T21" fmla="*/ 48 h 48"/>
                <a:gd name="T22" fmla="*/ 37 w 49"/>
                <a:gd name="T23" fmla="*/ 48 h 48"/>
                <a:gd name="T24" fmla="*/ 41 w 49"/>
                <a:gd name="T25" fmla="*/ 47 h 48"/>
                <a:gd name="T26" fmla="*/ 46 w 49"/>
                <a:gd name="T27" fmla="*/ 45 h 48"/>
                <a:gd name="T28" fmla="*/ 49 w 49"/>
                <a:gd name="T29" fmla="*/ 41 h 48"/>
                <a:gd name="T30" fmla="*/ 49 w 49"/>
                <a:gd name="T31" fmla="*/ 37 h 48"/>
                <a:gd name="T32" fmla="*/ 49 w 49"/>
                <a:gd name="T33" fmla="*/ 12 h 48"/>
                <a:gd name="T34" fmla="*/ 49 w 49"/>
                <a:gd name="T35" fmla="*/ 7 h 48"/>
                <a:gd name="T36" fmla="*/ 46 w 49"/>
                <a:gd name="T37" fmla="*/ 3 h 48"/>
                <a:gd name="T38" fmla="*/ 41 w 49"/>
                <a:gd name="T39" fmla="*/ 1 h 48"/>
                <a:gd name="T40" fmla="*/ 37 w 49"/>
                <a:gd name="T41" fmla="*/ 0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9" h="48">
                  <a:moveTo>
                    <a:pt x="37" y="0"/>
                  </a:moveTo>
                  <a:lnTo>
                    <a:pt x="13" y="0"/>
                  </a:lnTo>
                  <a:lnTo>
                    <a:pt x="8" y="1"/>
                  </a:lnTo>
                  <a:lnTo>
                    <a:pt x="5" y="3"/>
                  </a:lnTo>
                  <a:lnTo>
                    <a:pt x="1" y="7"/>
                  </a:lnTo>
                  <a:lnTo>
                    <a:pt x="0" y="12"/>
                  </a:lnTo>
                  <a:lnTo>
                    <a:pt x="0" y="37"/>
                  </a:lnTo>
                  <a:lnTo>
                    <a:pt x="1" y="41"/>
                  </a:lnTo>
                  <a:lnTo>
                    <a:pt x="5" y="45"/>
                  </a:lnTo>
                  <a:lnTo>
                    <a:pt x="8" y="47"/>
                  </a:lnTo>
                  <a:lnTo>
                    <a:pt x="13" y="48"/>
                  </a:lnTo>
                  <a:lnTo>
                    <a:pt x="37" y="48"/>
                  </a:lnTo>
                  <a:lnTo>
                    <a:pt x="41" y="47"/>
                  </a:lnTo>
                  <a:lnTo>
                    <a:pt x="46" y="45"/>
                  </a:lnTo>
                  <a:lnTo>
                    <a:pt x="49" y="41"/>
                  </a:lnTo>
                  <a:lnTo>
                    <a:pt x="49" y="37"/>
                  </a:lnTo>
                  <a:lnTo>
                    <a:pt x="49" y="12"/>
                  </a:lnTo>
                  <a:lnTo>
                    <a:pt x="49" y="7"/>
                  </a:lnTo>
                  <a:lnTo>
                    <a:pt x="46" y="3"/>
                  </a:lnTo>
                  <a:lnTo>
                    <a:pt x="41" y="1"/>
                  </a:lnTo>
                  <a:lnTo>
                    <a:pt x="37" y="0"/>
                  </a:lnTo>
                  <a:close/>
                </a:path>
              </a:pathLst>
            </a:custGeom>
            <a:grpFill/>
            <a:ln>
              <a:noFill/>
            </a:ln>
          </p:spPr>
          <p:txBody>
            <a:bodyPr vert="horz" wrap="square" lIns="243792" tIns="121896" rIns="243792" bIns="121896" numCol="1" anchor="t" anchorCtr="0" compatLnSpc="1">
              <a:prstTxWarp prst="textNoShape">
                <a:avLst/>
              </a:prstTxWarp>
            </a:bodyPr>
            <a:lstStyle/>
            <a:p>
              <a:endParaRPr lang="ru-RU" sz="2400"/>
            </a:p>
          </p:txBody>
        </p:sp>
        <p:sp>
          <p:nvSpPr>
            <p:cNvPr id="59" name="Freeform 62"/>
            <p:cNvSpPr>
              <a:spLocks/>
            </p:cNvSpPr>
            <p:nvPr/>
          </p:nvSpPr>
          <p:spPr bwMode="auto">
            <a:xfrm>
              <a:off x="10553700" y="6738144"/>
              <a:ext cx="409576" cy="50800"/>
            </a:xfrm>
            <a:custGeom>
              <a:avLst/>
              <a:gdLst>
                <a:gd name="T0" fmla="*/ 376 w 388"/>
                <a:gd name="T1" fmla="*/ 0 h 49"/>
                <a:gd name="T2" fmla="*/ 11 w 388"/>
                <a:gd name="T3" fmla="*/ 0 h 49"/>
                <a:gd name="T4" fmla="*/ 7 w 388"/>
                <a:gd name="T5" fmla="*/ 1 h 49"/>
                <a:gd name="T6" fmla="*/ 3 w 388"/>
                <a:gd name="T7" fmla="*/ 5 h 49"/>
                <a:gd name="T8" fmla="*/ 0 w 388"/>
                <a:gd name="T9" fmla="*/ 8 h 49"/>
                <a:gd name="T10" fmla="*/ 0 w 388"/>
                <a:gd name="T11" fmla="*/ 13 h 49"/>
                <a:gd name="T12" fmla="*/ 0 w 388"/>
                <a:gd name="T13" fmla="*/ 37 h 49"/>
                <a:gd name="T14" fmla="*/ 0 w 388"/>
                <a:gd name="T15" fmla="*/ 41 h 49"/>
                <a:gd name="T16" fmla="*/ 3 w 388"/>
                <a:gd name="T17" fmla="*/ 46 h 49"/>
                <a:gd name="T18" fmla="*/ 7 w 388"/>
                <a:gd name="T19" fmla="*/ 49 h 49"/>
                <a:gd name="T20" fmla="*/ 11 w 388"/>
                <a:gd name="T21" fmla="*/ 49 h 49"/>
                <a:gd name="T22" fmla="*/ 376 w 388"/>
                <a:gd name="T23" fmla="*/ 49 h 49"/>
                <a:gd name="T24" fmla="*/ 381 w 388"/>
                <a:gd name="T25" fmla="*/ 49 h 49"/>
                <a:gd name="T26" fmla="*/ 385 w 388"/>
                <a:gd name="T27" fmla="*/ 46 h 49"/>
                <a:gd name="T28" fmla="*/ 388 w 388"/>
                <a:gd name="T29" fmla="*/ 41 h 49"/>
                <a:gd name="T30" fmla="*/ 388 w 388"/>
                <a:gd name="T31" fmla="*/ 37 h 49"/>
                <a:gd name="T32" fmla="*/ 388 w 388"/>
                <a:gd name="T33" fmla="*/ 13 h 49"/>
                <a:gd name="T34" fmla="*/ 388 w 388"/>
                <a:gd name="T35" fmla="*/ 8 h 49"/>
                <a:gd name="T36" fmla="*/ 385 w 388"/>
                <a:gd name="T37" fmla="*/ 5 h 49"/>
                <a:gd name="T38" fmla="*/ 381 w 388"/>
                <a:gd name="T39" fmla="*/ 1 h 49"/>
                <a:gd name="T40" fmla="*/ 376 w 388"/>
                <a:gd name="T41" fmla="*/ 0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88" h="49">
                  <a:moveTo>
                    <a:pt x="376" y="0"/>
                  </a:moveTo>
                  <a:lnTo>
                    <a:pt x="11" y="0"/>
                  </a:lnTo>
                  <a:lnTo>
                    <a:pt x="7" y="1"/>
                  </a:lnTo>
                  <a:lnTo>
                    <a:pt x="3" y="5"/>
                  </a:lnTo>
                  <a:lnTo>
                    <a:pt x="0" y="8"/>
                  </a:lnTo>
                  <a:lnTo>
                    <a:pt x="0" y="13"/>
                  </a:lnTo>
                  <a:lnTo>
                    <a:pt x="0" y="37"/>
                  </a:lnTo>
                  <a:lnTo>
                    <a:pt x="0" y="41"/>
                  </a:lnTo>
                  <a:lnTo>
                    <a:pt x="3" y="46"/>
                  </a:lnTo>
                  <a:lnTo>
                    <a:pt x="7" y="49"/>
                  </a:lnTo>
                  <a:lnTo>
                    <a:pt x="11" y="49"/>
                  </a:lnTo>
                  <a:lnTo>
                    <a:pt x="376" y="49"/>
                  </a:lnTo>
                  <a:lnTo>
                    <a:pt x="381" y="49"/>
                  </a:lnTo>
                  <a:lnTo>
                    <a:pt x="385" y="46"/>
                  </a:lnTo>
                  <a:lnTo>
                    <a:pt x="388" y="41"/>
                  </a:lnTo>
                  <a:lnTo>
                    <a:pt x="388" y="37"/>
                  </a:lnTo>
                  <a:lnTo>
                    <a:pt x="388" y="13"/>
                  </a:lnTo>
                  <a:lnTo>
                    <a:pt x="388" y="8"/>
                  </a:lnTo>
                  <a:lnTo>
                    <a:pt x="385" y="5"/>
                  </a:lnTo>
                  <a:lnTo>
                    <a:pt x="381" y="1"/>
                  </a:lnTo>
                  <a:lnTo>
                    <a:pt x="376" y="0"/>
                  </a:lnTo>
                  <a:close/>
                </a:path>
              </a:pathLst>
            </a:custGeom>
            <a:grpFill/>
            <a:ln>
              <a:noFill/>
            </a:ln>
          </p:spPr>
          <p:txBody>
            <a:bodyPr vert="horz" wrap="square" lIns="243792" tIns="121896" rIns="243792" bIns="121896" numCol="1" anchor="t" anchorCtr="0" compatLnSpc="1">
              <a:prstTxWarp prst="textNoShape">
                <a:avLst/>
              </a:prstTxWarp>
            </a:bodyPr>
            <a:lstStyle/>
            <a:p>
              <a:endParaRPr lang="ru-RU" sz="2400"/>
            </a:p>
          </p:txBody>
        </p:sp>
        <p:sp>
          <p:nvSpPr>
            <p:cNvPr id="60" name="Freeform 63"/>
            <p:cNvSpPr>
              <a:spLocks/>
            </p:cNvSpPr>
            <p:nvPr/>
          </p:nvSpPr>
          <p:spPr bwMode="auto">
            <a:xfrm>
              <a:off x="10553700" y="6636544"/>
              <a:ext cx="409576" cy="50800"/>
            </a:xfrm>
            <a:custGeom>
              <a:avLst/>
              <a:gdLst>
                <a:gd name="T0" fmla="*/ 376 w 388"/>
                <a:gd name="T1" fmla="*/ 0 h 49"/>
                <a:gd name="T2" fmla="*/ 11 w 388"/>
                <a:gd name="T3" fmla="*/ 0 h 49"/>
                <a:gd name="T4" fmla="*/ 7 w 388"/>
                <a:gd name="T5" fmla="*/ 1 h 49"/>
                <a:gd name="T6" fmla="*/ 3 w 388"/>
                <a:gd name="T7" fmla="*/ 3 h 49"/>
                <a:gd name="T8" fmla="*/ 0 w 388"/>
                <a:gd name="T9" fmla="*/ 8 h 49"/>
                <a:gd name="T10" fmla="*/ 0 w 388"/>
                <a:gd name="T11" fmla="*/ 12 h 49"/>
                <a:gd name="T12" fmla="*/ 0 w 388"/>
                <a:gd name="T13" fmla="*/ 37 h 49"/>
                <a:gd name="T14" fmla="*/ 0 w 388"/>
                <a:gd name="T15" fmla="*/ 41 h 49"/>
                <a:gd name="T16" fmla="*/ 3 w 388"/>
                <a:gd name="T17" fmla="*/ 45 h 49"/>
                <a:gd name="T18" fmla="*/ 7 w 388"/>
                <a:gd name="T19" fmla="*/ 48 h 49"/>
                <a:gd name="T20" fmla="*/ 11 w 388"/>
                <a:gd name="T21" fmla="*/ 49 h 49"/>
                <a:gd name="T22" fmla="*/ 376 w 388"/>
                <a:gd name="T23" fmla="*/ 49 h 49"/>
                <a:gd name="T24" fmla="*/ 381 w 388"/>
                <a:gd name="T25" fmla="*/ 48 h 49"/>
                <a:gd name="T26" fmla="*/ 385 w 388"/>
                <a:gd name="T27" fmla="*/ 45 h 49"/>
                <a:gd name="T28" fmla="*/ 388 w 388"/>
                <a:gd name="T29" fmla="*/ 41 h 49"/>
                <a:gd name="T30" fmla="*/ 388 w 388"/>
                <a:gd name="T31" fmla="*/ 37 h 49"/>
                <a:gd name="T32" fmla="*/ 388 w 388"/>
                <a:gd name="T33" fmla="*/ 12 h 49"/>
                <a:gd name="T34" fmla="*/ 388 w 388"/>
                <a:gd name="T35" fmla="*/ 8 h 49"/>
                <a:gd name="T36" fmla="*/ 385 w 388"/>
                <a:gd name="T37" fmla="*/ 3 h 49"/>
                <a:gd name="T38" fmla="*/ 381 w 388"/>
                <a:gd name="T39" fmla="*/ 1 h 49"/>
                <a:gd name="T40" fmla="*/ 376 w 388"/>
                <a:gd name="T41" fmla="*/ 0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88" h="49">
                  <a:moveTo>
                    <a:pt x="376" y="0"/>
                  </a:moveTo>
                  <a:lnTo>
                    <a:pt x="11" y="0"/>
                  </a:lnTo>
                  <a:lnTo>
                    <a:pt x="7" y="1"/>
                  </a:lnTo>
                  <a:lnTo>
                    <a:pt x="3" y="3"/>
                  </a:lnTo>
                  <a:lnTo>
                    <a:pt x="0" y="8"/>
                  </a:lnTo>
                  <a:lnTo>
                    <a:pt x="0" y="12"/>
                  </a:lnTo>
                  <a:lnTo>
                    <a:pt x="0" y="37"/>
                  </a:lnTo>
                  <a:lnTo>
                    <a:pt x="0" y="41"/>
                  </a:lnTo>
                  <a:lnTo>
                    <a:pt x="3" y="45"/>
                  </a:lnTo>
                  <a:lnTo>
                    <a:pt x="7" y="48"/>
                  </a:lnTo>
                  <a:lnTo>
                    <a:pt x="11" y="49"/>
                  </a:lnTo>
                  <a:lnTo>
                    <a:pt x="376" y="49"/>
                  </a:lnTo>
                  <a:lnTo>
                    <a:pt x="381" y="48"/>
                  </a:lnTo>
                  <a:lnTo>
                    <a:pt x="385" y="45"/>
                  </a:lnTo>
                  <a:lnTo>
                    <a:pt x="388" y="41"/>
                  </a:lnTo>
                  <a:lnTo>
                    <a:pt x="388" y="37"/>
                  </a:lnTo>
                  <a:lnTo>
                    <a:pt x="388" y="12"/>
                  </a:lnTo>
                  <a:lnTo>
                    <a:pt x="388" y="8"/>
                  </a:lnTo>
                  <a:lnTo>
                    <a:pt x="385" y="3"/>
                  </a:lnTo>
                  <a:lnTo>
                    <a:pt x="381" y="1"/>
                  </a:lnTo>
                  <a:lnTo>
                    <a:pt x="376" y="0"/>
                  </a:lnTo>
                  <a:close/>
                </a:path>
              </a:pathLst>
            </a:custGeom>
            <a:grpFill/>
            <a:ln>
              <a:noFill/>
            </a:ln>
          </p:spPr>
          <p:txBody>
            <a:bodyPr vert="horz" wrap="square" lIns="243792" tIns="121896" rIns="243792" bIns="121896" numCol="1" anchor="t" anchorCtr="0" compatLnSpc="1">
              <a:prstTxWarp prst="textNoShape">
                <a:avLst/>
              </a:prstTxWarp>
            </a:bodyPr>
            <a:lstStyle/>
            <a:p>
              <a:endParaRPr lang="ru-RU" sz="2400"/>
            </a:p>
          </p:txBody>
        </p:sp>
        <p:sp>
          <p:nvSpPr>
            <p:cNvPr id="61" name="Freeform 64"/>
            <p:cNvSpPr>
              <a:spLocks/>
            </p:cNvSpPr>
            <p:nvPr/>
          </p:nvSpPr>
          <p:spPr bwMode="auto">
            <a:xfrm>
              <a:off x="10553700" y="6531770"/>
              <a:ext cx="409576" cy="50800"/>
            </a:xfrm>
            <a:custGeom>
              <a:avLst/>
              <a:gdLst>
                <a:gd name="T0" fmla="*/ 376 w 388"/>
                <a:gd name="T1" fmla="*/ 0 h 48"/>
                <a:gd name="T2" fmla="*/ 11 w 388"/>
                <a:gd name="T3" fmla="*/ 0 h 48"/>
                <a:gd name="T4" fmla="*/ 7 w 388"/>
                <a:gd name="T5" fmla="*/ 1 h 48"/>
                <a:gd name="T6" fmla="*/ 3 w 388"/>
                <a:gd name="T7" fmla="*/ 3 h 48"/>
                <a:gd name="T8" fmla="*/ 0 w 388"/>
                <a:gd name="T9" fmla="*/ 7 h 48"/>
                <a:gd name="T10" fmla="*/ 0 w 388"/>
                <a:gd name="T11" fmla="*/ 12 h 48"/>
                <a:gd name="T12" fmla="*/ 0 w 388"/>
                <a:gd name="T13" fmla="*/ 37 h 48"/>
                <a:gd name="T14" fmla="*/ 0 w 388"/>
                <a:gd name="T15" fmla="*/ 41 h 48"/>
                <a:gd name="T16" fmla="*/ 3 w 388"/>
                <a:gd name="T17" fmla="*/ 45 h 48"/>
                <a:gd name="T18" fmla="*/ 7 w 388"/>
                <a:gd name="T19" fmla="*/ 47 h 48"/>
                <a:gd name="T20" fmla="*/ 11 w 388"/>
                <a:gd name="T21" fmla="*/ 48 h 48"/>
                <a:gd name="T22" fmla="*/ 376 w 388"/>
                <a:gd name="T23" fmla="*/ 48 h 48"/>
                <a:gd name="T24" fmla="*/ 381 w 388"/>
                <a:gd name="T25" fmla="*/ 47 h 48"/>
                <a:gd name="T26" fmla="*/ 385 w 388"/>
                <a:gd name="T27" fmla="*/ 45 h 48"/>
                <a:gd name="T28" fmla="*/ 388 w 388"/>
                <a:gd name="T29" fmla="*/ 41 h 48"/>
                <a:gd name="T30" fmla="*/ 388 w 388"/>
                <a:gd name="T31" fmla="*/ 37 h 48"/>
                <a:gd name="T32" fmla="*/ 388 w 388"/>
                <a:gd name="T33" fmla="*/ 12 h 48"/>
                <a:gd name="T34" fmla="*/ 388 w 388"/>
                <a:gd name="T35" fmla="*/ 7 h 48"/>
                <a:gd name="T36" fmla="*/ 385 w 388"/>
                <a:gd name="T37" fmla="*/ 3 h 48"/>
                <a:gd name="T38" fmla="*/ 381 w 388"/>
                <a:gd name="T39" fmla="*/ 1 h 48"/>
                <a:gd name="T40" fmla="*/ 376 w 388"/>
                <a:gd name="T41" fmla="*/ 0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88" h="48">
                  <a:moveTo>
                    <a:pt x="376" y="0"/>
                  </a:moveTo>
                  <a:lnTo>
                    <a:pt x="11" y="0"/>
                  </a:lnTo>
                  <a:lnTo>
                    <a:pt x="7" y="1"/>
                  </a:lnTo>
                  <a:lnTo>
                    <a:pt x="3" y="3"/>
                  </a:lnTo>
                  <a:lnTo>
                    <a:pt x="0" y="7"/>
                  </a:lnTo>
                  <a:lnTo>
                    <a:pt x="0" y="12"/>
                  </a:lnTo>
                  <a:lnTo>
                    <a:pt x="0" y="37"/>
                  </a:lnTo>
                  <a:lnTo>
                    <a:pt x="0" y="41"/>
                  </a:lnTo>
                  <a:lnTo>
                    <a:pt x="3" y="45"/>
                  </a:lnTo>
                  <a:lnTo>
                    <a:pt x="7" y="47"/>
                  </a:lnTo>
                  <a:lnTo>
                    <a:pt x="11" y="48"/>
                  </a:lnTo>
                  <a:lnTo>
                    <a:pt x="376" y="48"/>
                  </a:lnTo>
                  <a:lnTo>
                    <a:pt x="381" y="47"/>
                  </a:lnTo>
                  <a:lnTo>
                    <a:pt x="385" y="45"/>
                  </a:lnTo>
                  <a:lnTo>
                    <a:pt x="388" y="41"/>
                  </a:lnTo>
                  <a:lnTo>
                    <a:pt x="388" y="37"/>
                  </a:lnTo>
                  <a:lnTo>
                    <a:pt x="388" y="12"/>
                  </a:lnTo>
                  <a:lnTo>
                    <a:pt x="388" y="7"/>
                  </a:lnTo>
                  <a:lnTo>
                    <a:pt x="385" y="3"/>
                  </a:lnTo>
                  <a:lnTo>
                    <a:pt x="381" y="1"/>
                  </a:lnTo>
                  <a:lnTo>
                    <a:pt x="376" y="0"/>
                  </a:lnTo>
                  <a:close/>
                </a:path>
              </a:pathLst>
            </a:custGeom>
            <a:grpFill/>
            <a:ln>
              <a:noFill/>
            </a:ln>
          </p:spPr>
          <p:txBody>
            <a:bodyPr vert="horz" wrap="square" lIns="243792" tIns="121896" rIns="243792" bIns="121896" numCol="1" anchor="t" anchorCtr="0" compatLnSpc="1">
              <a:prstTxWarp prst="textNoShape">
                <a:avLst/>
              </a:prstTxWarp>
            </a:bodyPr>
            <a:lstStyle/>
            <a:p>
              <a:endParaRPr lang="ru-RU" sz="2400"/>
            </a:p>
          </p:txBody>
        </p:sp>
        <p:sp>
          <p:nvSpPr>
            <p:cNvPr id="62" name="Freeform 65"/>
            <p:cNvSpPr>
              <a:spLocks/>
            </p:cNvSpPr>
            <p:nvPr/>
          </p:nvSpPr>
          <p:spPr bwMode="auto">
            <a:xfrm>
              <a:off x="14973300" y="7935120"/>
              <a:ext cx="152400" cy="155576"/>
            </a:xfrm>
            <a:custGeom>
              <a:avLst/>
              <a:gdLst>
                <a:gd name="T0" fmla="*/ 65 w 146"/>
                <a:gd name="T1" fmla="*/ 1 h 147"/>
                <a:gd name="T2" fmla="*/ 51 w 146"/>
                <a:gd name="T3" fmla="*/ 3 h 147"/>
                <a:gd name="T4" fmla="*/ 38 w 146"/>
                <a:gd name="T5" fmla="*/ 8 h 147"/>
                <a:gd name="T6" fmla="*/ 26 w 146"/>
                <a:gd name="T7" fmla="*/ 17 h 147"/>
                <a:gd name="T8" fmla="*/ 16 w 146"/>
                <a:gd name="T9" fmla="*/ 27 h 147"/>
                <a:gd name="T10" fmla="*/ 7 w 146"/>
                <a:gd name="T11" fmla="*/ 39 h 147"/>
                <a:gd name="T12" fmla="*/ 2 w 146"/>
                <a:gd name="T13" fmla="*/ 52 h 147"/>
                <a:gd name="T14" fmla="*/ 0 w 146"/>
                <a:gd name="T15" fmla="*/ 66 h 147"/>
                <a:gd name="T16" fmla="*/ 0 w 146"/>
                <a:gd name="T17" fmla="*/ 81 h 147"/>
                <a:gd name="T18" fmla="*/ 2 w 146"/>
                <a:gd name="T19" fmla="*/ 95 h 147"/>
                <a:gd name="T20" fmla="*/ 7 w 146"/>
                <a:gd name="T21" fmla="*/ 108 h 147"/>
                <a:gd name="T22" fmla="*/ 16 w 146"/>
                <a:gd name="T23" fmla="*/ 120 h 147"/>
                <a:gd name="T24" fmla="*/ 26 w 146"/>
                <a:gd name="T25" fmla="*/ 130 h 147"/>
                <a:gd name="T26" fmla="*/ 38 w 146"/>
                <a:gd name="T27" fmla="*/ 138 h 147"/>
                <a:gd name="T28" fmla="*/ 51 w 146"/>
                <a:gd name="T29" fmla="*/ 143 h 147"/>
                <a:gd name="T30" fmla="*/ 65 w 146"/>
                <a:gd name="T31" fmla="*/ 146 h 147"/>
                <a:gd name="T32" fmla="*/ 80 w 146"/>
                <a:gd name="T33" fmla="*/ 146 h 147"/>
                <a:gd name="T34" fmla="*/ 94 w 146"/>
                <a:gd name="T35" fmla="*/ 143 h 147"/>
                <a:gd name="T36" fmla="*/ 107 w 146"/>
                <a:gd name="T37" fmla="*/ 138 h 147"/>
                <a:gd name="T38" fmla="*/ 119 w 146"/>
                <a:gd name="T39" fmla="*/ 130 h 147"/>
                <a:gd name="T40" fmla="*/ 130 w 146"/>
                <a:gd name="T41" fmla="*/ 120 h 147"/>
                <a:gd name="T42" fmla="*/ 137 w 146"/>
                <a:gd name="T43" fmla="*/ 108 h 147"/>
                <a:gd name="T44" fmla="*/ 142 w 146"/>
                <a:gd name="T45" fmla="*/ 95 h 147"/>
                <a:gd name="T46" fmla="*/ 146 w 146"/>
                <a:gd name="T47" fmla="*/ 81 h 147"/>
                <a:gd name="T48" fmla="*/ 146 w 146"/>
                <a:gd name="T49" fmla="*/ 66 h 147"/>
                <a:gd name="T50" fmla="*/ 142 w 146"/>
                <a:gd name="T51" fmla="*/ 52 h 147"/>
                <a:gd name="T52" fmla="*/ 137 w 146"/>
                <a:gd name="T53" fmla="*/ 39 h 147"/>
                <a:gd name="T54" fmla="*/ 130 w 146"/>
                <a:gd name="T55" fmla="*/ 27 h 147"/>
                <a:gd name="T56" fmla="*/ 119 w 146"/>
                <a:gd name="T57" fmla="*/ 17 h 147"/>
                <a:gd name="T58" fmla="*/ 107 w 146"/>
                <a:gd name="T59" fmla="*/ 8 h 147"/>
                <a:gd name="T60" fmla="*/ 94 w 146"/>
                <a:gd name="T61" fmla="*/ 3 h 147"/>
                <a:gd name="T62" fmla="*/ 80 w 146"/>
                <a:gd name="T63" fmla="*/ 1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46" h="147">
                  <a:moveTo>
                    <a:pt x="72" y="0"/>
                  </a:moveTo>
                  <a:lnTo>
                    <a:pt x="65" y="1"/>
                  </a:lnTo>
                  <a:lnTo>
                    <a:pt x="58" y="2"/>
                  </a:lnTo>
                  <a:lnTo>
                    <a:pt x="51" y="3"/>
                  </a:lnTo>
                  <a:lnTo>
                    <a:pt x="44" y="5"/>
                  </a:lnTo>
                  <a:lnTo>
                    <a:pt x="38" y="8"/>
                  </a:lnTo>
                  <a:lnTo>
                    <a:pt x="32" y="13"/>
                  </a:lnTo>
                  <a:lnTo>
                    <a:pt x="26" y="17"/>
                  </a:lnTo>
                  <a:lnTo>
                    <a:pt x="20" y="21"/>
                  </a:lnTo>
                  <a:lnTo>
                    <a:pt x="16" y="27"/>
                  </a:lnTo>
                  <a:lnTo>
                    <a:pt x="12" y="33"/>
                  </a:lnTo>
                  <a:lnTo>
                    <a:pt x="7" y="39"/>
                  </a:lnTo>
                  <a:lnTo>
                    <a:pt x="5" y="45"/>
                  </a:lnTo>
                  <a:lnTo>
                    <a:pt x="2" y="52"/>
                  </a:lnTo>
                  <a:lnTo>
                    <a:pt x="1" y="58"/>
                  </a:lnTo>
                  <a:lnTo>
                    <a:pt x="0" y="66"/>
                  </a:lnTo>
                  <a:lnTo>
                    <a:pt x="0" y="73"/>
                  </a:lnTo>
                  <a:lnTo>
                    <a:pt x="0" y="81"/>
                  </a:lnTo>
                  <a:lnTo>
                    <a:pt x="1" y="88"/>
                  </a:lnTo>
                  <a:lnTo>
                    <a:pt x="2" y="95"/>
                  </a:lnTo>
                  <a:lnTo>
                    <a:pt x="5" y="101"/>
                  </a:lnTo>
                  <a:lnTo>
                    <a:pt x="7" y="108"/>
                  </a:lnTo>
                  <a:lnTo>
                    <a:pt x="12" y="114"/>
                  </a:lnTo>
                  <a:lnTo>
                    <a:pt x="16" y="120"/>
                  </a:lnTo>
                  <a:lnTo>
                    <a:pt x="20" y="125"/>
                  </a:lnTo>
                  <a:lnTo>
                    <a:pt x="26" y="130"/>
                  </a:lnTo>
                  <a:lnTo>
                    <a:pt x="32" y="135"/>
                  </a:lnTo>
                  <a:lnTo>
                    <a:pt x="38" y="138"/>
                  </a:lnTo>
                  <a:lnTo>
                    <a:pt x="44" y="141"/>
                  </a:lnTo>
                  <a:lnTo>
                    <a:pt x="51" y="143"/>
                  </a:lnTo>
                  <a:lnTo>
                    <a:pt x="58" y="144"/>
                  </a:lnTo>
                  <a:lnTo>
                    <a:pt x="65" y="146"/>
                  </a:lnTo>
                  <a:lnTo>
                    <a:pt x="72" y="147"/>
                  </a:lnTo>
                  <a:lnTo>
                    <a:pt x="80" y="146"/>
                  </a:lnTo>
                  <a:lnTo>
                    <a:pt x="87" y="144"/>
                  </a:lnTo>
                  <a:lnTo>
                    <a:pt x="94" y="143"/>
                  </a:lnTo>
                  <a:lnTo>
                    <a:pt x="100" y="141"/>
                  </a:lnTo>
                  <a:lnTo>
                    <a:pt x="107" y="138"/>
                  </a:lnTo>
                  <a:lnTo>
                    <a:pt x="113" y="135"/>
                  </a:lnTo>
                  <a:lnTo>
                    <a:pt x="119" y="130"/>
                  </a:lnTo>
                  <a:lnTo>
                    <a:pt x="124" y="125"/>
                  </a:lnTo>
                  <a:lnTo>
                    <a:pt x="130" y="120"/>
                  </a:lnTo>
                  <a:lnTo>
                    <a:pt x="134" y="114"/>
                  </a:lnTo>
                  <a:lnTo>
                    <a:pt x="137" y="108"/>
                  </a:lnTo>
                  <a:lnTo>
                    <a:pt x="140" y="101"/>
                  </a:lnTo>
                  <a:lnTo>
                    <a:pt x="142" y="95"/>
                  </a:lnTo>
                  <a:lnTo>
                    <a:pt x="145" y="88"/>
                  </a:lnTo>
                  <a:lnTo>
                    <a:pt x="146" y="81"/>
                  </a:lnTo>
                  <a:lnTo>
                    <a:pt x="146" y="73"/>
                  </a:lnTo>
                  <a:lnTo>
                    <a:pt x="146" y="66"/>
                  </a:lnTo>
                  <a:lnTo>
                    <a:pt x="145" y="58"/>
                  </a:lnTo>
                  <a:lnTo>
                    <a:pt x="142" y="52"/>
                  </a:lnTo>
                  <a:lnTo>
                    <a:pt x="140" y="45"/>
                  </a:lnTo>
                  <a:lnTo>
                    <a:pt x="137" y="39"/>
                  </a:lnTo>
                  <a:lnTo>
                    <a:pt x="134" y="33"/>
                  </a:lnTo>
                  <a:lnTo>
                    <a:pt x="130" y="27"/>
                  </a:lnTo>
                  <a:lnTo>
                    <a:pt x="124" y="21"/>
                  </a:lnTo>
                  <a:lnTo>
                    <a:pt x="119" y="17"/>
                  </a:lnTo>
                  <a:lnTo>
                    <a:pt x="113" y="13"/>
                  </a:lnTo>
                  <a:lnTo>
                    <a:pt x="107" y="8"/>
                  </a:lnTo>
                  <a:lnTo>
                    <a:pt x="100" y="5"/>
                  </a:lnTo>
                  <a:lnTo>
                    <a:pt x="94" y="3"/>
                  </a:lnTo>
                  <a:lnTo>
                    <a:pt x="87" y="2"/>
                  </a:lnTo>
                  <a:lnTo>
                    <a:pt x="80" y="1"/>
                  </a:lnTo>
                  <a:lnTo>
                    <a:pt x="72" y="0"/>
                  </a:lnTo>
                  <a:close/>
                </a:path>
              </a:pathLst>
            </a:custGeom>
            <a:grpFill/>
            <a:ln>
              <a:noFill/>
            </a:ln>
          </p:spPr>
          <p:txBody>
            <a:bodyPr vert="horz" wrap="square" lIns="243792" tIns="121896" rIns="243792" bIns="121896" numCol="1" anchor="t" anchorCtr="0" compatLnSpc="1">
              <a:prstTxWarp prst="textNoShape">
                <a:avLst/>
              </a:prstTxWarp>
            </a:bodyPr>
            <a:lstStyle/>
            <a:p>
              <a:endParaRPr lang="ru-RU" sz="2400"/>
            </a:p>
          </p:txBody>
        </p:sp>
        <p:sp>
          <p:nvSpPr>
            <p:cNvPr id="63" name="Freeform 66"/>
            <p:cNvSpPr>
              <a:spLocks/>
            </p:cNvSpPr>
            <p:nvPr/>
          </p:nvSpPr>
          <p:spPr bwMode="auto">
            <a:xfrm>
              <a:off x="14973300" y="7728744"/>
              <a:ext cx="152400" cy="155576"/>
            </a:xfrm>
            <a:custGeom>
              <a:avLst/>
              <a:gdLst>
                <a:gd name="T0" fmla="*/ 65 w 146"/>
                <a:gd name="T1" fmla="*/ 0 h 146"/>
                <a:gd name="T2" fmla="*/ 51 w 146"/>
                <a:gd name="T3" fmla="*/ 4 h 146"/>
                <a:gd name="T4" fmla="*/ 38 w 146"/>
                <a:gd name="T5" fmla="*/ 9 h 146"/>
                <a:gd name="T6" fmla="*/ 26 w 146"/>
                <a:gd name="T7" fmla="*/ 17 h 146"/>
                <a:gd name="T8" fmla="*/ 16 w 146"/>
                <a:gd name="T9" fmla="*/ 27 h 146"/>
                <a:gd name="T10" fmla="*/ 7 w 146"/>
                <a:gd name="T11" fmla="*/ 39 h 146"/>
                <a:gd name="T12" fmla="*/ 2 w 146"/>
                <a:gd name="T13" fmla="*/ 52 h 146"/>
                <a:gd name="T14" fmla="*/ 0 w 146"/>
                <a:gd name="T15" fmla="*/ 66 h 146"/>
                <a:gd name="T16" fmla="*/ 0 w 146"/>
                <a:gd name="T17" fmla="*/ 81 h 146"/>
                <a:gd name="T18" fmla="*/ 2 w 146"/>
                <a:gd name="T19" fmla="*/ 95 h 146"/>
                <a:gd name="T20" fmla="*/ 7 w 146"/>
                <a:gd name="T21" fmla="*/ 108 h 146"/>
                <a:gd name="T22" fmla="*/ 16 w 146"/>
                <a:gd name="T23" fmla="*/ 120 h 146"/>
                <a:gd name="T24" fmla="*/ 26 w 146"/>
                <a:gd name="T25" fmla="*/ 130 h 146"/>
                <a:gd name="T26" fmla="*/ 38 w 146"/>
                <a:gd name="T27" fmla="*/ 139 h 146"/>
                <a:gd name="T28" fmla="*/ 51 w 146"/>
                <a:gd name="T29" fmla="*/ 144 h 146"/>
                <a:gd name="T30" fmla="*/ 65 w 146"/>
                <a:gd name="T31" fmla="*/ 146 h 146"/>
                <a:gd name="T32" fmla="*/ 80 w 146"/>
                <a:gd name="T33" fmla="*/ 146 h 146"/>
                <a:gd name="T34" fmla="*/ 94 w 146"/>
                <a:gd name="T35" fmla="*/ 144 h 146"/>
                <a:gd name="T36" fmla="*/ 107 w 146"/>
                <a:gd name="T37" fmla="*/ 139 h 146"/>
                <a:gd name="T38" fmla="*/ 119 w 146"/>
                <a:gd name="T39" fmla="*/ 130 h 146"/>
                <a:gd name="T40" fmla="*/ 130 w 146"/>
                <a:gd name="T41" fmla="*/ 120 h 146"/>
                <a:gd name="T42" fmla="*/ 137 w 146"/>
                <a:gd name="T43" fmla="*/ 108 h 146"/>
                <a:gd name="T44" fmla="*/ 142 w 146"/>
                <a:gd name="T45" fmla="*/ 95 h 146"/>
                <a:gd name="T46" fmla="*/ 146 w 146"/>
                <a:gd name="T47" fmla="*/ 81 h 146"/>
                <a:gd name="T48" fmla="*/ 146 w 146"/>
                <a:gd name="T49" fmla="*/ 66 h 146"/>
                <a:gd name="T50" fmla="*/ 142 w 146"/>
                <a:gd name="T51" fmla="*/ 52 h 146"/>
                <a:gd name="T52" fmla="*/ 137 w 146"/>
                <a:gd name="T53" fmla="*/ 39 h 146"/>
                <a:gd name="T54" fmla="*/ 130 w 146"/>
                <a:gd name="T55" fmla="*/ 27 h 146"/>
                <a:gd name="T56" fmla="*/ 119 w 146"/>
                <a:gd name="T57" fmla="*/ 17 h 146"/>
                <a:gd name="T58" fmla="*/ 107 w 146"/>
                <a:gd name="T59" fmla="*/ 9 h 146"/>
                <a:gd name="T60" fmla="*/ 94 w 146"/>
                <a:gd name="T61" fmla="*/ 4 h 146"/>
                <a:gd name="T62" fmla="*/ 80 w 146"/>
                <a:gd name="T63" fmla="*/ 0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46" h="146">
                  <a:moveTo>
                    <a:pt x="72" y="0"/>
                  </a:moveTo>
                  <a:lnTo>
                    <a:pt x="65" y="0"/>
                  </a:lnTo>
                  <a:lnTo>
                    <a:pt x="58" y="1"/>
                  </a:lnTo>
                  <a:lnTo>
                    <a:pt x="51" y="4"/>
                  </a:lnTo>
                  <a:lnTo>
                    <a:pt x="44" y="6"/>
                  </a:lnTo>
                  <a:lnTo>
                    <a:pt x="38" y="9"/>
                  </a:lnTo>
                  <a:lnTo>
                    <a:pt x="32" y="12"/>
                  </a:lnTo>
                  <a:lnTo>
                    <a:pt x="26" y="17"/>
                  </a:lnTo>
                  <a:lnTo>
                    <a:pt x="20" y="22"/>
                  </a:lnTo>
                  <a:lnTo>
                    <a:pt x="16" y="27"/>
                  </a:lnTo>
                  <a:lnTo>
                    <a:pt x="12" y="33"/>
                  </a:lnTo>
                  <a:lnTo>
                    <a:pt x="7" y="39"/>
                  </a:lnTo>
                  <a:lnTo>
                    <a:pt x="5" y="46"/>
                  </a:lnTo>
                  <a:lnTo>
                    <a:pt x="2" y="52"/>
                  </a:lnTo>
                  <a:lnTo>
                    <a:pt x="1" y="59"/>
                  </a:lnTo>
                  <a:lnTo>
                    <a:pt x="0" y="66"/>
                  </a:lnTo>
                  <a:lnTo>
                    <a:pt x="0" y="74"/>
                  </a:lnTo>
                  <a:lnTo>
                    <a:pt x="0" y="81"/>
                  </a:lnTo>
                  <a:lnTo>
                    <a:pt x="1" y="88"/>
                  </a:lnTo>
                  <a:lnTo>
                    <a:pt x="2" y="95"/>
                  </a:lnTo>
                  <a:lnTo>
                    <a:pt x="5" y="102"/>
                  </a:lnTo>
                  <a:lnTo>
                    <a:pt x="7" y="108"/>
                  </a:lnTo>
                  <a:lnTo>
                    <a:pt x="12" y="114"/>
                  </a:lnTo>
                  <a:lnTo>
                    <a:pt x="16" y="120"/>
                  </a:lnTo>
                  <a:lnTo>
                    <a:pt x="20" y="126"/>
                  </a:lnTo>
                  <a:lnTo>
                    <a:pt x="26" y="130"/>
                  </a:lnTo>
                  <a:lnTo>
                    <a:pt x="32" y="134"/>
                  </a:lnTo>
                  <a:lnTo>
                    <a:pt x="38" y="139"/>
                  </a:lnTo>
                  <a:lnTo>
                    <a:pt x="44" y="141"/>
                  </a:lnTo>
                  <a:lnTo>
                    <a:pt x="51" y="144"/>
                  </a:lnTo>
                  <a:lnTo>
                    <a:pt x="58" y="145"/>
                  </a:lnTo>
                  <a:lnTo>
                    <a:pt x="65" y="146"/>
                  </a:lnTo>
                  <a:lnTo>
                    <a:pt x="72" y="146"/>
                  </a:lnTo>
                  <a:lnTo>
                    <a:pt x="80" y="146"/>
                  </a:lnTo>
                  <a:lnTo>
                    <a:pt x="87" y="145"/>
                  </a:lnTo>
                  <a:lnTo>
                    <a:pt x="94" y="144"/>
                  </a:lnTo>
                  <a:lnTo>
                    <a:pt x="100" y="141"/>
                  </a:lnTo>
                  <a:lnTo>
                    <a:pt x="107" y="139"/>
                  </a:lnTo>
                  <a:lnTo>
                    <a:pt x="113" y="134"/>
                  </a:lnTo>
                  <a:lnTo>
                    <a:pt x="119" y="130"/>
                  </a:lnTo>
                  <a:lnTo>
                    <a:pt x="124" y="126"/>
                  </a:lnTo>
                  <a:lnTo>
                    <a:pt x="130" y="120"/>
                  </a:lnTo>
                  <a:lnTo>
                    <a:pt x="134" y="114"/>
                  </a:lnTo>
                  <a:lnTo>
                    <a:pt x="137" y="108"/>
                  </a:lnTo>
                  <a:lnTo>
                    <a:pt x="140" y="102"/>
                  </a:lnTo>
                  <a:lnTo>
                    <a:pt x="142" y="95"/>
                  </a:lnTo>
                  <a:lnTo>
                    <a:pt x="145" y="88"/>
                  </a:lnTo>
                  <a:lnTo>
                    <a:pt x="146" y="81"/>
                  </a:lnTo>
                  <a:lnTo>
                    <a:pt x="146" y="74"/>
                  </a:lnTo>
                  <a:lnTo>
                    <a:pt x="146" y="66"/>
                  </a:lnTo>
                  <a:lnTo>
                    <a:pt x="145" y="59"/>
                  </a:lnTo>
                  <a:lnTo>
                    <a:pt x="142" y="52"/>
                  </a:lnTo>
                  <a:lnTo>
                    <a:pt x="140" y="46"/>
                  </a:lnTo>
                  <a:lnTo>
                    <a:pt x="137" y="39"/>
                  </a:lnTo>
                  <a:lnTo>
                    <a:pt x="134" y="33"/>
                  </a:lnTo>
                  <a:lnTo>
                    <a:pt x="130" y="27"/>
                  </a:lnTo>
                  <a:lnTo>
                    <a:pt x="124" y="22"/>
                  </a:lnTo>
                  <a:lnTo>
                    <a:pt x="119" y="17"/>
                  </a:lnTo>
                  <a:lnTo>
                    <a:pt x="113" y="12"/>
                  </a:lnTo>
                  <a:lnTo>
                    <a:pt x="107" y="9"/>
                  </a:lnTo>
                  <a:lnTo>
                    <a:pt x="100" y="6"/>
                  </a:lnTo>
                  <a:lnTo>
                    <a:pt x="94" y="4"/>
                  </a:lnTo>
                  <a:lnTo>
                    <a:pt x="87" y="1"/>
                  </a:lnTo>
                  <a:lnTo>
                    <a:pt x="80" y="0"/>
                  </a:lnTo>
                  <a:lnTo>
                    <a:pt x="72" y="0"/>
                  </a:lnTo>
                  <a:close/>
                </a:path>
              </a:pathLst>
            </a:custGeom>
            <a:grpFill/>
            <a:ln>
              <a:noFill/>
            </a:ln>
          </p:spPr>
          <p:txBody>
            <a:bodyPr vert="horz" wrap="square" lIns="243792" tIns="121896" rIns="243792" bIns="121896" numCol="1" anchor="t" anchorCtr="0" compatLnSpc="1">
              <a:prstTxWarp prst="textNoShape">
                <a:avLst/>
              </a:prstTxWarp>
            </a:bodyPr>
            <a:lstStyle/>
            <a:p>
              <a:endParaRPr lang="ru-RU" sz="2400"/>
            </a:p>
          </p:txBody>
        </p:sp>
        <p:sp>
          <p:nvSpPr>
            <p:cNvPr id="64" name="Freeform 67"/>
            <p:cNvSpPr>
              <a:spLocks/>
            </p:cNvSpPr>
            <p:nvPr/>
          </p:nvSpPr>
          <p:spPr bwMode="auto">
            <a:xfrm>
              <a:off x="14973300" y="8141494"/>
              <a:ext cx="152400" cy="155576"/>
            </a:xfrm>
            <a:custGeom>
              <a:avLst/>
              <a:gdLst>
                <a:gd name="T0" fmla="*/ 65 w 146"/>
                <a:gd name="T1" fmla="*/ 0 h 146"/>
                <a:gd name="T2" fmla="*/ 51 w 146"/>
                <a:gd name="T3" fmla="*/ 3 h 146"/>
                <a:gd name="T4" fmla="*/ 38 w 146"/>
                <a:gd name="T5" fmla="*/ 9 h 146"/>
                <a:gd name="T6" fmla="*/ 26 w 146"/>
                <a:gd name="T7" fmla="*/ 16 h 146"/>
                <a:gd name="T8" fmla="*/ 16 w 146"/>
                <a:gd name="T9" fmla="*/ 27 h 146"/>
                <a:gd name="T10" fmla="*/ 7 w 146"/>
                <a:gd name="T11" fmla="*/ 39 h 146"/>
                <a:gd name="T12" fmla="*/ 2 w 146"/>
                <a:gd name="T13" fmla="*/ 52 h 146"/>
                <a:gd name="T14" fmla="*/ 0 w 146"/>
                <a:gd name="T15" fmla="*/ 66 h 146"/>
                <a:gd name="T16" fmla="*/ 0 w 146"/>
                <a:gd name="T17" fmla="*/ 80 h 146"/>
                <a:gd name="T18" fmla="*/ 2 w 146"/>
                <a:gd name="T19" fmla="*/ 94 h 146"/>
                <a:gd name="T20" fmla="*/ 7 w 146"/>
                <a:gd name="T21" fmla="*/ 107 h 146"/>
                <a:gd name="T22" fmla="*/ 16 w 146"/>
                <a:gd name="T23" fmla="*/ 119 h 146"/>
                <a:gd name="T24" fmla="*/ 26 w 146"/>
                <a:gd name="T25" fmla="*/ 130 h 146"/>
                <a:gd name="T26" fmla="*/ 38 w 146"/>
                <a:gd name="T27" fmla="*/ 137 h 146"/>
                <a:gd name="T28" fmla="*/ 51 w 146"/>
                <a:gd name="T29" fmla="*/ 143 h 146"/>
                <a:gd name="T30" fmla="*/ 65 w 146"/>
                <a:gd name="T31" fmla="*/ 146 h 146"/>
                <a:gd name="T32" fmla="*/ 80 w 146"/>
                <a:gd name="T33" fmla="*/ 146 h 146"/>
                <a:gd name="T34" fmla="*/ 94 w 146"/>
                <a:gd name="T35" fmla="*/ 143 h 146"/>
                <a:gd name="T36" fmla="*/ 107 w 146"/>
                <a:gd name="T37" fmla="*/ 137 h 146"/>
                <a:gd name="T38" fmla="*/ 119 w 146"/>
                <a:gd name="T39" fmla="*/ 130 h 146"/>
                <a:gd name="T40" fmla="*/ 130 w 146"/>
                <a:gd name="T41" fmla="*/ 119 h 146"/>
                <a:gd name="T42" fmla="*/ 137 w 146"/>
                <a:gd name="T43" fmla="*/ 107 h 146"/>
                <a:gd name="T44" fmla="*/ 142 w 146"/>
                <a:gd name="T45" fmla="*/ 94 h 146"/>
                <a:gd name="T46" fmla="*/ 146 w 146"/>
                <a:gd name="T47" fmla="*/ 80 h 146"/>
                <a:gd name="T48" fmla="*/ 146 w 146"/>
                <a:gd name="T49" fmla="*/ 66 h 146"/>
                <a:gd name="T50" fmla="*/ 142 w 146"/>
                <a:gd name="T51" fmla="*/ 51 h 146"/>
                <a:gd name="T52" fmla="*/ 137 w 146"/>
                <a:gd name="T53" fmla="*/ 39 h 146"/>
                <a:gd name="T54" fmla="*/ 130 w 146"/>
                <a:gd name="T55" fmla="*/ 27 h 146"/>
                <a:gd name="T56" fmla="*/ 119 w 146"/>
                <a:gd name="T57" fmla="*/ 16 h 146"/>
                <a:gd name="T58" fmla="*/ 107 w 146"/>
                <a:gd name="T59" fmla="*/ 9 h 146"/>
                <a:gd name="T60" fmla="*/ 94 w 146"/>
                <a:gd name="T61" fmla="*/ 3 h 146"/>
                <a:gd name="T62" fmla="*/ 80 w 146"/>
                <a:gd name="T63" fmla="*/ 0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46" h="146">
                  <a:moveTo>
                    <a:pt x="72" y="0"/>
                  </a:moveTo>
                  <a:lnTo>
                    <a:pt x="65" y="0"/>
                  </a:lnTo>
                  <a:lnTo>
                    <a:pt x="58" y="1"/>
                  </a:lnTo>
                  <a:lnTo>
                    <a:pt x="51" y="3"/>
                  </a:lnTo>
                  <a:lnTo>
                    <a:pt x="44" y="6"/>
                  </a:lnTo>
                  <a:lnTo>
                    <a:pt x="38" y="9"/>
                  </a:lnTo>
                  <a:lnTo>
                    <a:pt x="32" y="12"/>
                  </a:lnTo>
                  <a:lnTo>
                    <a:pt x="26" y="16"/>
                  </a:lnTo>
                  <a:lnTo>
                    <a:pt x="20" y="22"/>
                  </a:lnTo>
                  <a:lnTo>
                    <a:pt x="16" y="27"/>
                  </a:lnTo>
                  <a:lnTo>
                    <a:pt x="12" y="33"/>
                  </a:lnTo>
                  <a:lnTo>
                    <a:pt x="7" y="39"/>
                  </a:lnTo>
                  <a:lnTo>
                    <a:pt x="5" y="44"/>
                  </a:lnTo>
                  <a:lnTo>
                    <a:pt x="2" y="52"/>
                  </a:lnTo>
                  <a:lnTo>
                    <a:pt x="1" y="59"/>
                  </a:lnTo>
                  <a:lnTo>
                    <a:pt x="0" y="66"/>
                  </a:lnTo>
                  <a:lnTo>
                    <a:pt x="0" y="73"/>
                  </a:lnTo>
                  <a:lnTo>
                    <a:pt x="0" y="80"/>
                  </a:lnTo>
                  <a:lnTo>
                    <a:pt x="1" y="88"/>
                  </a:lnTo>
                  <a:lnTo>
                    <a:pt x="2" y="94"/>
                  </a:lnTo>
                  <a:lnTo>
                    <a:pt x="5" y="102"/>
                  </a:lnTo>
                  <a:lnTo>
                    <a:pt x="7" y="107"/>
                  </a:lnTo>
                  <a:lnTo>
                    <a:pt x="12" y="114"/>
                  </a:lnTo>
                  <a:lnTo>
                    <a:pt x="16" y="119"/>
                  </a:lnTo>
                  <a:lnTo>
                    <a:pt x="20" y="124"/>
                  </a:lnTo>
                  <a:lnTo>
                    <a:pt x="26" y="130"/>
                  </a:lnTo>
                  <a:lnTo>
                    <a:pt x="32" y="134"/>
                  </a:lnTo>
                  <a:lnTo>
                    <a:pt x="38" y="137"/>
                  </a:lnTo>
                  <a:lnTo>
                    <a:pt x="44" y="141"/>
                  </a:lnTo>
                  <a:lnTo>
                    <a:pt x="51" y="143"/>
                  </a:lnTo>
                  <a:lnTo>
                    <a:pt x="58" y="145"/>
                  </a:lnTo>
                  <a:lnTo>
                    <a:pt x="65" y="146"/>
                  </a:lnTo>
                  <a:lnTo>
                    <a:pt x="72" y="146"/>
                  </a:lnTo>
                  <a:lnTo>
                    <a:pt x="80" y="146"/>
                  </a:lnTo>
                  <a:lnTo>
                    <a:pt x="87" y="145"/>
                  </a:lnTo>
                  <a:lnTo>
                    <a:pt x="94" y="143"/>
                  </a:lnTo>
                  <a:lnTo>
                    <a:pt x="100" y="141"/>
                  </a:lnTo>
                  <a:lnTo>
                    <a:pt x="107" y="137"/>
                  </a:lnTo>
                  <a:lnTo>
                    <a:pt x="113" y="134"/>
                  </a:lnTo>
                  <a:lnTo>
                    <a:pt x="119" y="130"/>
                  </a:lnTo>
                  <a:lnTo>
                    <a:pt x="124" y="124"/>
                  </a:lnTo>
                  <a:lnTo>
                    <a:pt x="130" y="119"/>
                  </a:lnTo>
                  <a:lnTo>
                    <a:pt x="134" y="114"/>
                  </a:lnTo>
                  <a:lnTo>
                    <a:pt x="137" y="107"/>
                  </a:lnTo>
                  <a:lnTo>
                    <a:pt x="140" y="102"/>
                  </a:lnTo>
                  <a:lnTo>
                    <a:pt x="142" y="94"/>
                  </a:lnTo>
                  <a:lnTo>
                    <a:pt x="145" y="88"/>
                  </a:lnTo>
                  <a:lnTo>
                    <a:pt x="146" y="80"/>
                  </a:lnTo>
                  <a:lnTo>
                    <a:pt x="146" y="73"/>
                  </a:lnTo>
                  <a:lnTo>
                    <a:pt x="146" y="66"/>
                  </a:lnTo>
                  <a:lnTo>
                    <a:pt x="145" y="59"/>
                  </a:lnTo>
                  <a:lnTo>
                    <a:pt x="142" y="51"/>
                  </a:lnTo>
                  <a:lnTo>
                    <a:pt x="140" y="44"/>
                  </a:lnTo>
                  <a:lnTo>
                    <a:pt x="137" y="39"/>
                  </a:lnTo>
                  <a:lnTo>
                    <a:pt x="134" y="33"/>
                  </a:lnTo>
                  <a:lnTo>
                    <a:pt x="130" y="27"/>
                  </a:lnTo>
                  <a:lnTo>
                    <a:pt x="124" y="22"/>
                  </a:lnTo>
                  <a:lnTo>
                    <a:pt x="119" y="16"/>
                  </a:lnTo>
                  <a:lnTo>
                    <a:pt x="113" y="12"/>
                  </a:lnTo>
                  <a:lnTo>
                    <a:pt x="107" y="9"/>
                  </a:lnTo>
                  <a:lnTo>
                    <a:pt x="100" y="6"/>
                  </a:lnTo>
                  <a:lnTo>
                    <a:pt x="94" y="3"/>
                  </a:lnTo>
                  <a:lnTo>
                    <a:pt x="87" y="1"/>
                  </a:lnTo>
                  <a:lnTo>
                    <a:pt x="80" y="0"/>
                  </a:lnTo>
                  <a:lnTo>
                    <a:pt x="72" y="0"/>
                  </a:lnTo>
                  <a:close/>
                </a:path>
              </a:pathLst>
            </a:custGeom>
            <a:grpFill/>
            <a:ln>
              <a:noFill/>
            </a:ln>
          </p:spPr>
          <p:txBody>
            <a:bodyPr vert="horz" wrap="square" lIns="243792" tIns="121896" rIns="243792" bIns="121896" numCol="1" anchor="t" anchorCtr="0" compatLnSpc="1">
              <a:prstTxWarp prst="textNoShape">
                <a:avLst/>
              </a:prstTxWarp>
            </a:bodyPr>
            <a:lstStyle/>
            <a:p>
              <a:endParaRPr lang="ru-RU" sz="2400"/>
            </a:p>
          </p:txBody>
        </p:sp>
        <p:sp>
          <p:nvSpPr>
            <p:cNvPr id="65" name="Freeform 68"/>
            <p:cNvSpPr>
              <a:spLocks/>
            </p:cNvSpPr>
            <p:nvPr/>
          </p:nvSpPr>
          <p:spPr bwMode="auto">
            <a:xfrm>
              <a:off x="15176501" y="7754144"/>
              <a:ext cx="517526" cy="104776"/>
            </a:xfrm>
            <a:custGeom>
              <a:avLst/>
              <a:gdLst>
                <a:gd name="T0" fmla="*/ 484 w 487"/>
                <a:gd name="T1" fmla="*/ 3 h 97"/>
                <a:gd name="T2" fmla="*/ 480 w 487"/>
                <a:gd name="T3" fmla="*/ 0 h 97"/>
                <a:gd name="T4" fmla="*/ 476 w 487"/>
                <a:gd name="T5" fmla="*/ 0 h 97"/>
                <a:gd name="T6" fmla="*/ 12 w 487"/>
                <a:gd name="T7" fmla="*/ 0 h 97"/>
                <a:gd name="T8" fmla="*/ 8 w 487"/>
                <a:gd name="T9" fmla="*/ 0 h 97"/>
                <a:gd name="T10" fmla="*/ 4 w 487"/>
                <a:gd name="T11" fmla="*/ 3 h 97"/>
                <a:gd name="T12" fmla="*/ 1 w 487"/>
                <a:gd name="T13" fmla="*/ 8 h 97"/>
                <a:gd name="T14" fmla="*/ 0 w 487"/>
                <a:gd name="T15" fmla="*/ 12 h 97"/>
                <a:gd name="T16" fmla="*/ 0 w 487"/>
                <a:gd name="T17" fmla="*/ 84 h 97"/>
                <a:gd name="T18" fmla="*/ 1 w 487"/>
                <a:gd name="T19" fmla="*/ 90 h 97"/>
                <a:gd name="T20" fmla="*/ 4 w 487"/>
                <a:gd name="T21" fmla="*/ 93 h 97"/>
                <a:gd name="T22" fmla="*/ 8 w 487"/>
                <a:gd name="T23" fmla="*/ 96 h 97"/>
                <a:gd name="T24" fmla="*/ 12 w 487"/>
                <a:gd name="T25" fmla="*/ 97 h 97"/>
                <a:gd name="T26" fmla="*/ 476 w 487"/>
                <a:gd name="T27" fmla="*/ 97 h 97"/>
                <a:gd name="T28" fmla="*/ 480 w 487"/>
                <a:gd name="T29" fmla="*/ 96 h 97"/>
                <a:gd name="T30" fmla="*/ 484 w 487"/>
                <a:gd name="T31" fmla="*/ 93 h 97"/>
                <a:gd name="T32" fmla="*/ 486 w 487"/>
                <a:gd name="T33" fmla="*/ 90 h 97"/>
                <a:gd name="T34" fmla="*/ 487 w 487"/>
                <a:gd name="T35" fmla="*/ 84 h 97"/>
                <a:gd name="T36" fmla="*/ 487 w 487"/>
                <a:gd name="T37" fmla="*/ 12 h 97"/>
                <a:gd name="T38" fmla="*/ 486 w 487"/>
                <a:gd name="T39" fmla="*/ 8 h 97"/>
                <a:gd name="T40" fmla="*/ 484 w 487"/>
                <a:gd name="T41" fmla="*/ 3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87" h="97">
                  <a:moveTo>
                    <a:pt x="484" y="3"/>
                  </a:moveTo>
                  <a:lnTo>
                    <a:pt x="480" y="0"/>
                  </a:lnTo>
                  <a:lnTo>
                    <a:pt x="476" y="0"/>
                  </a:lnTo>
                  <a:lnTo>
                    <a:pt x="12" y="0"/>
                  </a:lnTo>
                  <a:lnTo>
                    <a:pt x="8" y="0"/>
                  </a:lnTo>
                  <a:lnTo>
                    <a:pt x="4" y="3"/>
                  </a:lnTo>
                  <a:lnTo>
                    <a:pt x="1" y="8"/>
                  </a:lnTo>
                  <a:lnTo>
                    <a:pt x="0" y="12"/>
                  </a:lnTo>
                  <a:lnTo>
                    <a:pt x="0" y="84"/>
                  </a:lnTo>
                  <a:lnTo>
                    <a:pt x="1" y="90"/>
                  </a:lnTo>
                  <a:lnTo>
                    <a:pt x="4" y="93"/>
                  </a:lnTo>
                  <a:lnTo>
                    <a:pt x="8" y="96"/>
                  </a:lnTo>
                  <a:lnTo>
                    <a:pt x="12" y="97"/>
                  </a:lnTo>
                  <a:lnTo>
                    <a:pt x="476" y="97"/>
                  </a:lnTo>
                  <a:lnTo>
                    <a:pt x="480" y="96"/>
                  </a:lnTo>
                  <a:lnTo>
                    <a:pt x="484" y="93"/>
                  </a:lnTo>
                  <a:lnTo>
                    <a:pt x="486" y="90"/>
                  </a:lnTo>
                  <a:lnTo>
                    <a:pt x="487" y="84"/>
                  </a:lnTo>
                  <a:lnTo>
                    <a:pt x="487" y="12"/>
                  </a:lnTo>
                  <a:lnTo>
                    <a:pt x="486" y="8"/>
                  </a:lnTo>
                  <a:lnTo>
                    <a:pt x="484" y="3"/>
                  </a:lnTo>
                  <a:close/>
                </a:path>
              </a:pathLst>
            </a:custGeom>
            <a:grpFill/>
            <a:ln>
              <a:noFill/>
            </a:ln>
          </p:spPr>
          <p:txBody>
            <a:bodyPr vert="horz" wrap="square" lIns="243792" tIns="121896" rIns="243792" bIns="121896" numCol="1" anchor="t" anchorCtr="0" compatLnSpc="1">
              <a:prstTxWarp prst="textNoShape">
                <a:avLst/>
              </a:prstTxWarp>
            </a:bodyPr>
            <a:lstStyle/>
            <a:p>
              <a:endParaRPr lang="ru-RU" sz="2400"/>
            </a:p>
          </p:txBody>
        </p:sp>
        <p:sp>
          <p:nvSpPr>
            <p:cNvPr id="66" name="Freeform 69"/>
            <p:cNvSpPr>
              <a:spLocks/>
            </p:cNvSpPr>
            <p:nvPr/>
          </p:nvSpPr>
          <p:spPr bwMode="auto">
            <a:xfrm>
              <a:off x="15176501" y="7960520"/>
              <a:ext cx="517526" cy="104776"/>
            </a:xfrm>
            <a:custGeom>
              <a:avLst/>
              <a:gdLst>
                <a:gd name="T0" fmla="*/ 476 w 487"/>
                <a:gd name="T1" fmla="*/ 0 h 97"/>
                <a:gd name="T2" fmla="*/ 12 w 487"/>
                <a:gd name="T3" fmla="*/ 0 h 97"/>
                <a:gd name="T4" fmla="*/ 8 w 487"/>
                <a:gd name="T5" fmla="*/ 1 h 97"/>
                <a:gd name="T6" fmla="*/ 4 w 487"/>
                <a:gd name="T7" fmla="*/ 3 h 97"/>
                <a:gd name="T8" fmla="*/ 1 w 487"/>
                <a:gd name="T9" fmla="*/ 7 h 97"/>
                <a:gd name="T10" fmla="*/ 0 w 487"/>
                <a:gd name="T11" fmla="*/ 11 h 97"/>
                <a:gd name="T12" fmla="*/ 0 w 487"/>
                <a:gd name="T13" fmla="*/ 85 h 97"/>
                <a:gd name="T14" fmla="*/ 1 w 487"/>
                <a:gd name="T15" fmla="*/ 89 h 97"/>
                <a:gd name="T16" fmla="*/ 4 w 487"/>
                <a:gd name="T17" fmla="*/ 94 h 97"/>
                <a:gd name="T18" fmla="*/ 8 w 487"/>
                <a:gd name="T19" fmla="*/ 96 h 97"/>
                <a:gd name="T20" fmla="*/ 12 w 487"/>
                <a:gd name="T21" fmla="*/ 97 h 97"/>
                <a:gd name="T22" fmla="*/ 476 w 487"/>
                <a:gd name="T23" fmla="*/ 97 h 97"/>
                <a:gd name="T24" fmla="*/ 480 w 487"/>
                <a:gd name="T25" fmla="*/ 96 h 97"/>
                <a:gd name="T26" fmla="*/ 484 w 487"/>
                <a:gd name="T27" fmla="*/ 94 h 97"/>
                <a:gd name="T28" fmla="*/ 486 w 487"/>
                <a:gd name="T29" fmla="*/ 89 h 97"/>
                <a:gd name="T30" fmla="*/ 487 w 487"/>
                <a:gd name="T31" fmla="*/ 85 h 97"/>
                <a:gd name="T32" fmla="*/ 487 w 487"/>
                <a:gd name="T33" fmla="*/ 11 h 97"/>
                <a:gd name="T34" fmla="*/ 486 w 487"/>
                <a:gd name="T35" fmla="*/ 7 h 97"/>
                <a:gd name="T36" fmla="*/ 484 w 487"/>
                <a:gd name="T37" fmla="*/ 3 h 97"/>
                <a:gd name="T38" fmla="*/ 480 w 487"/>
                <a:gd name="T39" fmla="*/ 1 h 97"/>
                <a:gd name="T40" fmla="*/ 476 w 487"/>
                <a:gd name="T41" fmla="*/ 0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87" h="97">
                  <a:moveTo>
                    <a:pt x="476" y="0"/>
                  </a:moveTo>
                  <a:lnTo>
                    <a:pt x="12" y="0"/>
                  </a:lnTo>
                  <a:lnTo>
                    <a:pt x="8" y="1"/>
                  </a:lnTo>
                  <a:lnTo>
                    <a:pt x="4" y="3"/>
                  </a:lnTo>
                  <a:lnTo>
                    <a:pt x="1" y="7"/>
                  </a:lnTo>
                  <a:lnTo>
                    <a:pt x="0" y="11"/>
                  </a:lnTo>
                  <a:lnTo>
                    <a:pt x="0" y="85"/>
                  </a:lnTo>
                  <a:lnTo>
                    <a:pt x="1" y="89"/>
                  </a:lnTo>
                  <a:lnTo>
                    <a:pt x="4" y="94"/>
                  </a:lnTo>
                  <a:lnTo>
                    <a:pt x="8" y="96"/>
                  </a:lnTo>
                  <a:lnTo>
                    <a:pt x="12" y="97"/>
                  </a:lnTo>
                  <a:lnTo>
                    <a:pt x="476" y="97"/>
                  </a:lnTo>
                  <a:lnTo>
                    <a:pt x="480" y="96"/>
                  </a:lnTo>
                  <a:lnTo>
                    <a:pt x="484" y="94"/>
                  </a:lnTo>
                  <a:lnTo>
                    <a:pt x="486" y="89"/>
                  </a:lnTo>
                  <a:lnTo>
                    <a:pt x="487" y="85"/>
                  </a:lnTo>
                  <a:lnTo>
                    <a:pt x="487" y="11"/>
                  </a:lnTo>
                  <a:lnTo>
                    <a:pt x="486" y="7"/>
                  </a:lnTo>
                  <a:lnTo>
                    <a:pt x="484" y="3"/>
                  </a:lnTo>
                  <a:lnTo>
                    <a:pt x="480" y="1"/>
                  </a:lnTo>
                  <a:lnTo>
                    <a:pt x="476" y="0"/>
                  </a:lnTo>
                  <a:close/>
                </a:path>
              </a:pathLst>
            </a:custGeom>
            <a:grpFill/>
            <a:ln>
              <a:noFill/>
            </a:ln>
          </p:spPr>
          <p:txBody>
            <a:bodyPr vert="horz" wrap="square" lIns="243792" tIns="121896" rIns="243792" bIns="121896" numCol="1" anchor="t" anchorCtr="0" compatLnSpc="1">
              <a:prstTxWarp prst="textNoShape">
                <a:avLst/>
              </a:prstTxWarp>
            </a:bodyPr>
            <a:lstStyle/>
            <a:p>
              <a:endParaRPr lang="ru-RU" sz="2400"/>
            </a:p>
          </p:txBody>
        </p:sp>
        <p:sp>
          <p:nvSpPr>
            <p:cNvPr id="67" name="Freeform 70"/>
            <p:cNvSpPr>
              <a:spLocks/>
            </p:cNvSpPr>
            <p:nvPr/>
          </p:nvSpPr>
          <p:spPr bwMode="auto">
            <a:xfrm>
              <a:off x="15176501" y="8166894"/>
              <a:ext cx="517526" cy="104776"/>
            </a:xfrm>
            <a:custGeom>
              <a:avLst/>
              <a:gdLst>
                <a:gd name="T0" fmla="*/ 476 w 487"/>
                <a:gd name="T1" fmla="*/ 0 h 98"/>
                <a:gd name="T2" fmla="*/ 12 w 487"/>
                <a:gd name="T3" fmla="*/ 0 h 98"/>
                <a:gd name="T4" fmla="*/ 8 w 487"/>
                <a:gd name="T5" fmla="*/ 1 h 98"/>
                <a:gd name="T6" fmla="*/ 4 w 487"/>
                <a:gd name="T7" fmla="*/ 4 h 98"/>
                <a:gd name="T8" fmla="*/ 1 w 487"/>
                <a:gd name="T9" fmla="*/ 8 h 98"/>
                <a:gd name="T10" fmla="*/ 0 w 487"/>
                <a:gd name="T11" fmla="*/ 13 h 98"/>
                <a:gd name="T12" fmla="*/ 0 w 487"/>
                <a:gd name="T13" fmla="*/ 85 h 98"/>
                <a:gd name="T14" fmla="*/ 1 w 487"/>
                <a:gd name="T15" fmla="*/ 91 h 98"/>
                <a:gd name="T16" fmla="*/ 4 w 487"/>
                <a:gd name="T17" fmla="*/ 94 h 98"/>
                <a:gd name="T18" fmla="*/ 8 w 487"/>
                <a:gd name="T19" fmla="*/ 97 h 98"/>
                <a:gd name="T20" fmla="*/ 12 w 487"/>
                <a:gd name="T21" fmla="*/ 98 h 98"/>
                <a:gd name="T22" fmla="*/ 476 w 487"/>
                <a:gd name="T23" fmla="*/ 98 h 98"/>
                <a:gd name="T24" fmla="*/ 480 w 487"/>
                <a:gd name="T25" fmla="*/ 97 h 98"/>
                <a:gd name="T26" fmla="*/ 484 w 487"/>
                <a:gd name="T27" fmla="*/ 94 h 98"/>
                <a:gd name="T28" fmla="*/ 486 w 487"/>
                <a:gd name="T29" fmla="*/ 91 h 98"/>
                <a:gd name="T30" fmla="*/ 487 w 487"/>
                <a:gd name="T31" fmla="*/ 85 h 98"/>
                <a:gd name="T32" fmla="*/ 487 w 487"/>
                <a:gd name="T33" fmla="*/ 13 h 98"/>
                <a:gd name="T34" fmla="*/ 486 w 487"/>
                <a:gd name="T35" fmla="*/ 8 h 98"/>
                <a:gd name="T36" fmla="*/ 484 w 487"/>
                <a:gd name="T37" fmla="*/ 4 h 98"/>
                <a:gd name="T38" fmla="*/ 480 w 487"/>
                <a:gd name="T39" fmla="*/ 1 h 98"/>
                <a:gd name="T40" fmla="*/ 476 w 487"/>
                <a:gd name="T41" fmla="*/ 0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87" h="98">
                  <a:moveTo>
                    <a:pt x="476" y="0"/>
                  </a:moveTo>
                  <a:lnTo>
                    <a:pt x="12" y="0"/>
                  </a:lnTo>
                  <a:lnTo>
                    <a:pt x="8" y="1"/>
                  </a:lnTo>
                  <a:lnTo>
                    <a:pt x="4" y="4"/>
                  </a:lnTo>
                  <a:lnTo>
                    <a:pt x="1" y="8"/>
                  </a:lnTo>
                  <a:lnTo>
                    <a:pt x="0" y="13"/>
                  </a:lnTo>
                  <a:lnTo>
                    <a:pt x="0" y="85"/>
                  </a:lnTo>
                  <a:lnTo>
                    <a:pt x="1" y="91"/>
                  </a:lnTo>
                  <a:lnTo>
                    <a:pt x="4" y="94"/>
                  </a:lnTo>
                  <a:lnTo>
                    <a:pt x="8" y="97"/>
                  </a:lnTo>
                  <a:lnTo>
                    <a:pt x="12" y="98"/>
                  </a:lnTo>
                  <a:lnTo>
                    <a:pt x="476" y="98"/>
                  </a:lnTo>
                  <a:lnTo>
                    <a:pt x="480" y="97"/>
                  </a:lnTo>
                  <a:lnTo>
                    <a:pt x="484" y="94"/>
                  </a:lnTo>
                  <a:lnTo>
                    <a:pt x="486" y="91"/>
                  </a:lnTo>
                  <a:lnTo>
                    <a:pt x="487" y="85"/>
                  </a:lnTo>
                  <a:lnTo>
                    <a:pt x="487" y="13"/>
                  </a:lnTo>
                  <a:lnTo>
                    <a:pt x="486" y="8"/>
                  </a:lnTo>
                  <a:lnTo>
                    <a:pt x="484" y="4"/>
                  </a:lnTo>
                  <a:lnTo>
                    <a:pt x="480" y="1"/>
                  </a:lnTo>
                  <a:lnTo>
                    <a:pt x="476" y="0"/>
                  </a:lnTo>
                  <a:close/>
                </a:path>
              </a:pathLst>
            </a:custGeom>
            <a:grpFill/>
            <a:ln>
              <a:noFill/>
            </a:ln>
          </p:spPr>
          <p:txBody>
            <a:bodyPr vert="horz" wrap="square" lIns="243792" tIns="121896" rIns="243792" bIns="121896" numCol="1" anchor="t" anchorCtr="0" compatLnSpc="1">
              <a:prstTxWarp prst="textNoShape">
                <a:avLst/>
              </a:prstTxWarp>
            </a:bodyPr>
            <a:lstStyle/>
            <a:p>
              <a:endParaRPr lang="ru-RU" sz="2400"/>
            </a:p>
          </p:txBody>
        </p:sp>
        <p:sp>
          <p:nvSpPr>
            <p:cNvPr id="68" name="Freeform 71"/>
            <p:cNvSpPr>
              <a:spLocks/>
            </p:cNvSpPr>
            <p:nvPr/>
          </p:nvSpPr>
          <p:spPr bwMode="auto">
            <a:xfrm>
              <a:off x="16490951" y="7858920"/>
              <a:ext cx="695326" cy="307976"/>
            </a:xfrm>
            <a:custGeom>
              <a:avLst/>
              <a:gdLst>
                <a:gd name="T0" fmla="*/ 655 w 658"/>
                <a:gd name="T1" fmla="*/ 101 h 292"/>
                <a:gd name="T2" fmla="*/ 650 w 658"/>
                <a:gd name="T3" fmla="*/ 99 h 292"/>
                <a:gd name="T4" fmla="*/ 646 w 658"/>
                <a:gd name="T5" fmla="*/ 98 h 292"/>
                <a:gd name="T6" fmla="*/ 171 w 658"/>
                <a:gd name="T7" fmla="*/ 98 h 292"/>
                <a:gd name="T8" fmla="*/ 171 w 658"/>
                <a:gd name="T9" fmla="*/ 12 h 292"/>
                <a:gd name="T10" fmla="*/ 171 w 658"/>
                <a:gd name="T11" fmla="*/ 9 h 292"/>
                <a:gd name="T12" fmla="*/ 169 w 658"/>
                <a:gd name="T13" fmla="*/ 6 h 292"/>
                <a:gd name="T14" fmla="*/ 167 w 658"/>
                <a:gd name="T15" fmla="*/ 4 h 292"/>
                <a:gd name="T16" fmla="*/ 163 w 658"/>
                <a:gd name="T17" fmla="*/ 2 h 292"/>
                <a:gd name="T18" fmla="*/ 161 w 658"/>
                <a:gd name="T19" fmla="*/ 0 h 292"/>
                <a:gd name="T20" fmla="*/ 159 w 658"/>
                <a:gd name="T21" fmla="*/ 0 h 292"/>
                <a:gd name="T22" fmla="*/ 155 w 658"/>
                <a:gd name="T23" fmla="*/ 2 h 292"/>
                <a:gd name="T24" fmla="*/ 150 w 658"/>
                <a:gd name="T25" fmla="*/ 4 h 292"/>
                <a:gd name="T26" fmla="*/ 5 w 658"/>
                <a:gd name="T27" fmla="*/ 139 h 292"/>
                <a:gd name="T28" fmla="*/ 1 w 658"/>
                <a:gd name="T29" fmla="*/ 142 h 292"/>
                <a:gd name="T30" fmla="*/ 0 w 658"/>
                <a:gd name="T31" fmla="*/ 147 h 292"/>
                <a:gd name="T32" fmla="*/ 1 w 658"/>
                <a:gd name="T33" fmla="*/ 152 h 292"/>
                <a:gd name="T34" fmla="*/ 5 w 658"/>
                <a:gd name="T35" fmla="*/ 156 h 292"/>
                <a:gd name="T36" fmla="*/ 150 w 658"/>
                <a:gd name="T37" fmla="*/ 289 h 292"/>
                <a:gd name="T38" fmla="*/ 154 w 658"/>
                <a:gd name="T39" fmla="*/ 291 h 292"/>
                <a:gd name="T40" fmla="*/ 157 w 658"/>
                <a:gd name="T41" fmla="*/ 292 h 292"/>
                <a:gd name="T42" fmla="*/ 160 w 658"/>
                <a:gd name="T43" fmla="*/ 292 h 292"/>
                <a:gd name="T44" fmla="*/ 163 w 658"/>
                <a:gd name="T45" fmla="*/ 291 h 292"/>
                <a:gd name="T46" fmla="*/ 167 w 658"/>
                <a:gd name="T47" fmla="*/ 290 h 292"/>
                <a:gd name="T48" fmla="*/ 169 w 658"/>
                <a:gd name="T49" fmla="*/ 287 h 292"/>
                <a:gd name="T50" fmla="*/ 171 w 658"/>
                <a:gd name="T51" fmla="*/ 283 h 292"/>
                <a:gd name="T52" fmla="*/ 171 w 658"/>
                <a:gd name="T53" fmla="*/ 280 h 292"/>
                <a:gd name="T54" fmla="*/ 171 w 658"/>
                <a:gd name="T55" fmla="*/ 195 h 292"/>
                <a:gd name="T56" fmla="*/ 646 w 658"/>
                <a:gd name="T57" fmla="*/ 195 h 292"/>
                <a:gd name="T58" fmla="*/ 650 w 658"/>
                <a:gd name="T59" fmla="*/ 194 h 292"/>
                <a:gd name="T60" fmla="*/ 655 w 658"/>
                <a:gd name="T61" fmla="*/ 192 h 292"/>
                <a:gd name="T62" fmla="*/ 657 w 658"/>
                <a:gd name="T63" fmla="*/ 187 h 292"/>
                <a:gd name="T64" fmla="*/ 658 w 658"/>
                <a:gd name="T65" fmla="*/ 183 h 292"/>
                <a:gd name="T66" fmla="*/ 658 w 658"/>
                <a:gd name="T67" fmla="*/ 109 h 292"/>
                <a:gd name="T68" fmla="*/ 657 w 658"/>
                <a:gd name="T69" fmla="*/ 105 h 292"/>
                <a:gd name="T70" fmla="*/ 655 w 658"/>
                <a:gd name="T71" fmla="*/ 101 h 2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658" h="292">
                  <a:moveTo>
                    <a:pt x="655" y="101"/>
                  </a:moveTo>
                  <a:lnTo>
                    <a:pt x="650" y="99"/>
                  </a:lnTo>
                  <a:lnTo>
                    <a:pt x="646" y="98"/>
                  </a:lnTo>
                  <a:lnTo>
                    <a:pt x="171" y="98"/>
                  </a:lnTo>
                  <a:lnTo>
                    <a:pt x="171" y="12"/>
                  </a:lnTo>
                  <a:lnTo>
                    <a:pt x="171" y="9"/>
                  </a:lnTo>
                  <a:lnTo>
                    <a:pt x="169" y="6"/>
                  </a:lnTo>
                  <a:lnTo>
                    <a:pt x="167" y="4"/>
                  </a:lnTo>
                  <a:lnTo>
                    <a:pt x="163" y="2"/>
                  </a:lnTo>
                  <a:lnTo>
                    <a:pt x="161" y="0"/>
                  </a:lnTo>
                  <a:lnTo>
                    <a:pt x="159" y="0"/>
                  </a:lnTo>
                  <a:lnTo>
                    <a:pt x="155" y="2"/>
                  </a:lnTo>
                  <a:lnTo>
                    <a:pt x="150" y="4"/>
                  </a:lnTo>
                  <a:lnTo>
                    <a:pt x="5" y="139"/>
                  </a:lnTo>
                  <a:lnTo>
                    <a:pt x="1" y="142"/>
                  </a:lnTo>
                  <a:lnTo>
                    <a:pt x="0" y="147"/>
                  </a:lnTo>
                  <a:lnTo>
                    <a:pt x="1" y="152"/>
                  </a:lnTo>
                  <a:lnTo>
                    <a:pt x="5" y="156"/>
                  </a:lnTo>
                  <a:lnTo>
                    <a:pt x="150" y="289"/>
                  </a:lnTo>
                  <a:lnTo>
                    <a:pt x="154" y="291"/>
                  </a:lnTo>
                  <a:lnTo>
                    <a:pt x="157" y="292"/>
                  </a:lnTo>
                  <a:lnTo>
                    <a:pt x="160" y="292"/>
                  </a:lnTo>
                  <a:lnTo>
                    <a:pt x="163" y="291"/>
                  </a:lnTo>
                  <a:lnTo>
                    <a:pt x="167" y="290"/>
                  </a:lnTo>
                  <a:lnTo>
                    <a:pt x="169" y="287"/>
                  </a:lnTo>
                  <a:lnTo>
                    <a:pt x="171" y="283"/>
                  </a:lnTo>
                  <a:lnTo>
                    <a:pt x="171" y="280"/>
                  </a:lnTo>
                  <a:lnTo>
                    <a:pt x="171" y="195"/>
                  </a:lnTo>
                  <a:lnTo>
                    <a:pt x="646" y="195"/>
                  </a:lnTo>
                  <a:lnTo>
                    <a:pt x="650" y="194"/>
                  </a:lnTo>
                  <a:lnTo>
                    <a:pt x="655" y="192"/>
                  </a:lnTo>
                  <a:lnTo>
                    <a:pt x="657" y="187"/>
                  </a:lnTo>
                  <a:lnTo>
                    <a:pt x="658" y="183"/>
                  </a:lnTo>
                  <a:lnTo>
                    <a:pt x="658" y="109"/>
                  </a:lnTo>
                  <a:lnTo>
                    <a:pt x="657" y="105"/>
                  </a:lnTo>
                  <a:lnTo>
                    <a:pt x="655" y="101"/>
                  </a:lnTo>
                  <a:close/>
                </a:path>
              </a:pathLst>
            </a:custGeom>
            <a:grpFill/>
            <a:ln>
              <a:noFill/>
            </a:ln>
          </p:spPr>
          <p:txBody>
            <a:bodyPr vert="horz" wrap="square" lIns="243792" tIns="121896" rIns="243792" bIns="121896" numCol="1" anchor="t" anchorCtr="0" compatLnSpc="1">
              <a:prstTxWarp prst="textNoShape">
                <a:avLst/>
              </a:prstTxWarp>
            </a:bodyPr>
            <a:lstStyle/>
            <a:p>
              <a:endParaRPr lang="ru-RU" sz="2400"/>
            </a:p>
          </p:txBody>
        </p:sp>
        <p:sp>
          <p:nvSpPr>
            <p:cNvPr id="69" name="Freeform 72"/>
            <p:cNvSpPr>
              <a:spLocks/>
            </p:cNvSpPr>
            <p:nvPr/>
          </p:nvSpPr>
          <p:spPr bwMode="auto">
            <a:xfrm>
              <a:off x="11918951" y="6455570"/>
              <a:ext cx="695326" cy="307976"/>
            </a:xfrm>
            <a:custGeom>
              <a:avLst/>
              <a:gdLst>
                <a:gd name="T0" fmla="*/ 654 w 658"/>
                <a:gd name="T1" fmla="*/ 137 h 293"/>
                <a:gd name="T2" fmla="*/ 508 w 658"/>
                <a:gd name="T3" fmla="*/ 4 h 293"/>
                <a:gd name="T4" fmla="*/ 505 w 658"/>
                <a:gd name="T5" fmla="*/ 2 h 293"/>
                <a:gd name="T6" fmla="*/ 501 w 658"/>
                <a:gd name="T7" fmla="*/ 0 h 293"/>
                <a:gd name="T8" fmla="*/ 498 w 658"/>
                <a:gd name="T9" fmla="*/ 0 h 293"/>
                <a:gd name="T10" fmla="*/ 495 w 658"/>
                <a:gd name="T11" fmla="*/ 2 h 293"/>
                <a:gd name="T12" fmla="*/ 492 w 658"/>
                <a:gd name="T13" fmla="*/ 4 h 293"/>
                <a:gd name="T14" fmla="*/ 489 w 658"/>
                <a:gd name="T15" fmla="*/ 6 h 293"/>
                <a:gd name="T16" fmla="*/ 487 w 658"/>
                <a:gd name="T17" fmla="*/ 9 h 293"/>
                <a:gd name="T18" fmla="*/ 487 w 658"/>
                <a:gd name="T19" fmla="*/ 13 h 293"/>
                <a:gd name="T20" fmla="*/ 487 w 658"/>
                <a:gd name="T21" fmla="*/ 99 h 293"/>
                <a:gd name="T22" fmla="*/ 12 w 658"/>
                <a:gd name="T23" fmla="*/ 99 h 293"/>
                <a:gd name="T24" fmla="*/ 8 w 658"/>
                <a:gd name="T25" fmla="*/ 99 h 293"/>
                <a:gd name="T26" fmla="*/ 3 w 658"/>
                <a:gd name="T27" fmla="*/ 102 h 293"/>
                <a:gd name="T28" fmla="*/ 1 w 658"/>
                <a:gd name="T29" fmla="*/ 105 h 293"/>
                <a:gd name="T30" fmla="*/ 0 w 658"/>
                <a:gd name="T31" fmla="*/ 111 h 293"/>
                <a:gd name="T32" fmla="*/ 0 w 658"/>
                <a:gd name="T33" fmla="*/ 183 h 293"/>
                <a:gd name="T34" fmla="*/ 1 w 658"/>
                <a:gd name="T35" fmla="*/ 188 h 293"/>
                <a:gd name="T36" fmla="*/ 3 w 658"/>
                <a:gd name="T37" fmla="*/ 193 h 293"/>
                <a:gd name="T38" fmla="*/ 8 w 658"/>
                <a:gd name="T39" fmla="*/ 195 h 293"/>
                <a:gd name="T40" fmla="*/ 12 w 658"/>
                <a:gd name="T41" fmla="*/ 196 h 293"/>
                <a:gd name="T42" fmla="*/ 487 w 658"/>
                <a:gd name="T43" fmla="*/ 196 h 293"/>
                <a:gd name="T44" fmla="*/ 487 w 658"/>
                <a:gd name="T45" fmla="*/ 281 h 293"/>
                <a:gd name="T46" fmla="*/ 487 w 658"/>
                <a:gd name="T47" fmla="*/ 284 h 293"/>
                <a:gd name="T48" fmla="*/ 489 w 658"/>
                <a:gd name="T49" fmla="*/ 288 h 293"/>
                <a:gd name="T50" fmla="*/ 492 w 658"/>
                <a:gd name="T51" fmla="*/ 290 h 293"/>
                <a:gd name="T52" fmla="*/ 495 w 658"/>
                <a:gd name="T53" fmla="*/ 292 h 293"/>
                <a:gd name="T54" fmla="*/ 498 w 658"/>
                <a:gd name="T55" fmla="*/ 293 h 293"/>
                <a:gd name="T56" fmla="*/ 501 w 658"/>
                <a:gd name="T57" fmla="*/ 293 h 293"/>
                <a:gd name="T58" fmla="*/ 505 w 658"/>
                <a:gd name="T59" fmla="*/ 292 h 293"/>
                <a:gd name="T60" fmla="*/ 508 w 658"/>
                <a:gd name="T61" fmla="*/ 290 h 293"/>
                <a:gd name="T62" fmla="*/ 654 w 658"/>
                <a:gd name="T63" fmla="*/ 155 h 293"/>
                <a:gd name="T64" fmla="*/ 657 w 658"/>
                <a:gd name="T65" fmla="*/ 151 h 293"/>
                <a:gd name="T66" fmla="*/ 658 w 658"/>
                <a:gd name="T67" fmla="*/ 146 h 293"/>
                <a:gd name="T68" fmla="*/ 657 w 658"/>
                <a:gd name="T69" fmla="*/ 141 h 293"/>
                <a:gd name="T70" fmla="*/ 654 w 658"/>
                <a:gd name="T71" fmla="*/ 137 h 2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658" h="293">
                  <a:moveTo>
                    <a:pt x="654" y="137"/>
                  </a:moveTo>
                  <a:lnTo>
                    <a:pt x="508" y="4"/>
                  </a:lnTo>
                  <a:lnTo>
                    <a:pt x="505" y="2"/>
                  </a:lnTo>
                  <a:lnTo>
                    <a:pt x="501" y="0"/>
                  </a:lnTo>
                  <a:lnTo>
                    <a:pt x="498" y="0"/>
                  </a:lnTo>
                  <a:lnTo>
                    <a:pt x="495" y="2"/>
                  </a:lnTo>
                  <a:lnTo>
                    <a:pt x="492" y="4"/>
                  </a:lnTo>
                  <a:lnTo>
                    <a:pt x="489" y="6"/>
                  </a:lnTo>
                  <a:lnTo>
                    <a:pt x="487" y="9"/>
                  </a:lnTo>
                  <a:lnTo>
                    <a:pt x="487" y="13"/>
                  </a:lnTo>
                  <a:lnTo>
                    <a:pt x="487" y="99"/>
                  </a:lnTo>
                  <a:lnTo>
                    <a:pt x="12" y="99"/>
                  </a:lnTo>
                  <a:lnTo>
                    <a:pt x="8" y="99"/>
                  </a:lnTo>
                  <a:lnTo>
                    <a:pt x="3" y="102"/>
                  </a:lnTo>
                  <a:lnTo>
                    <a:pt x="1" y="105"/>
                  </a:lnTo>
                  <a:lnTo>
                    <a:pt x="0" y="111"/>
                  </a:lnTo>
                  <a:lnTo>
                    <a:pt x="0" y="183"/>
                  </a:lnTo>
                  <a:lnTo>
                    <a:pt x="1" y="188"/>
                  </a:lnTo>
                  <a:lnTo>
                    <a:pt x="3" y="193"/>
                  </a:lnTo>
                  <a:lnTo>
                    <a:pt x="8" y="195"/>
                  </a:lnTo>
                  <a:lnTo>
                    <a:pt x="12" y="196"/>
                  </a:lnTo>
                  <a:lnTo>
                    <a:pt x="487" y="196"/>
                  </a:lnTo>
                  <a:lnTo>
                    <a:pt x="487" y="281"/>
                  </a:lnTo>
                  <a:lnTo>
                    <a:pt x="487" y="284"/>
                  </a:lnTo>
                  <a:lnTo>
                    <a:pt x="489" y="288"/>
                  </a:lnTo>
                  <a:lnTo>
                    <a:pt x="492" y="290"/>
                  </a:lnTo>
                  <a:lnTo>
                    <a:pt x="495" y="292"/>
                  </a:lnTo>
                  <a:lnTo>
                    <a:pt x="498" y="293"/>
                  </a:lnTo>
                  <a:lnTo>
                    <a:pt x="501" y="293"/>
                  </a:lnTo>
                  <a:lnTo>
                    <a:pt x="505" y="292"/>
                  </a:lnTo>
                  <a:lnTo>
                    <a:pt x="508" y="290"/>
                  </a:lnTo>
                  <a:lnTo>
                    <a:pt x="654" y="155"/>
                  </a:lnTo>
                  <a:lnTo>
                    <a:pt x="657" y="151"/>
                  </a:lnTo>
                  <a:lnTo>
                    <a:pt x="658" y="146"/>
                  </a:lnTo>
                  <a:lnTo>
                    <a:pt x="657" y="141"/>
                  </a:lnTo>
                  <a:lnTo>
                    <a:pt x="654" y="137"/>
                  </a:lnTo>
                  <a:close/>
                </a:path>
              </a:pathLst>
            </a:custGeom>
            <a:grpFill/>
            <a:ln>
              <a:noFill/>
            </a:ln>
          </p:spPr>
          <p:txBody>
            <a:bodyPr vert="horz" wrap="square" lIns="243792" tIns="121896" rIns="243792" bIns="121896" numCol="1" anchor="t" anchorCtr="0" compatLnSpc="1">
              <a:prstTxWarp prst="textNoShape">
                <a:avLst/>
              </a:prstTxWarp>
            </a:bodyPr>
            <a:lstStyle/>
            <a:p>
              <a:endParaRPr lang="ru-RU" sz="2400"/>
            </a:p>
          </p:txBody>
        </p:sp>
        <p:sp>
          <p:nvSpPr>
            <p:cNvPr id="70" name="Freeform 73"/>
            <p:cNvSpPr>
              <a:spLocks/>
            </p:cNvSpPr>
            <p:nvPr/>
          </p:nvSpPr>
          <p:spPr bwMode="auto">
            <a:xfrm>
              <a:off x="5934077" y="7665245"/>
              <a:ext cx="311150" cy="695326"/>
            </a:xfrm>
            <a:custGeom>
              <a:avLst/>
              <a:gdLst>
                <a:gd name="T0" fmla="*/ 290 w 292"/>
                <a:gd name="T1" fmla="*/ 149 h 656"/>
                <a:gd name="T2" fmla="*/ 155 w 292"/>
                <a:gd name="T3" fmla="*/ 3 h 656"/>
                <a:gd name="T4" fmla="*/ 151 w 292"/>
                <a:gd name="T5" fmla="*/ 1 h 656"/>
                <a:gd name="T6" fmla="*/ 145 w 292"/>
                <a:gd name="T7" fmla="*/ 0 h 656"/>
                <a:gd name="T8" fmla="*/ 145 w 292"/>
                <a:gd name="T9" fmla="*/ 0 h 656"/>
                <a:gd name="T10" fmla="*/ 145 w 292"/>
                <a:gd name="T11" fmla="*/ 0 h 656"/>
                <a:gd name="T12" fmla="*/ 141 w 292"/>
                <a:gd name="T13" fmla="*/ 1 h 656"/>
                <a:gd name="T14" fmla="*/ 137 w 292"/>
                <a:gd name="T15" fmla="*/ 3 h 656"/>
                <a:gd name="T16" fmla="*/ 4 w 292"/>
                <a:gd name="T17" fmla="*/ 149 h 656"/>
                <a:gd name="T18" fmla="*/ 2 w 292"/>
                <a:gd name="T19" fmla="*/ 152 h 656"/>
                <a:gd name="T20" fmla="*/ 0 w 292"/>
                <a:gd name="T21" fmla="*/ 155 h 656"/>
                <a:gd name="T22" fmla="*/ 0 w 292"/>
                <a:gd name="T23" fmla="*/ 159 h 656"/>
                <a:gd name="T24" fmla="*/ 2 w 292"/>
                <a:gd name="T25" fmla="*/ 163 h 656"/>
                <a:gd name="T26" fmla="*/ 4 w 292"/>
                <a:gd name="T27" fmla="*/ 166 h 656"/>
                <a:gd name="T28" fmla="*/ 6 w 292"/>
                <a:gd name="T29" fmla="*/ 168 h 656"/>
                <a:gd name="T30" fmla="*/ 9 w 292"/>
                <a:gd name="T31" fmla="*/ 169 h 656"/>
                <a:gd name="T32" fmla="*/ 12 w 292"/>
                <a:gd name="T33" fmla="*/ 169 h 656"/>
                <a:gd name="T34" fmla="*/ 98 w 292"/>
                <a:gd name="T35" fmla="*/ 169 h 656"/>
                <a:gd name="T36" fmla="*/ 98 w 292"/>
                <a:gd name="T37" fmla="*/ 645 h 656"/>
                <a:gd name="T38" fmla="*/ 99 w 292"/>
                <a:gd name="T39" fmla="*/ 650 h 656"/>
                <a:gd name="T40" fmla="*/ 101 w 292"/>
                <a:gd name="T41" fmla="*/ 653 h 656"/>
                <a:gd name="T42" fmla="*/ 105 w 292"/>
                <a:gd name="T43" fmla="*/ 656 h 656"/>
                <a:gd name="T44" fmla="*/ 110 w 292"/>
                <a:gd name="T45" fmla="*/ 656 h 656"/>
                <a:gd name="T46" fmla="*/ 183 w 292"/>
                <a:gd name="T47" fmla="*/ 656 h 656"/>
                <a:gd name="T48" fmla="*/ 188 w 292"/>
                <a:gd name="T49" fmla="*/ 656 h 656"/>
                <a:gd name="T50" fmla="*/ 192 w 292"/>
                <a:gd name="T51" fmla="*/ 653 h 656"/>
                <a:gd name="T52" fmla="*/ 195 w 292"/>
                <a:gd name="T53" fmla="*/ 650 h 656"/>
                <a:gd name="T54" fmla="*/ 195 w 292"/>
                <a:gd name="T55" fmla="*/ 645 h 656"/>
                <a:gd name="T56" fmla="*/ 195 w 292"/>
                <a:gd name="T57" fmla="*/ 169 h 656"/>
                <a:gd name="T58" fmla="*/ 280 w 292"/>
                <a:gd name="T59" fmla="*/ 169 h 656"/>
                <a:gd name="T60" fmla="*/ 283 w 292"/>
                <a:gd name="T61" fmla="*/ 169 h 656"/>
                <a:gd name="T62" fmla="*/ 287 w 292"/>
                <a:gd name="T63" fmla="*/ 168 h 656"/>
                <a:gd name="T64" fmla="*/ 290 w 292"/>
                <a:gd name="T65" fmla="*/ 166 h 656"/>
                <a:gd name="T66" fmla="*/ 291 w 292"/>
                <a:gd name="T67" fmla="*/ 163 h 656"/>
                <a:gd name="T68" fmla="*/ 292 w 292"/>
                <a:gd name="T69" fmla="*/ 159 h 656"/>
                <a:gd name="T70" fmla="*/ 292 w 292"/>
                <a:gd name="T71" fmla="*/ 155 h 656"/>
                <a:gd name="T72" fmla="*/ 291 w 292"/>
                <a:gd name="T73" fmla="*/ 152 h 656"/>
                <a:gd name="T74" fmla="*/ 290 w 292"/>
                <a:gd name="T75" fmla="*/ 149 h 6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92" h="656">
                  <a:moveTo>
                    <a:pt x="290" y="149"/>
                  </a:moveTo>
                  <a:lnTo>
                    <a:pt x="155" y="3"/>
                  </a:lnTo>
                  <a:lnTo>
                    <a:pt x="151" y="1"/>
                  </a:lnTo>
                  <a:lnTo>
                    <a:pt x="145" y="0"/>
                  </a:lnTo>
                  <a:lnTo>
                    <a:pt x="145" y="0"/>
                  </a:lnTo>
                  <a:lnTo>
                    <a:pt x="145" y="0"/>
                  </a:lnTo>
                  <a:lnTo>
                    <a:pt x="141" y="1"/>
                  </a:lnTo>
                  <a:lnTo>
                    <a:pt x="137" y="3"/>
                  </a:lnTo>
                  <a:lnTo>
                    <a:pt x="4" y="149"/>
                  </a:lnTo>
                  <a:lnTo>
                    <a:pt x="2" y="152"/>
                  </a:lnTo>
                  <a:lnTo>
                    <a:pt x="0" y="155"/>
                  </a:lnTo>
                  <a:lnTo>
                    <a:pt x="0" y="159"/>
                  </a:lnTo>
                  <a:lnTo>
                    <a:pt x="2" y="163"/>
                  </a:lnTo>
                  <a:lnTo>
                    <a:pt x="4" y="166"/>
                  </a:lnTo>
                  <a:lnTo>
                    <a:pt x="6" y="168"/>
                  </a:lnTo>
                  <a:lnTo>
                    <a:pt x="9" y="169"/>
                  </a:lnTo>
                  <a:lnTo>
                    <a:pt x="12" y="169"/>
                  </a:lnTo>
                  <a:lnTo>
                    <a:pt x="98" y="169"/>
                  </a:lnTo>
                  <a:lnTo>
                    <a:pt x="98" y="645"/>
                  </a:lnTo>
                  <a:lnTo>
                    <a:pt x="99" y="650"/>
                  </a:lnTo>
                  <a:lnTo>
                    <a:pt x="101" y="653"/>
                  </a:lnTo>
                  <a:lnTo>
                    <a:pt x="105" y="656"/>
                  </a:lnTo>
                  <a:lnTo>
                    <a:pt x="110" y="656"/>
                  </a:lnTo>
                  <a:lnTo>
                    <a:pt x="183" y="656"/>
                  </a:lnTo>
                  <a:lnTo>
                    <a:pt x="188" y="656"/>
                  </a:lnTo>
                  <a:lnTo>
                    <a:pt x="192" y="653"/>
                  </a:lnTo>
                  <a:lnTo>
                    <a:pt x="195" y="650"/>
                  </a:lnTo>
                  <a:lnTo>
                    <a:pt x="195" y="645"/>
                  </a:lnTo>
                  <a:lnTo>
                    <a:pt x="195" y="169"/>
                  </a:lnTo>
                  <a:lnTo>
                    <a:pt x="280" y="169"/>
                  </a:lnTo>
                  <a:lnTo>
                    <a:pt x="283" y="169"/>
                  </a:lnTo>
                  <a:lnTo>
                    <a:pt x="287" y="168"/>
                  </a:lnTo>
                  <a:lnTo>
                    <a:pt x="290" y="166"/>
                  </a:lnTo>
                  <a:lnTo>
                    <a:pt x="291" y="163"/>
                  </a:lnTo>
                  <a:lnTo>
                    <a:pt x="292" y="159"/>
                  </a:lnTo>
                  <a:lnTo>
                    <a:pt x="292" y="155"/>
                  </a:lnTo>
                  <a:lnTo>
                    <a:pt x="291" y="152"/>
                  </a:lnTo>
                  <a:lnTo>
                    <a:pt x="290" y="149"/>
                  </a:lnTo>
                  <a:close/>
                </a:path>
              </a:pathLst>
            </a:custGeom>
            <a:grpFill/>
            <a:ln>
              <a:noFill/>
            </a:ln>
          </p:spPr>
          <p:txBody>
            <a:bodyPr vert="horz" wrap="square" lIns="243792" tIns="121896" rIns="243792" bIns="121896" numCol="1" anchor="t" anchorCtr="0" compatLnSpc="1">
              <a:prstTxWarp prst="textNoShape">
                <a:avLst/>
              </a:prstTxWarp>
            </a:bodyPr>
            <a:lstStyle/>
            <a:p>
              <a:endParaRPr lang="ru-RU" sz="2400"/>
            </a:p>
          </p:txBody>
        </p:sp>
        <p:sp>
          <p:nvSpPr>
            <p:cNvPr id="71" name="Freeform 74"/>
            <p:cNvSpPr>
              <a:spLocks noEditPoints="1"/>
            </p:cNvSpPr>
            <p:nvPr/>
          </p:nvSpPr>
          <p:spPr bwMode="auto">
            <a:xfrm>
              <a:off x="15001876" y="6290470"/>
              <a:ext cx="647700" cy="647700"/>
            </a:xfrm>
            <a:custGeom>
              <a:avLst/>
              <a:gdLst>
                <a:gd name="T0" fmla="*/ 612 w 612"/>
                <a:gd name="T1" fmla="*/ 99 h 612"/>
                <a:gd name="T2" fmla="*/ 612 w 612"/>
                <a:gd name="T3" fmla="*/ 94 h 612"/>
                <a:gd name="T4" fmla="*/ 611 w 612"/>
                <a:gd name="T5" fmla="*/ 90 h 612"/>
                <a:gd name="T6" fmla="*/ 609 w 612"/>
                <a:gd name="T7" fmla="*/ 85 h 612"/>
                <a:gd name="T8" fmla="*/ 606 w 612"/>
                <a:gd name="T9" fmla="*/ 82 h 612"/>
                <a:gd name="T10" fmla="*/ 530 w 612"/>
                <a:gd name="T11" fmla="*/ 7 h 612"/>
                <a:gd name="T12" fmla="*/ 527 w 612"/>
                <a:gd name="T13" fmla="*/ 3 h 612"/>
                <a:gd name="T14" fmla="*/ 523 w 612"/>
                <a:gd name="T15" fmla="*/ 1 h 612"/>
                <a:gd name="T16" fmla="*/ 518 w 612"/>
                <a:gd name="T17" fmla="*/ 0 h 612"/>
                <a:gd name="T18" fmla="*/ 513 w 612"/>
                <a:gd name="T19" fmla="*/ 0 h 612"/>
                <a:gd name="T20" fmla="*/ 509 w 612"/>
                <a:gd name="T21" fmla="*/ 0 h 612"/>
                <a:gd name="T22" fmla="*/ 504 w 612"/>
                <a:gd name="T23" fmla="*/ 1 h 612"/>
                <a:gd name="T24" fmla="*/ 500 w 612"/>
                <a:gd name="T25" fmla="*/ 3 h 612"/>
                <a:gd name="T26" fmla="*/ 496 w 612"/>
                <a:gd name="T27" fmla="*/ 7 h 612"/>
                <a:gd name="T28" fmla="*/ 7 w 612"/>
                <a:gd name="T29" fmla="*/ 496 h 612"/>
                <a:gd name="T30" fmla="*/ 4 w 612"/>
                <a:gd name="T31" fmla="*/ 500 h 612"/>
                <a:gd name="T32" fmla="*/ 2 w 612"/>
                <a:gd name="T33" fmla="*/ 503 h 612"/>
                <a:gd name="T34" fmla="*/ 0 w 612"/>
                <a:gd name="T35" fmla="*/ 508 h 612"/>
                <a:gd name="T36" fmla="*/ 0 w 612"/>
                <a:gd name="T37" fmla="*/ 513 h 612"/>
                <a:gd name="T38" fmla="*/ 0 w 612"/>
                <a:gd name="T39" fmla="*/ 518 h 612"/>
                <a:gd name="T40" fmla="*/ 2 w 612"/>
                <a:gd name="T41" fmla="*/ 523 h 612"/>
                <a:gd name="T42" fmla="*/ 4 w 612"/>
                <a:gd name="T43" fmla="*/ 527 h 612"/>
                <a:gd name="T44" fmla="*/ 7 w 612"/>
                <a:gd name="T45" fmla="*/ 530 h 612"/>
                <a:gd name="T46" fmla="*/ 82 w 612"/>
                <a:gd name="T47" fmla="*/ 606 h 612"/>
                <a:gd name="T48" fmla="*/ 85 w 612"/>
                <a:gd name="T49" fmla="*/ 608 h 612"/>
                <a:gd name="T50" fmla="*/ 90 w 612"/>
                <a:gd name="T51" fmla="*/ 610 h 612"/>
                <a:gd name="T52" fmla="*/ 94 w 612"/>
                <a:gd name="T53" fmla="*/ 612 h 612"/>
                <a:gd name="T54" fmla="*/ 99 w 612"/>
                <a:gd name="T55" fmla="*/ 612 h 612"/>
                <a:gd name="T56" fmla="*/ 104 w 612"/>
                <a:gd name="T57" fmla="*/ 612 h 612"/>
                <a:gd name="T58" fmla="*/ 109 w 612"/>
                <a:gd name="T59" fmla="*/ 610 h 612"/>
                <a:gd name="T60" fmla="*/ 112 w 612"/>
                <a:gd name="T61" fmla="*/ 608 h 612"/>
                <a:gd name="T62" fmla="*/ 117 w 612"/>
                <a:gd name="T63" fmla="*/ 606 h 612"/>
                <a:gd name="T64" fmla="*/ 606 w 612"/>
                <a:gd name="T65" fmla="*/ 117 h 612"/>
                <a:gd name="T66" fmla="*/ 609 w 612"/>
                <a:gd name="T67" fmla="*/ 112 h 612"/>
                <a:gd name="T68" fmla="*/ 611 w 612"/>
                <a:gd name="T69" fmla="*/ 108 h 612"/>
                <a:gd name="T70" fmla="*/ 612 w 612"/>
                <a:gd name="T71" fmla="*/ 104 h 612"/>
                <a:gd name="T72" fmla="*/ 612 w 612"/>
                <a:gd name="T73" fmla="*/ 99 h 612"/>
                <a:gd name="T74" fmla="*/ 443 w 612"/>
                <a:gd name="T75" fmla="*/ 211 h 612"/>
                <a:gd name="T76" fmla="*/ 402 w 612"/>
                <a:gd name="T77" fmla="*/ 170 h 612"/>
                <a:gd name="T78" fmla="*/ 513 w 612"/>
                <a:gd name="T79" fmla="*/ 58 h 612"/>
                <a:gd name="T80" fmla="*/ 554 w 612"/>
                <a:gd name="T81" fmla="*/ 99 h 612"/>
                <a:gd name="T82" fmla="*/ 443 w 612"/>
                <a:gd name="T83" fmla="*/ 211 h 6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612" h="612">
                  <a:moveTo>
                    <a:pt x="612" y="99"/>
                  </a:moveTo>
                  <a:lnTo>
                    <a:pt x="612" y="94"/>
                  </a:lnTo>
                  <a:lnTo>
                    <a:pt x="611" y="90"/>
                  </a:lnTo>
                  <a:lnTo>
                    <a:pt x="609" y="85"/>
                  </a:lnTo>
                  <a:lnTo>
                    <a:pt x="606" y="82"/>
                  </a:lnTo>
                  <a:lnTo>
                    <a:pt x="530" y="7"/>
                  </a:lnTo>
                  <a:lnTo>
                    <a:pt x="527" y="3"/>
                  </a:lnTo>
                  <a:lnTo>
                    <a:pt x="523" y="1"/>
                  </a:lnTo>
                  <a:lnTo>
                    <a:pt x="518" y="0"/>
                  </a:lnTo>
                  <a:lnTo>
                    <a:pt x="513" y="0"/>
                  </a:lnTo>
                  <a:lnTo>
                    <a:pt x="509" y="0"/>
                  </a:lnTo>
                  <a:lnTo>
                    <a:pt x="504" y="1"/>
                  </a:lnTo>
                  <a:lnTo>
                    <a:pt x="500" y="3"/>
                  </a:lnTo>
                  <a:lnTo>
                    <a:pt x="496" y="7"/>
                  </a:lnTo>
                  <a:lnTo>
                    <a:pt x="7" y="496"/>
                  </a:lnTo>
                  <a:lnTo>
                    <a:pt x="4" y="500"/>
                  </a:lnTo>
                  <a:lnTo>
                    <a:pt x="2" y="503"/>
                  </a:lnTo>
                  <a:lnTo>
                    <a:pt x="0" y="508"/>
                  </a:lnTo>
                  <a:lnTo>
                    <a:pt x="0" y="513"/>
                  </a:lnTo>
                  <a:lnTo>
                    <a:pt x="0" y="518"/>
                  </a:lnTo>
                  <a:lnTo>
                    <a:pt x="2" y="523"/>
                  </a:lnTo>
                  <a:lnTo>
                    <a:pt x="4" y="527"/>
                  </a:lnTo>
                  <a:lnTo>
                    <a:pt x="7" y="530"/>
                  </a:lnTo>
                  <a:lnTo>
                    <a:pt x="82" y="606"/>
                  </a:lnTo>
                  <a:lnTo>
                    <a:pt x="85" y="608"/>
                  </a:lnTo>
                  <a:lnTo>
                    <a:pt x="90" y="610"/>
                  </a:lnTo>
                  <a:lnTo>
                    <a:pt x="94" y="612"/>
                  </a:lnTo>
                  <a:lnTo>
                    <a:pt x="99" y="612"/>
                  </a:lnTo>
                  <a:lnTo>
                    <a:pt x="104" y="612"/>
                  </a:lnTo>
                  <a:lnTo>
                    <a:pt x="109" y="610"/>
                  </a:lnTo>
                  <a:lnTo>
                    <a:pt x="112" y="608"/>
                  </a:lnTo>
                  <a:lnTo>
                    <a:pt x="117" y="606"/>
                  </a:lnTo>
                  <a:lnTo>
                    <a:pt x="606" y="117"/>
                  </a:lnTo>
                  <a:lnTo>
                    <a:pt x="609" y="112"/>
                  </a:lnTo>
                  <a:lnTo>
                    <a:pt x="611" y="108"/>
                  </a:lnTo>
                  <a:lnTo>
                    <a:pt x="612" y="104"/>
                  </a:lnTo>
                  <a:lnTo>
                    <a:pt x="612" y="99"/>
                  </a:lnTo>
                  <a:close/>
                  <a:moveTo>
                    <a:pt x="443" y="211"/>
                  </a:moveTo>
                  <a:lnTo>
                    <a:pt x="402" y="170"/>
                  </a:lnTo>
                  <a:lnTo>
                    <a:pt x="513" y="58"/>
                  </a:lnTo>
                  <a:lnTo>
                    <a:pt x="554" y="99"/>
                  </a:lnTo>
                  <a:lnTo>
                    <a:pt x="443" y="211"/>
                  </a:lnTo>
                  <a:close/>
                </a:path>
              </a:pathLst>
            </a:custGeom>
            <a:grpFill/>
            <a:ln>
              <a:noFill/>
            </a:ln>
          </p:spPr>
          <p:txBody>
            <a:bodyPr vert="horz" wrap="square" lIns="243792" tIns="121896" rIns="243792" bIns="121896" numCol="1" anchor="t" anchorCtr="0" compatLnSpc="1">
              <a:prstTxWarp prst="textNoShape">
                <a:avLst/>
              </a:prstTxWarp>
            </a:bodyPr>
            <a:lstStyle/>
            <a:p>
              <a:endParaRPr lang="ru-RU" sz="2400"/>
            </a:p>
          </p:txBody>
        </p:sp>
        <p:sp>
          <p:nvSpPr>
            <p:cNvPr id="72" name="Freeform 75"/>
            <p:cNvSpPr>
              <a:spLocks/>
            </p:cNvSpPr>
            <p:nvPr/>
          </p:nvSpPr>
          <p:spPr bwMode="auto">
            <a:xfrm>
              <a:off x="15043150" y="6280944"/>
              <a:ext cx="104776" cy="101600"/>
            </a:xfrm>
            <a:custGeom>
              <a:avLst/>
              <a:gdLst>
                <a:gd name="T0" fmla="*/ 49 w 97"/>
                <a:gd name="T1" fmla="*/ 97 h 97"/>
                <a:gd name="T2" fmla="*/ 59 w 97"/>
                <a:gd name="T3" fmla="*/ 61 h 97"/>
                <a:gd name="T4" fmla="*/ 97 w 97"/>
                <a:gd name="T5" fmla="*/ 49 h 97"/>
                <a:gd name="T6" fmla="*/ 59 w 97"/>
                <a:gd name="T7" fmla="*/ 38 h 97"/>
                <a:gd name="T8" fmla="*/ 49 w 97"/>
                <a:gd name="T9" fmla="*/ 0 h 97"/>
                <a:gd name="T10" fmla="*/ 37 w 97"/>
                <a:gd name="T11" fmla="*/ 38 h 97"/>
                <a:gd name="T12" fmla="*/ 0 w 97"/>
                <a:gd name="T13" fmla="*/ 49 h 97"/>
                <a:gd name="T14" fmla="*/ 37 w 97"/>
                <a:gd name="T15" fmla="*/ 61 h 97"/>
                <a:gd name="T16" fmla="*/ 49 w 97"/>
                <a:gd name="T17" fmla="*/ 97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7" h="97">
                  <a:moveTo>
                    <a:pt x="49" y="97"/>
                  </a:moveTo>
                  <a:lnTo>
                    <a:pt x="59" y="61"/>
                  </a:lnTo>
                  <a:lnTo>
                    <a:pt x="97" y="49"/>
                  </a:lnTo>
                  <a:lnTo>
                    <a:pt x="59" y="38"/>
                  </a:lnTo>
                  <a:lnTo>
                    <a:pt x="49" y="0"/>
                  </a:lnTo>
                  <a:lnTo>
                    <a:pt x="37" y="38"/>
                  </a:lnTo>
                  <a:lnTo>
                    <a:pt x="0" y="49"/>
                  </a:lnTo>
                  <a:lnTo>
                    <a:pt x="37" y="61"/>
                  </a:lnTo>
                  <a:lnTo>
                    <a:pt x="49" y="97"/>
                  </a:lnTo>
                  <a:close/>
                </a:path>
              </a:pathLst>
            </a:custGeom>
            <a:grpFill/>
            <a:ln>
              <a:noFill/>
            </a:ln>
          </p:spPr>
          <p:txBody>
            <a:bodyPr vert="horz" wrap="square" lIns="243792" tIns="121896" rIns="243792" bIns="121896" numCol="1" anchor="t" anchorCtr="0" compatLnSpc="1">
              <a:prstTxWarp prst="textNoShape">
                <a:avLst/>
              </a:prstTxWarp>
            </a:bodyPr>
            <a:lstStyle/>
            <a:p>
              <a:endParaRPr lang="ru-RU" sz="2400"/>
            </a:p>
          </p:txBody>
        </p:sp>
        <p:sp>
          <p:nvSpPr>
            <p:cNvPr id="73" name="Freeform 76"/>
            <p:cNvSpPr>
              <a:spLocks/>
            </p:cNvSpPr>
            <p:nvPr/>
          </p:nvSpPr>
          <p:spPr bwMode="auto">
            <a:xfrm>
              <a:off x="15119351" y="6306344"/>
              <a:ext cx="209550" cy="206376"/>
            </a:xfrm>
            <a:custGeom>
              <a:avLst/>
              <a:gdLst>
                <a:gd name="T0" fmla="*/ 75 w 196"/>
                <a:gd name="T1" fmla="*/ 120 h 194"/>
                <a:gd name="T2" fmla="*/ 98 w 196"/>
                <a:gd name="T3" fmla="*/ 194 h 194"/>
                <a:gd name="T4" fmla="*/ 121 w 196"/>
                <a:gd name="T5" fmla="*/ 120 h 194"/>
                <a:gd name="T6" fmla="*/ 196 w 196"/>
                <a:gd name="T7" fmla="*/ 97 h 194"/>
                <a:gd name="T8" fmla="*/ 121 w 196"/>
                <a:gd name="T9" fmla="*/ 75 h 194"/>
                <a:gd name="T10" fmla="*/ 98 w 196"/>
                <a:gd name="T11" fmla="*/ 0 h 194"/>
                <a:gd name="T12" fmla="*/ 75 w 196"/>
                <a:gd name="T13" fmla="*/ 75 h 194"/>
                <a:gd name="T14" fmla="*/ 0 w 196"/>
                <a:gd name="T15" fmla="*/ 97 h 194"/>
                <a:gd name="T16" fmla="*/ 75 w 196"/>
                <a:gd name="T17" fmla="*/ 120 h 1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6" h="194">
                  <a:moveTo>
                    <a:pt x="75" y="120"/>
                  </a:moveTo>
                  <a:lnTo>
                    <a:pt x="98" y="194"/>
                  </a:lnTo>
                  <a:lnTo>
                    <a:pt x="121" y="120"/>
                  </a:lnTo>
                  <a:lnTo>
                    <a:pt x="196" y="97"/>
                  </a:lnTo>
                  <a:lnTo>
                    <a:pt x="121" y="75"/>
                  </a:lnTo>
                  <a:lnTo>
                    <a:pt x="98" y="0"/>
                  </a:lnTo>
                  <a:lnTo>
                    <a:pt x="75" y="75"/>
                  </a:lnTo>
                  <a:lnTo>
                    <a:pt x="0" y="97"/>
                  </a:lnTo>
                  <a:lnTo>
                    <a:pt x="75" y="120"/>
                  </a:lnTo>
                  <a:close/>
                </a:path>
              </a:pathLst>
            </a:custGeom>
            <a:grpFill/>
            <a:ln>
              <a:noFill/>
            </a:ln>
          </p:spPr>
          <p:txBody>
            <a:bodyPr vert="horz" wrap="square" lIns="243792" tIns="121896" rIns="243792" bIns="121896" numCol="1" anchor="t" anchorCtr="0" compatLnSpc="1">
              <a:prstTxWarp prst="textNoShape">
                <a:avLst/>
              </a:prstTxWarp>
            </a:bodyPr>
            <a:lstStyle/>
            <a:p>
              <a:endParaRPr lang="ru-RU" sz="2400"/>
            </a:p>
          </p:txBody>
        </p:sp>
        <p:sp>
          <p:nvSpPr>
            <p:cNvPr id="74" name="Freeform 77"/>
            <p:cNvSpPr>
              <a:spLocks/>
            </p:cNvSpPr>
            <p:nvPr/>
          </p:nvSpPr>
          <p:spPr bwMode="auto">
            <a:xfrm>
              <a:off x="15560676" y="6538120"/>
              <a:ext cx="101600" cy="101600"/>
            </a:xfrm>
            <a:custGeom>
              <a:avLst/>
              <a:gdLst>
                <a:gd name="T0" fmla="*/ 59 w 97"/>
                <a:gd name="T1" fmla="*/ 37 h 97"/>
                <a:gd name="T2" fmla="*/ 49 w 97"/>
                <a:gd name="T3" fmla="*/ 0 h 97"/>
                <a:gd name="T4" fmla="*/ 37 w 97"/>
                <a:gd name="T5" fmla="*/ 37 h 97"/>
                <a:gd name="T6" fmla="*/ 0 w 97"/>
                <a:gd name="T7" fmla="*/ 49 h 97"/>
                <a:gd name="T8" fmla="*/ 37 w 97"/>
                <a:gd name="T9" fmla="*/ 60 h 97"/>
                <a:gd name="T10" fmla="*/ 49 w 97"/>
                <a:gd name="T11" fmla="*/ 97 h 97"/>
                <a:gd name="T12" fmla="*/ 59 w 97"/>
                <a:gd name="T13" fmla="*/ 60 h 97"/>
                <a:gd name="T14" fmla="*/ 97 w 97"/>
                <a:gd name="T15" fmla="*/ 49 h 97"/>
                <a:gd name="T16" fmla="*/ 59 w 97"/>
                <a:gd name="T17" fmla="*/ 37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7" h="97">
                  <a:moveTo>
                    <a:pt x="59" y="37"/>
                  </a:moveTo>
                  <a:lnTo>
                    <a:pt x="49" y="0"/>
                  </a:lnTo>
                  <a:lnTo>
                    <a:pt x="37" y="37"/>
                  </a:lnTo>
                  <a:lnTo>
                    <a:pt x="0" y="49"/>
                  </a:lnTo>
                  <a:lnTo>
                    <a:pt x="37" y="60"/>
                  </a:lnTo>
                  <a:lnTo>
                    <a:pt x="49" y="97"/>
                  </a:lnTo>
                  <a:lnTo>
                    <a:pt x="59" y="60"/>
                  </a:lnTo>
                  <a:lnTo>
                    <a:pt x="97" y="49"/>
                  </a:lnTo>
                  <a:lnTo>
                    <a:pt x="59" y="37"/>
                  </a:lnTo>
                  <a:close/>
                </a:path>
              </a:pathLst>
            </a:custGeom>
            <a:grpFill/>
            <a:ln>
              <a:noFill/>
            </a:ln>
          </p:spPr>
          <p:txBody>
            <a:bodyPr vert="horz" wrap="square" lIns="243792" tIns="121896" rIns="243792" bIns="121896" numCol="1" anchor="t" anchorCtr="0" compatLnSpc="1">
              <a:prstTxWarp prst="textNoShape">
                <a:avLst/>
              </a:prstTxWarp>
            </a:bodyPr>
            <a:lstStyle/>
            <a:p>
              <a:endParaRPr lang="ru-RU" sz="2400"/>
            </a:p>
          </p:txBody>
        </p:sp>
        <p:sp>
          <p:nvSpPr>
            <p:cNvPr id="75" name="Freeform 78"/>
            <p:cNvSpPr>
              <a:spLocks/>
            </p:cNvSpPr>
            <p:nvPr/>
          </p:nvSpPr>
          <p:spPr bwMode="auto">
            <a:xfrm>
              <a:off x="15300326" y="6280944"/>
              <a:ext cx="104776" cy="101600"/>
            </a:xfrm>
            <a:custGeom>
              <a:avLst/>
              <a:gdLst>
                <a:gd name="T0" fmla="*/ 49 w 97"/>
                <a:gd name="T1" fmla="*/ 97 h 97"/>
                <a:gd name="T2" fmla="*/ 60 w 97"/>
                <a:gd name="T3" fmla="*/ 61 h 97"/>
                <a:gd name="T4" fmla="*/ 97 w 97"/>
                <a:gd name="T5" fmla="*/ 49 h 97"/>
                <a:gd name="T6" fmla="*/ 60 w 97"/>
                <a:gd name="T7" fmla="*/ 38 h 97"/>
                <a:gd name="T8" fmla="*/ 49 w 97"/>
                <a:gd name="T9" fmla="*/ 0 h 97"/>
                <a:gd name="T10" fmla="*/ 38 w 97"/>
                <a:gd name="T11" fmla="*/ 38 h 97"/>
                <a:gd name="T12" fmla="*/ 0 w 97"/>
                <a:gd name="T13" fmla="*/ 49 h 97"/>
                <a:gd name="T14" fmla="*/ 38 w 97"/>
                <a:gd name="T15" fmla="*/ 61 h 97"/>
                <a:gd name="T16" fmla="*/ 49 w 97"/>
                <a:gd name="T17" fmla="*/ 97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7" h="97">
                  <a:moveTo>
                    <a:pt x="49" y="97"/>
                  </a:moveTo>
                  <a:lnTo>
                    <a:pt x="60" y="61"/>
                  </a:lnTo>
                  <a:lnTo>
                    <a:pt x="97" y="49"/>
                  </a:lnTo>
                  <a:lnTo>
                    <a:pt x="60" y="38"/>
                  </a:lnTo>
                  <a:lnTo>
                    <a:pt x="49" y="0"/>
                  </a:lnTo>
                  <a:lnTo>
                    <a:pt x="38" y="38"/>
                  </a:lnTo>
                  <a:lnTo>
                    <a:pt x="0" y="49"/>
                  </a:lnTo>
                  <a:lnTo>
                    <a:pt x="38" y="61"/>
                  </a:lnTo>
                  <a:lnTo>
                    <a:pt x="49" y="97"/>
                  </a:lnTo>
                  <a:close/>
                </a:path>
              </a:pathLst>
            </a:custGeom>
            <a:grpFill/>
            <a:ln>
              <a:noFill/>
            </a:ln>
          </p:spPr>
          <p:txBody>
            <a:bodyPr vert="horz" wrap="square" lIns="243792" tIns="121896" rIns="243792" bIns="121896" numCol="1" anchor="t" anchorCtr="0" compatLnSpc="1">
              <a:prstTxWarp prst="textNoShape">
                <a:avLst/>
              </a:prstTxWarp>
            </a:bodyPr>
            <a:lstStyle/>
            <a:p>
              <a:endParaRPr lang="ru-RU" sz="2400"/>
            </a:p>
          </p:txBody>
        </p:sp>
        <p:sp>
          <p:nvSpPr>
            <p:cNvPr id="76" name="Freeform 79"/>
            <p:cNvSpPr>
              <a:spLocks noEditPoints="1"/>
            </p:cNvSpPr>
            <p:nvPr/>
          </p:nvSpPr>
          <p:spPr bwMode="auto">
            <a:xfrm>
              <a:off x="2654301" y="6274595"/>
              <a:ext cx="669926" cy="669926"/>
            </a:xfrm>
            <a:custGeom>
              <a:avLst/>
              <a:gdLst>
                <a:gd name="T0" fmla="*/ 508 w 633"/>
                <a:gd name="T1" fmla="*/ 385 h 634"/>
                <a:gd name="T2" fmla="*/ 532 w 633"/>
                <a:gd name="T3" fmla="*/ 309 h 634"/>
                <a:gd name="T4" fmla="*/ 533 w 633"/>
                <a:gd name="T5" fmla="*/ 242 h 634"/>
                <a:gd name="T6" fmla="*/ 523 w 633"/>
                <a:gd name="T7" fmla="*/ 189 h 634"/>
                <a:gd name="T8" fmla="*/ 502 w 633"/>
                <a:gd name="T9" fmla="*/ 140 h 634"/>
                <a:gd name="T10" fmla="*/ 474 w 633"/>
                <a:gd name="T11" fmla="*/ 97 h 634"/>
                <a:gd name="T12" fmla="*/ 438 w 633"/>
                <a:gd name="T13" fmla="*/ 61 h 634"/>
                <a:gd name="T14" fmla="*/ 395 w 633"/>
                <a:gd name="T15" fmla="*/ 33 h 634"/>
                <a:gd name="T16" fmla="*/ 346 w 633"/>
                <a:gd name="T17" fmla="*/ 12 h 634"/>
                <a:gd name="T18" fmla="*/ 295 w 633"/>
                <a:gd name="T19" fmla="*/ 2 h 634"/>
                <a:gd name="T20" fmla="*/ 241 w 633"/>
                <a:gd name="T21" fmla="*/ 2 h 634"/>
                <a:gd name="T22" fmla="*/ 189 w 633"/>
                <a:gd name="T23" fmla="*/ 12 h 634"/>
                <a:gd name="T24" fmla="*/ 139 w 633"/>
                <a:gd name="T25" fmla="*/ 33 h 634"/>
                <a:gd name="T26" fmla="*/ 96 w 633"/>
                <a:gd name="T27" fmla="*/ 61 h 634"/>
                <a:gd name="T28" fmla="*/ 60 w 633"/>
                <a:gd name="T29" fmla="*/ 97 h 634"/>
                <a:gd name="T30" fmla="*/ 32 w 633"/>
                <a:gd name="T31" fmla="*/ 140 h 634"/>
                <a:gd name="T32" fmla="*/ 12 w 633"/>
                <a:gd name="T33" fmla="*/ 189 h 634"/>
                <a:gd name="T34" fmla="*/ 1 w 633"/>
                <a:gd name="T35" fmla="*/ 242 h 634"/>
                <a:gd name="T36" fmla="*/ 1 w 633"/>
                <a:gd name="T37" fmla="*/ 295 h 634"/>
                <a:gd name="T38" fmla="*/ 12 w 633"/>
                <a:gd name="T39" fmla="*/ 348 h 634"/>
                <a:gd name="T40" fmla="*/ 32 w 633"/>
                <a:gd name="T41" fmla="*/ 396 h 634"/>
                <a:gd name="T42" fmla="*/ 60 w 633"/>
                <a:gd name="T43" fmla="*/ 439 h 634"/>
                <a:gd name="T44" fmla="*/ 96 w 633"/>
                <a:gd name="T45" fmla="*/ 475 h 634"/>
                <a:gd name="T46" fmla="*/ 139 w 633"/>
                <a:gd name="T47" fmla="*/ 503 h 634"/>
                <a:gd name="T48" fmla="*/ 189 w 633"/>
                <a:gd name="T49" fmla="*/ 525 h 634"/>
                <a:gd name="T50" fmla="*/ 241 w 633"/>
                <a:gd name="T51" fmla="*/ 534 h 634"/>
                <a:gd name="T52" fmla="*/ 307 w 633"/>
                <a:gd name="T53" fmla="*/ 533 h 634"/>
                <a:gd name="T54" fmla="*/ 384 w 633"/>
                <a:gd name="T55" fmla="*/ 510 h 634"/>
                <a:gd name="T56" fmla="*/ 557 w 633"/>
                <a:gd name="T57" fmla="*/ 625 h 634"/>
                <a:gd name="T58" fmla="*/ 594 w 633"/>
                <a:gd name="T59" fmla="*/ 633 h 634"/>
                <a:gd name="T60" fmla="*/ 624 w 633"/>
                <a:gd name="T61" fmla="*/ 611 h 634"/>
                <a:gd name="T62" fmla="*/ 631 w 633"/>
                <a:gd name="T63" fmla="*/ 575 h 634"/>
                <a:gd name="T64" fmla="*/ 387 w 633"/>
                <a:gd name="T65" fmla="*/ 389 h 634"/>
                <a:gd name="T66" fmla="*/ 332 w 633"/>
                <a:gd name="T67" fmla="*/ 426 h 634"/>
                <a:gd name="T68" fmla="*/ 268 w 633"/>
                <a:gd name="T69" fmla="*/ 438 h 634"/>
                <a:gd name="T70" fmla="*/ 202 w 633"/>
                <a:gd name="T71" fmla="*/ 426 h 634"/>
                <a:gd name="T72" fmla="*/ 147 w 633"/>
                <a:gd name="T73" fmla="*/ 389 h 634"/>
                <a:gd name="T74" fmla="*/ 109 w 633"/>
                <a:gd name="T75" fmla="*/ 334 h 634"/>
                <a:gd name="T76" fmla="*/ 97 w 633"/>
                <a:gd name="T77" fmla="*/ 269 h 634"/>
                <a:gd name="T78" fmla="*/ 109 w 633"/>
                <a:gd name="T79" fmla="*/ 203 h 634"/>
                <a:gd name="T80" fmla="*/ 147 w 633"/>
                <a:gd name="T81" fmla="*/ 148 h 634"/>
                <a:gd name="T82" fmla="*/ 202 w 633"/>
                <a:gd name="T83" fmla="*/ 110 h 634"/>
                <a:gd name="T84" fmla="*/ 268 w 633"/>
                <a:gd name="T85" fmla="*/ 98 h 634"/>
                <a:gd name="T86" fmla="*/ 332 w 633"/>
                <a:gd name="T87" fmla="*/ 110 h 634"/>
                <a:gd name="T88" fmla="*/ 387 w 633"/>
                <a:gd name="T89" fmla="*/ 148 h 634"/>
                <a:gd name="T90" fmla="*/ 425 w 633"/>
                <a:gd name="T91" fmla="*/ 203 h 634"/>
                <a:gd name="T92" fmla="*/ 437 w 633"/>
                <a:gd name="T93" fmla="*/ 269 h 634"/>
                <a:gd name="T94" fmla="*/ 425 w 633"/>
                <a:gd name="T95" fmla="*/ 334 h 634"/>
                <a:gd name="T96" fmla="*/ 387 w 633"/>
                <a:gd name="T97" fmla="*/ 389 h 6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633" h="634">
                  <a:moveTo>
                    <a:pt x="619" y="551"/>
                  </a:moveTo>
                  <a:lnTo>
                    <a:pt x="488" y="420"/>
                  </a:lnTo>
                  <a:lnTo>
                    <a:pt x="499" y="403"/>
                  </a:lnTo>
                  <a:lnTo>
                    <a:pt x="508" y="385"/>
                  </a:lnTo>
                  <a:lnTo>
                    <a:pt x="517" y="367"/>
                  </a:lnTo>
                  <a:lnTo>
                    <a:pt x="523" y="348"/>
                  </a:lnTo>
                  <a:lnTo>
                    <a:pt x="529" y="329"/>
                  </a:lnTo>
                  <a:lnTo>
                    <a:pt x="532" y="309"/>
                  </a:lnTo>
                  <a:lnTo>
                    <a:pt x="534" y="289"/>
                  </a:lnTo>
                  <a:lnTo>
                    <a:pt x="535" y="269"/>
                  </a:lnTo>
                  <a:lnTo>
                    <a:pt x="534" y="255"/>
                  </a:lnTo>
                  <a:lnTo>
                    <a:pt x="533" y="242"/>
                  </a:lnTo>
                  <a:lnTo>
                    <a:pt x="532" y="228"/>
                  </a:lnTo>
                  <a:lnTo>
                    <a:pt x="530" y="215"/>
                  </a:lnTo>
                  <a:lnTo>
                    <a:pt x="527" y="202"/>
                  </a:lnTo>
                  <a:lnTo>
                    <a:pt x="523" y="189"/>
                  </a:lnTo>
                  <a:lnTo>
                    <a:pt x="519" y="177"/>
                  </a:lnTo>
                  <a:lnTo>
                    <a:pt x="514" y="164"/>
                  </a:lnTo>
                  <a:lnTo>
                    <a:pt x="508" y="152"/>
                  </a:lnTo>
                  <a:lnTo>
                    <a:pt x="502" y="140"/>
                  </a:lnTo>
                  <a:lnTo>
                    <a:pt x="495" y="128"/>
                  </a:lnTo>
                  <a:lnTo>
                    <a:pt x="489" y="118"/>
                  </a:lnTo>
                  <a:lnTo>
                    <a:pt x="481" y="108"/>
                  </a:lnTo>
                  <a:lnTo>
                    <a:pt x="474" y="97"/>
                  </a:lnTo>
                  <a:lnTo>
                    <a:pt x="465" y="87"/>
                  </a:lnTo>
                  <a:lnTo>
                    <a:pt x="457" y="79"/>
                  </a:lnTo>
                  <a:lnTo>
                    <a:pt x="448" y="70"/>
                  </a:lnTo>
                  <a:lnTo>
                    <a:pt x="438" y="61"/>
                  </a:lnTo>
                  <a:lnTo>
                    <a:pt x="427" y="54"/>
                  </a:lnTo>
                  <a:lnTo>
                    <a:pt x="418" y="46"/>
                  </a:lnTo>
                  <a:lnTo>
                    <a:pt x="407" y="40"/>
                  </a:lnTo>
                  <a:lnTo>
                    <a:pt x="395" y="33"/>
                  </a:lnTo>
                  <a:lnTo>
                    <a:pt x="383" y="27"/>
                  </a:lnTo>
                  <a:lnTo>
                    <a:pt x="371" y="21"/>
                  </a:lnTo>
                  <a:lnTo>
                    <a:pt x="358" y="16"/>
                  </a:lnTo>
                  <a:lnTo>
                    <a:pt x="346" y="12"/>
                  </a:lnTo>
                  <a:lnTo>
                    <a:pt x="333" y="9"/>
                  </a:lnTo>
                  <a:lnTo>
                    <a:pt x="320" y="5"/>
                  </a:lnTo>
                  <a:lnTo>
                    <a:pt x="307" y="3"/>
                  </a:lnTo>
                  <a:lnTo>
                    <a:pt x="295" y="2"/>
                  </a:lnTo>
                  <a:lnTo>
                    <a:pt x="280" y="1"/>
                  </a:lnTo>
                  <a:lnTo>
                    <a:pt x="268" y="0"/>
                  </a:lnTo>
                  <a:lnTo>
                    <a:pt x="253" y="1"/>
                  </a:lnTo>
                  <a:lnTo>
                    <a:pt x="241" y="2"/>
                  </a:lnTo>
                  <a:lnTo>
                    <a:pt x="226" y="3"/>
                  </a:lnTo>
                  <a:lnTo>
                    <a:pt x="214" y="5"/>
                  </a:lnTo>
                  <a:lnTo>
                    <a:pt x="201" y="9"/>
                  </a:lnTo>
                  <a:lnTo>
                    <a:pt x="189" y="12"/>
                  </a:lnTo>
                  <a:lnTo>
                    <a:pt x="176" y="16"/>
                  </a:lnTo>
                  <a:lnTo>
                    <a:pt x="163" y="21"/>
                  </a:lnTo>
                  <a:lnTo>
                    <a:pt x="151" y="27"/>
                  </a:lnTo>
                  <a:lnTo>
                    <a:pt x="139" y="33"/>
                  </a:lnTo>
                  <a:lnTo>
                    <a:pt x="128" y="40"/>
                  </a:lnTo>
                  <a:lnTo>
                    <a:pt x="116" y="46"/>
                  </a:lnTo>
                  <a:lnTo>
                    <a:pt x="107" y="54"/>
                  </a:lnTo>
                  <a:lnTo>
                    <a:pt x="96" y="61"/>
                  </a:lnTo>
                  <a:lnTo>
                    <a:pt x="87" y="70"/>
                  </a:lnTo>
                  <a:lnTo>
                    <a:pt x="77" y="79"/>
                  </a:lnTo>
                  <a:lnTo>
                    <a:pt x="69" y="87"/>
                  </a:lnTo>
                  <a:lnTo>
                    <a:pt x="60" y="97"/>
                  </a:lnTo>
                  <a:lnTo>
                    <a:pt x="53" y="108"/>
                  </a:lnTo>
                  <a:lnTo>
                    <a:pt x="45" y="118"/>
                  </a:lnTo>
                  <a:lnTo>
                    <a:pt x="39" y="128"/>
                  </a:lnTo>
                  <a:lnTo>
                    <a:pt x="32" y="140"/>
                  </a:lnTo>
                  <a:lnTo>
                    <a:pt x="26" y="152"/>
                  </a:lnTo>
                  <a:lnTo>
                    <a:pt x="20" y="164"/>
                  </a:lnTo>
                  <a:lnTo>
                    <a:pt x="16" y="177"/>
                  </a:lnTo>
                  <a:lnTo>
                    <a:pt x="12" y="189"/>
                  </a:lnTo>
                  <a:lnTo>
                    <a:pt x="7" y="202"/>
                  </a:lnTo>
                  <a:lnTo>
                    <a:pt x="4" y="215"/>
                  </a:lnTo>
                  <a:lnTo>
                    <a:pt x="2" y="228"/>
                  </a:lnTo>
                  <a:lnTo>
                    <a:pt x="1" y="242"/>
                  </a:lnTo>
                  <a:lnTo>
                    <a:pt x="0" y="255"/>
                  </a:lnTo>
                  <a:lnTo>
                    <a:pt x="0" y="269"/>
                  </a:lnTo>
                  <a:lnTo>
                    <a:pt x="0" y="282"/>
                  </a:lnTo>
                  <a:lnTo>
                    <a:pt x="1" y="295"/>
                  </a:lnTo>
                  <a:lnTo>
                    <a:pt x="2" y="309"/>
                  </a:lnTo>
                  <a:lnTo>
                    <a:pt x="4" y="322"/>
                  </a:lnTo>
                  <a:lnTo>
                    <a:pt x="7" y="335"/>
                  </a:lnTo>
                  <a:lnTo>
                    <a:pt x="12" y="348"/>
                  </a:lnTo>
                  <a:lnTo>
                    <a:pt x="16" y="359"/>
                  </a:lnTo>
                  <a:lnTo>
                    <a:pt x="20" y="372"/>
                  </a:lnTo>
                  <a:lnTo>
                    <a:pt x="26" y="384"/>
                  </a:lnTo>
                  <a:lnTo>
                    <a:pt x="32" y="396"/>
                  </a:lnTo>
                  <a:lnTo>
                    <a:pt x="39" y="408"/>
                  </a:lnTo>
                  <a:lnTo>
                    <a:pt x="45" y="419"/>
                  </a:lnTo>
                  <a:lnTo>
                    <a:pt x="53" y="429"/>
                  </a:lnTo>
                  <a:lnTo>
                    <a:pt x="60" y="439"/>
                  </a:lnTo>
                  <a:lnTo>
                    <a:pt x="69" y="449"/>
                  </a:lnTo>
                  <a:lnTo>
                    <a:pt x="77" y="458"/>
                  </a:lnTo>
                  <a:lnTo>
                    <a:pt x="87" y="466"/>
                  </a:lnTo>
                  <a:lnTo>
                    <a:pt x="96" y="475"/>
                  </a:lnTo>
                  <a:lnTo>
                    <a:pt x="107" y="483"/>
                  </a:lnTo>
                  <a:lnTo>
                    <a:pt x="116" y="490"/>
                  </a:lnTo>
                  <a:lnTo>
                    <a:pt x="128" y="497"/>
                  </a:lnTo>
                  <a:lnTo>
                    <a:pt x="139" y="503"/>
                  </a:lnTo>
                  <a:lnTo>
                    <a:pt x="151" y="510"/>
                  </a:lnTo>
                  <a:lnTo>
                    <a:pt x="163" y="515"/>
                  </a:lnTo>
                  <a:lnTo>
                    <a:pt x="176" y="520"/>
                  </a:lnTo>
                  <a:lnTo>
                    <a:pt x="189" y="525"/>
                  </a:lnTo>
                  <a:lnTo>
                    <a:pt x="201" y="528"/>
                  </a:lnTo>
                  <a:lnTo>
                    <a:pt x="214" y="531"/>
                  </a:lnTo>
                  <a:lnTo>
                    <a:pt x="226" y="533"/>
                  </a:lnTo>
                  <a:lnTo>
                    <a:pt x="241" y="534"/>
                  </a:lnTo>
                  <a:lnTo>
                    <a:pt x="253" y="535"/>
                  </a:lnTo>
                  <a:lnTo>
                    <a:pt x="268" y="537"/>
                  </a:lnTo>
                  <a:lnTo>
                    <a:pt x="288" y="535"/>
                  </a:lnTo>
                  <a:lnTo>
                    <a:pt x="307" y="533"/>
                  </a:lnTo>
                  <a:lnTo>
                    <a:pt x="328" y="529"/>
                  </a:lnTo>
                  <a:lnTo>
                    <a:pt x="347" y="525"/>
                  </a:lnTo>
                  <a:lnTo>
                    <a:pt x="366" y="517"/>
                  </a:lnTo>
                  <a:lnTo>
                    <a:pt x="384" y="510"/>
                  </a:lnTo>
                  <a:lnTo>
                    <a:pt x="401" y="500"/>
                  </a:lnTo>
                  <a:lnTo>
                    <a:pt x="419" y="489"/>
                  </a:lnTo>
                  <a:lnTo>
                    <a:pt x="549" y="619"/>
                  </a:lnTo>
                  <a:lnTo>
                    <a:pt x="557" y="625"/>
                  </a:lnTo>
                  <a:lnTo>
                    <a:pt x="565" y="629"/>
                  </a:lnTo>
                  <a:lnTo>
                    <a:pt x="574" y="633"/>
                  </a:lnTo>
                  <a:lnTo>
                    <a:pt x="584" y="634"/>
                  </a:lnTo>
                  <a:lnTo>
                    <a:pt x="594" y="633"/>
                  </a:lnTo>
                  <a:lnTo>
                    <a:pt x="602" y="629"/>
                  </a:lnTo>
                  <a:lnTo>
                    <a:pt x="610" y="625"/>
                  </a:lnTo>
                  <a:lnTo>
                    <a:pt x="617" y="619"/>
                  </a:lnTo>
                  <a:lnTo>
                    <a:pt x="624" y="611"/>
                  </a:lnTo>
                  <a:lnTo>
                    <a:pt x="628" y="603"/>
                  </a:lnTo>
                  <a:lnTo>
                    <a:pt x="631" y="594"/>
                  </a:lnTo>
                  <a:lnTo>
                    <a:pt x="633" y="585"/>
                  </a:lnTo>
                  <a:lnTo>
                    <a:pt x="631" y="575"/>
                  </a:lnTo>
                  <a:lnTo>
                    <a:pt x="629" y="566"/>
                  </a:lnTo>
                  <a:lnTo>
                    <a:pt x="625" y="558"/>
                  </a:lnTo>
                  <a:lnTo>
                    <a:pt x="619" y="551"/>
                  </a:lnTo>
                  <a:close/>
                  <a:moveTo>
                    <a:pt x="387" y="389"/>
                  </a:moveTo>
                  <a:lnTo>
                    <a:pt x="374" y="400"/>
                  </a:lnTo>
                  <a:lnTo>
                    <a:pt x="361" y="410"/>
                  </a:lnTo>
                  <a:lnTo>
                    <a:pt x="347" y="419"/>
                  </a:lnTo>
                  <a:lnTo>
                    <a:pt x="332" y="426"/>
                  </a:lnTo>
                  <a:lnTo>
                    <a:pt x="317" y="432"/>
                  </a:lnTo>
                  <a:lnTo>
                    <a:pt x="301" y="435"/>
                  </a:lnTo>
                  <a:lnTo>
                    <a:pt x="285" y="438"/>
                  </a:lnTo>
                  <a:lnTo>
                    <a:pt x="268" y="438"/>
                  </a:lnTo>
                  <a:lnTo>
                    <a:pt x="250" y="438"/>
                  </a:lnTo>
                  <a:lnTo>
                    <a:pt x="233" y="435"/>
                  </a:lnTo>
                  <a:lnTo>
                    <a:pt x="217" y="432"/>
                  </a:lnTo>
                  <a:lnTo>
                    <a:pt x="202" y="426"/>
                  </a:lnTo>
                  <a:lnTo>
                    <a:pt x="188" y="419"/>
                  </a:lnTo>
                  <a:lnTo>
                    <a:pt x="172" y="410"/>
                  </a:lnTo>
                  <a:lnTo>
                    <a:pt x="160" y="400"/>
                  </a:lnTo>
                  <a:lnTo>
                    <a:pt x="147" y="389"/>
                  </a:lnTo>
                  <a:lnTo>
                    <a:pt x="135" y="376"/>
                  </a:lnTo>
                  <a:lnTo>
                    <a:pt x="125" y="363"/>
                  </a:lnTo>
                  <a:lnTo>
                    <a:pt x="116" y="349"/>
                  </a:lnTo>
                  <a:lnTo>
                    <a:pt x="109" y="334"/>
                  </a:lnTo>
                  <a:lnTo>
                    <a:pt x="103" y="318"/>
                  </a:lnTo>
                  <a:lnTo>
                    <a:pt x="100" y="302"/>
                  </a:lnTo>
                  <a:lnTo>
                    <a:pt x="98" y="286"/>
                  </a:lnTo>
                  <a:lnTo>
                    <a:pt x="97" y="269"/>
                  </a:lnTo>
                  <a:lnTo>
                    <a:pt x="98" y="251"/>
                  </a:lnTo>
                  <a:lnTo>
                    <a:pt x="100" y="234"/>
                  </a:lnTo>
                  <a:lnTo>
                    <a:pt x="103" y="218"/>
                  </a:lnTo>
                  <a:lnTo>
                    <a:pt x="109" y="203"/>
                  </a:lnTo>
                  <a:lnTo>
                    <a:pt x="116" y="188"/>
                  </a:lnTo>
                  <a:lnTo>
                    <a:pt x="125" y="174"/>
                  </a:lnTo>
                  <a:lnTo>
                    <a:pt x="135" y="161"/>
                  </a:lnTo>
                  <a:lnTo>
                    <a:pt x="147" y="148"/>
                  </a:lnTo>
                  <a:lnTo>
                    <a:pt x="160" y="136"/>
                  </a:lnTo>
                  <a:lnTo>
                    <a:pt x="172" y="126"/>
                  </a:lnTo>
                  <a:lnTo>
                    <a:pt x="188" y="118"/>
                  </a:lnTo>
                  <a:lnTo>
                    <a:pt x="202" y="110"/>
                  </a:lnTo>
                  <a:lnTo>
                    <a:pt x="217" y="105"/>
                  </a:lnTo>
                  <a:lnTo>
                    <a:pt x="233" y="101"/>
                  </a:lnTo>
                  <a:lnTo>
                    <a:pt x="250" y="98"/>
                  </a:lnTo>
                  <a:lnTo>
                    <a:pt x="268" y="98"/>
                  </a:lnTo>
                  <a:lnTo>
                    <a:pt x="285" y="98"/>
                  </a:lnTo>
                  <a:lnTo>
                    <a:pt x="301" y="101"/>
                  </a:lnTo>
                  <a:lnTo>
                    <a:pt x="317" y="105"/>
                  </a:lnTo>
                  <a:lnTo>
                    <a:pt x="332" y="110"/>
                  </a:lnTo>
                  <a:lnTo>
                    <a:pt x="347" y="118"/>
                  </a:lnTo>
                  <a:lnTo>
                    <a:pt x="361" y="126"/>
                  </a:lnTo>
                  <a:lnTo>
                    <a:pt x="374" y="136"/>
                  </a:lnTo>
                  <a:lnTo>
                    <a:pt x="387" y="148"/>
                  </a:lnTo>
                  <a:lnTo>
                    <a:pt x="399" y="161"/>
                  </a:lnTo>
                  <a:lnTo>
                    <a:pt x="409" y="174"/>
                  </a:lnTo>
                  <a:lnTo>
                    <a:pt x="418" y="188"/>
                  </a:lnTo>
                  <a:lnTo>
                    <a:pt x="425" y="203"/>
                  </a:lnTo>
                  <a:lnTo>
                    <a:pt x="431" y="218"/>
                  </a:lnTo>
                  <a:lnTo>
                    <a:pt x="435" y="234"/>
                  </a:lnTo>
                  <a:lnTo>
                    <a:pt x="437" y="251"/>
                  </a:lnTo>
                  <a:lnTo>
                    <a:pt x="437" y="269"/>
                  </a:lnTo>
                  <a:lnTo>
                    <a:pt x="437" y="286"/>
                  </a:lnTo>
                  <a:lnTo>
                    <a:pt x="435" y="302"/>
                  </a:lnTo>
                  <a:lnTo>
                    <a:pt x="431" y="318"/>
                  </a:lnTo>
                  <a:lnTo>
                    <a:pt x="425" y="334"/>
                  </a:lnTo>
                  <a:lnTo>
                    <a:pt x="418" y="349"/>
                  </a:lnTo>
                  <a:lnTo>
                    <a:pt x="409" y="363"/>
                  </a:lnTo>
                  <a:lnTo>
                    <a:pt x="399" y="376"/>
                  </a:lnTo>
                  <a:lnTo>
                    <a:pt x="387" y="389"/>
                  </a:lnTo>
                  <a:close/>
                </a:path>
              </a:pathLst>
            </a:custGeom>
            <a:grpFill/>
            <a:ln>
              <a:noFill/>
            </a:ln>
          </p:spPr>
          <p:txBody>
            <a:bodyPr vert="horz" wrap="square" lIns="243792" tIns="121896" rIns="243792" bIns="121896" numCol="1" anchor="t" anchorCtr="0" compatLnSpc="1">
              <a:prstTxWarp prst="textNoShape">
                <a:avLst/>
              </a:prstTxWarp>
            </a:bodyPr>
            <a:lstStyle/>
            <a:p>
              <a:endParaRPr lang="ru-RU" sz="2400"/>
            </a:p>
          </p:txBody>
        </p:sp>
        <p:sp>
          <p:nvSpPr>
            <p:cNvPr id="77" name="Freeform 80"/>
            <p:cNvSpPr>
              <a:spLocks/>
            </p:cNvSpPr>
            <p:nvPr/>
          </p:nvSpPr>
          <p:spPr bwMode="auto">
            <a:xfrm>
              <a:off x="12176126" y="7658894"/>
              <a:ext cx="180976" cy="180976"/>
            </a:xfrm>
            <a:custGeom>
              <a:avLst/>
              <a:gdLst>
                <a:gd name="T0" fmla="*/ 94 w 170"/>
                <a:gd name="T1" fmla="*/ 170 h 171"/>
                <a:gd name="T2" fmla="*/ 110 w 170"/>
                <a:gd name="T3" fmla="*/ 168 h 171"/>
                <a:gd name="T4" fmla="*/ 126 w 170"/>
                <a:gd name="T5" fmla="*/ 161 h 171"/>
                <a:gd name="T6" fmla="*/ 138 w 170"/>
                <a:gd name="T7" fmla="*/ 152 h 171"/>
                <a:gd name="T8" fmla="*/ 151 w 170"/>
                <a:gd name="T9" fmla="*/ 140 h 171"/>
                <a:gd name="T10" fmla="*/ 160 w 170"/>
                <a:gd name="T11" fmla="*/ 126 h 171"/>
                <a:gd name="T12" fmla="*/ 167 w 170"/>
                <a:gd name="T13" fmla="*/ 111 h 171"/>
                <a:gd name="T14" fmla="*/ 170 w 170"/>
                <a:gd name="T15" fmla="*/ 94 h 171"/>
                <a:gd name="T16" fmla="*/ 170 w 170"/>
                <a:gd name="T17" fmla="*/ 77 h 171"/>
                <a:gd name="T18" fmla="*/ 167 w 170"/>
                <a:gd name="T19" fmla="*/ 61 h 171"/>
                <a:gd name="T20" fmla="*/ 160 w 170"/>
                <a:gd name="T21" fmla="*/ 46 h 171"/>
                <a:gd name="T22" fmla="*/ 151 w 170"/>
                <a:gd name="T23" fmla="*/ 32 h 171"/>
                <a:gd name="T24" fmla="*/ 138 w 170"/>
                <a:gd name="T25" fmla="*/ 20 h 171"/>
                <a:gd name="T26" fmla="*/ 126 w 170"/>
                <a:gd name="T27" fmla="*/ 10 h 171"/>
                <a:gd name="T28" fmla="*/ 110 w 170"/>
                <a:gd name="T29" fmla="*/ 4 h 171"/>
                <a:gd name="T30" fmla="*/ 94 w 170"/>
                <a:gd name="T31" fmla="*/ 0 h 171"/>
                <a:gd name="T32" fmla="*/ 76 w 170"/>
                <a:gd name="T33" fmla="*/ 0 h 171"/>
                <a:gd name="T34" fmla="*/ 60 w 170"/>
                <a:gd name="T35" fmla="*/ 4 h 171"/>
                <a:gd name="T36" fmla="*/ 45 w 170"/>
                <a:gd name="T37" fmla="*/ 10 h 171"/>
                <a:gd name="T38" fmla="*/ 32 w 170"/>
                <a:gd name="T39" fmla="*/ 20 h 171"/>
                <a:gd name="T40" fmla="*/ 19 w 170"/>
                <a:gd name="T41" fmla="*/ 32 h 171"/>
                <a:gd name="T42" fmla="*/ 10 w 170"/>
                <a:gd name="T43" fmla="*/ 46 h 171"/>
                <a:gd name="T44" fmla="*/ 3 w 170"/>
                <a:gd name="T45" fmla="*/ 61 h 171"/>
                <a:gd name="T46" fmla="*/ 0 w 170"/>
                <a:gd name="T47" fmla="*/ 77 h 171"/>
                <a:gd name="T48" fmla="*/ 0 w 170"/>
                <a:gd name="T49" fmla="*/ 94 h 171"/>
                <a:gd name="T50" fmla="*/ 3 w 170"/>
                <a:gd name="T51" fmla="*/ 111 h 171"/>
                <a:gd name="T52" fmla="*/ 10 w 170"/>
                <a:gd name="T53" fmla="*/ 126 h 171"/>
                <a:gd name="T54" fmla="*/ 19 w 170"/>
                <a:gd name="T55" fmla="*/ 140 h 171"/>
                <a:gd name="T56" fmla="*/ 32 w 170"/>
                <a:gd name="T57" fmla="*/ 152 h 171"/>
                <a:gd name="T58" fmla="*/ 45 w 170"/>
                <a:gd name="T59" fmla="*/ 161 h 171"/>
                <a:gd name="T60" fmla="*/ 60 w 170"/>
                <a:gd name="T61" fmla="*/ 168 h 171"/>
                <a:gd name="T62" fmla="*/ 76 w 170"/>
                <a:gd name="T63" fmla="*/ 170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70" h="171">
                  <a:moveTo>
                    <a:pt x="86" y="171"/>
                  </a:moveTo>
                  <a:lnTo>
                    <a:pt x="94" y="170"/>
                  </a:lnTo>
                  <a:lnTo>
                    <a:pt x="102" y="169"/>
                  </a:lnTo>
                  <a:lnTo>
                    <a:pt x="110" y="168"/>
                  </a:lnTo>
                  <a:lnTo>
                    <a:pt x="118" y="165"/>
                  </a:lnTo>
                  <a:lnTo>
                    <a:pt x="126" y="161"/>
                  </a:lnTo>
                  <a:lnTo>
                    <a:pt x="132" y="157"/>
                  </a:lnTo>
                  <a:lnTo>
                    <a:pt x="138" y="152"/>
                  </a:lnTo>
                  <a:lnTo>
                    <a:pt x="145" y="146"/>
                  </a:lnTo>
                  <a:lnTo>
                    <a:pt x="151" y="140"/>
                  </a:lnTo>
                  <a:lnTo>
                    <a:pt x="156" y="133"/>
                  </a:lnTo>
                  <a:lnTo>
                    <a:pt x="160" y="126"/>
                  </a:lnTo>
                  <a:lnTo>
                    <a:pt x="164" y="118"/>
                  </a:lnTo>
                  <a:lnTo>
                    <a:pt x="167" y="111"/>
                  </a:lnTo>
                  <a:lnTo>
                    <a:pt x="169" y="103"/>
                  </a:lnTo>
                  <a:lnTo>
                    <a:pt x="170" y="94"/>
                  </a:lnTo>
                  <a:lnTo>
                    <a:pt x="170" y="86"/>
                  </a:lnTo>
                  <a:lnTo>
                    <a:pt x="170" y="77"/>
                  </a:lnTo>
                  <a:lnTo>
                    <a:pt x="169" y="68"/>
                  </a:lnTo>
                  <a:lnTo>
                    <a:pt x="167" y="61"/>
                  </a:lnTo>
                  <a:lnTo>
                    <a:pt x="164" y="53"/>
                  </a:lnTo>
                  <a:lnTo>
                    <a:pt x="160" y="46"/>
                  </a:lnTo>
                  <a:lnTo>
                    <a:pt x="156" y="38"/>
                  </a:lnTo>
                  <a:lnTo>
                    <a:pt x="151" y="32"/>
                  </a:lnTo>
                  <a:lnTo>
                    <a:pt x="145" y="25"/>
                  </a:lnTo>
                  <a:lnTo>
                    <a:pt x="138" y="20"/>
                  </a:lnTo>
                  <a:lnTo>
                    <a:pt x="132" y="15"/>
                  </a:lnTo>
                  <a:lnTo>
                    <a:pt x="126" y="10"/>
                  </a:lnTo>
                  <a:lnTo>
                    <a:pt x="118" y="7"/>
                  </a:lnTo>
                  <a:lnTo>
                    <a:pt x="110" y="4"/>
                  </a:lnTo>
                  <a:lnTo>
                    <a:pt x="102" y="2"/>
                  </a:lnTo>
                  <a:lnTo>
                    <a:pt x="94" y="0"/>
                  </a:lnTo>
                  <a:lnTo>
                    <a:pt x="86" y="0"/>
                  </a:lnTo>
                  <a:lnTo>
                    <a:pt x="76" y="0"/>
                  </a:lnTo>
                  <a:lnTo>
                    <a:pt x="68" y="2"/>
                  </a:lnTo>
                  <a:lnTo>
                    <a:pt x="60" y="4"/>
                  </a:lnTo>
                  <a:lnTo>
                    <a:pt x="52" y="7"/>
                  </a:lnTo>
                  <a:lnTo>
                    <a:pt x="45" y="10"/>
                  </a:lnTo>
                  <a:lnTo>
                    <a:pt x="38" y="15"/>
                  </a:lnTo>
                  <a:lnTo>
                    <a:pt x="32" y="20"/>
                  </a:lnTo>
                  <a:lnTo>
                    <a:pt x="25" y="25"/>
                  </a:lnTo>
                  <a:lnTo>
                    <a:pt x="19" y="32"/>
                  </a:lnTo>
                  <a:lnTo>
                    <a:pt x="14" y="38"/>
                  </a:lnTo>
                  <a:lnTo>
                    <a:pt x="10" y="46"/>
                  </a:lnTo>
                  <a:lnTo>
                    <a:pt x="6" y="53"/>
                  </a:lnTo>
                  <a:lnTo>
                    <a:pt x="3" y="61"/>
                  </a:lnTo>
                  <a:lnTo>
                    <a:pt x="1" y="68"/>
                  </a:lnTo>
                  <a:lnTo>
                    <a:pt x="0" y="77"/>
                  </a:lnTo>
                  <a:lnTo>
                    <a:pt x="0" y="86"/>
                  </a:lnTo>
                  <a:lnTo>
                    <a:pt x="0" y="94"/>
                  </a:lnTo>
                  <a:lnTo>
                    <a:pt x="1" y="103"/>
                  </a:lnTo>
                  <a:lnTo>
                    <a:pt x="3" y="111"/>
                  </a:lnTo>
                  <a:lnTo>
                    <a:pt x="6" y="118"/>
                  </a:lnTo>
                  <a:lnTo>
                    <a:pt x="10" y="126"/>
                  </a:lnTo>
                  <a:lnTo>
                    <a:pt x="14" y="133"/>
                  </a:lnTo>
                  <a:lnTo>
                    <a:pt x="19" y="140"/>
                  </a:lnTo>
                  <a:lnTo>
                    <a:pt x="25" y="146"/>
                  </a:lnTo>
                  <a:lnTo>
                    <a:pt x="32" y="152"/>
                  </a:lnTo>
                  <a:lnTo>
                    <a:pt x="38" y="157"/>
                  </a:lnTo>
                  <a:lnTo>
                    <a:pt x="45" y="161"/>
                  </a:lnTo>
                  <a:lnTo>
                    <a:pt x="52" y="165"/>
                  </a:lnTo>
                  <a:lnTo>
                    <a:pt x="60" y="168"/>
                  </a:lnTo>
                  <a:lnTo>
                    <a:pt x="68" y="169"/>
                  </a:lnTo>
                  <a:lnTo>
                    <a:pt x="76" y="170"/>
                  </a:lnTo>
                  <a:lnTo>
                    <a:pt x="86" y="171"/>
                  </a:lnTo>
                  <a:close/>
                </a:path>
              </a:pathLst>
            </a:custGeom>
            <a:grpFill/>
            <a:ln>
              <a:noFill/>
            </a:ln>
          </p:spPr>
          <p:txBody>
            <a:bodyPr vert="horz" wrap="square" lIns="243792" tIns="121896" rIns="243792" bIns="121896" numCol="1" anchor="t" anchorCtr="0" compatLnSpc="1">
              <a:prstTxWarp prst="textNoShape">
                <a:avLst/>
              </a:prstTxWarp>
            </a:bodyPr>
            <a:lstStyle/>
            <a:p>
              <a:endParaRPr lang="ru-RU" sz="2400"/>
            </a:p>
          </p:txBody>
        </p:sp>
        <p:sp>
          <p:nvSpPr>
            <p:cNvPr id="78" name="Freeform 81"/>
            <p:cNvSpPr>
              <a:spLocks/>
            </p:cNvSpPr>
            <p:nvPr/>
          </p:nvSpPr>
          <p:spPr bwMode="auto">
            <a:xfrm>
              <a:off x="12058651" y="7852571"/>
              <a:ext cx="412750" cy="514350"/>
            </a:xfrm>
            <a:custGeom>
              <a:avLst/>
              <a:gdLst>
                <a:gd name="T0" fmla="*/ 363 w 390"/>
                <a:gd name="T1" fmla="*/ 16 h 487"/>
                <a:gd name="T2" fmla="*/ 351 w 390"/>
                <a:gd name="T3" fmla="*/ 9 h 487"/>
                <a:gd name="T4" fmla="*/ 338 w 390"/>
                <a:gd name="T5" fmla="*/ 3 h 487"/>
                <a:gd name="T6" fmla="*/ 324 w 390"/>
                <a:gd name="T7" fmla="*/ 0 h 487"/>
                <a:gd name="T8" fmla="*/ 74 w 390"/>
                <a:gd name="T9" fmla="*/ 0 h 487"/>
                <a:gd name="T10" fmla="*/ 58 w 390"/>
                <a:gd name="T11" fmla="*/ 1 h 487"/>
                <a:gd name="T12" fmla="*/ 45 w 390"/>
                <a:gd name="T13" fmla="*/ 5 h 487"/>
                <a:gd name="T14" fmla="*/ 32 w 390"/>
                <a:gd name="T15" fmla="*/ 12 h 487"/>
                <a:gd name="T16" fmla="*/ 22 w 390"/>
                <a:gd name="T17" fmla="*/ 22 h 487"/>
                <a:gd name="T18" fmla="*/ 12 w 390"/>
                <a:gd name="T19" fmla="*/ 32 h 487"/>
                <a:gd name="T20" fmla="*/ 5 w 390"/>
                <a:gd name="T21" fmla="*/ 45 h 487"/>
                <a:gd name="T22" fmla="*/ 1 w 390"/>
                <a:gd name="T23" fmla="*/ 58 h 487"/>
                <a:gd name="T24" fmla="*/ 0 w 390"/>
                <a:gd name="T25" fmla="*/ 73 h 487"/>
                <a:gd name="T26" fmla="*/ 1 w 390"/>
                <a:gd name="T27" fmla="*/ 239 h 487"/>
                <a:gd name="T28" fmla="*/ 7 w 390"/>
                <a:gd name="T29" fmla="*/ 252 h 487"/>
                <a:gd name="T30" fmla="*/ 16 w 390"/>
                <a:gd name="T31" fmla="*/ 262 h 487"/>
                <a:gd name="T32" fmla="*/ 29 w 390"/>
                <a:gd name="T33" fmla="*/ 268 h 487"/>
                <a:gd name="T34" fmla="*/ 44 w 390"/>
                <a:gd name="T35" fmla="*/ 268 h 487"/>
                <a:gd name="T36" fmla="*/ 57 w 390"/>
                <a:gd name="T37" fmla="*/ 262 h 487"/>
                <a:gd name="T38" fmla="*/ 67 w 390"/>
                <a:gd name="T39" fmla="*/ 252 h 487"/>
                <a:gd name="T40" fmla="*/ 72 w 390"/>
                <a:gd name="T41" fmla="*/ 239 h 487"/>
                <a:gd name="T42" fmla="*/ 74 w 390"/>
                <a:gd name="T43" fmla="*/ 97 h 487"/>
                <a:gd name="T44" fmla="*/ 97 w 390"/>
                <a:gd name="T45" fmla="*/ 445 h 487"/>
                <a:gd name="T46" fmla="*/ 101 w 390"/>
                <a:gd name="T47" fmla="*/ 461 h 487"/>
                <a:gd name="T48" fmla="*/ 110 w 390"/>
                <a:gd name="T49" fmla="*/ 474 h 487"/>
                <a:gd name="T50" fmla="*/ 124 w 390"/>
                <a:gd name="T51" fmla="*/ 484 h 487"/>
                <a:gd name="T52" fmla="*/ 140 w 390"/>
                <a:gd name="T53" fmla="*/ 487 h 487"/>
                <a:gd name="T54" fmla="*/ 157 w 390"/>
                <a:gd name="T55" fmla="*/ 484 h 487"/>
                <a:gd name="T56" fmla="*/ 171 w 390"/>
                <a:gd name="T57" fmla="*/ 474 h 487"/>
                <a:gd name="T58" fmla="*/ 179 w 390"/>
                <a:gd name="T59" fmla="*/ 461 h 487"/>
                <a:gd name="T60" fmla="*/ 183 w 390"/>
                <a:gd name="T61" fmla="*/ 445 h 487"/>
                <a:gd name="T62" fmla="*/ 207 w 390"/>
                <a:gd name="T63" fmla="*/ 268 h 487"/>
                <a:gd name="T64" fmla="*/ 209 w 390"/>
                <a:gd name="T65" fmla="*/ 452 h 487"/>
                <a:gd name="T66" fmla="*/ 214 w 390"/>
                <a:gd name="T67" fmla="*/ 467 h 487"/>
                <a:gd name="T68" fmla="*/ 226 w 390"/>
                <a:gd name="T69" fmla="*/ 480 h 487"/>
                <a:gd name="T70" fmla="*/ 241 w 390"/>
                <a:gd name="T71" fmla="*/ 486 h 487"/>
                <a:gd name="T72" fmla="*/ 258 w 390"/>
                <a:gd name="T73" fmla="*/ 486 h 487"/>
                <a:gd name="T74" fmla="*/ 273 w 390"/>
                <a:gd name="T75" fmla="*/ 480 h 487"/>
                <a:gd name="T76" fmla="*/ 285 w 390"/>
                <a:gd name="T77" fmla="*/ 467 h 487"/>
                <a:gd name="T78" fmla="*/ 292 w 390"/>
                <a:gd name="T79" fmla="*/ 452 h 487"/>
                <a:gd name="T80" fmla="*/ 293 w 390"/>
                <a:gd name="T81" fmla="*/ 97 h 487"/>
                <a:gd name="T82" fmla="*/ 317 w 390"/>
                <a:gd name="T83" fmla="*/ 231 h 487"/>
                <a:gd name="T84" fmla="*/ 320 w 390"/>
                <a:gd name="T85" fmla="*/ 245 h 487"/>
                <a:gd name="T86" fmla="*/ 327 w 390"/>
                <a:gd name="T87" fmla="*/ 257 h 487"/>
                <a:gd name="T88" fmla="*/ 339 w 390"/>
                <a:gd name="T89" fmla="*/ 266 h 487"/>
                <a:gd name="T90" fmla="*/ 353 w 390"/>
                <a:gd name="T91" fmla="*/ 268 h 487"/>
                <a:gd name="T92" fmla="*/ 367 w 390"/>
                <a:gd name="T93" fmla="*/ 266 h 487"/>
                <a:gd name="T94" fmla="*/ 379 w 390"/>
                <a:gd name="T95" fmla="*/ 257 h 487"/>
                <a:gd name="T96" fmla="*/ 387 w 390"/>
                <a:gd name="T97" fmla="*/ 245 h 487"/>
                <a:gd name="T98" fmla="*/ 390 w 390"/>
                <a:gd name="T99" fmla="*/ 231 h 487"/>
                <a:gd name="T100" fmla="*/ 390 w 390"/>
                <a:gd name="T101" fmla="*/ 66 h 487"/>
                <a:gd name="T102" fmla="*/ 387 w 390"/>
                <a:gd name="T103" fmla="*/ 52 h 487"/>
                <a:gd name="T104" fmla="*/ 381 w 390"/>
                <a:gd name="T105" fmla="*/ 39 h 487"/>
                <a:gd name="T106" fmla="*/ 374 w 390"/>
                <a:gd name="T107" fmla="*/ 27 h 4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90" h="487">
                  <a:moveTo>
                    <a:pt x="368" y="22"/>
                  </a:moveTo>
                  <a:lnTo>
                    <a:pt x="363" y="16"/>
                  </a:lnTo>
                  <a:lnTo>
                    <a:pt x="358" y="12"/>
                  </a:lnTo>
                  <a:lnTo>
                    <a:pt x="351" y="9"/>
                  </a:lnTo>
                  <a:lnTo>
                    <a:pt x="345" y="5"/>
                  </a:lnTo>
                  <a:lnTo>
                    <a:pt x="338" y="3"/>
                  </a:lnTo>
                  <a:lnTo>
                    <a:pt x="332" y="1"/>
                  </a:lnTo>
                  <a:lnTo>
                    <a:pt x="324" y="0"/>
                  </a:lnTo>
                  <a:lnTo>
                    <a:pt x="317" y="0"/>
                  </a:lnTo>
                  <a:lnTo>
                    <a:pt x="74" y="0"/>
                  </a:lnTo>
                  <a:lnTo>
                    <a:pt x="66" y="0"/>
                  </a:lnTo>
                  <a:lnTo>
                    <a:pt x="58" y="1"/>
                  </a:lnTo>
                  <a:lnTo>
                    <a:pt x="52" y="3"/>
                  </a:lnTo>
                  <a:lnTo>
                    <a:pt x="45" y="5"/>
                  </a:lnTo>
                  <a:lnTo>
                    <a:pt x="39" y="9"/>
                  </a:lnTo>
                  <a:lnTo>
                    <a:pt x="32" y="12"/>
                  </a:lnTo>
                  <a:lnTo>
                    <a:pt x="27" y="16"/>
                  </a:lnTo>
                  <a:lnTo>
                    <a:pt x="22" y="22"/>
                  </a:lnTo>
                  <a:lnTo>
                    <a:pt x="16" y="27"/>
                  </a:lnTo>
                  <a:lnTo>
                    <a:pt x="12" y="32"/>
                  </a:lnTo>
                  <a:lnTo>
                    <a:pt x="9" y="39"/>
                  </a:lnTo>
                  <a:lnTo>
                    <a:pt x="5" y="45"/>
                  </a:lnTo>
                  <a:lnTo>
                    <a:pt x="3" y="52"/>
                  </a:lnTo>
                  <a:lnTo>
                    <a:pt x="1" y="58"/>
                  </a:lnTo>
                  <a:lnTo>
                    <a:pt x="0" y="66"/>
                  </a:lnTo>
                  <a:lnTo>
                    <a:pt x="0" y="73"/>
                  </a:lnTo>
                  <a:lnTo>
                    <a:pt x="0" y="231"/>
                  </a:lnTo>
                  <a:lnTo>
                    <a:pt x="1" y="239"/>
                  </a:lnTo>
                  <a:lnTo>
                    <a:pt x="3" y="245"/>
                  </a:lnTo>
                  <a:lnTo>
                    <a:pt x="7" y="252"/>
                  </a:lnTo>
                  <a:lnTo>
                    <a:pt x="11" y="257"/>
                  </a:lnTo>
                  <a:lnTo>
                    <a:pt x="16" y="262"/>
                  </a:lnTo>
                  <a:lnTo>
                    <a:pt x="23" y="266"/>
                  </a:lnTo>
                  <a:lnTo>
                    <a:pt x="29" y="268"/>
                  </a:lnTo>
                  <a:lnTo>
                    <a:pt x="37" y="268"/>
                  </a:lnTo>
                  <a:lnTo>
                    <a:pt x="44" y="268"/>
                  </a:lnTo>
                  <a:lnTo>
                    <a:pt x="51" y="266"/>
                  </a:lnTo>
                  <a:lnTo>
                    <a:pt x="57" y="262"/>
                  </a:lnTo>
                  <a:lnTo>
                    <a:pt x="63" y="257"/>
                  </a:lnTo>
                  <a:lnTo>
                    <a:pt x="67" y="252"/>
                  </a:lnTo>
                  <a:lnTo>
                    <a:pt x="70" y="245"/>
                  </a:lnTo>
                  <a:lnTo>
                    <a:pt x="72" y="239"/>
                  </a:lnTo>
                  <a:lnTo>
                    <a:pt x="74" y="231"/>
                  </a:lnTo>
                  <a:lnTo>
                    <a:pt x="74" y="97"/>
                  </a:lnTo>
                  <a:lnTo>
                    <a:pt x="97" y="97"/>
                  </a:lnTo>
                  <a:lnTo>
                    <a:pt x="97" y="445"/>
                  </a:lnTo>
                  <a:lnTo>
                    <a:pt x="98" y="452"/>
                  </a:lnTo>
                  <a:lnTo>
                    <a:pt x="101" y="461"/>
                  </a:lnTo>
                  <a:lnTo>
                    <a:pt x="105" y="467"/>
                  </a:lnTo>
                  <a:lnTo>
                    <a:pt x="110" y="474"/>
                  </a:lnTo>
                  <a:lnTo>
                    <a:pt x="117" y="480"/>
                  </a:lnTo>
                  <a:lnTo>
                    <a:pt x="124" y="484"/>
                  </a:lnTo>
                  <a:lnTo>
                    <a:pt x="132" y="486"/>
                  </a:lnTo>
                  <a:lnTo>
                    <a:pt x="140" y="487"/>
                  </a:lnTo>
                  <a:lnTo>
                    <a:pt x="149" y="486"/>
                  </a:lnTo>
                  <a:lnTo>
                    <a:pt x="157" y="484"/>
                  </a:lnTo>
                  <a:lnTo>
                    <a:pt x="164" y="480"/>
                  </a:lnTo>
                  <a:lnTo>
                    <a:pt x="171" y="474"/>
                  </a:lnTo>
                  <a:lnTo>
                    <a:pt x="176" y="467"/>
                  </a:lnTo>
                  <a:lnTo>
                    <a:pt x="179" y="461"/>
                  </a:lnTo>
                  <a:lnTo>
                    <a:pt x="183" y="452"/>
                  </a:lnTo>
                  <a:lnTo>
                    <a:pt x="183" y="445"/>
                  </a:lnTo>
                  <a:lnTo>
                    <a:pt x="183" y="268"/>
                  </a:lnTo>
                  <a:lnTo>
                    <a:pt x="207" y="268"/>
                  </a:lnTo>
                  <a:lnTo>
                    <a:pt x="207" y="445"/>
                  </a:lnTo>
                  <a:lnTo>
                    <a:pt x="209" y="452"/>
                  </a:lnTo>
                  <a:lnTo>
                    <a:pt x="211" y="461"/>
                  </a:lnTo>
                  <a:lnTo>
                    <a:pt x="214" y="467"/>
                  </a:lnTo>
                  <a:lnTo>
                    <a:pt x="219" y="474"/>
                  </a:lnTo>
                  <a:lnTo>
                    <a:pt x="226" y="480"/>
                  </a:lnTo>
                  <a:lnTo>
                    <a:pt x="233" y="484"/>
                  </a:lnTo>
                  <a:lnTo>
                    <a:pt x="241" y="486"/>
                  </a:lnTo>
                  <a:lnTo>
                    <a:pt x="250" y="487"/>
                  </a:lnTo>
                  <a:lnTo>
                    <a:pt x="258" y="486"/>
                  </a:lnTo>
                  <a:lnTo>
                    <a:pt x="266" y="484"/>
                  </a:lnTo>
                  <a:lnTo>
                    <a:pt x="273" y="480"/>
                  </a:lnTo>
                  <a:lnTo>
                    <a:pt x="280" y="474"/>
                  </a:lnTo>
                  <a:lnTo>
                    <a:pt x="285" y="467"/>
                  </a:lnTo>
                  <a:lnTo>
                    <a:pt x="290" y="461"/>
                  </a:lnTo>
                  <a:lnTo>
                    <a:pt x="292" y="452"/>
                  </a:lnTo>
                  <a:lnTo>
                    <a:pt x="293" y="445"/>
                  </a:lnTo>
                  <a:lnTo>
                    <a:pt x="293" y="97"/>
                  </a:lnTo>
                  <a:lnTo>
                    <a:pt x="317" y="97"/>
                  </a:lnTo>
                  <a:lnTo>
                    <a:pt x="317" y="231"/>
                  </a:lnTo>
                  <a:lnTo>
                    <a:pt x="318" y="239"/>
                  </a:lnTo>
                  <a:lnTo>
                    <a:pt x="320" y="245"/>
                  </a:lnTo>
                  <a:lnTo>
                    <a:pt x="323" y="252"/>
                  </a:lnTo>
                  <a:lnTo>
                    <a:pt x="327" y="257"/>
                  </a:lnTo>
                  <a:lnTo>
                    <a:pt x="333" y="262"/>
                  </a:lnTo>
                  <a:lnTo>
                    <a:pt x="339" y="266"/>
                  </a:lnTo>
                  <a:lnTo>
                    <a:pt x="346" y="268"/>
                  </a:lnTo>
                  <a:lnTo>
                    <a:pt x="353" y="268"/>
                  </a:lnTo>
                  <a:lnTo>
                    <a:pt x="361" y="268"/>
                  </a:lnTo>
                  <a:lnTo>
                    <a:pt x="367" y="266"/>
                  </a:lnTo>
                  <a:lnTo>
                    <a:pt x="374" y="262"/>
                  </a:lnTo>
                  <a:lnTo>
                    <a:pt x="379" y="257"/>
                  </a:lnTo>
                  <a:lnTo>
                    <a:pt x="383" y="252"/>
                  </a:lnTo>
                  <a:lnTo>
                    <a:pt x="387" y="245"/>
                  </a:lnTo>
                  <a:lnTo>
                    <a:pt x="389" y="239"/>
                  </a:lnTo>
                  <a:lnTo>
                    <a:pt x="390" y="231"/>
                  </a:lnTo>
                  <a:lnTo>
                    <a:pt x="390" y="73"/>
                  </a:lnTo>
                  <a:lnTo>
                    <a:pt x="390" y="66"/>
                  </a:lnTo>
                  <a:lnTo>
                    <a:pt x="389" y="58"/>
                  </a:lnTo>
                  <a:lnTo>
                    <a:pt x="387" y="52"/>
                  </a:lnTo>
                  <a:lnTo>
                    <a:pt x="385" y="45"/>
                  </a:lnTo>
                  <a:lnTo>
                    <a:pt x="381" y="39"/>
                  </a:lnTo>
                  <a:lnTo>
                    <a:pt x="378" y="32"/>
                  </a:lnTo>
                  <a:lnTo>
                    <a:pt x="374" y="27"/>
                  </a:lnTo>
                  <a:lnTo>
                    <a:pt x="368" y="22"/>
                  </a:lnTo>
                  <a:close/>
                </a:path>
              </a:pathLst>
            </a:custGeom>
            <a:grpFill/>
            <a:ln>
              <a:noFill/>
            </a:ln>
          </p:spPr>
          <p:txBody>
            <a:bodyPr vert="horz" wrap="square" lIns="243792" tIns="121896" rIns="243792" bIns="121896" numCol="1" anchor="t" anchorCtr="0" compatLnSpc="1">
              <a:prstTxWarp prst="textNoShape">
                <a:avLst/>
              </a:prstTxWarp>
            </a:bodyPr>
            <a:lstStyle/>
            <a:p>
              <a:endParaRPr lang="ru-RU" sz="2400"/>
            </a:p>
          </p:txBody>
        </p:sp>
        <p:sp>
          <p:nvSpPr>
            <p:cNvPr id="79" name="Freeform 82"/>
            <p:cNvSpPr>
              <a:spLocks noEditPoints="1"/>
            </p:cNvSpPr>
            <p:nvPr/>
          </p:nvSpPr>
          <p:spPr bwMode="auto">
            <a:xfrm>
              <a:off x="1289051" y="6299995"/>
              <a:ext cx="412750" cy="619126"/>
            </a:xfrm>
            <a:custGeom>
              <a:avLst/>
              <a:gdLst>
                <a:gd name="T0" fmla="*/ 318 w 390"/>
                <a:gd name="T1" fmla="*/ 43 h 584"/>
                <a:gd name="T2" fmla="*/ 286 w 390"/>
                <a:gd name="T3" fmla="*/ 22 h 584"/>
                <a:gd name="T4" fmla="*/ 252 w 390"/>
                <a:gd name="T5" fmla="*/ 7 h 584"/>
                <a:gd name="T6" fmla="*/ 214 w 390"/>
                <a:gd name="T7" fmla="*/ 1 h 584"/>
                <a:gd name="T8" fmla="*/ 175 w 390"/>
                <a:gd name="T9" fmla="*/ 1 h 584"/>
                <a:gd name="T10" fmla="*/ 137 w 390"/>
                <a:gd name="T11" fmla="*/ 7 h 584"/>
                <a:gd name="T12" fmla="*/ 103 w 390"/>
                <a:gd name="T13" fmla="*/ 22 h 584"/>
                <a:gd name="T14" fmla="*/ 71 w 390"/>
                <a:gd name="T15" fmla="*/ 43 h 584"/>
                <a:gd name="T16" fmla="*/ 43 w 390"/>
                <a:gd name="T17" fmla="*/ 71 h 584"/>
                <a:gd name="T18" fmla="*/ 22 w 390"/>
                <a:gd name="T19" fmla="*/ 103 h 584"/>
                <a:gd name="T20" fmla="*/ 8 w 390"/>
                <a:gd name="T21" fmla="*/ 137 h 584"/>
                <a:gd name="T22" fmla="*/ 1 w 390"/>
                <a:gd name="T23" fmla="*/ 175 h 584"/>
                <a:gd name="T24" fmla="*/ 0 w 390"/>
                <a:gd name="T25" fmla="*/ 215 h 584"/>
                <a:gd name="T26" fmla="*/ 7 w 390"/>
                <a:gd name="T27" fmla="*/ 248 h 584"/>
                <a:gd name="T28" fmla="*/ 151 w 390"/>
                <a:gd name="T29" fmla="*/ 557 h 584"/>
                <a:gd name="T30" fmla="*/ 159 w 390"/>
                <a:gd name="T31" fmla="*/ 569 h 584"/>
                <a:gd name="T32" fmla="*/ 169 w 390"/>
                <a:gd name="T33" fmla="*/ 576 h 584"/>
                <a:gd name="T34" fmla="*/ 182 w 390"/>
                <a:gd name="T35" fmla="*/ 583 h 584"/>
                <a:gd name="T36" fmla="*/ 195 w 390"/>
                <a:gd name="T37" fmla="*/ 584 h 584"/>
                <a:gd name="T38" fmla="*/ 208 w 390"/>
                <a:gd name="T39" fmla="*/ 583 h 584"/>
                <a:gd name="T40" fmla="*/ 220 w 390"/>
                <a:gd name="T41" fmla="*/ 576 h 584"/>
                <a:gd name="T42" fmla="*/ 231 w 390"/>
                <a:gd name="T43" fmla="*/ 569 h 584"/>
                <a:gd name="T44" fmla="*/ 239 w 390"/>
                <a:gd name="T45" fmla="*/ 557 h 584"/>
                <a:gd name="T46" fmla="*/ 382 w 390"/>
                <a:gd name="T47" fmla="*/ 248 h 584"/>
                <a:gd name="T48" fmla="*/ 389 w 390"/>
                <a:gd name="T49" fmla="*/ 215 h 584"/>
                <a:gd name="T50" fmla="*/ 389 w 390"/>
                <a:gd name="T51" fmla="*/ 175 h 584"/>
                <a:gd name="T52" fmla="*/ 381 w 390"/>
                <a:gd name="T53" fmla="*/ 137 h 584"/>
                <a:gd name="T54" fmla="*/ 367 w 390"/>
                <a:gd name="T55" fmla="*/ 103 h 584"/>
                <a:gd name="T56" fmla="*/ 346 w 390"/>
                <a:gd name="T57" fmla="*/ 71 h 584"/>
                <a:gd name="T58" fmla="*/ 264 w 390"/>
                <a:gd name="T59" fmla="*/ 263 h 584"/>
                <a:gd name="T60" fmla="*/ 249 w 390"/>
                <a:gd name="T61" fmla="*/ 276 h 584"/>
                <a:gd name="T62" fmla="*/ 232 w 390"/>
                <a:gd name="T63" fmla="*/ 285 h 584"/>
                <a:gd name="T64" fmla="*/ 214 w 390"/>
                <a:gd name="T65" fmla="*/ 290 h 584"/>
                <a:gd name="T66" fmla="*/ 195 w 390"/>
                <a:gd name="T67" fmla="*/ 292 h 584"/>
                <a:gd name="T68" fmla="*/ 175 w 390"/>
                <a:gd name="T69" fmla="*/ 290 h 584"/>
                <a:gd name="T70" fmla="*/ 158 w 390"/>
                <a:gd name="T71" fmla="*/ 285 h 584"/>
                <a:gd name="T72" fmla="*/ 141 w 390"/>
                <a:gd name="T73" fmla="*/ 276 h 584"/>
                <a:gd name="T74" fmla="*/ 125 w 390"/>
                <a:gd name="T75" fmla="*/ 263 h 584"/>
                <a:gd name="T76" fmla="*/ 114 w 390"/>
                <a:gd name="T77" fmla="*/ 248 h 584"/>
                <a:gd name="T78" fmla="*/ 105 w 390"/>
                <a:gd name="T79" fmla="*/ 232 h 584"/>
                <a:gd name="T80" fmla="*/ 100 w 390"/>
                <a:gd name="T81" fmla="*/ 214 h 584"/>
                <a:gd name="T82" fmla="*/ 97 w 390"/>
                <a:gd name="T83" fmla="*/ 194 h 584"/>
                <a:gd name="T84" fmla="*/ 100 w 390"/>
                <a:gd name="T85" fmla="*/ 175 h 584"/>
                <a:gd name="T86" fmla="*/ 105 w 390"/>
                <a:gd name="T87" fmla="*/ 157 h 584"/>
                <a:gd name="T88" fmla="*/ 114 w 390"/>
                <a:gd name="T89" fmla="*/ 141 h 584"/>
                <a:gd name="T90" fmla="*/ 125 w 390"/>
                <a:gd name="T91" fmla="*/ 126 h 584"/>
                <a:gd name="T92" fmla="*/ 141 w 390"/>
                <a:gd name="T93" fmla="*/ 113 h 584"/>
                <a:gd name="T94" fmla="*/ 158 w 390"/>
                <a:gd name="T95" fmla="*/ 104 h 584"/>
                <a:gd name="T96" fmla="*/ 175 w 390"/>
                <a:gd name="T97" fmla="*/ 99 h 584"/>
                <a:gd name="T98" fmla="*/ 195 w 390"/>
                <a:gd name="T99" fmla="*/ 97 h 584"/>
                <a:gd name="T100" fmla="*/ 214 w 390"/>
                <a:gd name="T101" fmla="*/ 99 h 584"/>
                <a:gd name="T102" fmla="*/ 232 w 390"/>
                <a:gd name="T103" fmla="*/ 104 h 584"/>
                <a:gd name="T104" fmla="*/ 249 w 390"/>
                <a:gd name="T105" fmla="*/ 113 h 584"/>
                <a:gd name="T106" fmla="*/ 264 w 390"/>
                <a:gd name="T107" fmla="*/ 126 h 584"/>
                <a:gd name="T108" fmla="*/ 276 w 390"/>
                <a:gd name="T109" fmla="*/ 141 h 584"/>
                <a:gd name="T110" fmla="*/ 285 w 390"/>
                <a:gd name="T111" fmla="*/ 157 h 584"/>
                <a:gd name="T112" fmla="*/ 291 w 390"/>
                <a:gd name="T113" fmla="*/ 175 h 584"/>
                <a:gd name="T114" fmla="*/ 292 w 390"/>
                <a:gd name="T115" fmla="*/ 194 h 584"/>
                <a:gd name="T116" fmla="*/ 291 w 390"/>
                <a:gd name="T117" fmla="*/ 214 h 584"/>
                <a:gd name="T118" fmla="*/ 285 w 390"/>
                <a:gd name="T119" fmla="*/ 232 h 584"/>
                <a:gd name="T120" fmla="*/ 276 w 390"/>
                <a:gd name="T121" fmla="*/ 248 h 584"/>
                <a:gd name="T122" fmla="*/ 264 w 390"/>
                <a:gd name="T123" fmla="*/ 263 h 5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90" h="584">
                  <a:moveTo>
                    <a:pt x="333" y="57"/>
                  </a:moveTo>
                  <a:lnTo>
                    <a:pt x="318" y="43"/>
                  </a:lnTo>
                  <a:lnTo>
                    <a:pt x="303" y="32"/>
                  </a:lnTo>
                  <a:lnTo>
                    <a:pt x="286" y="22"/>
                  </a:lnTo>
                  <a:lnTo>
                    <a:pt x="269" y="14"/>
                  </a:lnTo>
                  <a:lnTo>
                    <a:pt x="252" y="7"/>
                  </a:lnTo>
                  <a:lnTo>
                    <a:pt x="233" y="3"/>
                  </a:lnTo>
                  <a:lnTo>
                    <a:pt x="214" y="1"/>
                  </a:lnTo>
                  <a:lnTo>
                    <a:pt x="195" y="0"/>
                  </a:lnTo>
                  <a:lnTo>
                    <a:pt x="175" y="1"/>
                  </a:lnTo>
                  <a:lnTo>
                    <a:pt x="156" y="3"/>
                  </a:lnTo>
                  <a:lnTo>
                    <a:pt x="137" y="7"/>
                  </a:lnTo>
                  <a:lnTo>
                    <a:pt x="120" y="14"/>
                  </a:lnTo>
                  <a:lnTo>
                    <a:pt x="103" y="22"/>
                  </a:lnTo>
                  <a:lnTo>
                    <a:pt x="87" y="32"/>
                  </a:lnTo>
                  <a:lnTo>
                    <a:pt x="71" y="43"/>
                  </a:lnTo>
                  <a:lnTo>
                    <a:pt x="57" y="57"/>
                  </a:lnTo>
                  <a:lnTo>
                    <a:pt x="43" y="71"/>
                  </a:lnTo>
                  <a:lnTo>
                    <a:pt x="31" y="87"/>
                  </a:lnTo>
                  <a:lnTo>
                    <a:pt x="22" y="103"/>
                  </a:lnTo>
                  <a:lnTo>
                    <a:pt x="14" y="120"/>
                  </a:lnTo>
                  <a:lnTo>
                    <a:pt x="8" y="137"/>
                  </a:lnTo>
                  <a:lnTo>
                    <a:pt x="3" y="155"/>
                  </a:lnTo>
                  <a:lnTo>
                    <a:pt x="1" y="175"/>
                  </a:lnTo>
                  <a:lnTo>
                    <a:pt x="0" y="194"/>
                  </a:lnTo>
                  <a:lnTo>
                    <a:pt x="0" y="215"/>
                  </a:lnTo>
                  <a:lnTo>
                    <a:pt x="3" y="232"/>
                  </a:lnTo>
                  <a:lnTo>
                    <a:pt x="7" y="248"/>
                  </a:lnTo>
                  <a:lnTo>
                    <a:pt x="12" y="262"/>
                  </a:lnTo>
                  <a:lnTo>
                    <a:pt x="151" y="557"/>
                  </a:lnTo>
                  <a:lnTo>
                    <a:pt x="155" y="563"/>
                  </a:lnTo>
                  <a:lnTo>
                    <a:pt x="159" y="569"/>
                  </a:lnTo>
                  <a:lnTo>
                    <a:pt x="163" y="573"/>
                  </a:lnTo>
                  <a:lnTo>
                    <a:pt x="169" y="576"/>
                  </a:lnTo>
                  <a:lnTo>
                    <a:pt x="175" y="580"/>
                  </a:lnTo>
                  <a:lnTo>
                    <a:pt x="182" y="583"/>
                  </a:lnTo>
                  <a:lnTo>
                    <a:pt x="188" y="584"/>
                  </a:lnTo>
                  <a:lnTo>
                    <a:pt x="195" y="584"/>
                  </a:lnTo>
                  <a:lnTo>
                    <a:pt x="201" y="584"/>
                  </a:lnTo>
                  <a:lnTo>
                    <a:pt x="208" y="583"/>
                  </a:lnTo>
                  <a:lnTo>
                    <a:pt x="214" y="580"/>
                  </a:lnTo>
                  <a:lnTo>
                    <a:pt x="220" y="576"/>
                  </a:lnTo>
                  <a:lnTo>
                    <a:pt x="226" y="573"/>
                  </a:lnTo>
                  <a:lnTo>
                    <a:pt x="231" y="569"/>
                  </a:lnTo>
                  <a:lnTo>
                    <a:pt x="235" y="563"/>
                  </a:lnTo>
                  <a:lnTo>
                    <a:pt x="239" y="557"/>
                  </a:lnTo>
                  <a:lnTo>
                    <a:pt x="377" y="262"/>
                  </a:lnTo>
                  <a:lnTo>
                    <a:pt x="382" y="248"/>
                  </a:lnTo>
                  <a:lnTo>
                    <a:pt x="387" y="232"/>
                  </a:lnTo>
                  <a:lnTo>
                    <a:pt x="389" y="215"/>
                  </a:lnTo>
                  <a:lnTo>
                    <a:pt x="390" y="194"/>
                  </a:lnTo>
                  <a:lnTo>
                    <a:pt x="389" y="175"/>
                  </a:lnTo>
                  <a:lnTo>
                    <a:pt x="386" y="155"/>
                  </a:lnTo>
                  <a:lnTo>
                    <a:pt x="381" y="137"/>
                  </a:lnTo>
                  <a:lnTo>
                    <a:pt x="375" y="120"/>
                  </a:lnTo>
                  <a:lnTo>
                    <a:pt x="367" y="103"/>
                  </a:lnTo>
                  <a:lnTo>
                    <a:pt x="358" y="87"/>
                  </a:lnTo>
                  <a:lnTo>
                    <a:pt x="346" y="71"/>
                  </a:lnTo>
                  <a:lnTo>
                    <a:pt x="333" y="57"/>
                  </a:lnTo>
                  <a:close/>
                  <a:moveTo>
                    <a:pt x="264" y="263"/>
                  </a:moveTo>
                  <a:lnTo>
                    <a:pt x="256" y="270"/>
                  </a:lnTo>
                  <a:lnTo>
                    <a:pt x="249" y="276"/>
                  </a:lnTo>
                  <a:lnTo>
                    <a:pt x="241" y="280"/>
                  </a:lnTo>
                  <a:lnTo>
                    <a:pt x="232" y="285"/>
                  </a:lnTo>
                  <a:lnTo>
                    <a:pt x="224" y="288"/>
                  </a:lnTo>
                  <a:lnTo>
                    <a:pt x="214" y="290"/>
                  </a:lnTo>
                  <a:lnTo>
                    <a:pt x="204" y="291"/>
                  </a:lnTo>
                  <a:lnTo>
                    <a:pt x="195" y="292"/>
                  </a:lnTo>
                  <a:lnTo>
                    <a:pt x="185" y="291"/>
                  </a:lnTo>
                  <a:lnTo>
                    <a:pt x="175" y="290"/>
                  </a:lnTo>
                  <a:lnTo>
                    <a:pt x="166" y="288"/>
                  </a:lnTo>
                  <a:lnTo>
                    <a:pt x="158" y="285"/>
                  </a:lnTo>
                  <a:lnTo>
                    <a:pt x="149" y="280"/>
                  </a:lnTo>
                  <a:lnTo>
                    <a:pt x="141" y="276"/>
                  </a:lnTo>
                  <a:lnTo>
                    <a:pt x="133" y="270"/>
                  </a:lnTo>
                  <a:lnTo>
                    <a:pt x="125" y="263"/>
                  </a:lnTo>
                  <a:lnTo>
                    <a:pt x="119" y="256"/>
                  </a:lnTo>
                  <a:lnTo>
                    <a:pt x="114" y="248"/>
                  </a:lnTo>
                  <a:lnTo>
                    <a:pt x="108" y="241"/>
                  </a:lnTo>
                  <a:lnTo>
                    <a:pt x="105" y="232"/>
                  </a:lnTo>
                  <a:lnTo>
                    <a:pt x="102" y="223"/>
                  </a:lnTo>
                  <a:lnTo>
                    <a:pt x="100" y="214"/>
                  </a:lnTo>
                  <a:lnTo>
                    <a:pt x="97" y="205"/>
                  </a:lnTo>
                  <a:lnTo>
                    <a:pt x="97" y="194"/>
                  </a:lnTo>
                  <a:lnTo>
                    <a:pt x="97" y="184"/>
                  </a:lnTo>
                  <a:lnTo>
                    <a:pt x="100" y="175"/>
                  </a:lnTo>
                  <a:lnTo>
                    <a:pt x="102" y="166"/>
                  </a:lnTo>
                  <a:lnTo>
                    <a:pt x="105" y="157"/>
                  </a:lnTo>
                  <a:lnTo>
                    <a:pt x="108" y="149"/>
                  </a:lnTo>
                  <a:lnTo>
                    <a:pt x="114" y="141"/>
                  </a:lnTo>
                  <a:lnTo>
                    <a:pt x="119" y="133"/>
                  </a:lnTo>
                  <a:lnTo>
                    <a:pt x="125" y="126"/>
                  </a:lnTo>
                  <a:lnTo>
                    <a:pt x="133" y="118"/>
                  </a:lnTo>
                  <a:lnTo>
                    <a:pt x="141" y="113"/>
                  </a:lnTo>
                  <a:lnTo>
                    <a:pt x="149" y="109"/>
                  </a:lnTo>
                  <a:lnTo>
                    <a:pt x="158" y="104"/>
                  </a:lnTo>
                  <a:lnTo>
                    <a:pt x="166" y="101"/>
                  </a:lnTo>
                  <a:lnTo>
                    <a:pt x="175" y="99"/>
                  </a:lnTo>
                  <a:lnTo>
                    <a:pt x="185" y="98"/>
                  </a:lnTo>
                  <a:lnTo>
                    <a:pt x="195" y="97"/>
                  </a:lnTo>
                  <a:lnTo>
                    <a:pt x="204" y="98"/>
                  </a:lnTo>
                  <a:lnTo>
                    <a:pt x="214" y="99"/>
                  </a:lnTo>
                  <a:lnTo>
                    <a:pt x="224" y="101"/>
                  </a:lnTo>
                  <a:lnTo>
                    <a:pt x="232" y="104"/>
                  </a:lnTo>
                  <a:lnTo>
                    <a:pt x="241" y="109"/>
                  </a:lnTo>
                  <a:lnTo>
                    <a:pt x="249" y="113"/>
                  </a:lnTo>
                  <a:lnTo>
                    <a:pt x="256" y="118"/>
                  </a:lnTo>
                  <a:lnTo>
                    <a:pt x="264" y="126"/>
                  </a:lnTo>
                  <a:lnTo>
                    <a:pt x="270" y="133"/>
                  </a:lnTo>
                  <a:lnTo>
                    <a:pt x="276" y="141"/>
                  </a:lnTo>
                  <a:lnTo>
                    <a:pt x="281" y="149"/>
                  </a:lnTo>
                  <a:lnTo>
                    <a:pt x="285" y="157"/>
                  </a:lnTo>
                  <a:lnTo>
                    <a:pt x="289" y="166"/>
                  </a:lnTo>
                  <a:lnTo>
                    <a:pt x="291" y="175"/>
                  </a:lnTo>
                  <a:lnTo>
                    <a:pt x="292" y="184"/>
                  </a:lnTo>
                  <a:lnTo>
                    <a:pt x="292" y="194"/>
                  </a:lnTo>
                  <a:lnTo>
                    <a:pt x="292" y="205"/>
                  </a:lnTo>
                  <a:lnTo>
                    <a:pt x="291" y="214"/>
                  </a:lnTo>
                  <a:lnTo>
                    <a:pt x="289" y="223"/>
                  </a:lnTo>
                  <a:lnTo>
                    <a:pt x="285" y="232"/>
                  </a:lnTo>
                  <a:lnTo>
                    <a:pt x="281" y="241"/>
                  </a:lnTo>
                  <a:lnTo>
                    <a:pt x="276" y="248"/>
                  </a:lnTo>
                  <a:lnTo>
                    <a:pt x="270" y="256"/>
                  </a:lnTo>
                  <a:lnTo>
                    <a:pt x="264" y="263"/>
                  </a:lnTo>
                  <a:close/>
                </a:path>
              </a:pathLst>
            </a:custGeom>
            <a:grpFill/>
            <a:ln>
              <a:noFill/>
            </a:ln>
          </p:spPr>
          <p:txBody>
            <a:bodyPr vert="horz" wrap="square" lIns="243792" tIns="121896" rIns="243792" bIns="121896" numCol="1" anchor="t" anchorCtr="0" compatLnSpc="1">
              <a:prstTxWarp prst="textNoShape">
                <a:avLst/>
              </a:prstTxWarp>
            </a:bodyPr>
            <a:lstStyle/>
            <a:p>
              <a:endParaRPr lang="ru-RU" sz="2400"/>
            </a:p>
          </p:txBody>
        </p:sp>
        <p:sp>
          <p:nvSpPr>
            <p:cNvPr id="80" name="Freeform 83"/>
            <p:cNvSpPr>
              <a:spLocks/>
            </p:cNvSpPr>
            <p:nvPr/>
          </p:nvSpPr>
          <p:spPr bwMode="auto">
            <a:xfrm>
              <a:off x="4121151" y="4960145"/>
              <a:ext cx="708026" cy="514350"/>
            </a:xfrm>
            <a:custGeom>
              <a:avLst/>
              <a:gdLst>
                <a:gd name="T0" fmla="*/ 665 w 669"/>
                <a:gd name="T1" fmla="*/ 123 h 487"/>
                <a:gd name="T2" fmla="*/ 660 w 669"/>
                <a:gd name="T3" fmla="*/ 106 h 487"/>
                <a:gd name="T4" fmla="*/ 653 w 669"/>
                <a:gd name="T5" fmla="*/ 89 h 487"/>
                <a:gd name="T6" fmla="*/ 644 w 669"/>
                <a:gd name="T7" fmla="*/ 74 h 487"/>
                <a:gd name="T8" fmla="*/ 634 w 669"/>
                <a:gd name="T9" fmla="*/ 58 h 487"/>
                <a:gd name="T10" fmla="*/ 623 w 669"/>
                <a:gd name="T11" fmla="*/ 46 h 487"/>
                <a:gd name="T12" fmla="*/ 609 w 669"/>
                <a:gd name="T13" fmla="*/ 35 h 487"/>
                <a:gd name="T14" fmla="*/ 594 w 669"/>
                <a:gd name="T15" fmla="*/ 24 h 487"/>
                <a:gd name="T16" fmla="*/ 578 w 669"/>
                <a:gd name="T17" fmla="*/ 16 h 487"/>
                <a:gd name="T18" fmla="*/ 561 w 669"/>
                <a:gd name="T19" fmla="*/ 9 h 487"/>
                <a:gd name="T20" fmla="*/ 543 w 669"/>
                <a:gd name="T21" fmla="*/ 4 h 487"/>
                <a:gd name="T22" fmla="*/ 525 w 669"/>
                <a:gd name="T23" fmla="*/ 1 h 487"/>
                <a:gd name="T24" fmla="*/ 506 w 669"/>
                <a:gd name="T25" fmla="*/ 0 h 487"/>
                <a:gd name="T26" fmla="*/ 20 w 669"/>
                <a:gd name="T27" fmla="*/ 0 h 487"/>
                <a:gd name="T28" fmla="*/ 78 w 669"/>
                <a:gd name="T29" fmla="*/ 124 h 487"/>
                <a:gd name="T30" fmla="*/ 0 w 669"/>
                <a:gd name="T31" fmla="*/ 487 h 487"/>
                <a:gd name="T32" fmla="*/ 128 w 669"/>
                <a:gd name="T33" fmla="*/ 487 h 487"/>
                <a:gd name="T34" fmla="*/ 206 w 669"/>
                <a:gd name="T35" fmla="*/ 124 h 487"/>
                <a:gd name="T36" fmla="*/ 315 w 669"/>
                <a:gd name="T37" fmla="*/ 124 h 487"/>
                <a:gd name="T38" fmla="*/ 237 w 669"/>
                <a:gd name="T39" fmla="*/ 487 h 487"/>
                <a:gd name="T40" fmla="*/ 364 w 669"/>
                <a:gd name="T41" fmla="*/ 487 h 487"/>
                <a:gd name="T42" fmla="*/ 441 w 669"/>
                <a:gd name="T43" fmla="*/ 124 h 487"/>
                <a:gd name="T44" fmla="*/ 506 w 669"/>
                <a:gd name="T45" fmla="*/ 124 h 487"/>
                <a:gd name="T46" fmla="*/ 516 w 669"/>
                <a:gd name="T47" fmla="*/ 125 h 487"/>
                <a:gd name="T48" fmla="*/ 524 w 669"/>
                <a:gd name="T49" fmla="*/ 128 h 487"/>
                <a:gd name="T50" fmla="*/ 532 w 669"/>
                <a:gd name="T51" fmla="*/ 132 h 487"/>
                <a:gd name="T52" fmla="*/ 537 w 669"/>
                <a:gd name="T53" fmla="*/ 137 h 487"/>
                <a:gd name="T54" fmla="*/ 540 w 669"/>
                <a:gd name="T55" fmla="*/ 141 h 487"/>
                <a:gd name="T56" fmla="*/ 542 w 669"/>
                <a:gd name="T57" fmla="*/ 144 h 487"/>
                <a:gd name="T58" fmla="*/ 544 w 669"/>
                <a:gd name="T59" fmla="*/ 148 h 487"/>
                <a:gd name="T60" fmla="*/ 545 w 669"/>
                <a:gd name="T61" fmla="*/ 151 h 487"/>
                <a:gd name="T62" fmla="*/ 545 w 669"/>
                <a:gd name="T63" fmla="*/ 161 h 487"/>
                <a:gd name="T64" fmla="*/ 544 w 669"/>
                <a:gd name="T65" fmla="*/ 171 h 487"/>
                <a:gd name="T66" fmla="*/ 476 w 669"/>
                <a:gd name="T67" fmla="*/ 487 h 487"/>
                <a:gd name="T68" fmla="*/ 603 w 669"/>
                <a:gd name="T69" fmla="*/ 487 h 487"/>
                <a:gd name="T70" fmla="*/ 665 w 669"/>
                <a:gd name="T71" fmla="*/ 197 h 487"/>
                <a:gd name="T72" fmla="*/ 668 w 669"/>
                <a:gd name="T73" fmla="*/ 178 h 487"/>
                <a:gd name="T74" fmla="*/ 669 w 669"/>
                <a:gd name="T75" fmla="*/ 160 h 487"/>
                <a:gd name="T76" fmla="*/ 668 w 669"/>
                <a:gd name="T77" fmla="*/ 142 h 487"/>
                <a:gd name="T78" fmla="*/ 665 w 669"/>
                <a:gd name="T79" fmla="*/ 123 h 4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669" h="487">
                  <a:moveTo>
                    <a:pt x="665" y="123"/>
                  </a:moveTo>
                  <a:lnTo>
                    <a:pt x="660" y="106"/>
                  </a:lnTo>
                  <a:lnTo>
                    <a:pt x="653" y="89"/>
                  </a:lnTo>
                  <a:lnTo>
                    <a:pt x="644" y="74"/>
                  </a:lnTo>
                  <a:lnTo>
                    <a:pt x="634" y="58"/>
                  </a:lnTo>
                  <a:lnTo>
                    <a:pt x="623" y="46"/>
                  </a:lnTo>
                  <a:lnTo>
                    <a:pt x="609" y="35"/>
                  </a:lnTo>
                  <a:lnTo>
                    <a:pt x="594" y="24"/>
                  </a:lnTo>
                  <a:lnTo>
                    <a:pt x="578" y="16"/>
                  </a:lnTo>
                  <a:lnTo>
                    <a:pt x="561" y="9"/>
                  </a:lnTo>
                  <a:lnTo>
                    <a:pt x="543" y="4"/>
                  </a:lnTo>
                  <a:lnTo>
                    <a:pt x="525" y="1"/>
                  </a:lnTo>
                  <a:lnTo>
                    <a:pt x="506" y="0"/>
                  </a:lnTo>
                  <a:lnTo>
                    <a:pt x="20" y="0"/>
                  </a:lnTo>
                  <a:lnTo>
                    <a:pt x="78" y="124"/>
                  </a:lnTo>
                  <a:lnTo>
                    <a:pt x="0" y="487"/>
                  </a:lnTo>
                  <a:lnTo>
                    <a:pt x="128" y="487"/>
                  </a:lnTo>
                  <a:lnTo>
                    <a:pt x="206" y="124"/>
                  </a:lnTo>
                  <a:lnTo>
                    <a:pt x="315" y="124"/>
                  </a:lnTo>
                  <a:lnTo>
                    <a:pt x="237" y="487"/>
                  </a:lnTo>
                  <a:lnTo>
                    <a:pt x="364" y="487"/>
                  </a:lnTo>
                  <a:lnTo>
                    <a:pt x="441" y="124"/>
                  </a:lnTo>
                  <a:lnTo>
                    <a:pt x="506" y="124"/>
                  </a:lnTo>
                  <a:lnTo>
                    <a:pt x="516" y="125"/>
                  </a:lnTo>
                  <a:lnTo>
                    <a:pt x="524" y="128"/>
                  </a:lnTo>
                  <a:lnTo>
                    <a:pt x="532" y="132"/>
                  </a:lnTo>
                  <a:lnTo>
                    <a:pt x="537" y="137"/>
                  </a:lnTo>
                  <a:lnTo>
                    <a:pt x="540" y="141"/>
                  </a:lnTo>
                  <a:lnTo>
                    <a:pt x="542" y="144"/>
                  </a:lnTo>
                  <a:lnTo>
                    <a:pt x="544" y="148"/>
                  </a:lnTo>
                  <a:lnTo>
                    <a:pt x="545" y="151"/>
                  </a:lnTo>
                  <a:lnTo>
                    <a:pt x="545" y="161"/>
                  </a:lnTo>
                  <a:lnTo>
                    <a:pt x="544" y="171"/>
                  </a:lnTo>
                  <a:lnTo>
                    <a:pt x="476" y="487"/>
                  </a:lnTo>
                  <a:lnTo>
                    <a:pt x="603" y="487"/>
                  </a:lnTo>
                  <a:lnTo>
                    <a:pt x="665" y="197"/>
                  </a:lnTo>
                  <a:lnTo>
                    <a:pt x="668" y="178"/>
                  </a:lnTo>
                  <a:lnTo>
                    <a:pt x="669" y="160"/>
                  </a:lnTo>
                  <a:lnTo>
                    <a:pt x="668" y="142"/>
                  </a:lnTo>
                  <a:lnTo>
                    <a:pt x="665" y="123"/>
                  </a:lnTo>
                  <a:close/>
                </a:path>
              </a:pathLst>
            </a:custGeom>
            <a:grpFill/>
            <a:ln>
              <a:noFill/>
            </a:ln>
          </p:spPr>
          <p:txBody>
            <a:bodyPr vert="horz" wrap="square" lIns="243792" tIns="121896" rIns="243792" bIns="121896" numCol="1" anchor="t" anchorCtr="0" compatLnSpc="1">
              <a:prstTxWarp prst="textNoShape">
                <a:avLst/>
              </a:prstTxWarp>
            </a:bodyPr>
            <a:lstStyle/>
            <a:p>
              <a:endParaRPr lang="ru-RU" sz="2400"/>
            </a:p>
          </p:txBody>
        </p:sp>
        <p:sp>
          <p:nvSpPr>
            <p:cNvPr id="81" name="Freeform 84"/>
            <p:cNvSpPr>
              <a:spLocks/>
            </p:cNvSpPr>
            <p:nvPr/>
          </p:nvSpPr>
          <p:spPr bwMode="auto">
            <a:xfrm>
              <a:off x="5730876" y="5010945"/>
              <a:ext cx="101600" cy="517526"/>
            </a:xfrm>
            <a:custGeom>
              <a:avLst/>
              <a:gdLst>
                <a:gd name="T0" fmla="*/ 25 w 97"/>
                <a:gd name="T1" fmla="*/ 26 h 487"/>
                <a:gd name="T2" fmla="*/ 18 w 97"/>
                <a:gd name="T3" fmla="*/ 32 h 487"/>
                <a:gd name="T4" fmla="*/ 14 w 97"/>
                <a:gd name="T5" fmla="*/ 39 h 487"/>
                <a:gd name="T6" fmla="*/ 10 w 97"/>
                <a:gd name="T7" fmla="*/ 45 h 487"/>
                <a:gd name="T8" fmla="*/ 5 w 97"/>
                <a:gd name="T9" fmla="*/ 53 h 487"/>
                <a:gd name="T10" fmla="*/ 3 w 97"/>
                <a:gd name="T11" fmla="*/ 60 h 487"/>
                <a:gd name="T12" fmla="*/ 1 w 97"/>
                <a:gd name="T13" fmla="*/ 69 h 487"/>
                <a:gd name="T14" fmla="*/ 0 w 97"/>
                <a:gd name="T15" fmla="*/ 76 h 487"/>
                <a:gd name="T16" fmla="*/ 0 w 97"/>
                <a:gd name="T17" fmla="*/ 85 h 487"/>
                <a:gd name="T18" fmla="*/ 0 w 97"/>
                <a:gd name="T19" fmla="*/ 401 h 487"/>
                <a:gd name="T20" fmla="*/ 0 w 97"/>
                <a:gd name="T21" fmla="*/ 410 h 487"/>
                <a:gd name="T22" fmla="*/ 1 w 97"/>
                <a:gd name="T23" fmla="*/ 419 h 487"/>
                <a:gd name="T24" fmla="*/ 3 w 97"/>
                <a:gd name="T25" fmla="*/ 426 h 487"/>
                <a:gd name="T26" fmla="*/ 5 w 97"/>
                <a:gd name="T27" fmla="*/ 435 h 487"/>
                <a:gd name="T28" fmla="*/ 10 w 97"/>
                <a:gd name="T29" fmla="*/ 441 h 487"/>
                <a:gd name="T30" fmla="*/ 14 w 97"/>
                <a:gd name="T31" fmla="*/ 449 h 487"/>
                <a:gd name="T32" fmla="*/ 18 w 97"/>
                <a:gd name="T33" fmla="*/ 455 h 487"/>
                <a:gd name="T34" fmla="*/ 25 w 97"/>
                <a:gd name="T35" fmla="*/ 462 h 487"/>
                <a:gd name="T36" fmla="*/ 31 w 97"/>
                <a:gd name="T37" fmla="*/ 468 h 487"/>
                <a:gd name="T38" fmla="*/ 38 w 97"/>
                <a:gd name="T39" fmla="*/ 473 h 487"/>
                <a:gd name="T40" fmla="*/ 44 w 97"/>
                <a:gd name="T41" fmla="*/ 477 h 487"/>
                <a:gd name="T42" fmla="*/ 52 w 97"/>
                <a:gd name="T43" fmla="*/ 481 h 487"/>
                <a:gd name="T44" fmla="*/ 59 w 97"/>
                <a:gd name="T45" fmla="*/ 483 h 487"/>
                <a:gd name="T46" fmla="*/ 68 w 97"/>
                <a:gd name="T47" fmla="*/ 486 h 487"/>
                <a:gd name="T48" fmla="*/ 76 w 97"/>
                <a:gd name="T49" fmla="*/ 487 h 487"/>
                <a:gd name="T50" fmla="*/ 84 w 97"/>
                <a:gd name="T51" fmla="*/ 487 h 487"/>
                <a:gd name="T52" fmla="*/ 97 w 97"/>
                <a:gd name="T53" fmla="*/ 487 h 487"/>
                <a:gd name="T54" fmla="*/ 97 w 97"/>
                <a:gd name="T55" fmla="*/ 0 h 487"/>
                <a:gd name="T56" fmla="*/ 84 w 97"/>
                <a:gd name="T57" fmla="*/ 0 h 487"/>
                <a:gd name="T58" fmla="*/ 76 w 97"/>
                <a:gd name="T59" fmla="*/ 1 h 487"/>
                <a:gd name="T60" fmla="*/ 68 w 97"/>
                <a:gd name="T61" fmla="*/ 2 h 487"/>
                <a:gd name="T62" fmla="*/ 59 w 97"/>
                <a:gd name="T63" fmla="*/ 4 h 487"/>
                <a:gd name="T64" fmla="*/ 52 w 97"/>
                <a:gd name="T65" fmla="*/ 6 h 487"/>
                <a:gd name="T66" fmla="*/ 44 w 97"/>
                <a:gd name="T67" fmla="*/ 9 h 487"/>
                <a:gd name="T68" fmla="*/ 38 w 97"/>
                <a:gd name="T69" fmla="*/ 14 h 487"/>
                <a:gd name="T70" fmla="*/ 31 w 97"/>
                <a:gd name="T71" fmla="*/ 19 h 487"/>
                <a:gd name="T72" fmla="*/ 25 w 97"/>
                <a:gd name="T73" fmla="*/ 26 h 4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97" h="487">
                  <a:moveTo>
                    <a:pt x="25" y="26"/>
                  </a:moveTo>
                  <a:lnTo>
                    <a:pt x="18" y="32"/>
                  </a:lnTo>
                  <a:lnTo>
                    <a:pt x="14" y="39"/>
                  </a:lnTo>
                  <a:lnTo>
                    <a:pt x="10" y="45"/>
                  </a:lnTo>
                  <a:lnTo>
                    <a:pt x="5" y="53"/>
                  </a:lnTo>
                  <a:lnTo>
                    <a:pt x="3" y="60"/>
                  </a:lnTo>
                  <a:lnTo>
                    <a:pt x="1" y="69"/>
                  </a:lnTo>
                  <a:lnTo>
                    <a:pt x="0" y="76"/>
                  </a:lnTo>
                  <a:lnTo>
                    <a:pt x="0" y="85"/>
                  </a:lnTo>
                  <a:lnTo>
                    <a:pt x="0" y="401"/>
                  </a:lnTo>
                  <a:lnTo>
                    <a:pt x="0" y="410"/>
                  </a:lnTo>
                  <a:lnTo>
                    <a:pt x="1" y="419"/>
                  </a:lnTo>
                  <a:lnTo>
                    <a:pt x="3" y="426"/>
                  </a:lnTo>
                  <a:lnTo>
                    <a:pt x="5" y="435"/>
                  </a:lnTo>
                  <a:lnTo>
                    <a:pt x="10" y="441"/>
                  </a:lnTo>
                  <a:lnTo>
                    <a:pt x="14" y="449"/>
                  </a:lnTo>
                  <a:lnTo>
                    <a:pt x="18" y="455"/>
                  </a:lnTo>
                  <a:lnTo>
                    <a:pt x="25" y="462"/>
                  </a:lnTo>
                  <a:lnTo>
                    <a:pt x="31" y="468"/>
                  </a:lnTo>
                  <a:lnTo>
                    <a:pt x="38" y="473"/>
                  </a:lnTo>
                  <a:lnTo>
                    <a:pt x="44" y="477"/>
                  </a:lnTo>
                  <a:lnTo>
                    <a:pt x="52" y="481"/>
                  </a:lnTo>
                  <a:lnTo>
                    <a:pt x="59" y="483"/>
                  </a:lnTo>
                  <a:lnTo>
                    <a:pt x="68" y="486"/>
                  </a:lnTo>
                  <a:lnTo>
                    <a:pt x="76" y="487"/>
                  </a:lnTo>
                  <a:lnTo>
                    <a:pt x="84" y="487"/>
                  </a:lnTo>
                  <a:lnTo>
                    <a:pt x="97" y="487"/>
                  </a:lnTo>
                  <a:lnTo>
                    <a:pt x="97" y="0"/>
                  </a:lnTo>
                  <a:lnTo>
                    <a:pt x="84" y="0"/>
                  </a:lnTo>
                  <a:lnTo>
                    <a:pt x="76" y="1"/>
                  </a:lnTo>
                  <a:lnTo>
                    <a:pt x="68" y="2"/>
                  </a:lnTo>
                  <a:lnTo>
                    <a:pt x="59" y="4"/>
                  </a:lnTo>
                  <a:lnTo>
                    <a:pt x="52" y="6"/>
                  </a:lnTo>
                  <a:lnTo>
                    <a:pt x="44" y="9"/>
                  </a:lnTo>
                  <a:lnTo>
                    <a:pt x="38" y="14"/>
                  </a:lnTo>
                  <a:lnTo>
                    <a:pt x="31" y="19"/>
                  </a:lnTo>
                  <a:lnTo>
                    <a:pt x="25" y="26"/>
                  </a:lnTo>
                  <a:close/>
                </a:path>
              </a:pathLst>
            </a:custGeom>
            <a:grpFill/>
            <a:ln>
              <a:noFill/>
            </a:ln>
          </p:spPr>
          <p:txBody>
            <a:bodyPr vert="horz" wrap="square" lIns="243792" tIns="121896" rIns="243792" bIns="121896" numCol="1" anchor="t" anchorCtr="0" compatLnSpc="1">
              <a:prstTxWarp prst="textNoShape">
                <a:avLst/>
              </a:prstTxWarp>
            </a:bodyPr>
            <a:lstStyle/>
            <a:p>
              <a:endParaRPr lang="ru-RU" sz="2400"/>
            </a:p>
          </p:txBody>
        </p:sp>
        <p:sp>
          <p:nvSpPr>
            <p:cNvPr id="82" name="Freeform 85"/>
            <p:cNvSpPr>
              <a:spLocks noEditPoints="1"/>
            </p:cNvSpPr>
            <p:nvPr/>
          </p:nvSpPr>
          <p:spPr bwMode="auto">
            <a:xfrm>
              <a:off x="5870577" y="4909345"/>
              <a:ext cx="438150" cy="619126"/>
            </a:xfrm>
            <a:custGeom>
              <a:avLst/>
              <a:gdLst>
                <a:gd name="T0" fmla="*/ 352 w 414"/>
                <a:gd name="T1" fmla="*/ 29 h 584"/>
                <a:gd name="T2" fmla="*/ 347 w 414"/>
                <a:gd name="T3" fmla="*/ 16 h 584"/>
                <a:gd name="T4" fmla="*/ 336 w 414"/>
                <a:gd name="T5" fmla="*/ 6 h 584"/>
                <a:gd name="T6" fmla="*/ 323 w 414"/>
                <a:gd name="T7" fmla="*/ 1 h 584"/>
                <a:gd name="T8" fmla="*/ 97 w 414"/>
                <a:gd name="T9" fmla="*/ 0 h 584"/>
                <a:gd name="T10" fmla="*/ 83 w 414"/>
                <a:gd name="T11" fmla="*/ 3 h 584"/>
                <a:gd name="T12" fmla="*/ 71 w 414"/>
                <a:gd name="T13" fmla="*/ 10 h 584"/>
                <a:gd name="T14" fmla="*/ 63 w 414"/>
                <a:gd name="T15" fmla="*/ 22 h 584"/>
                <a:gd name="T16" fmla="*/ 60 w 414"/>
                <a:gd name="T17" fmla="*/ 36 h 584"/>
                <a:gd name="T18" fmla="*/ 0 w 414"/>
                <a:gd name="T19" fmla="*/ 97 h 584"/>
                <a:gd name="T20" fmla="*/ 414 w 414"/>
                <a:gd name="T21" fmla="*/ 584 h 584"/>
                <a:gd name="T22" fmla="*/ 352 w 414"/>
                <a:gd name="T23" fmla="*/ 97 h 584"/>
                <a:gd name="T24" fmla="*/ 109 w 414"/>
                <a:gd name="T25" fmla="*/ 48 h 584"/>
                <a:gd name="T26" fmla="*/ 303 w 414"/>
                <a:gd name="T27" fmla="*/ 97 h 584"/>
                <a:gd name="T28" fmla="*/ 109 w 414"/>
                <a:gd name="T29" fmla="*/ 48 h 584"/>
                <a:gd name="T30" fmla="*/ 352 w 414"/>
                <a:gd name="T31" fmla="*/ 382 h 584"/>
                <a:gd name="T32" fmla="*/ 346 w 414"/>
                <a:gd name="T33" fmla="*/ 388 h 584"/>
                <a:gd name="T34" fmla="*/ 255 w 414"/>
                <a:gd name="T35" fmla="*/ 389 h 584"/>
                <a:gd name="T36" fmla="*/ 254 w 414"/>
                <a:gd name="T37" fmla="*/ 479 h 584"/>
                <a:gd name="T38" fmla="*/ 248 w 414"/>
                <a:gd name="T39" fmla="*/ 485 h 584"/>
                <a:gd name="T40" fmla="*/ 170 w 414"/>
                <a:gd name="T41" fmla="*/ 487 h 584"/>
                <a:gd name="T42" fmla="*/ 161 w 414"/>
                <a:gd name="T43" fmla="*/ 483 h 584"/>
                <a:gd name="T44" fmla="*/ 158 w 414"/>
                <a:gd name="T45" fmla="*/ 475 h 584"/>
                <a:gd name="T46" fmla="*/ 72 w 414"/>
                <a:gd name="T47" fmla="*/ 389 h 584"/>
                <a:gd name="T48" fmla="*/ 64 w 414"/>
                <a:gd name="T49" fmla="*/ 386 h 584"/>
                <a:gd name="T50" fmla="*/ 60 w 414"/>
                <a:gd name="T51" fmla="*/ 377 h 584"/>
                <a:gd name="T52" fmla="*/ 62 w 414"/>
                <a:gd name="T53" fmla="*/ 300 h 584"/>
                <a:gd name="T54" fmla="*/ 68 w 414"/>
                <a:gd name="T55" fmla="*/ 293 h 584"/>
                <a:gd name="T56" fmla="*/ 158 w 414"/>
                <a:gd name="T57" fmla="*/ 292 h 584"/>
                <a:gd name="T58" fmla="*/ 159 w 414"/>
                <a:gd name="T59" fmla="*/ 201 h 584"/>
                <a:gd name="T60" fmla="*/ 165 w 414"/>
                <a:gd name="T61" fmla="*/ 195 h 584"/>
                <a:gd name="T62" fmla="*/ 243 w 414"/>
                <a:gd name="T63" fmla="*/ 195 h 584"/>
                <a:gd name="T64" fmla="*/ 252 w 414"/>
                <a:gd name="T65" fmla="*/ 198 h 584"/>
                <a:gd name="T66" fmla="*/ 255 w 414"/>
                <a:gd name="T67" fmla="*/ 207 h 584"/>
                <a:gd name="T68" fmla="*/ 340 w 414"/>
                <a:gd name="T69" fmla="*/ 292 h 584"/>
                <a:gd name="T70" fmla="*/ 349 w 414"/>
                <a:gd name="T71" fmla="*/ 295 h 584"/>
                <a:gd name="T72" fmla="*/ 352 w 414"/>
                <a:gd name="T73" fmla="*/ 304 h 5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414" h="584">
                  <a:moveTo>
                    <a:pt x="352" y="36"/>
                  </a:moveTo>
                  <a:lnTo>
                    <a:pt x="352" y="29"/>
                  </a:lnTo>
                  <a:lnTo>
                    <a:pt x="350" y="22"/>
                  </a:lnTo>
                  <a:lnTo>
                    <a:pt x="347" y="16"/>
                  </a:lnTo>
                  <a:lnTo>
                    <a:pt x="342" y="10"/>
                  </a:lnTo>
                  <a:lnTo>
                    <a:pt x="336" y="6"/>
                  </a:lnTo>
                  <a:lnTo>
                    <a:pt x="330" y="3"/>
                  </a:lnTo>
                  <a:lnTo>
                    <a:pt x="323" y="1"/>
                  </a:lnTo>
                  <a:lnTo>
                    <a:pt x="316" y="0"/>
                  </a:lnTo>
                  <a:lnTo>
                    <a:pt x="97" y="0"/>
                  </a:lnTo>
                  <a:lnTo>
                    <a:pt x="90" y="1"/>
                  </a:lnTo>
                  <a:lnTo>
                    <a:pt x="83" y="3"/>
                  </a:lnTo>
                  <a:lnTo>
                    <a:pt x="77" y="6"/>
                  </a:lnTo>
                  <a:lnTo>
                    <a:pt x="71" y="10"/>
                  </a:lnTo>
                  <a:lnTo>
                    <a:pt x="66" y="16"/>
                  </a:lnTo>
                  <a:lnTo>
                    <a:pt x="63" y="22"/>
                  </a:lnTo>
                  <a:lnTo>
                    <a:pt x="62" y="29"/>
                  </a:lnTo>
                  <a:lnTo>
                    <a:pt x="60" y="36"/>
                  </a:lnTo>
                  <a:lnTo>
                    <a:pt x="60" y="97"/>
                  </a:lnTo>
                  <a:lnTo>
                    <a:pt x="0" y="97"/>
                  </a:lnTo>
                  <a:lnTo>
                    <a:pt x="0" y="584"/>
                  </a:lnTo>
                  <a:lnTo>
                    <a:pt x="414" y="584"/>
                  </a:lnTo>
                  <a:lnTo>
                    <a:pt x="414" y="97"/>
                  </a:lnTo>
                  <a:lnTo>
                    <a:pt x="352" y="97"/>
                  </a:lnTo>
                  <a:lnTo>
                    <a:pt x="352" y="36"/>
                  </a:lnTo>
                  <a:close/>
                  <a:moveTo>
                    <a:pt x="109" y="48"/>
                  </a:moveTo>
                  <a:lnTo>
                    <a:pt x="303" y="48"/>
                  </a:lnTo>
                  <a:lnTo>
                    <a:pt x="303" y="97"/>
                  </a:lnTo>
                  <a:lnTo>
                    <a:pt x="109" y="97"/>
                  </a:lnTo>
                  <a:lnTo>
                    <a:pt x="109" y="48"/>
                  </a:lnTo>
                  <a:close/>
                  <a:moveTo>
                    <a:pt x="352" y="377"/>
                  </a:moveTo>
                  <a:lnTo>
                    <a:pt x="352" y="382"/>
                  </a:lnTo>
                  <a:lnTo>
                    <a:pt x="349" y="386"/>
                  </a:lnTo>
                  <a:lnTo>
                    <a:pt x="346" y="388"/>
                  </a:lnTo>
                  <a:lnTo>
                    <a:pt x="340" y="389"/>
                  </a:lnTo>
                  <a:lnTo>
                    <a:pt x="255" y="389"/>
                  </a:lnTo>
                  <a:lnTo>
                    <a:pt x="255" y="475"/>
                  </a:lnTo>
                  <a:lnTo>
                    <a:pt x="254" y="479"/>
                  </a:lnTo>
                  <a:lnTo>
                    <a:pt x="252" y="483"/>
                  </a:lnTo>
                  <a:lnTo>
                    <a:pt x="248" y="485"/>
                  </a:lnTo>
                  <a:lnTo>
                    <a:pt x="243" y="487"/>
                  </a:lnTo>
                  <a:lnTo>
                    <a:pt x="170" y="487"/>
                  </a:lnTo>
                  <a:lnTo>
                    <a:pt x="165" y="485"/>
                  </a:lnTo>
                  <a:lnTo>
                    <a:pt x="161" y="483"/>
                  </a:lnTo>
                  <a:lnTo>
                    <a:pt x="159" y="479"/>
                  </a:lnTo>
                  <a:lnTo>
                    <a:pt x="158" y="475"/>
                  </a:lnTo>
                  <a:lnTo>
                    <a:pt x="158" y="389"/>
                  </a:lnTo>
                  <a:lnTo>
                    <a:pt x="72" y="389"/>
                  </a:lnTo>
                  <a:lnTo>
                    <a:pt x="68" y="388"/>
                  </a:lnTo>
                  <a:lnTo>
                    <a:pt x="64" y="386"/>
                  </a:lnTo>
                  <a:lnTo>
                    <a:pt x="62" y="382"/>
                  </a:lnTo>
                  <a:lnTo>
                    <a:pt x="60" y="377"/>
                  </a:lnTo>
                  <a:lnTo>
                    <a:pt x="60" y="304"/>
                  </a:lnTo>
                  <a:lnTo>
                    <a:pt x="62" y="300"/>
                  </a:lnTo>
                  <a:lnTo>
                    <a:pt x="64" y="295"/>
                  </a:lnTo>
                  <a:lnTo>
                    <a:pt x="68" y="293"/>
                  </a:lnTo>
                  <a:lnTo>
                    <a:pt x="72" y="292"/>
                  </a:lnTo>
                  <a:lnTo>
                    <a:pt x="158" y="292"/>
                  </a:lnTo>
                  <a:lnTo>
                    <a:pt x="158" y="207"/>
                  </a:lnTo>
                  <a:lnTo>
                    <a:pt x="159" y="201"/>
                  </a:lnTo>
                  <a:lnTo>
                    <a:pt x="161" y="198"/>
                  </a:lnTo>
                  <a:lnTo>
                    <a:pt x="165" y="195"/>
                  </a:lnTo>
                  <a:lnTo>
                    <a:pt x="170" y="195"/>
                  </a:lnTo>
                  <a:lnTo>
                    <a:pt x="243" y="195"/>
                  </a:lnTo>
                  <a:lnTo>
                    <a:pt x="248" y="195"/>
                  </a:lnTo>
                  <a:lnTo>
                    <a:pt x="252" y="198"/>
                  </a:lnTo>
                  <a:lnTo>
                    <a:pt x="254" y="201"/>
                  </a:lnTo>
                  <a:lnTo>
                    <a:pt x="255" y="207"/>
                  </a:lnTo>
                  <a:lnTo>
                    <a:pt x="255" y="292"/>
                  </a:lnTo>
                  <a:lnTo>
                    <a:pt x="340" y="292"/>
                  </a:lnTo>
                  <a:lnTo>
                    <a:pt x="346" y="293"/>
                  </a:lnTo>
                  <a:lnTo>
                    <a:pt x="349" y="295"/>
                  </a:lnTo>
                  <a:lnTo>
                    <a:pt x="352" y="300"/>
                  </a:lnTo>
                  <a:lnTo>
                    <a:pt x="352" y="304"/>
                  </a:lnTo>
                  <a:lnTo>
                    <a:pt x="352" y="377"/>
                  </a:lnTo>
                  <a:close/>
                </a:path>
              </a:pathLst>
            </a:custGeom>
            <a:grpFill/>
            <a:ln>
              <a:noFill/>
            </a:ln>
          </p:spPr>
          <p:txBody>
            <a:bodyPr vert="horz" wrap="square" lIns="243792" tIns="121896" rIns="243792" bIns="121896" numCol="1" anchor="t" anchorCtr="0" compatLnSpc="1">
              <a:prstTxWarp prst="textNoShape">
                <a:avLst/>
              </a:prstTxWarp>
            </a:bodyPr>
            <a:lstStyle/>
            <a:p>
              <a:endParaRPr lang="ru-RU" sz="2400"/>
            </a:p>
          </p:txBody>
        </p:sp>
        <p:sp>
          <p:nvSpPr>
            <p:cNvPr id="83" name="Freeform 86"/>
            <p:cNvSpPr>
              <a:spLocks/>
            </p:cNvSpPr>
            <p:nvPr/>
          </p:nvSpPr>
          <p:spPr bwMode="auto">
            <a:xfrm>
              <a:off x="6346826" y="5010945"/>
              <a:ext cx="104776" cy="517526"/>
            </a:xfrm>
            <a:custGeom>
              <a:avLst/>
              <a:gdLst>
                <a:gd name="T0" fmla="*/ 73 w 98"/>
                <a:gd name="T1" fmla="*/ 26 h 487"/>
                <a:gd name="T2" fmla="*/ 66 w 98"/>
                <a:gd name="T3" fmla="*/ 19 h 487"/>
                <a:gd name="T4" fmla="*/ 59 w 98"/>
                <a:gd name="T5" fmla="*/ 14 h 487"/>
                <a:gd name="T6" fmla="*/ 52 w 98"/>
                <a:gd name="T7" fmla="*/ 9 h 487"/>
                <a:gd name="T8" fmla="*/ 45 w 98"/>
                <a:gd name="T9" fmla="*/ 6 h 487"/>
                <a:gd name="T10" fmla="*/ 37 w 98"/>
                <a:gd name="T11" fmla="*/ 4 h 487"/>
                <a:gd name="T12" fmla="*/ 29 w 98"/>
                <a:gd name="T13" fmla="*/ 2 h 487"/>
                <a:gd name="T14" fmla="*/ 21 w 98"/>
                <a:gd name="T15" fmla="*/ 1 h 487"/>
                <a:gd name="T16" fmla="*/ 12 w 98"/>
                <a:gd name="T17" fmla="*/ 0 h 487"/>
                <a:gd name="T18" fmla="*/ 0 w 98"/>
                <a:gd name="T19" fmla="*/ 0 h 487"/>
                <a:gd name="T20" fmla="*/ 0 w 98"/>
                <a:gd name="T21" fmla="*/ 487 h 487"/>
                <a:gd name="T22" fmla="*/ 12 w 98"/>
                <a:gd name="T23" fmla="*/ 487 h 487"/>
                <a:gd name="T24" fmla="*/ 21 w 98"/>
                <a:gd name="T25" fmla="*/ 487 h 487"/>
                <a:gd name="T26" fmla="*/ 29 w 98"/>
                <a:gd name="T27" fmla="*/ 486 h 487"/>
                <a:gd name="T28" fmla="*/ 37 w 98"/>
                <a:gd name="T29" fmla="*/ 483 h 487"/>
                <a:gd name="T30" fmla="*/ 45 w 98"/>
                <a:gd name="T31" fmla="*/ 481 h 487"/>
                <a:gd name="T32" fmla="*/ 52 w 98"/>
                <a:gd name="T33" fmla="*/ 477 h 487"/>
                <a:gd name="T34" fmla="*/ 59 w 98"/>
                <a:gd name="T35" fmla="*/ 473 h 487"/>
                <a:gd name="T36" fmla="*/ 66 w 98"/>
                <a:gd name="T37" fmla="*/ 468 h 487"/>
                <a:gd name="T38" fmla="*/ 73 w 98"/>
                <a:gd name="T39" fmla="*/ 462 h 487"/>
                <a:gd name="T40" fmla="*/ 78 w 98"/>
                <a:gd name="T41" fmla="*/ 455 h 487"/>
                <a:gd name="T42" fmla="*/ 83 w 98"/>
                <a:gd name="T43" fmla="*/ 449 h 487"/>
                <a:gd name="T44" fmla="*/ 88 w 98"/>
                <a:gd name="T45" fmla="*/ 441 h 487"/>
                <a:gd name="T46" fmla="*/ 91 w 98"/>
                <a:gd name="T47" fmla="*/ 435 h 487"/>
                <a:gd name="T48" fmla="*/ 94 w 98"/>
                <a:gd name="T49" fmla="*/ 426 h 487"/>
                <a:gd name="T50" fmla="*/ 95 w 98"/>
                <a:gd name="T51" fmla="*/ 419 h 487"/>
                <a:gd name="T52" fmla="*/ 98 w 98"/>
                <a:gd name="T53" fmla="*/ 410 h 487"/>
                <a:gd name="T54" fmla="*/ 98 w 98"/>
                <a:gd name="T55" fmla="*/ 401 h 487"/>
                <a:gd name="T56" fmla="*/ 98 w 98"/>
                <a:gd name="T57" fmla="*/ 85 h 487"/>
                <a:gd name="T58" fmla="*/ 98 w 98"/>
                <a:gd name="T59" fmla="*/ 76 h 487"/>
                <a:gd name="T60" fmla="*/ 95 w 98"/>
                <a:gd name="T61" fmla="*/ 69 h 487"/>
                <a:gd name="T62" fmla="*/ 94 w 98"/>
                <a:gd name="T63" fmla="*/ 60 h 487"/>
                <a:gd name="T64" fmla="*/ 91 w 98"/>
                <a:gd name="T65" fmla="*/ 53 h 487"/>
                <a:gd name="T66" fmla="*/ 88 w 98"/>
                <a:gd name="T67" fmla="*/ 45 h 487"/>
                <a:gd name="T68" fmla="*/ 83 w 98"/>
                <a:gd name="T69" fmla="*/ 39 h 487"/>
                <a:gd name="T70" fmla="*/ 78 w 98"/>
                <a:gd name="T71" fmla="*/ 32 h 487"/>
                <a:gd name="T72" fmla="*/ 73 w 98"/>
                <a:gd name="T73" fmla="*/ 26 h 4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98" h="487">
                  <a:moveTo>
                    <a:pt x="73" y="26"/>
                  </a:moveTo>
                  <a:lnTo>
                    <a:pt x="66" y="19"/>
                  </a:lnTo>
                  <a:lnTo>
                    <a:pt x="59" y="14"/>
                  </a:lnTo>
                  <a:lnTo>
                    <a:pt x="52" y="9"/>
                  </a:lnTo>
                  <a:lnTo>
                    <a:pt x="45" y="6"/>
                  </a:lnTo>
                  <a:lnTo>
                    <a:pt x="37" y="4"/>
                  </a:lnTo>
                  <a:lnTo>
                    <a:pt x="29" y="2"/>
                  </a:lnTo>
                  <a:lnTo>
                    <a:pt x="21" y="1"/>
                  </a:lnTo>
                  <a:lnTo>
                    <a:pt x="12" y="0"/>
                  </a:lnTo>
                  <a:lnTo>
                    <a:pt x="0" y="0"/>
                  </a:lnTo>
                  <a:lnTo>
                    <a:pt x="0" y="487"/>
                  </a:lnTo>
                  <a:lnTo>
                    <a:pt x="12" y="487"/>
                  </a:lnTo>
                  <a:lnTo>
                    <a:pt x="21" y="487"/>
                  </a:lnTo>
                  <a:lnTo>
                    <a:pt x="29" y="486"/>
                  </a:lnTo>
                  <a:lnTo>
                    <a:pt x="37" y="483"/>
                  </a:lnTo>
                  <a:lnTo>
                    <a:pt x="45" y="481"/>
                  </a:lnTo>
                  <a:lnTo>
                    <a:pt x="52" y="477"/>
                  </a:lnTo>
                  <a:lnTo>
                    <a:pt x="59" y="473"/>
                  </a:lnTo>
                  <a:lnTo>
                    <a:pt x="66" y="468"/>
                  </a:lnTo>
                  <a:lnTo>
                    <a:pt x="73" y="462"/>
                  </a:lnTo>
                  <a:lnTo>
                    <a:pt x="78" y="455"/>
                  </a:lnTo>
                  <a:lnTo>
                    <a:pt x="83" y="449"/>
                  </a:lnTo>
                  <a:lnTo>
                    <a:pt x="88" y="441"/>
                  </a:lnTo>
                  <a:lnTo>
                    <a:pt x="91" y="435"/>
                  </a:lnTo>
                  <a:lnTo>
                    <a:pt x="94" y="426"/>
                  </a:lnTo>
                  <a:lnTo>
                    <a:pt x="95" y="419"/>
                  </a:lnTo>
                  <a:lnTo>
                    <a:pt x="98" y="410"/>
                  </a:lnTo>
                  <a:lnTo>
                    <a:pt x="98" y="401"/>
                  </a:lnTo>
                  <a:lnTo>
                    <a:pt x="98" y="85"/>
                  </a:lnTo>
                  <a:lnTo>
                    <a:pt x="98" y="76"/>
                  </a:lnTo>
                  <a:lnTo>
                    <a:pt x="95" y="69"/>
                  </a:lnTo>
                  <a:lnTo>
                    <a:pt x="94" y="60"/>
                  </a:lnTo>
                  <a:lnTo>
                    <a:pt x="91" y="53"/>
                  </a:lnTo>
                  <a:lnTo>
                    <a:pt x="88" y="45"/>
                  </a:lnTo>
                  <a:lnTo>
                    <a:pt x="83" y="39"/>
                  </a:lnTo>
                  <a:lnTo>
                    <a:pt x="78" y="32"/>
                  </a:lnTo>
                  <a:lnTo>
                    <a:pt x="73" y="26"/>
                  </a:lnTo>
                  <a:close/>
                </a:path>
              </a:pathLst>
            </a:custGeom>
            <a:grpFill/>
            <a:ln>
              <a:noFill/>
            </a:ln>
          </p:spPr>
          <p:txBody>
            <a:bodyPr vert="horz" wrap="square" lIns="243792" tIns="121896" rIns="243792" bIns="121896" numCol="1" anchor="t" anchorCtr="0" compatLnSpc="1">
              <a:prstTxWarp prst="textNoShape">
                <a:avLst/>
              </a:prstTxWarp>
            </a:bodyPr>
            <a:lstStyle/>
            <a:p>
              <a:endParaRPr lang="ru-RU" sz="2400"/>
            </a:p>
          </p:txBody>
        </p:sp>
        <p:sp>
          <p:nvSpPr>
            <p:cNvPr id="84" name="Freeform 87"/>
            <p:cNvSpPr>
              <a:spLocks noEditPoints="1"/>
            </p:cNvSpPr>
            <p:nvPr/>
          </p:nvSpPr>
          <p:spPr bwMode="auto">
            <a:xfrm>
              <a:off x="4165601" y="6299995"/>
              <a:ext cx="619126" cy="619126"/>
            </a:xfrm>
            <a:custGeom>
              <a:avLst/>
              <a:gdLst>
                <a:gd name="T0" fmla="*/ 512 w 584"/>
                <a:gd name="T1" fmla="*/ 99 h 584"/>
                <a:gd name="T2" fmla="*/ 455 w 584"/>
                <a:gd name="T3" fmla="*/ 49 h 584"/>
                <a:gd name="T4" fmla="*/ 386 w 584"/>
                <a:gd name="T5" fmla="*/ 15 h 584"/>
                <a:gd name="T6" fmla="*/ 312 w 584"/>
                <a:gd name="T7" fmla="*/ 1 h 584"/>
                <a:gd name="T8" fmla="*/ 234 w 584"/>
                <a:gd name="T9" fmla="*/ 5 h 584"/>
                <a:gd name="T10" fmla="*/ 163 w 584"/>
                <a:gd name="T11" fmla="*/ 30 h 584"/>
                <a:gd name="T12" fmla="*/ 99 w 584"/>
                <a:gd name="T13" fmla="*/ 72 h 584"/>
                <a:gd name="T14" fmla="*/ 49 w 584"/>
                <a:gd name="T15" fmla="*/ 129 h 584"/>
                <a:gd name="T16" fmla="*/ 15 w 584"/>
                <a:gd name="T17" fmla="*/ 197 h 584"/>
                <a:gd name="T18" fmla="*/ 1 w 584"/>
                <a:gd name="T19" fmla="*/ 272 h 584"/>
                <a:gd name="T20" fmla="*/ 5 w 584"/>
                <a:gd name="T21" fmla="*/ 350 h 584"/>
                <a:gd name="T22" fmla="*/ 30 w 584"/>
                <a:gd name="T23" fmla="*/ 422 h 584"/>
                <a:gd name="T24" fmla="*/ 72 w 584"/>
                <a:gd name="T25" fmla="*/ 485 h 584"/>
                <a:gd name="T26" fmla="*/ 129 w 584"/>
                <a:gd name="T27" fmla="*/ 534 h 584"/>
                <a:gd name="T28" fmla="*/ 197 w 584"/>
                <a:gd name="T29" fmla="*/ 569 h 584"/>
                <a:gd name="T30" fmla="*/ 273 w 584"/>
                <a:gd name="T31" fmla="*/ 584 h 584"/>
                <a:gd name="T32" fmla="*/ 350 w 584"/>
                <a:gd name="T33" fmla="*/ 578 h 584"/>
                <a:gd name="T34" fmla="*/ 422 w 584"/>
                <a:gd name="T35" fmla="*/ 554 h 584"/>
                <a:gd name="T36" fmla="*/ 486 w 584"/>
                <a:gd name="T37" fmla="*/ 512 h 584"/>
                <a:gd name="T38" fmla="*/ 535 w 584"/>
                <a:gd name="T39" fmla="*/ 455 h 584"/>
                <a:gd name="T40" fmla="*/ 569 w 584"/>
                <a:gd name="T41" fmla="*/ 386 h 584"/>
                <a:gd name="T42" fmla="*/ 584 w 584"/>
                <a:gd name="T43" fmla="*/ 312 h 584"/>
                <a:gd name="T44" fmla="*/ 578 w 584"/>
                <a:gd name="T45" fmla="*/ 234 h 584"/>
                <a:gd name="T46" fmla="*/ 555 w 584"/>
                <a:gd name="T47" fmla="*/ 162 h 584"/>
                <a:gd name="T48" fmla="*/ 506 w 584"/>
                <a:gd name="T49" fmla="*/ 408 h 584"/>
                <a:gd name="T50" fmla="*/ 479 w 584"/>
                <a:gd name="T51" fmla="*/ 447 h 584"/>
                <a:gd name="T52" fmla="*/ 447 w 584"/>
                <a:gd name="T53" fmla="*/ 479 h 584"/>
                <a:gd name="T54" fmla="*/ 408 w 584"/>
                <a:gd name="T55" fmla="*/ 505 h 584"/>
                <a:gd name="T56" fmla="*/ 364 w 584"/>
                <a:gd name="T57" fmla="*/ 524 h 584"/>
                <a:gd name="T58" fmla="*/ 316 w 584"/>
                <a:gd name="T59" fmla="*/ 534 h 584"/>
                <a:gd name="T60" fmla="*/ 267 w 584"/>
                <a:gd name="T61" fmla="*/ 534 h 584"/>
                <a:gd name="T62" fmla="*/ 220 w 584"/>
                <a:gd name="T63" fmla="*/ 524 h 584"/>
                <a:gd name="T64" fmla="*/ 176 w 584"/>
                <a:gd name="T65" fmla="*/ 505 h 584"/>
                <a:gd name="T66" fmla="*/ 137 w 584"/>
                <a:gd name="T67" fmla="*/ 479 h 584"/>
                <a:gd name="T68" fmla="*/ 104 w 584"/>
                <a:gd name="T69" fmla="*/ 447 h 584"/>
                <a:gd name="T70" fmla="*/ 78 w 584"/>
                <a:gd name="T71" fmla="*/ 408 h 584"/>
                <a:gd name="T72" fmla="*/ 59 w 584"/>
                <a:gd name="T73" fmla="*/ 364 h 584"/>
                <a:gd name="T74" fmla="*/ 49 w 584"/>
                <a:gd name="T75" fmla="*/ 316 h 584"/>
                <a:gd name="T76" fmla="*/ 49 w 584"/>
                <a:gd name="T77" fmla="*/ 267 h 584"/>
                <a:gd name="T78" fmla="*/ 59 w 584"/>
                <a:gd name="T79" fmla="*/ 220 h 584"/>
                <a:gd name="T80" fmla="*/ 78 w 584"/>
                <a:gd name="T81" fmla="*/ 176 h 584"/>
                <a:gd name="T82" fmla="*/ 104 w 584"/>
                <a:gd name="T83" fmla="*/ 137 h 584"/>
                <a:gd name="T84" fmla="*/ 137 w 584"/>
                <a:gd name="T85" fmla="*/ 104 h 584"/>
                <a:gd name="T86" fmla="*/ 176 w 584"/>
                <a:gd name="T87" fmla="*/ 79 h 584"/>
                <a:gd name="T88" fmla="*/ 220 w 584"/>
                <a:gd name="T89" fmla="*/ 59 h 584"/>
                <a:gd name="T90" fmla="*/ 267 w 584"/>
                <a:gd name="T91" fmla="*/ 49 h 584"/>
                <a:gd name="T92" fmla="*/ 316 w 584"/>
                <a:gd name="T93" fmla="*/ 49 h 584"/>
                <a:gd name="T94" fmla="*/ 364 w 584"/>
                <a:gd name="T95" fmla="*/ 59 h 584"/>
                <a:gd name="T96" fmla="*/ 408 w 584"/>
                <a:gd name="T97" fmla="*/ 79 h 584"/>
                <a:gd name="T98" fmla="*/ 447 w 584"/>
                <a:gd name="T99" fmla="*/ 104 h 584"/>
                <a:gd name="T100" fmla="*/ 479 w 584"/>
                <a:gd name="T101" fmla="*/ 137 h 584"/>
                <a:gd name="T102" fmla="*/ 506 w 584"/>
                <a:gd name="T103" fmla="*/ 176 h 584"/>
                <a:gd name="T104" fmla="*/ 524 w 584"/>
                <a:gd name="T105" fmla="*/ 220 h 584"/>
                <a:gd name="T106" fmla="*/ 534 w 584"/>
                <a:gd name="T107" fmla="*/ 267 h 584"/>
                <a:gd name="T108" fmla="*/ 534 w 584"/>
                <a:gd name="T109" fmla="*/ 316 h 584"/>
                <a:gd name="T110" fmla="*/ 524 w 584"/>
                <a:gd name="T111" fmla="*/ 364 h 5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584" h="584">
                  <a:moveTo>
                    <a:pt x="545" y="145"/>
                  </a:moveTo>
                  <a:lnTo>
                    <a:pt x="535" y="129"/>
                  </a:lnTo>
                  <a:lnTo>
                    <a:pt x="523" y="113"/>
                  </a:lnTo>
                  <a:lnTo>
                    <a:pt x="512" y="99"/>
                  </a:lnTo>
                  <a:lnTo>
                    <a:pt x="499" y="85"/>
                  </a:lnTo>
                  <a:lnTo>
                    <a:pt x="486" y="72"/>
                  </a:lnTo>
                  <a:lnTo>
                    <a:pt x="470" y="60"/>
                  </a:lnTo>
                  <a:lnTo>
                    <a:pt x="455" y="49"/>
                  </a:lnTo>
                  <a:lnTo>
                    <a:pt x="439" y="39"/>
                  </a:lnTo>
                  <a:lnTo>
                    <a:pt x="422" y="30"/>
                  </a:lnTo>
                  <a:lnTo>
                    <a:pt x="405" y="21"/>
                  </a:lnTo>
                  <a:lnTo>
                    <a:pt x="386" y="15"/>
                  </a:lnTo>
                  <a:lnTo>
                    <a:pt x="369" y="9"/>
                  </a:lnTo>
                  <a:lnTo>
                    <a:pt x="350" y="5"/>
                  </a:lnTo>
                  <a:lnTo>
                    <a:pt x="331" y="2"/>
                  </a:lnTo>
                  <a:lnTo>
                    <a:pt x="312" y="1"/>
                  </a:lnTo>
                  <a:lnTo>
                    <a:pt x="292" y="0"/>
                  </a:lnTo>
                  <a:lnTo>
                    <a:pt x="273" y="1"/>
                  </a:lnTo>
                  <a:lnTo>
                    <a:pt x="253" y="2"/>
                  </a:lnTo>
                  <a:lnTo>
                    <a:pt x="234" y="5"/>
                  </a:lnTo>
                  <a:lnTo>
                    <a:pt x="216" y="9"/>
                  </a:lnTo>
                  <a:lnTo>
                    <a:pt x="197" y="15"/>
                  </a:lnTo>
                  <a:lnTo>
                    <a:pt x="180" y="21"/>
                  </a:lnTo>
                  <a:lnTo>
                    <a:pt x="163" y="30"/>
                  </a:lnTo>
                  <a:lnTo>
                    <a:pt x="145" y="39"/>
                  </a:lnTo>
                  <a:lnTo>
                    <a:pt x="129" y="49"/>
                  </a:lnTo>
                  <a:lnTo>
                    <a:pt x="113" y="60"/>
                  </a:lnTo>
                  <a:lnTo>
                    <a:pt x="99" y="72"/>
                  </a:lnTo>
                  <a:lnTo>
                    <a:pt x="85" y="85"/>
                  </a:lnTo>
                  <a:lnTo>
                    <a:pt x="72" y="99"/>
                  </a:lnTo>
                  <a:lnTo>
                    <a:pt x="60" y="113"/>
                  </a:lnTo>
                  <a:lnTo>
                    <a:pt x="49" y="129"/>
                  </a:lnTo>
                  <a:lnTo>
                    <a:pt x="38" y="145"/>
                  </a:lnTo>
                  <a:lnTo>
                    <a:pt x="30" y="163"/>
                  </a:lnTo>
                  <a:lnTo>
                    <a:pt x="22" y="180"/>
                  </a:lnTo>
                  <a:lnTo>
                    <a:pt x="15" y="197"/>
                  </a:lnTo>
                  <a:lnTo>
                    <a:pt x="9" y="216"/>
                  </a:lnTo>
                  <a:lnTo>
                    <a:pt x="5" y="234"/>
                  </a:lnTo>
                  <a:lnTo>
                    <a:pt x="2" y="253"/>
                  </a:lnTo>
                  <a:lnTo>
                    <a:pt x="1" y="272"/>
                  </a:lnTo>
                  <a:lnTo>
                    <a:pt x="0" y="292"/>
                  </a:lnTo>
                  <a:lnTo>
                    <a:pt x="1" y="312"/>
                  </a:lnTo>
                  <a:lnTo>
                    <a:pt x="2" y="331"/>
                  </a:lnTo>
                  <a:lnTo>
                    <a:pt x="5" y="350"/>
                  </a:lnTo>
                  <a:lnTo>
                    <a:pt x="9" y="368"/>
                  </a:lnTo>
                  <a:lnTo>
                    <a:pt x="15" y="386"/>
                  </a:lnTo>
                  <a:lnTo>
                    <a:pt x="22" y="405"/>
                  </a:lnTo>
                  <a:lnTo>
                    <a:pt x="30" y="422"/>
                  </a:lnTo>
                  <a:lnTo>
                    <a:pt x="38" y="438"/>
                  </a:lnTo>
                  <a:lnTo>
                    <a:pt x="49" y="455"/>
                  </a:lnTo>
                  <a:lnTo>
                    <a:pt x="60" y="470"/>
                  </a:lnTo>
                  <a:lnTo>
                    <a:pt x="72" y="485"/>
                  </a:lnTo>
                  <a:lnTo>
                    <a:pt x="85" y="499"/>
                  </a:lnTo>
                  <a:lnTo>
                    <a:pt x="99" y="512"/>
                  </a:lnTo>
                  <a:lnTo>
                    <a:pt x="113" y="523"/>
                  </a:lnTo>
                  <a:lnTo>
                    <a:pt x="129" y="534"/>
                  </a:lnTo>
                  <a:lnTo>
                    <a:pt x="145" y="545"/>
                  </a:lnTo>
                  <a:lnTo>
                    <a:pt x="163" y="554"/>
                  </a:lnTo>
                  <a:lnTo>
                    <a:pt x="180" y="562"/>
                  </a:lnTo>
                  <a:lnTo>
                    <a:pt x="197" y="569"/>
                  </a:lnTo>
                  <a:lnTo>
                    <a:pt x="216" y="574"/>
                  </a:lnTo>
                  <a:lnTo>
                    <a:pt x="234" y="578"/>
                  </a:lnTo>
                  <a:lnTo>
                    <a:pt x="253" y="582"/>
                  </a:lnTo>
                  <a:lnTo>
                    <a:pt x="273" y="584"/>
                  </a:lnTo>
                  <a:lnTo>
                    <a:pt x="292" y="584"/>
                  </a:lnTo>
                  <a:lnTo>
                    <a:pt x="312" y="584"/>
                  </a:lnTo>
                  <a:lnTo>
                    <a:pt x="331" y="582"/>
                  </a:lnTo>
                  <a:lnTo>
                    <a:pt x="350" y="578"/>
                  </a:lnTo>
                  <a:lnTo>
                    <a:pt x="369" y="574"/>
                  </a:lnTo>
                  <a:lnTo>
                    <a:pt x="386" y="569"/>
                  </a:lnTo>
                  <a:lnTo>
                    <a:pt x="405" y="562"/>
                  </a:lnTo>
                  <a:lnTo>
                    <a:pt x="422" y="554"/>
                  </a:lnTo>
                  <a:lnTo>
                    <a:pt x="439" y="545"/>
                  </a:lnTo>
                  <a:lnTo>
                    <a:pt x="455" y="534"/>
                  </a:lnTo>
                  <a:lnTo>
                    <a:pt x="470" y="523"/>
                  </a:lnTo>
                  <a:lnTo>
                    <a:pt x="486" y="512"/>
                  </a:lnTo>
                  <a:lnTo>
                    <a:pt x="499" y="499"/>
                  </a:lnTo>
                  <a:lnTo>
                    <a:pt x="512" y="485"/>
                  </a:lnTo>
                  <a:lnTo>
                    <a:pt x="523" y="470"/>
                  </a:lnTo>
                  <a:lnTo>
                    <a:pt x="535" y="455"/>
                  </a:lnTo>
                  <a:lnTo>
                    <a:pt x="545" y="438"/>
                  </a:lnTo>
                  <a:lnTo>
                    <a:pt x="555" y="422"/>
                  </a:lnTo>
                  <a:lnTo>
                    <a:pt x="562" y="405"/>
                  </a:lnTo>
                  <a:lnTo>
                    <a:pt x="569" y="386"/>
                  </a:lnTo>
                  <a:lnTo>
                    <a:pt x="574" y="368"/>
                  </a:lnTo>
                  <a:lnTo>
                    <a:pt x="578" y="350"/>
                  </a:lnTo>
                  <a:lnTo>
                    <a:pt x="582" y="331"/>
                  </a:lnTo>
                  <a:lnTo>
                    <a:pt x="584" y="312"/>
                  </a:lnTo>
                  <a:lnTo>
                    <a:pt x="584" y="292"/>
                  </a:lnTo>
                  <a:lnTo>
                    <a:pt x="584" y="272"/>
                  </a:lnTo>
                  <a:lnTo>
                    <a:pt x="582" y="253"/>
                  </a:lnTo>
                  <a:lnTo>
                    <a:pt x="578" y="234"/>
                  </a:lnTo>
                  <a:lnTo>
                    <a:pt x="574" y="216"/>
                  </a:lnTo>
                  <a:lnTo>
                    <a:pt x="569" y="197"/>
                  </a:lnTo>
                  <a:lnTo>
                    <a:pt x="562" y="180"/>
                  </a:lnTo>
                  <a:lnTo>
                    <a:pt x="555" y="162"/>
                  </a:lnTo>
                  <a:lnTo>
                    <a:pt x="545" y="145"/>
                  </a:lnTo>
                  <a:close/>
                  <a:moveTo>
                    <a:pt x="516" y="386"/>
                  </a:moveTo>
                  <a:lnTo>
                    <a:pt x="512" y="397"/>
                  </a:lnTo>
                  <a:lnTo>
                    <a:pt x="506" y="408"/>
                  </a:lnTo>
                  <a:lnTo>
                    <a:pt x="500" y="419"/>
                  </a:lnTo>
                  <a:lnTo>
                    <a:pt x="493" y="428"/>
                  </a:lnTo>
                  <a:lnTo>
                    <a:pt x="487" y="438"/>
                  </a:lnTo>
                  <a:lnTo>
                    <a:pt x="479" y="447"/>
                  </a:lnTo>
                  <a:lnTo>
                    <a:pt x="473" y="455"/>
                  </a:lnTo>
                  <a:lnTo>
                    <a:pt x="464" y="464"/>
                  </a:lnTo>
                  <a:lnTo>
                    <a:pt x="455" y="472"/>
                  </a:lnTo>
                  <a:lnTo>
                    <a:pt x="447" y="479"/>
                  </a:lnTo>
                  <a:lnTo>
                    <a:pt x="438" y="487"/>
                  </a:lnTo>
                  <a:lnTo>
                    <a:pt x="428" y="493"/>
                  </a:lnTo>
                  <a:lnTo>
                    <a:pt x="419" y="500"/>
                  </a:lnTo>
                  <a:lnTo>
                    <a:pt x="408" y="505"/>
                  </a:lnTo>
                  <a:lnTo>
                    <a:pt x="398" y="510"/>
                  </a:lnTo>
                  <a:lnTo>
                    <a:pt x="386" y="516"/>
                  </a:lnTo>
                  <a:lnTo>
                    <a:pt x="375" y="520"/>
                  </a:lnTo>
                  <a:lnTo>
                    <a:pt x="364" y="524"/>
                  </a:lnTo>
                  <a:lnTo>
                    <a:pt x="352" y="528"/>
                  </a:lnTo>
                  <a:lnTo>
                    <a:pt x="341" y="531"/>
                  </a:lnTo>
                  <a:lnTo>
                    <a:pt x="329" y="533"/>
                  </a:lnTo>
                  <a:lnTo>
                    <a:pt x="316" y="534"/>
                  </a:lnTo>
                  <a:lnTo>
                    <a:pt x="304" y="535"/>
                  </a:lnTo>
                  <a:lnTo>
                    <a:pt x="292" y="535"/>
                  </a:lnTo>
                  <a:lnTo>
                    <a:pt x="279" y="535"/>
                  </a:lnTo>
                  <a:lnTo>
                    <a:pt x="267" y="534"/>
                  </a:lnTo>
                  <a:lnTo>
                    <a:pt x="256" y="533"/>
                  </a:lnTo>
                  <a:lnTo>
                    <a:pt x="244" y="531"/>
                  </a:lnTo>
                  <a:lnTo>
                    <a:pt x="232" y="528"/>
                  </a:lnTo>
                  <a:lnTo>
                    <a:pt x="220" y="524"/>
                  </a:lnTo>
                  <a:lnTo>
                    <a:pt x="209" y="520"/>
                  </a:lnTo>
                  <a:lnTo>
                    <a:pt x="197" y="516"/>
                  </a:lnTo>
                  <a:lnTo>
                    <a:pt x="186" y="510"/>
                  </a:lnTo>
                  <a:lnTo>
                    <a:pt x="176" y="505"/>
                  </a:lnTo>
                  <a:lnTo>
                    <a:pt x="166" y="500"/>
                  </a:lnTo>
                  <a:lnTo>
                    <a:pt x="155" y="493"/>
                  </a:lnTo>
                  <a:lnTo>
                    <a:pt x="146" y="487"/>
                  </a:lnTo>
                  <a:lnTo>
                    <a:pt x="137" y="479"/>
                  </a:lnTo>
                  <a:lnTo>
                    <a:pt x="128" y="472"/>
                  </a:lnTo>
                  <a:lnTo>
                    <a:pt x="119" y="464"/>
                  </a:lnTo>
                  <a:lnTo>
                    <a:pt x="112" y="455"/>
                  </a:lnTo>
                  <a:lnTo>
                    <a:pt x="104" y="447"/>
                  </a:lnTo>
                  <a:lnTo>
                    <a:pt x="97" y="438"/>
                  </a:lnTo>
                  <a:lnTo>
                    <a:pt x="90" y="428"/>
                  </a:lnTo>
                  <a:lnTo>
                    <a:pt x="84" y="419"/>
                  </a:lnTo>
                  <a:lnTo>
                    <a:pt x="78" y="408"/>
                  </a:lnTo>
                  <a:lnTo>
                    <a:pt x="73" y="397"/>
                  </a:lnTo>
                  <a:lnTo>
                    <a:pt x="68" y="386"/>
                  </a:lnTo>
                  <a:lnTo>
                    <a:pt x="63" y="375"/>
                  </a:lnTo>
                  <a:lnTo>
                    <a:pt x="59" y="364"/>
                  </a:lnTo>
                  <a:lnTo>
                    <a:pt x="56" y="352"/>
                  </a:lnTo>
                  <a:lnTo>
                    <a:pt x="54" y="340"/>
                  </a:lnTo>
                  <a:lnTo>
                    <a:pt x="51" y="328"/>
                  </a:lnTo>
                  <a:lnTo>
                    <a:pt x="49" y="316"/>
                  </a:lnTo>
                  <a:lnTo>
                    <a:pt x="49" y="304"/>
                  </a:lnTo>
                  <a:lnTo>
                    <a:pt x="48" y="292"/>
                  </a:lnTo>
                  <a:lnTo>
                    <a:pt x="49" y="279"/>
                  </a:lnTo>
                  <a:lnTo>
                    <a:pt x="49" y="267"/>
                  </a:lnTo>
                  <a:lnTo>
                    <a:pt x="51" y="256"/>
                  </a:lnTo>
                  <a:lnTo>
                    <a:pt x="54" y="244"/>
                  </a:lnTo>
                  <a:lnTo>
                    <a:pt x="56" y="232"/>
                  </a:lnTo>
                  <a:lnTo>
                    <a:pt x="59" y="220"/>
                  </a:lnTo>
                  <a:lnTo>
                    <a:pt x="63" y="209"/>
                  </a:lnTo>
                  <a:lnTo>
                    <a:pt x="68" y="197"/>
                  </a:lnTo>
                  <a:lnTo>
                    <a:pt x="73" y="187"/>
                  </a:lnTo>
                  <a:lnTo>
                    <a:pt x="78" y="176"/>
                  </a:lnTo>
                  <a:lnTo>
                    <a:pt x="84" y="165"/>
                  </a:lnTo>
                  <a:lnTo>
                    <a:pt x="90" y="155"/>
                  </a:lnTo>
                  <a:lnTo>
                    <a:pt x="97" y="145"/>
                  </a:lnTo>
                  <a:lnTo>
                    <a:pt x="104" y="137"/>
                  </a:lnTo>
                  <a:lnTo>
                    <a:pt x="112" y="128"/>
                  </a:lnTo>
                  <a:lnTo>
                    <a:pt x="119" y="120"/>
                  </a:lnTo>
                  <a:lnTo>
                    <a:pt x="128" y="112"/>
                  </a:lnTo>
                  <a:lnTo>
                    <a:pt x="137" y="104"/>
                  </a:lnTo>
                  <a:lnTo>
                    <a:pt x="146" y="97"/>
                  </a:lnTo>
                  <a:lnTo>
                    <a:pt x="155" y="90"/>
                  </a:lnTo>
                  <a:lnTo>
                    <a:pt x="166" y="84"/>
                  </a:lnTo>
                  <a:lnTo>
                    <a:pt x="176" y="79"/>
                  </a:lnTo>
                  <a:lnTo>
                    <a:pt x="186" y="73"/>
                  </a:lnTo>
                  <a:lnTo>
                    <a:pt x="197" y="68"/>
                  </a:lnTo>
                  <a:lnTo>
                    <a:pt x="209" y="63"/>
                  </a:lnTo>
                  <a:lnTo>
                    <a:pt x="220" y="59"/>
                  </a:lnTo>
                  <a:lnTo>
                    <a:pt x="232" y="56"/>
                  </a:lnTo>
                  <a:lnTo>
                    <a:pt x="244" y="54"/>
                  </a:lnTo>
                  <a:lnTo>
                    <a:pt x="256" y="52"/>
                  </a:lnTo>
                  <a:lnTo>
                    <a:pt x="267" y="49"/>
                  </a:lnTo>
                  <a:lnTo>
                    <a:pt x="279" y="48"/>
                  </a:lnTo>
                  <a:lnTo>
                    <a:pt x="292" y="48"/>
                  </a:lnTo>
                  <a:lnTo>
                    <a:pt x="304" y="48"/>
                  </a:lnTo>
                  <a:lnTo>
                    <a:pt x="316" y="49"/>
                  </a:lnTo>
                  <a:lnTo>
                    <a:pt x="329" y="52"/>
                  </a:lnTo>
                  <a:lnTo>
                    <a:pt x="341" y="54"/>
                  </a:lnTo>
                  <a:lnTo>
                    <a:pt x="352" y="56"/>
                  </a:lnTo>
                  <a:lnTo>
                    <a:pt x="364" y="59"/>
                  </a:lnTo>
                  <a:lnTo>
                    <a:pt x="375" y="63"/>
                  </a:lnTo>
                  <a:lnTo>
                    <a:pt x="386" y="68"/>
                  </a:lnTo>
                  <a:lnTo>
                    <a:pt x="398" y="73"/>
                  </a:lnTo>
                  <a:lnTo>
                    <a:pt x="408" y="79"/>
                  </a:lnTo>
                  <a:lnTo>
                    <a:pt x="419" y="84"/>
                  </a:lnTo>
                  <a:lnTo>
                    <a:pt x="428" y="90"/>
                  </a:lnTo>
                  <a:lnTo>
                    <a:pt x="438" y="97"/>
                  </a:lnTo>
                  <a:lnTo>
                    <a:pt x="447" y="104"/>
                  </a:lnTo>
                  <a:lnTo>
                    <a:pt x="455" y="112"/>
                  </a:lnTo>
                  <a:lnTo>
                    <a:pt x="464" y="120"/>
                  </a:lnTo>
                  <a:lnTo>
                    <a:pt x="473" y="128"/>
                  </a:lnTo>
                  <a:lnTo>
                    <a:pt x="479" y="137"/>
                  </a:lnTo>
                  <a:lnTo>
                    <a:pt x="487" y="145"/>
                  </a:lnTo>
                  <a:lnTo>
                    <a:pt x="493" y="155"/>
                  </a:lnTo>
                  <a:lnTo>
                    <a:pt x="500" y="165"/>
                  </a:lnTo>
                  <a:lnTo>
                    <a:pt x="506" y="176"/>
                  </a:lnTo>
                  <a:lnTo>
                    <a:pt x="512" y="187"/>
                  </a:lnTo>
                  <a:lnTo>
                    <a:pt x="516" y="197"/>
                  </a:lnTo>
                  <a:lnTo>
                    <a:pt x="520" y="209"/>
                  </a:lnTo>
                  <a:lnTo>
                    <a:pt x="524" y="220"/>
                  </a:lnTo>
                  <a:lnTo>
                    <a:pt x="528" y="232"/>
                  </a:lnTo>
                  <a:lnTo>
                    <a:pt x="531" y="244"/>
                  </a:lnTo>
                  <a:lnTo>
                    <a:pt x="533" y="256"/>
                  </a:lnTo>
                  <a:lnTo>
                    <a:pt x="534" y="267"/>
                  </a:lnTo>
                  <a:lnTo>
                    <a:pt x="535" y="279"/>
                  </a:lnTo>
                  <a:lnTo>
                    <a:pt x="535" y="292"/>
                  </a:lnTo>
                  <a:lnTo>
                    <a:pt x="535" y="304"/>
                  </a:lnTo>
                  <a:lnTo>
                    <a:pt x="534" y="316"/>
                  </a:lnTo>
                  <a:lnTo>
                    <a:pt x="533" y="328"/>
                  </a:lnTo>
                  <a:lnTo>
                    <a:pt x="531" y="340"/>
                  </a:lnTo>
                  <a:lnTo>
                    <a:pt x="528" y="352"/>
                  </a:lnTo>
                  <a:lnTo>
                    <a:pt x="524" y="364"/>
                  </a:lnTo>
                  <a:lnTo>
                    <a:pt x="520" y="375"/>
                  </a:lnTo>
                  <a:lnTo>
                    <a:pt x="516" y="386"/>
                  </a:lnTo>
                  <a:close/>
                </a:path>
              </a:pathLst>
            </a:custGeom>
            <a:grpFill/>
            <a:ln>
              <a:noFill/>
            </a:ln>
          </p:spPr>
          <p:txBody>
            <a:bodyPr vert="horz" wrap="square" lIns="243792" tIns="121896" rIns="243792" bIns="121896" numCol="1" anchor="t" anchorCtr="0" compatLnSpc="1">
              <a:prstTxWarp prst="textNoShape">
                <a:avLst/>
              </a:prstTxWarp>
            </a:bodyPr>
            <a:lstStyle/>
            <a:p>
              <a:endParaRPr lang="ru-RU" sz="2400"/>
            </a:p>
          </p:txBody>
        </p:sp>
        <p:sp>
          <p:nvSpPr>
            <p:cNvPr id="85" name="Freeform 88"/>
            <p:cNvSpPr>
              <a:spLocks/>
            </p:cNvSpPr>
            <p:nvPr/>
          </p:nvSpPr>
          <p:spPr bwMode="auto">
            <a:xfrm>
              <a:off x="4321176" y="6661944"/>
              <a:ext cx="307976" cy="50800"/>
            </a:xfrm>
            <a:custGeom>
              <a:avLst/>
              <a:gdLst>
                <a:gd name="T0" fmla="*/ 268 w 293"/>
                <a:gd name="T1" fmla="*/ 0 h 49"/>
                <a:gd name="T2" fmla="*/ 25 w 293"/>
                <a:gd name="T3" fmla="*/ 0 h 49"/>
                <a:gd name="T4" fmla="*/ 21 w 293"/>
                <a:gd name="T5" fmla="*/ 0 h 49"/>
                <a:gd name="T6" fmla="*/ 16 w 293"/>
                <a:gd name="T7" fmla="*/ 1 h 49"/>
                <a:gd name="T8" fmla="*/ 12 w 293"/>
                <a:gd name="T9" fmla="*/ 3 h 49"/>
                <a:gd name="T10" fmla="*/ 8 w 293"/>
                <a:gd name="T11" fmla="*/ 6 h 49"/>
                <a:gd name="T12" fmla="*/ 5 w 293"/>
                <a:gd name="T13" fmla="*/ 11 h 49"/>
                <a:gd name="T14" fmla="*/ 3 w 293"/>
                <a:gd name="T15" fmla="*/ 15 h 49"/>
                <a:gd name="T16" fmla="*/ 1 w 293"/>
                <a:gd name="T17" fmla="*/ 19 h 49"/>
                <a:gd name="T18" fmla="*/ 0 w 293"/>
                <a:gd name="T19" fmla="*/ 24 h 49"/>
                <a:gd name="T20" fmla="*/ 1 w 293"/>
                <a:gd name="T21" fmla="*/ 29 h 49"/>
                <a:gd name="T22" fmla="*/ 3 w 293"/>
                <a:gd name="T23" fmla="*/ 33 h 49"/>
                <a:gd name="T24" fmla="*/ 5 w 293"/>
                <a:gd name="T25" fmla="*/ 38 h 49"/>
                <a:gd name="T26" fmla="*/ 8 w 293"/>
                <a:gd name="T27" fmla="*/ 41 h 49"/>
                <a:gd name="T28" fmla="*/ 12 w 293"/>
                <a:gd name="T29" fmla="*/ 44 h 49"/>
                <a:gd name="T30" fmla="*/ 16 w 293"/>
                <a:gd name="T31" fmla="*/ 46 h 49"/>
                <a:gd name="T32" fmla="*/ 21 w 293"/>
                <a:gd name="T33" fmla="*/ 47 h 49"/>
                <a:gd name="T34" fmla="*/ 25 w 293"/>
                <a:gd name="T35" fmla="*/ 49 h 49"/>
                <a:gd name="T36" fmla="*/ 268 w 293"/>
                <a:gd name="T37" fmla="*/ 49 h 49"/>
                <a:gd name="T38" fmla="*/ 274 w 293"/>
                <a:gd name="T39" fmla="*/ 47 h 49"/>
                <a:gd name="T40" fmla="*/ 278 w 293"/>
                <a:gd name="T41" fmla="*/ 46 h 49"/>
                <a:gd name="T42" fmla="*/ 282 w 293"/>
                <a:gd name="T43" fmla="*/ 44 h 49"/>
                <a:gd name="T44" fmla="*/ 286 w 293"/>
                <a:gd name="T45" fmla="*/ 41 h 49"/>
                <a:gd name="T46" fmla="*/ 289 w 293"/>
                <a:gd name="T47" fmla="*/ 38 h 49"/>
                <a:gd name="T48" fmla="*/ 291 w 293"/>
                <a:gd name="T49" fmla="*/ 33 h 49"/>
                <a:gd name="T50" fmla="*/ 293 w 293"/>
                <a:gd name="T51" fmla="*/ 29 h 49"/>
                <a:gd name="T52" fmla="*/ 293 w 293"/>
                <a:gd name="T53" fmla="*/ 24 h 49"/>
                <a:gd name="T54" fmla="*/ 293 w 293"/>
                <a:gd name="T55" fmla="*/ 19 h 49"/>
                <a:gd name="T56" fmla="*/ 291 w 293"/>
                <a:gd name="T57" fmla="*/ 15 h 49"/>
                <a:gd name="T58" fmla="*/ 289 w 293"/>
                <a:gd name="T59" fmla="*/ 11 h 49"/>
                <a:gd name="T60" fmla="*/ 286 w 293"/>
                <a:gd name="T61" fmla="*/ 6 h 49"/>
                <a:gd name="T62" fmla="*/ 282 w 293"/>
                <a:gd name="T63" fmla="*/ 3 h 49"/>
                <a:gd name="T64" fmla="*/ 278 w 293"/>
                <a:gd name="T65" fmla="*/ 1 h 49"/>
                <a:gd name="T66" fmla="*/ 274 w 293"/>
                <a:gd name="T67" fmla="*/ 0 h 49"/>
                <a:gd name="T68" fmla="*/ 268 w 293"/>
                <a:gd name="T69" fmla="*/ 0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93" h="49">
                  <a:moveTo>
                    <a:pt x="268" y="0"/>
                  </a:moveTo>
                  <a:lnTo>
                    <a:pt x="25" y="0"/>
                  </a:lnTo>
                  <a:lnTo>
                    <a:pt x="21" y="0"/>
                  </a:lnTo>
                  <a:lnTo>
                    <a:pt x="16" y="1"/>
                  </a:lnTo>
                  <a:lnTo>
                    <a:pt x="12" y="3"/>
                  </a:lnTo>
                  <a:lnTo>
                    <a:pt x="8" y="6"/>
                  </a:lnTo>
                  <a:lnTo>
                    <a:pt x="5" y="11"/>
                  </a:lnTo>
                  <a:lnTo>
                    <a:pt x="3" y="15"/>
                  </a:lnTo>
                  <a:lnTo>
                    <a:pt x="1" y="19"/>
                  </a:lnTo>
                  <a:lnTo>
                    <a:pt x="0" y="24"/>
                  </a:lnTo>
                  <a:lnTo>
                    <a:pt x="1" y="29"/>
                  </a:lnTo>
                  <a:lnTo>
                    <a:pt x="3" y="33"/>
                  </a:lnTo>
                  <a:lnTo>
                    <a:pt x="5" y="38"/>
                  </a:lnTo>
                  <a:lnTo>
                    <a:pt x="8" y="41"/>
                  </a:lnTo>
                  <a:lnTo>
                    <a:pt x="12" y="44"/>
                  </a:lnTo>
                  <a:lnTo>
                    <a:pt x="16" y="46"/>
                  </a:lnTo>
                  <a:lnTo>
                    <a:pt x="21" y="47"/>
                  </a:lnTo>
                  <a:lnTo>
                    <a:pt x="25" y="49"/>
                  </a:lnTo>
                  <a:lnTo>
                    <a:pt x="268" y="49"/>
                  </a:lnTo>
                  <a:lnTo>
                    <a:pt x="274" y="47"/>
                  </a:lnTo>
                  <a:lnTo>
                    <a:pt x="278" y="46"/>
                  </a:lnTo>
                  <a:lnTo>
                    <a:pt x="282" y="44"/>
                  </a:lnTo>
                  <a:lnTo>
                    <a:pt x="286" y="41"/>
                  </a:lnTo>
                  <a:lnTo>
                    <a:pt x="289" y="38"/>
                  </a:lnTo>
                  <a:lnTo>
                    <a:pt x="291" y="33"/>
                  </a:lnTo>
                  <a:lnTo>
                    <a:pt x="293" y="29"/>
                  </a:lnTo>
                  <a:lnTo>
                    <a:pt x="293" y="24"/>
                  </a:lnTo>
                  <a:lnTo>
                    <a:pt x="293" y="19"/>
                  </a:lnTo>
                  <a:lnTo>
                    <a:pt x="291" y="15"/>
                  </a:lnTo>
                  <a:lnTo>
                    <a:pt x="289" y="11"/>
                  </a:lnTo>
                  <a:lnTo>
                    <a:pt x="286" y="6"/>
                  </a:lnTo>
                  <a:lnTo>
                    <a:pt x="282" y="3"/>
                  </a:lnTo>
                  <a:lnTo>
                    <a:pt x="278" y="1"/>
                  </a:lnTo>
                  <a:lnTo>
                    <a:pt x="274" y="0"/>
                  </a:lnTo>
                  <a:lnTo>
                    <a:pt x="268" y="0"/>
                  </a:lnTo>
                  <a:close/>
                </a:path>
              </a:pathLst>
            </a:custGeom>
            <a:grpFill/>
            <a:ln>
              <a:noFill/>
            </a:ln>
          </p:spPr>
          <p:txBody>
            <a:bodyPr vert="horz" wrap="square" lIns="243792" tIns="121896" rIns="243792" bIns="121896" numCol="1" anchor="t" anchorCtr="0" compatLnSpc="1">
              <a:prstTxWarp prst="textNoShape">
                <a:avLst/>
              </a:prstTxWarp>
            </a:bodyPr>
            <a:lstStyle/>
            <a:p>
              <a:endParaRPr lang="ru-RU" sz="2400"/>
            </a:p>
          </p:txBody>
        </p:sp>
        <p:sp>
          <p:nvSpPr>
            <p:cNvPr id="86" name="Freeform 89"/>
            <p:cNvSpPr>
              <a:spLocks/>
            </p:cNvSpPr>
            <p:nvPr/>
          </p:nvSpPr>
          <p:spPr bwMode="auto">
            <a:xfrm>
              <a:off x="4321176" y="6455570"/>
              <a:ext cx="104776" cy="104776"/>
            </a:xfrm>
            <a:custGeom>
              <a:avLst/>
              <a:gdLst>
                <a:gd name="T0" fmla="*/ 50 w 99"/>
                <a:gd name="T1" fmla="*/ 99 h 99"/>
                <a:gd name="T2" fmla="*/ 60 w 99"/>
                <a:gd name="T3" fmla="*/ 98 h 99"/>
                <a:gd name="T4" fmla="*/ 68 w 99"/>
                <a:gd name="T5" fmla="*/ 94 h 99"/>
                <a:gd name="T6" fmla="*/ 76 w 99"/>
                <a:gd name="T7" fmla="*/ 90 h 99"/>
                <a:gd name="T8" fmla="*/ 84 w 99"/>
                <a:gd name="T9" fmla="*/ 84 h 99"/>
                <a:gd name="T10" fmla="*/ 90 w 99"/>
                <a:gd name="T11" fmla="*/ 76 h 99"/>
                <a:gd name="T12" fmla="*/ 94 w 99"/>
                <a:gd name="T13" fmla="*/ 69 h 99"/>
                <a:gd name="T14" fmla="*/ 98 w 99"/>
                <a:gd name="T15" fmla="*/ 59 h 99"/>
                <a:gd name="T16" fmla="*/ 99 w 99"/>
                <a:gd name="T17" fmla="*/ 49 h 99"/>
                <a:gd name="T18" fmla="*/ 98 w 99"/>
                <a:gd name="T19" fmla="*/ 39 h 99"/>
                <a:gd name="T20" fmla="*/ 94 w 99"/>
                <a:gd name="T21" fmla="*/ 31 h 99"/>
                <a:gd name="T22" fmla="*/ 90 w 99"/>
                <a:gd name="T23" fmla="*/ 22 h 99"/>
                <a:gd name="T24" fmla="*/ 84 w 99"/>
                <a:gd name="T25" fmla="*/ 16 h 99"/>
                <a:gd name="T26" fmla="*/ 76 w 99"/>
                <a:gd name="T27" fmla="*/ 9 h 99"/>
                <a:gd name="T28" fmla="*/ 68 w 99"/>
                <a:gd name="T29" fmla="*/ 5 h 99"/>
                <a:gd name="T30" fmla="*/ 60 w 99"/>
                <a:gd name="T31" fmla="*/ 2 h 99"/>
                <a:gd name="T32" fmla="*/ 50 w 99"/>
                <a:gd name="T33" fmla="*/ 0 h 99"/>
                <a:gd name="T34" fmla="*/ 40 w 99"/>
                <a:gd name="T35" fmla="*/ 2 h 99"/>
                <a:gd name="T36" fmla="*/ 31 w 99"/>
                <a:gd name="T37" fmla="*/ 5 h 99"/>
                <a:gd name="T38" fmla="*/ 23 w 99"/>
                <a:gd name="T39" fmla="*/ 9 h 99"/>
                <a:gd name="T40" fmla="*/ 16 w 99"/>
                <a:gd name="T41" fmla="*/ 16 h 99"/>
                <a:gd name="T42" fmla="*/ 9 w 99"/>
                <a:gd name="T43" fmla="*/ 22 h 99"/>
                <a:gd name="T44" fmla="*/ 5 w 99"/>
                <a:gd name="T45" fmla="*/ 31 h 99"/>
                <a:gd name="T46" fmla="*/ 1 w 99"/>
                <a:gd name="T47" fmla="*/ 39 h 99"/>
                <a:gd name="T48" fmla="*/ 0 w 99"/>
                <a:gd name="T49" fmla="*/ 49 h 99"/>
                <a:gd name="T50" fmla="*/ 1 w 99"/>
                <a:gd name="T51" fmla="*/ 59 h 99"/>
                <a:gd name="T52" fmla="*/ 5 w 99"/>
                <a:gd name="T53" fmla="*/ 69 h 99"/>
                <a:gd name="T54" fmla="*/ 9 w 99"/>
                <a:gd name="T55" fmla="*/ 76 h 99"/>
                <a:gd name="T56" fmla="*/ 16 w 99"/>
                <a:gd name="T57" fmla="*/ 84 h 99"/>
                <a:gd name="T58" fmla="*/ 23 w 99"/>
                <a:gd name="T59" fmla="*/ 90 h 99"/>
                <a:gd name="T60" fmla="*/ 31 w 99"/>
                <a:gd name="T61" fmla="*/ 94 h 99"/>
                <a:gd name="T62" fmla="*/ 40 w 99"/>
                <a:gd name="T63" fmla="*/ 98 h 99"/>
                <a:gd name="T64" fmla="*/ 50 w 99"/>
                <a:gd name="T65" fmla="*/ 99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99" h="99">
                  <a:moveTo>
                    <a:pt x="50" y="99"/>
                  </a:moveTo>
                  <a:lnTo>
                    <a:pt x="60" y="98"/>
                  </a:lnTo>
                  <a:lnTo>
                    <a:pt x="68" y="94"/>
                  </a:lnTo>
                  <a:lnTo>
                    <a:pt x="76" y="90"/>
                  </a:lnTo>
                  <a:lnTo>
                    <a:pt x="84" y="84"/>
                  </a:lnTo>
                  <a:lnTo>
                    <a:pt x="90" y="76"/>
                  </a:lnTo>
                  <a:lnTo>
                    <a:pt x="94" y="69"/>
                  </a:lnTo>
                  <a:lnTo>
                    <a:pt x="98" y="59"/>
                  </a:lnTo>
                  <a:lnTo>
                    <a:pt x="99" y="49"/>
                  </a:lnTo>
                  <a:lnTo>
                    <a:pt x="98" y="39"/>
                  </a:lnTo>
                  <a:lnTo>
                    <a:pt x="94" y="31"/>
                  </a:lnTo>
                  <a:lnTo>
                    <a:pt x="90" y="22"/>
                  </a:lnTo>
                  <a:lnTo>
                    <a:pt x="84" y="16"/>
                  </a:lnTo>
                  <a:lnTo>
                    <a:pt x="76" y="9"/>
                  </a:lnTo>
                  <a:lnTo>
                    <a:pt x="68" y="5"/>
                  </a:lnTo>
                  <a:lnTo>
                    <a:pt x="60" y="2"/>
                  </a:lnTo>
                  <a:lnTo>
                    <a:pt x="50" y="0"/>
                  </a:lnTo>
                  <a:lnTo>
                    <a:pt x="40" y="2"/>
                  </a:lnTo>
                  <a:lnTo>
                    <a:pt x="31" y="5"/>
                  </a:lnTo>
                  <a:lnTo>
                    <a:pt x="23" y="9"/>
                  </a:lnTo>
                  <a:lnTo>
                    <a:pt x="16" y="16"/>
                  </a:lnTo>
                  <a:lnTo>
                    <a:pt x="9" y="22"/>
                  </a:lnTo>
                  <a:lnTo>
                    <a:pt x="5" y="31"/>
                  </a:lnTo>
                  <a:lnTo>
                    <a:pt x="1" y="39"/>
                  </a:lnTo>
                  <a:lnTo>
                    <a:pt x="0" y="49"/>
                  </a:lnTo>
                  <a:lnTo>
                    <a:pt x="1" y="59"/>
                  </a:lnTo>
                  <a:lnTo>
                    <a:pt x="5" y="69"/>
                  </a:lnTo>
                  <a:lnTo>
                    <a:pt x="9" y="76"/>
                  </a:lnTo>
                  <a:lnTo>
                    <a:pt x="16" y="84"/>
                  </a:lnTo>
                  <a:lnTo>
                    <a:pt x="23" y="90"/>
                  </a:lnTo>
                  <a:lnTo>
                    <a:pt x="31" y="94"/>
                  </a:lnTo>
                  <a:lnTo>
                    <a:pt x="40" y="98"/>
                  </a:lnTo>
                  <a:lnTo>
                    <a:pt x="50" y="99"/>
                  </a:lnTo>
                  <a:close/>
                </a:path>
              </a:pathLst>
            </a:custGeom>
            <a:grpFill/>
            <a:ln>
              <a:noFill/>
            </a:ln>
          </p:spPr>
          <p:txBody>
            <a:bodyPr vert="horz" wrap="square" lIns="243792" tIns="121896" rIns="243792" bIns="121896" numCol="1" anchor="t" anchorCtr="0" compatLnSpc="1">
              <a:prstTxWarp prst="textNoShape">
                <a:avLst/>
              </a:prstTxWarp>
            </a:bodyPr>
            <a:lstStyle/>
            <a:p>
              <a:endParaRPr lang="ru-RU" sz="2400"/>
            </a:p>
          </p:txBody>
        </p:sp>
        <p:sp>
          <p:nvSpPr>
            <p:cNvPr id="87" name="Freeform 90"/>
            <p:cNvSpPr>
              <a:spLocks/>
            </p:cNvSpPr>
            <p:nvPr/>
          </p:nvSpPr>
          <p:spPr bwMode="auto">
            <a:xfrm>
              <a:off x="4527550" y="6455570"/>
              <a:ext cx="101600" cy="104776"/>
            </a:xfrm>
            <a:custGeom>
              <a:avLst/>
              <a:gdLst>
                <a:gd name="T0" fmla="*/ 48 w 97"/>
                <a:gd name="T1" fmla="*/ 0 h 99"/>
                <a:gd name="T2" fmla="*/ 39 w 97"/>
                <a:gd name="T3" fmla="*/ 2 h 99"/>
                <a:gd name="T4" fmla="*/ 30 w 97"/>
                <a:gd name="T5" fmla="*/ 5 h 99"/>
                <a:gd name="T6" fmla="*/ 21 w 97"/>
                <a:gd name="T7" fmla="*/ 9 h 99"/>
                <a:gd name="T8" fmla="*/ 14 w 97"/>
                <a:gd name="T9" fmla="*/ 16 h 99"/>
                <a:gd name="T10" fmla="*/ 7 w 97"/>
                <a:gd name="T11" fmla="*/ 22 h 99"/>
                <a:gd name="T12" fmla="*/ 3 w 97"/>
                <a:gd name="T13" fmla="*/ 31 h 99"/>
                <a:gd name="T14" fmla="*/ 1 w 97"/>
                <a:gd name="T15" fmla="*/ 39 h 99"/>
                <a:gd name="T16" fmla="*/ 0 w 97"/>
                <a:gd name="T17" fmla="*/ 49 h 99"/>
                <a:gd name="T18" fmla="*/ 1 w 97"/>
                <a:gd name="T19" fmla="*/ 59 h 99"/>
                <a:gd name="T20" fmla="*/ 3 w 97"/>
                <a:gd name="T21" fmla="*/ 69 h 99"/>
                <a:gd name="T22" fmla="*/ 7 w 97"/>
                <a:gd name="T23" fmla="*/ 76 h 99"/>
                <a:gd name="T24" fmla="*/ 14 w 97"/>
                <a:gd name="T25" fmla="*/ 84 h 99"/>
                <a:gd name="T26" fmla="*/ 21 w 97"/>
                <a:gd name="T27" fmla="*/ 90 h 99"/>
                <a:gd name="T28" fmla="*/ 30 w 97"/>
                <a:gd name="T29" fmla="*/ 94 h 99"/>
                <a:gd name="T30" fmla="*/ 39 w 97"/>
                <a:gd name="T31" fmla="*/ 98 h 99"/>
                <a:gd name="T32" fmla="*/ 48 w 97"/>
                <a:gd name="T33" fmla="*/ 99 h 99"/>
                <a:gd name="T34" fmla="*/ 58 w 97"/>
                <a:gd name="T35" fmla="*/ 98 h 99"/>
                <a:gd name="T36" fmla="*/ 67 w 97"/>
                <a:gd name="T37" fmla="*/ 94 h 99"/>
                <a:gd name="T38" fmla="*/ 75 w 97"/>
                <a:gd name="T39" fmla="*/ 90 h 99"/>
                <a:gd name="T40" fmla="*/ 83 w 97"/>
                <a:gd name="T41" fmla="*/ 84 h 99"/>
                <a:gd name="T42" fmla="*/ 90 w 97"/>
                <a:gd name="T43" fmla="*/ 76 h 99"/>
                <a:gd name="T44" fmla="*/ 94 w 97"/>
                <a:gd name="T45" fmla="*/ 69 h 99"/>
                <a:gd name="T46" fmla="*/ 96 w 97"/>
                <a:gd name="T47" fmla="*/ 59 h 99"/>
                <a:gd name="T48" fmla="*/ 97 w 97"/>
                <a:gd name="T49" fmla="*/ 49 h 99"/>
                <a:gd name="T50" fmla="*/ 96 w 97"/>
                <a:gd name="T51" fmla="*/ 39 h 99"/>
                <a:gd name="T52" fmla="*/ 94 w 97"/>
                <a:gd name="T53" fmla="*/ 31 h 99"/>
                <a:gd name="T54" fmla="*/ 90 w 97"/>
                <a:gd name="T55" fmla="*/ 22 h 99"/>
                <a:gd name="T56" fmla="*/ 83 w 97"/>
                <a:gd name="T57" fmla="*/ 16 h 99"/>
                <a:gd name="T58" fmla="*/ 75 w 97"/>
                <a:gd name="T59" fmla="*/ 9 h 99"/>
                <a:gd name="T60" fmla="*/ 67 w 97"/>
                <a:gd name="T61" fmla="*/ 5 h 99"/>
                <a:gd name="T62" fmla="*/ 58 w 97"/>
                <a:gd name="T63" fmla="*/ 2 h 99"/>
                <a:gd name="T64" fmla="*/ 48 w 97"/>
                <a:gd name="T65" fmla="*/ 0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97" h="99">
                  <a:moveTo>
                    <a:pt x="48" y="0"/>
                  </a:moveTo>
                  <a:lnTo>
                    <a:pt x="39" y="2"/>
                  </a:lnTo>
                  <a:lnTo>
                    <a:pt x="30" y="5"/>
                  </a:lnTo>
                  <a:lnTo>
                    <a:pt x="21" y="9"/>
                  </a:lnTo>
                  <a:lnTo>
                    <a:pt x="14" y="16"/>
                  </a:lnTo>
                  <a:lnTo>
                    <a:pt x="7" y="22"/>
                  </a:lnTo>
                  <a:lnTo>
                    <a:pt x="3" y="31"/>
                  </a:lnTo>
                  <a:lnTo>
                    <a:pt x="1" y="39"/>
                  </a:lnTo>
                  <a:lnTo>
                    <a:pt x="0" y="49"/>
                  </a:lnTo>
                  <a:lnTo>
                    <a:pt x="1" y="59"/>
                  </a:lnTo>
                  <a:lnTo>
                    <a:pt x="3" y="69"/>
                  </a:lnTo>
                  <a:lnTo>
                    <a:pt x="7" y="76"/>
                  </a:lnTo>
                  <a:lnTo>
                    <a:pt x="14" y="84"/>
                  </a:lnTo>
                  <a:lnTo>
                    <a:pt x="21" y="90"/>
                  </a:lnTo>
                  <a:lnTo>
                    <a:pt x="30" y="94"/>
                  </a:lnTo>
                  <a:lnTo>
                    <a:pt x="39" y="98"/>
                  </a:lnTo>
                  <a:lnTo>
                    <a:pt x="48" y="99"/>
                  </a:lnTo>
                  <a:lnTo>
                    <a:pt x="58" y="98"/>
                  </a:lnTo>
                  <a:lnTo>
                    <a:pt x="67" y="94"/>
                  </a:lnTo>
                  <a:lnTo>
                    <a:pt x="75" y="90"/>
                  </a:lnTo>
                  <a:lnTo>
                    <a:pt x="83" y="84"/>
                  </a:lnTo>
                  <a:lnTo>
                    <a:pt x="90" y="76"/>
                  </a:lnTo>
                  <a:lnTo>
                    <a:pt x="94" y="69"/>
                  </a:lnTo>
                  <a:lnTo>
                    <a:pt x="96" y="59"/>
                  </a:lnTo>
                  <a:lnTo>
                    <a:pt x="97" y="49"/>
                  </a:lnTo>
                  <a:lnTo>
                    <a:pt x="96" y="39"/>
                  </a:lnTo>
                  <a:lnTo>
                    <a:pt x="94" y="31"/>
                  </a:lnTo>
                  <a:lnTo>
                    <a:pt x="90" y="22"/>
                  </a:lnTo>
                  <a:lnTo>
                    <a:pt x="83" y="16"/>
                  </a:lnTo>
                  <a:lnTo>
                    <a:pt x="75" y="9"/>
                  </a:lnTo>
                  <a:lnTo>
                    <a:pt x="67" y="5"/>
                  </a:lnTo>
                  <a:lnTo>
                    <a:pt x="58" y="2"/>
                  </a:lnTo>
                  <a:lnTo>
                    <a:pt x="48" y="0"/>
                  </a:lnTo>
                  <a:close/>
                </a:path>
              </a:pathLst>
            </a:custGeom>
            <a:grpFill/>
            <a:ln>
              <a:noFill/>
            </a:ln>
          </p:spPr>
          <p:txBody>
            <a:bodyPr vert="horz" wrap="square" lIns="243792" tIns="121896" rIns="243792" bIns="121896" numCol="1" anchor="t" anchorCtr="0" compatLnSpc="1">
              <a:prstTxWarp prst="textNoShape">
                <a:avLst/>
              </a:prstTxWarp>
            </a:bodyPr>
            <a:lstStyle/>
            <a:p>
              <a:endParaRPr lang="ru-RU" sz="2400"/>
            </a:p>
          </p:txBody>
        </p:sp>
        <p:sp>
          <p:nvSpPr>
            <p:cNvPr id="88" name="Freeform 91"/>
            <p:cNvSpPr>
              <a:spLocks/>
            </p:cNvSpPr>
            <p:nvPr/>
          </p:nvSpPr>
          <p:spPr bwMode="auto">
            <a:xfrm>
              <a:off x="5959477" y="6274595"/>
              <a:ext cx="260350" cy="463550"/>
            </a:xfrm>
            <a:custGeom>
              <a:avLst/>
              <a:gdLst>
                <a:gd name="T0" fmla="*/ 135 w 244"/>
                <a:gd name="T1" fmla="*/ 438 h 438"/>
                <a:gd name="T2" fmla="*/ 158 w 244"/>
                <a:gd name="T3" fmla="*/ 434 h 438"/>
                <a:gd name="T4" fmla="*/ 179 w 244"/>
                <a:gd name="T5" fmla="*/ 424 h 438"/>
                <a:gd name="T6" fmla="*/ 199 w 244"/>
                <a:gd name="T7" fmla="*/ 411 h 438"/>
                <a:gd name="T8" fmla="*/ 217 w 244"/>
                <a:gd name="T9" fmla="*/ 394 h 438"/>
                <a:gd name="T10" fmla="*/ 230 w 244"/>
                <a:gd name="T11" fmla="*/ 375 h 438"/>
                <a:gd name="T12" fmla="*/ 239 w 244"/>
                <a:gd name="T13" fmla="*/ 353 h 438"/>
                <a:gd name="T14" fmla="*/ 243 w 244"/>
                <a:gd name="T15" fmla="*/ 329 h 438"/>
                <a:gd name="T16" fmla="*/ 244 w 244"/>
                <a:gd name="T17" fmla="*/ 122 h 438"/>
                <a:gd name="T18" fmla="*/ 242 w 244"/>
                <a:gd name="T19" fmla="*/ 98 h 438"/>
                <a:gd name="T20" fmla="*/ 236 w 244"/>
                <a:gd name="T21" fmla="*/ 75 h 438"/>
                <a:gd name="T22" fmla="*/ 224 w 244"/>
                <a:gd name="T23" fmla="*/ 55 h 438"/>
                <a:gd name="T24" fmla="*/ 209 w 244"/>
                <a:gd name="T25" fmla="*/ 37 h 438"/>
                <a:gd name="T26" fmla="*/ 189 w 244"/>
                <a:gd name="T27" fmla="*/ 20 h 438"/>
                <a:gd name="T28" fmla="*/ 169 w 244"/>
                <a:gd name="T29" fmla="*/ 10 h 438"/>
                <a:gd name="T30" fmla="*/ 147 w 244"/>
                <a:gd name="T31" fmla="*/ 3 h 438"/>
                <a:gd name="T32" fmla="*/ 122 w 244"/>
                <a:gd name="T33" fmla="*/ 0 h 438"/>
                <a:gd name="T34" fmla="*/ 98 w 244"/>
                <a:gd name="T35" fmla="*/ 3 h 438"/>
                <a:gd name="T36" fmla="*/ 76 w 244"/>
                <a:gd name="T37" fmla="*/ 10 h 438"/>
                <a:gd name="T38" fmla="*/ 55 w 244"/>
                <a:gd name="T39" fmla="*/ 20 h 438"/>
                <a:gd name="T40" fmla="*/ 37 w 244"/>
                <a:gd name="T41" fmla="*/ 37 h 438"/>
                <a:gd name="T42" fmla="*/ 21 w 244"/>
                <a:gd name="T43" fmla="*/ 55 h 438"/>
                <a:gd name="T44" fmla="*/ 10 w 244"/>
                <a:gd name="T45" fmla="*/ 75 h 438"/>
                <a:gd name="T46" fmla="*/ 3 w 244"/>
                <a:gd name="T47" fmla="*/ 98 h 438"/>
                <a:gd name="T48" fmla="*/ 0 w 244"/>
                <a:gd name="T49" fmla="*/ 122 h 438"/>
                <a:gd name="T50" fmla="*/ 1 w 244"/>
                <a:gd name="T51" fmla="*/ 329 h 438"/>
                <a:gd name="T52" fmla="*/ 6 w 244"/>
                <a:gd name="T53" fmla="*/ 353 h 438"/>
                <a:gd name="T54" fmla="*/ 14 w 244"/>
                <a:gd name="T55" fmla="*/ 375 h 438"/>
                <a:gd name="T56" fmla="*/ 28 w 244"/>
                <a:gd name="T57" fmla="*/ 394 h 438"/>
                <a:gd name="T58" fmla="*/ 46 w 244"/>
                <a:gd name="T59" fmla="*/ 411 h 438"/>
                <a:gd name="T60" fmla="*/ 65 w 244"/>
                <a:gd name="T61" fmla="*/ 424 h 438"/>
                <a:gd name="T62" fmla="*/ 87 w 244"/>
                <a:gd name="T63" fmla="*/ 434 h 438"/>
                <a:gd name="T64" fmla="*/ 110 w 244"/>
                <a:gd name="T65" fmla="*/ 438 h 4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44" h="438">
                  <a:moveTo>
                    <a:pt x="122" y="438"/>
                  </a:moveTo>
                  <a:lnTo>
                    <a:pt x="135" y="438"/>
                  </a:lnTo>
                  <a:lnTo>
                    <a:pt x="147" y="436"/>
                  </a:lnTo>
                  <a:lnTo>
                    <a:pt x="158" y="434"/>
                  </a:lnTo>
                  <a:lnTo>
                    <a:pt x="169" y="430"/>
                  </a:lnTo>
                  <a:lnTo>
                    <a:pt x="179" y="424"/>
                  </a:lnTo>
                  <a:lnTo>
                    <a:pt x="189" y="419"/>
                  </a:lnTo>
                  <a:lnTo>
                    <a:pt x="199" y="411"/>
                  </a:lnTo>
                  <a:lnTo>
                    <a:pt x="209" y="403"/>
                  </a:lnTo>
                  <a:lnTo>
                    <a:pt x="217" y="394"/>
                  </a:lnTo>
                  <a:lnTo>
                    <a:pt x="224" y="384"/>
                  </a:lnTo>
                  <a:lnTo>
                    <a:pt x="230" y="375"/>
                  </a:lnTo>
                  <a:lnTo>
                    <a:pt x="236" y="364"/>
                  </a:lnTo>
                  <a:lnTo>
                    <a:pt x="239" y="353"/>
                  </a:lnTo>
                  <a:lnTo>
                    <a:pt x="242" y="341"/>
                  </a:lnTo>
                  <a:lnTo>
                    <a:pt x="243" y="329"/>
                  </a:lnTo>
                  <a:lnTo>
                    <a:pt x="244" y="317"/>
                  </a:lnTo>
                  <a:lnTo>
                    <a:pt x="244" y="122"/>
                  </a:lnTo>
                  <a:lnTo>
                    <a:pt x="243" y="110"/>
                  </a:lnTo>
                  <a:lnTo>
                    <a:pt x="242" y="98"/>
                  </a:lnTo>
                  <a:lnTo>
                    <a:pt x="239" y="86"/>
                  </a:lnTo>
                  <a:lnTo>
                    <a:pt x="236" y="75"/>
                  </a:lnTo>
                  <a:lnTo>
                    <a:pt x="230" y="65"/>
                  </a:lnTo>
                  <a:lnTo>
                    <a:pt x="224" y="55"/>
                  </a:lnTo>
                  <a:lnTo>
                    <a:pt x="217" y="45"/>
                  </a:lnTo>
                  <a:lnTo>
                    <a:pt x="209" y="37"/>
                  </a:lnTo>
                  <a:lnTo>
                    <a:pt x="199" y="28"/>
                  </a:lnTo>
                  <a:lnTo>
                    <a:pt x="189" y="20"/>
                  </a:lnTo>
                  <a:lnTo>
                    <a:pt x="179" y="14"/>
                  </a:lnTo>
                  <a:lnTo>
                    <a:pt x="169" y="10"/>
                  </a:lnTo>
                  <a:lnTo>
                    <a:pt x="158" y="5"/>
                  </a:lnTo>
                  <a:lnTo>
                    <a:pt x="147" y="3"/>
                  </a:lnTo>
                  <a:lnTo>
                    <a:pt x="135" y="1"/>
                  </a:lnTo>
                  <a:lnTo>
                    <a:pt x="122" y="0"/>
                  </a:lnTo>
                  <a:lnTo>
                    <a:pt x="110" y="1"/>
                  </a:lnTo>
                  <a:lnTo>
                    <a:pt x="98" y="3"/>
                  </a:lnTo>
                  <a:lnTo>
                    <a:pt x="87" y="5"/>
                  </a:lnTo>
                  <a:lnTo>
                    <a:pt x="76" y="10"/>
                  </a:lnTo>
                  <a:lnTo>
                    <a:pt x="65" y="14"/>
                  </a:lnTo>
                  <a:lnTo>
                    <a:pt x="55" y="20"/>
                  </a:lnTo>
                  <a:lnTo>
                    <a:pt x="46" y="28"/>
                  </a:lnTo>
                  <a:lnTo>
                    <a:pt x="37" y="37"/>
                  </a:lnTo>
                  <a:lnTo>
                    <a:pt x="28" y="45"/>
                  </a:lnTo>
                  <a:lnTo>
                    <a:pt x="21" y="55"/>
                  </a:lnTo>
                  <a:lnTo>
                    <a:pt x="14" y="65"/>
                  </a:lnTo>
                  <a:lnTo>
                    <a:pt x="10" y="75"/>
                  </a:lnTo>
                  <a:lnTo>
                    <a:pt x="6" y="86"/>
                  </a:lnTo>
                  <a:lnTo>
                    <a:pt x="3" y="98"/>
                  </a:lnTo>
                  <a:lnTo>
                    <a:pt x="1" y="110"/>
                  </a:lnTo>
                  <a:lnTo>
                    <a:pt x="0" y="122"/>
                  </a:lnTo>
                  <a:lnTo>
                    <a:pt x="0" y="317"/>
                  </a:lnTo>
                  <a:lnTo>
                    <a:pt x="1" y="329"/>
                  </a:lnTo>
                  <a:lnTo>
                    <a:pt x="3" y="341"/>
                  </a:lnTo>
                  <a:lnTo>
                    <a:pt x="6" y="353"/>
                  </a:lnTo>
                  <a:lnTo>
                    <a:pt x="10" y="364"/>
                  </a:lnTo>
                  <a:lnTo>
                    <a:pt x="14" y="375"/>
                  </a:lnTo>
                  <a:lnTo>
                    <a:pt x="21" y="384"/>
                  </a:lnTo>
                  <a:lnTo>
                    <a:pt x="28" y="394"/>
                  </a:lnTo>
                  <a:lnTo>
                    <a:pt x="37" y="403"/>
                  </a:lnTo>
                  <a:lnTo>
                    <a:pt x="46" y="411"/>
                  </a:lnTo>
                  <a:lnTo>
                    <a:pt x="55" y="419"/>
                  </a:lnTo>
                  <a:lnTo>
                    <a:pt x="65" y="424"/>
                  </a:lnTo>
                  <a:lnTo>
                    <a:pt x="76" y="430"/>
                  </a:lnTo>
                  <a:lnTo>
                    <a:pt x="87" y="434"/>
                  </a:lnTo>
                  <a:lnTo>
                    <a:pt x="98" y="436"/>
                  </a:lnTo>
                  <a:lnTo>
                    <a:pt x="110" y="438"/>
                  </a:lnTo>
                  <a:lnTo>
                    <a:pt x="122" y="438"/>
                  </a:lnTo>
                  <a:close/>
                </a:path>
              </a:pathLst>
            </a:custGeom>
            <a:grpFill/>
            <a:ln>
              <a:noFill/>
            </a:ln>
          </p:spPr>
          <p:txBody>
            <a:bodyPr vert="horz" wrap="square" lIns="243792" tIns="121896" rIns="243792" bIns="121896" numCol="1" anchor="t" anchorCtr="0" compatLnSpc="1">
              <a:prstTxWarp prst="textNoShape">
                <a:avLst/>
              </a:prstTxWarp>
            </a:bodyPr>
            <a:lstStyle/>
            <a:p>
              <a:endParaRPr lang="ru-RU" sz="2400"/>
            </a:p>
          </p:txBody>
        </p:sp>
        <p:sp>
          <p:nvSpPr>
            <p:cNvPr id="89" name="Freeform 92"/>
            <p:cNvSpPr>
              <a:spLocks/>
            </p:cNvSpPr>
            <p:nvPr/>
          </p:nvSpPr>
          <p:spPr bwMode="auto">
            <a:xfrm>
              <a:off x="5857877" y="6531771"/>
              <a:ext cx="463550" cy="412750"/>
            </a:xfrm>
            <a:custGeom>
              <a:avLst/>
              <a:gdLst>
                <a:gd name="T0" fmla="*/ 423 w 438"/>
                <a:gd name="T1" fmla="*/ 2 h 390"/>
                <a:gd name="T2" fmla="*/ 409 w 438"/>
                <a:gd name="T3" fmla="*/ 0 h 390"/>
                <a:gd name="T4" fmla="*/ 397 w 438"/>
                <a:gd name="T5" fmla="*/ 7 h 390"/>
                <a:gd name="T6" fmla="*/ 390 w 438"/>
                <a:gd name="T7" fmla="*/ 19 h 390"/>
                <a:gd name="T8" fmla="*/ 389 w 438"/>
                <a:gd name="T9" fmla="*/ 91 h 390"/>
                <a:gd name="T10" fmla="*/ 377 w 438"/>
                <a:gd name="T11" fmla="*/ 138 h 390"/>
                <a:gd name="T12" fmla="*/ 352 w 438"/>
                <a:gd name="T13" fmla="*/ 180 h 390"/>
                <a:gd name="T14" fmla="*/ 313 w 438"/>
                <a:gd name="T15" fmla="*/ 215 h 390"/>
                <a:gd name="T16" fmla="*/ 269 w 438"/>
                <a:gd name="T17" fmla="*/ 236 h 390"/>
                <a:gd name="T18" fmla="*/ 219 w 438"/>
                <a:gd name="T19" fmla="*/ 243 h 390"/>
                <a:gd name="T20" fmla="*/ 170 w 438"/>
                <a:gd name="T21" fmla="*/ 236 h 390"/>
                <a:gd name="T22" fmla="*/ 125 w 438"/>
                <a:gd name="T23" fmla="*/ 215 h 390"/>
                <a:gd name="T24" fmla="*/ 87 w 438"/>
                <a:gd name="T25" fmla="*/ 180 h 390"/>
                <a:gd name="T26" fmla="*/ 62 w 438"/>
                <a:gd name="T27" fmla="*/ 138 h 390"/>
                <a:gd name="T28" fmla="*/ 50 w 438"/>
                <a:gd name="T29" fmla="*/ 91 h 390"/>
                <a:gd name="T30" fmla="*/ 49 w 438"/>
                <a:gd name="T31" fmla="*/ 19 h 390"/>
                <a:gd name="T32" fmla="*/ 42 w 438"/>
                <a:gd name="T33" fmla="*/ 7 h 390"/>
                <a:gd name="T34" fmla="*/ 29 w 438"/>
                <a:gd name="T35" fmla="*/ 0 h 390"/>
                <a:gd name="T36" fmla="*/ 15 w 438"/>
                <a:gd name="T37" fmla="*/ 2 h 390"/>
                <a:gd name="T38" fmla="*/ 4 w 438"/>
                <a:gd name="T39" fmla="*/ 11 h 390"/>
                <a:gd name="T40" fmla="*/ 0 w 438"/>
                <a:gd name="T41" fmla="*/ 25 h 390"/>
                <a:gd name="T42" fmla="*/ 4 w 438"/>
                <a:gd name="T43" fmla="*/ 113 h 390"/>
                <a:gd name="T44" fmla="*/ 23 w 438"/>
                <a:gd name="T45" fmla="*/ 169 h 390"/>
                <a:gd name="T46" fmla="*/ 56 w 438"/>
                <a:gd name="T47" fmla="*/ 219 h 390"/>
                <a:gd name="T48" fmla="*/ 103 w 438"/>
                <a:gd name="T49" fmla="*/ 258 h 390"/>
                <a:gd name="T50" fmla="*/ 156 w 438"/>
                <a:gd name="T51" fmla="*/ 283 h 390"/>
                <a:gd name="T52" fmla="*/ 195 w 438"/>
                <a:gd name="T53" fmla="*/ 341 h 390"/>
                <a:gd name="T54" fmla="*/ 89 w 438"/>
                <a:gd name="T55" fmla="*/ 342 h 390"/>
                <a:gd name="T56" fmla="*/ 78 w 438"/>
                <a:gd name="T57" fmla="*/ 352 h 390"/>
                <a:gd name="T58" fmla="*/ 73 w 438"/>
                <a:gd name="T59" fmla="*/ 365 h 390"/>
                <a:gd name="T60" fmla="*/ 78 w 438"/>
                <a:gd name="T61" fmla="*/ 379 h 390"/>
                <a:gd name="T62" fmla="*/ 89 w 438"/>
                <a:gd name="T63" fmla="*/ 388 h 390"/>
                <a:gd name="T64" fmla="*/ 341 w 438"/>
                <a:gd name="T65" fmla="*/ 390 h 390"/>
                <a:gd name="T66" fmla="*/ 354 w 438"/>
                <a:gd name="T67" fmla="*/ 385 h 390"/>
                <a:gd name="T68" fmla="*/ 364 w 438"/>
                <a:gd name="T69" fmla="*/ 375 h 390"/>
                <a:gd name="T70" fmla="*/ 365 w 438"/>
                <a:gd name="T71" fmla="*/ 361 h 390"/>
                <a:gd name="T72" fmla="*/ 359 w 438"/>
                <a:gd name="T73" fmla="*/ 348 h 390"/>
                <a:gd name="T74" fmla="*/ 346 w 438"/>
                <a:gd name="T75" fmla="*/ 341 h 390"/>
                <a:gd name="T76" fmla="*/ 244 w 438"/>
                <a:gd name="T77" fmla="*/ 290 h 390"/>
                <a:gd name="T78" fmla="*/ 302 w 438"/>
                <a:gd name="T79" fmla="*/ 276 h 390"/>
                <a:gd name="T80" fmla="*/ 353 w 438"/>
                <a:gd name="T81" fmla="*/ 247 h 390"/>
                <a:gd name="T82" fmla="*/ 395 w 438"/>
                <a:gd name="T83" fmla="*/ 203 h 390"/>
                <a:gd name="T84" fmla="*/ 424 w 438"/>
                <a:gd name="T85" fmla="*/ 151 h 390"/>
                <a:gd name="T86" fmla="*/ 437 w 438"/>
                <a:gd name="T87" fmla="*/ 94 h 390"/>
                <a:gd name="T88" fmla="*/ 438 w 438"/>
                <a:gd name="T89" fmla="*/ 19 h 390"/>
                <a:gd name="T90" fmla="*/ 431 w 438"/>
                <a:gd name="T91" fmla="*/ 7 h 3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438" h="390">
                  <a:moveTo>
                    <a:pt x="431" y="7"/>
                  </a:moveTo>
                  <a:lnTo>
                    <a:pt x="428" y="4"/>
                  </a:lnTo>
                  <a:lnTo>
                    <a:pt x="423" y="2"/>
                  </a:lnTo>
                  <a:lnTo>
                    <a:pt x="419" y="0"/>
                  </a:lnTo>
                  <a:lnTo>
                    <a:pt x="415" y="0"/>
                  </a:lnTo>
                  <a:lnTo>
                    <a:pt x="409" y="0"/>
                  </a:lnTo>
                  <a:lnTo>
                    <a:pt x="405" y="2"/>
                  </a:lnTo>
                  <a:lnTo>
                    <a:pt x="401" y="4"/>
                  </a:lnTo>
                  <a:lnTo>
                    <a:pt x="397" y="7"/>
                  </a:lnTo>
                  <a:lnTo>
                    <a:pt x="394" y="11"/>
                  </a:lnTo>
                  <a:lnTo>
                    <a:pt x="392" y="15"/>
                  </a:lnTo>
                  <a:lnTo>
                    <a:pt x="390" y="19"/>
                  </a:lnTo>
                  <a:lnTo>
                    <a:pt x="390" y="25"/>
                  </a:lnTo>
                  <a:lnTo>
                    <a:pt x="390" y="73"/>
                  </a:lnTo>
                  <a:lnTo>
                    <a:pt x="389" y="91"/>
                  </a:lnTo>
                  <a:lnTo>
                    <a:pt x="387" y="107"/>
                  </a:lnTo>
                  <a:lnTo>
                    <a:pt x="383" y="123"/>
                  </a:lnTo>
                  <a:lnTo>
                    <a:pt x="377" y="138"/>
                  </a:lnTo>
                  <a:lnTo>
                    <a:pt x="370" y="153"/>
                  </a:lnTo>
                  <a:lnTo>
                    <a:pt x="362" y="167"/>
                  </a:lnTo>
                  <a:lnTo>
                    <a:pt x="352" y="180"/>
                  </a:lnTo>
                  <a:lnTo>
                    <a:pt x="340" y="193"/>
                  </a:lnTo>
                  <a:lnTo>
                    <a:pt x="327" y="205"/>
                  </a:lnTo>
                  <a:lnTo>
                    <a:pt x="313" y="215"/>
                  </a:lnTo>
                  <a:lnTo>
                    <a:pt x="299" y="223"/>
                  </a:lnTo>
                  <a:lnTo>
                    <a:pt x="285" y="231"/>
                  </a:lnTo>
                  <a:lnTo>
                    <a:pt x="269" y="236"/>
                  </a:lnTo>
                  <a:lnTo>
                    <a:pt x="254" y="241"/>
                  </a:lnTo>
                  <a:lnTo>
                    <a:pt x="237" y="243"/>
                  </a:lnTo>
                  <a:lnTo>
                    <a:pt x="219" y="243"/>
                  </a:lnTo>
                  <a:lnTo>
                    <a:pt x="202" y="243"/>
                  </a:lnTo>
                  <a:lnTo>
                    <a:pt x="186" y="241"/>
                  </a:lnTo>
                  <a:lnTo>
                    <a:pt x="170" y="236"/>
                  </a:lnTo>
                  <a:lnTo>
                    <a:pt x="154" y="231"/>
                  </a:lnTo>
                  <a:lnTo>
                    <a:pt x="139" y="223"/>
                  </a:lnTo>
                  <a:lnTo>
                    <a:pt x="125" y="215"/>
                  </a:lnTo>
                  <a:lnTo>
                    <a:pt x="112" y="205"/>
                  </a:lnTo>
                  <a:lnTo>
                    <a:pt x="99" y="193"/>
                  </a:lnTo>
                  <a:lnTo>
                    <a:pt x="87" y="180"/>
                  </a:lnTo>
                  <a:lnTo>
                    <a:pt x="77" y="167"/>
                  </a:lnTo>
                  <a:lnTo>
                    <a:pt x="68" y="153"/>
                  </a:lnTo>
                  <a:lnTo>
                    <a:pt x="62" y="138"/>
                  </a:lnTo>
                  <a:lnTo>
                    <a:pt x="56" y="123"/>
                  </a:lnTo>
                  <a:lnTo>
                    <a:pt x="52" y="107"/>
                  </a:lnTo>
                  <a:lnTo>
                    <a:pt x="50" y="91"/>
                  </a:lnTo>
                  <a:lnTo>
                    <a:pt x="49" y="73"/>
                  </a:lnTo>
                  <a:lnTo>
                    <a:pt x="49" y="25"/>
                  </a:lnTo>
                  <a:lnTo>
                    <a:pt x="49" y="19"/>
                  </a:lnTo>
                  <a:lnTo>
                    <a:pt x="48" y="15"/>
                  </a:lnTo>
                  <a:lnTo>
                    <a:pt x="45" y="11"/>
                  </a:lnTo>
                  <a:lnTo>
                    <a:pt x="42" y="7"/>
                  </a:lnTo>
                  <a:lnTo>
                    <a:pt x="38" y="4"/>
                  </a:lnTo>
                  <a:lnTo>
                    <a:pt x="33" y="2"/>
                  </a:lnTo>
                  <a:lnTo>
                    <a:pt x="29" y="0"/>
                  </a:lnTo>
                  <a:lnTo>
                    <a:pt x="25" y="0"/>
                  </a:lnTo>
                  <a:lnTo>
                    <a:pt x="19" y="0"/>
                  </a:lnTo>
                  <a:lnTo>
                    <a:pt x="15" y="2"/>
                  </a:lnTo>
                  <a:lnTo>
                    <a:pt x="11" y="4"/>
                  </a:lnTo>
                  <a:lnTo>
                    <a:pt x="8" y="7"/>
                  </a:lnTo>
                  <a:lnTo>
                    <a:pt x="4" y="11"/>
                  </a:lnTo>
                  <a:lnTo>
                    <a:pt x="2" y="15"/>
                  </a:lnTo>
                  <a:lnTo>
                    <a:pt x="1" y="19"/>
                  </a:lnTo>
                  <a:lnTo>
                    <a:pt x="0" y="25"/>
                  </a:lnTo>
                  <a:lnTo>
                    <a:pt x="0" y="73"/>
                  </a:lnTo>
                  <a:lnTo>
                    <a:pt x="1" y="94"/>
                  </a:lnTo>
                  <a:lnTo>
                    <a:pt x="4" y="113"/>
                  </a:lnTo>
                  <a:lnTo>
                    <a:pt x="9" y="133"/>
                  </a:lnTo>
                  <a:lnTo>
                    <a:pt x="14" y="151"/>
                  </a:lnTo>
                  <a:lnTo>
                    <a:pt x="23" y="169"/>
                  </a:lnTo>
                  <a:lnTo>
                    <a:pt x="31" y="187"/>
                  </a:lnTo>
                  <a:lnTo>
                    <a:pt x="43" y="203"/>
                  </a:lnTo>
                  <a:lnTo>
                    <a:pt x="56" y="219"/>
                  </a:lnTo>
                  <a:lnTo>
                    <a:pt x="71" y="234"/>
                  </a:lnTo>
                  <a:lnTo>
                    <a:pt x="86" y="247"/>
                  </a:lnTo>
                  <a:lnTo>
                    <a:pt x="103" y="258"/>
                  </a:lnTo>
                  <a:lnTo>
                    <a:pt x="119" y="268"/>
                  </a:lnTo>
                  <a:lnTo>
                    <a:pt x="137" y="276"/>
                  </a:lnTo>
                  <a:lnTo>
                    <a:pt x="156" y="283"/>
                  </a:lnTo>
                  <a:lnTo>
                    <a:pt x="175" y="287"/>
                  </a:lnTo>
                  <a:lnTo>
                    <a:pt x="195" y="290"/>
                  </a:lnTo>
                  <a:lnTo>
                    <a:pt x="195" y="341"/>
                  </a:lnTo>
                  <a:lnTo>
                    <a:pt x="97" y="341"/>
                  </a:lnTo>
                  <a:lnTo>
                    <a:pt x="93" y="341"/>
                  </a:lnTo>
                  <a:lnTo>
                    <a:pt x="89" y="342"/>
                  </a:lnTo>
                  <a:lnTo>
                    <a:pt x="84" y="344"/>
                  </a:lnTo>
                  <a:lnTo>
                    <a:pt x="81" y="348"/>
                  </a:lnTo>
                  <a:lnTo>
                    <a:pt x="78" y="352"/>
                  </a:lnTo>
                  <a:lnTo>
                    <a:pt x="76" y="356"/>
                  </a:lnTo>
                  <a:lnTo>
                    <a:pt x="73" y="361"/>
                  </a:lnTo>
                  <a:lnTo>
                    <a:pt x="73" y="365"/>
                  </a:lnTo>
                  <a:lnTo>
                    <a:pt x="73" y="370"/>
                  </a:lnTo>
                  <a:lnTo>
                    <a:pt x="76" y="375"/>
                  </a:lnTo>
                  <a:lnTo>
                    <a:pt x="78" y="379"/>
                  </a:lnTo>
                  <a:lnTo>
                    <a:pt x="81" y="382"/>
                  </a:lnTo>
                  <a:lnTo>
                    <a:pt x="84" y="385"/>
                  </a:lnTo>
                  <a:lnTo>
                    <a:pt x="89" y="388"/>
                  </a:lnTo>
                  <a:lnTo>
                    <a:pt x="93" y="389"/>
                  </a:lnTo>
                  <a:lnTo>
                    <a:pt x="97" y="390"/>
                  </a:lnTo>
                  <a:lnTo>
                    <a:pt x="341" y="390"/>
                  </a:lnTo>
                  <a:lnTo>
                    <a:pt x="346" y="389"/>
                  </a:lnTo>
                  <a:lnTo>
                    <a:pt x="350" y="388"/>
                  </a:lnTo>
                  <a:lnTo>
                    <a:pt x="354" y="385"/>
                  </a:lnTo>
                  <a:lnTo>
                    <a:pt x="359" y="382"/>
                  </a:lnTo>
                  <a:lnTo>
                    <a:pt x="362" y="379"/>
                  </a:lnTo>
                  <a:lnTo>
                    <a:pt x="364" y="375"/>
                  </a:lnTo>
                  <a:lnTo>
                    <a:pt x="365" y="370"/>
                  </a:lnTo>
                  <a:lnTo>
                    <a:pt x="365" y="365"/>
                  </a:lnTo>
                  <a:lnTo>
                    <a:pt x="365" y="361"/>
                  </a:lnTo>
                  <a:lnTo>
                    <a:pt x="364" y="356"/>
                  </a:lnTo>
                  <a:lnTo>
                    <a:pt x="362" y="352"/>
                  </a:lnTo>
                  <a:lnTo>
                    <a:pt x="359" y="348"/>
                  </a:lnTo>
                  <a:lnTo>
                    <a:pt x="354" y="344"/>
                  </a:lnTo>
                  <a:lnTo>
                    <a:pt x="350" y="342"/>
                  </a:lnTo>
                  <a:lnTo>
                    <a:pt x="346" y="341"/>
                  </a:lnTo>
                  <a:lnTo>
                    <a:pt x="341" y="341"/>
                  </a:lnTo>
                  <a:lnTo>
                    <a:pt x="244" y="341"/>
                  </a:lnTo>
                  <a:lnTo>
                    <a:pt x="244" y="290"/>
                  </a:lnTo>
                  <a:lnTo>
                    <a:pt x="264" y="287"/>
                  </a:lnTo>
                  <a:lnTo>
                    <a:pt x="283" y="283"/>
                  </a:lnTo>
                  <a:lnTo>
                    <a:pt x="302" y="276"/>
                  </a:lnTo>
                  <a:lnTo>
                    <a:pt x="320" y="268"/>
                  </a:lnTo>
                  <a:lnTo>
                    <a:pt x="337" y="258"/>
                  </a:lnTo>
                  <a:lnTo>
                    <a:pt x="353" y="247"/>
                  </a:lnTo>
                  <a:lnTo>
                    <a:pt x="368" y="234"/>
                  </a:lnTo>
                  <a:lnTo>
                    <a:pt x="382" y="219"/>
                  </a:lnTo>
                  <a:lnTo>
                    <a:pt x="395" y="203"/>
                  </a:lnTo>
                  <a:lnTo>
                    <a:pt x="407" y="187"/>
                  </a:lnTo>
                  <a:lnTo>
                    <a:pt x="417" y="169"/>
                  </a:lnTo>
                  <a:lnTo>
                    <a:pt x="424" y="151"/>
                  </a:lnTo>
                  <a:lnTo>
                    <a:pt x="431" y="133"/>
                  </a:lnTo>
                  <a:lnTo>
                    <a:pt x="435" y="113"/>
                  </a:lnTo>
                  <a:lnTo>
                    <a:pt x="437" y="94"/>
                  </a:lnTo>
                  <a:lnTo>
                    <a:pt x="438" y="73"/>
                  </a:lnTo>
                  <a:lnTo>
                    <a:pt x="438" y="25"/>
                  </a:lnTo>
                  <a:lnTo>
                    <a:pt x="438" y="19"/>
                  </a:lnTo>
                  <a:lnTo>
                    <a:pt x="436" y="15"/>
                  </a:lnTo>
                  <a:lnTo>
                    <a:pt x="434" y="11"/>
                  </a:lnTo>
                  <a:lnTo>
                    <a:pt x="431" y="7"/>
                  </a:lnTo>
                  <a:close/>
                </a:path>
              </a:pathLst>
            </a:custGeom>
            <a:grpFill/>
            <a:ln>
              <a:noFill/>
            </a:ln>
          </p:spPr>
          <p:txBody>
            <a:bodyPr vert="horz" wrap="square" lIns="243792" tIns="121896" rIns="243792" bIns="121896" numCol="1" anchor="t" anchorCtr="0" compatLnSpc="1">
              <a:prstTxWarp prst="textNoShape">
                <a:avLst/>
              </a:prstTxWarp>
            </a:bodyPr>
            <a:lstStyle/>
            <a:p>
              <a:endParaRPr lang="ru-RU" sz="2400"/>
            </a:p>
          </p:txBody>
        </p:sp>
        <p:sp>
          <p:nvSpPr>
            <p:cNvPr id="90" name="Freeform 93"/>
            <p:cNvSpPr>
              <a:spLocks/>
            </p:cNvSpPr>
            <p:nvPr/>
          </p:nvSpPr>
          <p:spPr bwMode="auto">
            <a:xfrm>
              <a:off x="7410451" y="6531770"/>
              <a:ext cx="57150" cy="165100"/>
            </a:xfrm>
            <a:custGeom>
              <a:avLst/>
              <a:gdLst>
                <a:gd name="T0" fmla="*/ 54 w 54"/>
                <a:gd name="T1" fmla="*/ 115 h 154"/>
                <a:gd name="T2" fmla="*/ 51 w 54"/>
                <a:gd name="T3" fmla="*/ 105 h 154"/>
                <a:gd name="T4" fmla="*/ 49 w 54"/>
                <a:gd name="T5" fmla="*/ 94 h 154"/>
                <a:gd name="T6" fmla="*/ 48 w 54"/>
                <a:gd name="T7" fmla="*/ 83 h 154"/>
                <a:gd name="T8" fmla="*/ 48 w 54"/>
                <a:gd name="T9" fmla="*/ 73 h 154"/>
                <a:gd name="T10" fmla="*/ 48 w 54"/>
                <a:gd name="T11" fmla="*/ 24 h 154"/>
                <a:gd name="T12" fmla="*/ 48 w 54"/>
                <a:gd name="T13" fmla="*/ 19 h 154"/>
                <a:gd name="T14" fmla="*/ 46 w 54"/>
                <a:gd name="T15" fmla="*/ 15 h 154"/>
                <a:gd name="T16" fmla="*/ 44 w 54"/>
                <a:gd name="T17" fmla="*/ 11 h 154"/>
                <a:gd name="T18" fmla="*/ 41 w 54"/>
                <a:gd name="T19" fmla="*/ 7 h 154"/>
                <a:gd name="T20" fmla="*/ 37 w 54"/>
                <a:gd name="T21" fmla="*/ 4 h 154"/>
                <a:gd name="T22" fmla="*/ 33 w 54"/>
                <a:gd name="T23" fmla="*/ 2 h 154"/>
                <a:gd name="T24" fmla="*/ 29 w 54"/>
                <a:gd name="T25" fmla="*/ 0 h 154"/>
                <a:gd name="T26" fmla="*/ 23 w 54"/>
                <a:gd name="T27" fmla="*/ 0 h 154"/>
                <a:gd name="T28" fmla="*/ 19 w 54"/>
                <a:gd name="T29" fmla="*/ 0 h 154"/>
                <a:gd name="T30" fmla="*/ 15 w 54"/>
                <a:gd name="T31" fmla="*/ 2 h 154"/>
                <a:gd name="T32" fmla="*/ 10 w 54"/>
                <a:gd name="T33" fmla="*/ 4 h 154"/>
                <a:gd name="T34" fmla="*/ 7 w 54"/>
                <a:gd name="T35" fmla="*/ 7 h 154"/>
                <a:gd name="T36" fmla="*/ 4 w 54"/>
                <a:gd name="T37" fmla="*/ 11 h 154"/>
                <a:gd name="T38" fmla="*/ 2 w 54"/>
                <a:gd name="T39" fmla="*/ 15 h 154"/>
                <a:gd name="T40" fmla="*/ 0 w 54"/>
                <a:gd name="T41" fmla="*/ 19 h 154"/>
                <a:gd name="T42" fmla="*/ 0 w 54"/>
                <a:gd name="T43" fmla="*/ 24 h 154"/>
                <a:gd name="T44" fmla="*/ 0 w 54"/>
                <a:gd name="T45" fmla="*/ 73 h 154"/>
                <a:gd name="T46" fmla="*/ 1 w 54"/>
                <a:gd name="T47" fmla="*/ 94 h 154"/>
                <a:gd name="T48" fmla="*/ 4 w 54"/>
                <a:gd name="T49" fmla="*/ 114 h 154"/>
                <a:gd name="T50" fmla="*/ 8 w 54"/>
                <a:gd name="T51" fmla="*/ 135 h 154"/>
                <a:gd name="T52" fmla="*/ 16 w 54"/>
                <a:gd name="T53" fmla="*/ 154 h 154"/>
                <a:gd name="T54" fmla="*/ 54 w 54"/>
                <a:gd name="T55" fmla="*/ 115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54" h="154">
                  <a:moveTo>
                    <a:pt x="54" y="115"/>
                  </a:moveTo>
                  <a:lnTo>
                    <a:pt x="51" y="105"/>
                  </a:lnTo>
                  <a:lnTo>
                    <a:pt x="49" y="94"/>
                  </a:lnTo>
                  <a:lnTo>
                    <a:pt x="48" y="83"/>
                  </a:lnTo>
                  <a:lnTo>
                    <a:pt x="48" y="73"/>
                  </a:lnTo>
                  <a:lnTo>
                    <a:pt x="48" y="24"/>
                  </a:lnTo>
                  <a:lnTo>
                    <a:pt x="48" y="19"/>
                  </a:lnTo>
                  <a:lnTo>
                    <a:pt x="46" y="15"/>
                  </a:lnTo>
                  <a:lnTo>
                    <a:pt x="44" y="11"/>
                  </a:lnTo>
                  <a:lnTo>
                    <a:pt x="41" y="7"/>
                  </a:lnTo>
                  <a:lnTo>
                    <a:pt x="37" y="4"/>
                  </a:lnTo>
                  <a:lnTo>
                    <a:pt x="33" y="2"/>
                  </a:lnTo>
                  <a:lnTo>
                    <a:pt x="29" y="0"/>
                  </a:lnTo>
                  <a:lnTo>
                    <a:pt x="23" y="0"/>
                  </a:lnTo>
                  <a:lnTo>
                    <a:pt x="19" y="0"/>
                  </a:lnTo>
                  <a:lnTo>
                    <a:pt x="15" y="2"/>
                  </a:lnTo>
                  <a:lnTo>
                    <a:pt x="10" y="4"/>
                  </a:lnTo>
                  <a:lnTo>
                    <a:pt x="7" y="7"/>
                  </a:lnTo>
                  <a:lnTo>
                    <a:pt x="4" y="11"/>
                  </a:lnTo>
                  <a:lnTo>
                    <a:pt x="2" y="15"/>
                  </a:lnTo>
                  <a:lnTo>
                    <a:pt x="0" y="19"/>
                  </a:lnTo>
                  <a:lnTo>
                    <a:pt x="0" y="24"/>
                  </a:lnTo>
                  <a:lnTo>
                    <a:pt x="0" y="73"/>
                  </a:lnTo>
                  <a:lnTo>
                    <a:pt x="1" y="94"/>
                  </a:lnTo>
                  <a:lnTo>
                    <a:pt x="4" y="114"/>
                  </a:lnTo>
                  <a:lnTo>
                    <a:pt x="8" y="135"/>
                  </a:lnTo>
                  <a:lnTo>
                    <a:pt x="16" y="154"/>
                  </a:lnTo>
                  <a:lnTo>
                    <a:pt x="54" y="115"/>
                  </a:lnTo>
                  <a:close/>
                </a:path>
              </a:pathLst>
            </a:custGeom>
            <a:grpFill/>
            <a:ln>
              <a:noFill/>
            </a:ln>
          </p:spPr>
          <p:txBody>
            <a:bodyPr vert="horz" wrap="square" lIns="243792" tIns="121896" rIns="243792" bIns="121896" numCol="1" anchor="t" anchorCtr="0" compatLnSpc="1">
              <a:prstTxWarp prst="textNoShape">
                <a:avLst/>
              </a:prstTxWarp>
            </a:bodyPr>
            <a:lstStyle/>
            <a:p>
              <a:endParaRPr lang="ru-RU" sz="2400"/>
            </a:p>
          </p:txBody>
        </p:sp>
        <p:sp>
          <p:nvSpPr>
            <p:cNvPr id="91" name="Freeform 94"/>
            <p:cNvSpPr>
              <a:spLocks/>
            </p:cNvSpPr>
            <p:nvPr/>
          </p:nvSpPr>
          <p:spPr bwMode="auto">
            <a:xfrm>
              <a:off x="7362827" y="6357144"/>
              <a:ext cx="555626" cy="587376"/>
            </a:xfrm>
            <a:custGeom>
              <a:avLst/>
              <a:gdLst>
                <a:gd name="T0" fmla="*/ 288 w 526"/>
                <a:gd name="T1" fmla="*/ 357 h 555"/>
                <a:gd name="T2" fmla="*/ 321 w 526"/>
                <a:gd name="T3" fmla="*/ 345 h 555"/>
                <a:gd name="T4" fmla="*/ 349 w 526"/>
                <a:gd name="T5" fmla="*/ 324 h 555"/>
                <a:gd name="T6" fmla="*/ 372 w 526"/>
                <a:gd name="T7" fmla="*/ 296 h 555"/>
                <a:gd name="T8" fmla="*/ 383 w 526"/>
                <a:gd name="T9" fmla="*/ 262 h 555"/>
                <a:gd name="T10" fmla="*/ 386 w 526"/>
                <a:gd name="T11" fmla="*/ 189 h 555"/>
                <a:gd name="T12" fmla="*/ 526 w 526"/>
                <a:gd name="T13" fmla="*/ 43 h 555"/>
                <a:gd name="T14" fmla="*/ 492 w 526"/>
                <a:gd name="T15" fmla="*/ 3 h 555"/>
                <a:gd name="T16" fmla="*/ 478 w 526"/>
                <a:gd name="T17" fmla="*/ 1 h 555"/>
                <a:gd name="T18" fmla="*/ 1 w 526"/>
                <a:gd name="T19" fmla="*/ 477 h 555"/>
                <a:gd name="T20" fmla="*/ 5 w 526"/>
                <a:gd name="T21" fmla="*/ 490 h 555"/>
                <a:gd name="T22" fmla="*/ 45 w 526"/>
                <a:gd name="T23" fmla="*/ 526 h 555"/>
                <a:gd name="T24" fmla="*/ 150 w 526"/>
                <a:gd name="T25" fmla="*/ 425 h 555"/>
                <a:gd name="T26" fmla="*/ 182 w 526"/>
                <a:gd name="T27" fmla="*/ 441 h 555"/>
                <a:gd name="T28" fmla="*/ 216 w 526"/>
                <a:gd name="T29" fmla="*/ 452 h 555"/>
                <a:gd name="T30" fmla="*/ 239 w 526"/>
                <a:gd name="T31" fmla="*/ 506 h 555"/>
                <a:gd name="T32" fmla="*/ 133 w 526"/>
                <a:gd name="T33" fmla="*/ 507 h 555"/>
                <a:gd name="T34" fmla="*/ 121 w 526"/>
                <a:gd name="T35" fmla="*/ 517 h 555"/>
                <a:gd name="T36" fmla="*/ 118 w 526"/>
                <a:gd name="T37" fmla="*/ 530 h 555"/>
                <a:gd name="T38" fmla="*/ 121 w 526"/>
                <a:gd name="T39" fmla="*/ 544 h 555"/>
                <a:gd name="T40" fmla="*/ 133 w 526"/>
                <a:gd name="T41" fmla="*/ 553 h 555"/>
                <a:gd name="T42" fmla="*/ 386 w 526"/>
                <a:gd name="T43" fmla="*/ 555 h 555"/>
                <a:gd name="T44" fmla="*/ 399 w 526"/>
                <a:gd name="T45" fmla="*/ 550 h 555"/>
                <a:gd name="T46" fmla="*/ 407 w 526"/>
                <a:gd name="T47" fmla="*/ 540 h 555"/>
                <a:gd name="T48" fmla="*/ 410 w 526"/>
                <a:gd name="T49" fmla="*/ 526 h 555"/>
                <a:gd name="T50" fmla="*/ 402 w 526"/>
                <a:gd name="T51" fmla="*/ 513 h 555"/>
                <a:gd name="T52" fmla="*/ 390 w 526"/>
                <a:gd name="T53" fmla="*/ 506 h 555"/>
                <a:gd name="T54" fmla="*/ 288 w 526"/>
                <a:gd name="T55" fmla="*/ 455 h 555"/>
                <a:gd name="T56" fmla="*/ 346 w 526"/>
                <a:gd name="T57" fmla="*/ 441 h 555"/>
                <a:gd name="T58" fmla="*/ 397 w 526"/>
                <a:gd name="T59" fmla="*/ 412 h 555"/>
                <a:gd name="T60" fmla="*/ 440 w 526"/>
                <a:gd name="T61" fmla="*/ 368 h 555"/>
                <a:gd name="T62" fmla="*/ 469 w 526"/>
                <a:gd name="T63" fmla="*/ 316 h 555"/>
                <a:gd name="T64" fmla="*/ 482 w 526"/>
                <a:gd name="T65" fmla="*/ 259 h 555"/>
                <a:gd name="T66" fmla="*/ 482 w 526"/>
                <a:gd name="T67" fmla="*/ 184 h 555"/>
                <a:gd name="T68" fmla="*/ 475 w 526"/>
                <a:gd name="T69" fmla="*/ 172 h 555"/>
                <a:gd name="T70" fmla="*/ 464 w 526"/>
                <a:gd name="T71" fmla="*/ 165 h 555"/>
                <a:gd name="T72" fmla="*/ 450 w 526"/>
                <a:gd name="T73" fmla="*/ 167 h 555"/>
                <a:gd name="T74" fmla="*/ 438 w 526"/>
                <a:gd name="T75" fmla="*/ 176 h 555"/>
                <a:gd name="T76" fmla="*/ 434 w 526"/>
                <a:gd name="T77" fmla="*/ 189 h 555"/>
                <a:gd name="T78" fmla="*/ 431 w 526"/>
                <a:gd name="T79" fmla="*/ 272 h 555"/>
                <a:gd name="T80" fmla="*/ 415 w 526"/>
                <a:gd name="T81" fmla="*/ 318 h 555"/>
                <a:gd name="T82" fmla="*/ 384 w 526"/>
                <a:gd name="T83" fmla="*/ 358 h 555"/>
                <a:gd name="T84" fmla="*/ 344 w 526"/>
                <a:gd name="T85" fmla="*/ 388 h 555"/>
                <a:gd name="T86" fmla="*/ 297 w 526"/>
                <a:gd name="T87" fmla="*/ 406 h 555"/>
                <a:gd name="T88" fmla="*/ 253 w 526"/>
                <a:gd name="T89" fmla="*/ 408 h 555"/>
                <a:gd name="T90" fmla="*/ 224 w 526"/>
                <a:gd name="T91" fmla="*/ 404 h 555"/>
                <a:gd name="T92" fmla="*/ 195 w 526"/>
                <a:gd name="T93" fmla="*/ 394 h 555"/>
                <a:gd name="T94" fmla="*/ 232 w 526"/>
                <a:gd name="T95" fmla="*/ 356 h 555"/>
                <a:gd name="T96" fmla="*/ 264 w 526"/>
                <a:gd name="T97" fmla="*/ 359 h 5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526" h="555">
                  <a:moveTo>
                    <a:pt x="264" y="359"/>
                  </a:moveTo>
                  <a:lnTo>
                    <a:pt x="276" y="359"/>
                  </a:lnTo>
                  <a:lnTo>
                    <a:pt x="288" y="357"/>
                  </a:lnTo>
                  <a:lnTo>
                    <a:pt x="299" y="355"/>
                  </a:lnTo>
                  <a:lnTo>
                    <a:pt x="310" y="351"/>
                  </a:lnTo>
                  <a:lnTo>
                    <a:pt x="321" y="345"/>
                  </a:lnTo>
                  <a:lnTo>
                    <a:pt x="331" y="340"/>
                  </a:lnTo>
                  <a:lnTo>
                    <a:pt x="340" y="332"/>
                  </a:lnTo>
                  <a:lnTo>
                    <a:pt x="349" y="324"/>
                  </a:lnTo>
                  <a:lnTo>
                    <a:pt x="358" y="315"/>
                  </a:lnTo>
                  <a:lnTo>
                    <a:pt x="365" y="305"/>
                  </a:lnTo>
                  <a:lnTo>
                    <a:pt x="372" y="296"/>
                  </a:lnTo>
                  <a:lnTo>
                    <a:pt x="376" y="285"/>
                  </a:lnTo>
                  <a:lnTo>
                    <a:pt x="380" y="274"/>
                  </a:lnTo>
                  <a:lnTo>
                    <a:pt x="383" y="262"/>
                  </a:lnTo>
                  <a:lnTo>
                    <a:pt x="385" y="250"/>
                  </a:lnTo>
                  <a:lnTo>
                    <a:pt x="386" y="238"/>
                  </a:lnTo>
                  <a:lnTo>
                    <a:pt x="386" y="189"/>
                  </a:lnTo>
                  <a:lnTo>
                    <a:pt x="523" y="52"/>
                  </a:lnTo>
                  <a:lnTo>
                    <a:pt x="525" y="48"/>
                  </a:lnTo>
                  <a:lnTo>
                    <a:pt x="526" y="43"/>
                  </a:lnTo>
                  <a:lnTo>
                    <a:pt x="525" y="39"/>
                  </a:lnTo>
                  <a:lnTo>
                    <a:pt x="523" y="34"/>
                  </a:lnTo>
                  <a:lnTo>
                    <a:pt x="492" y="3"/>
                  </a:lnTo>
                  <a:lnTo>
                    <a:pt x="487" y="1"/>
                  </a:lnTo>
                  <a:lnTo>
                    <a:pt x="483" y="0"/>
                  </a:lnTo>
                  <a:lnTo>
                    <a:pt x="478" y="1"/>
                  </a:lnTo>
                  <a:lnTo>
                    <a:pt x="474" y="3"/>
                  </a:lnTo>
                  <a:lnTo>
                    <a:pt x="5" y="473"/>
                  </a:lnTo>
                  <a:lnTo>
                    <a:pt x="1" y="477"/>
                  </a:lnTo>
                  <a:lnTo>
                    <a:pt x="0" y="481"/>
                  </a:lnTo>
                  <a:lnTo>
                    <a:pt x="1" y="486"/>
                  </a:lnTo>
                  <a:lnTo>
                    <a:pt x="5" y="490"/>
                  </a:lnTo>
                  <a:lnTo>
                    <a:pt x="36" y="521"/>
                  </a:lnTo>
                  <a:lnTo>
                    <a:pt x="40" y="524"/>
                  </a:lnTo>
                  <a:lnTo>
                    <a:pt x="45" y="526"/>
                  </a:lnTo>
                  <a:lnTo>
                    <a:pt x="49" y="524"/>
                  </a:lnTo>
                  <a:lnTo>
                    <a:pt x="53" y="521"/>
                  </a:lnTo>
                  <a:lnTo>
                    <a:pt x="150" y="425"/>
                  </a:lnTo>
                  <a:lnTo>
                    <a:pt x="160" y="431"/>
                  </a:lnTo>
                  <a:lnTo>
                    <a:pt x="171" y="436"/>
                  </a:lnTo>
                  <a:lnTo>
                    <a:pt x="182" y="441"/>
                  </a:lnTo>
                  <a:lnTo>
                    <a:pt x="194" y="446"/>
                  </a:lnTo>
                  <a:lnTo>
                    <a:pt x="204" y="449"/>
                  </a:lnTo>
                  <a:lnTo>
                    <a:pt x="216" y="452"/>
                  </a:lnTo>
                  <a:lnTo>
                    <a:pt x="227" y="454"/>
                  </a:lnTo>
                  <a:lnTo>
                    <a:pt x="239" y="455"/>
                  </a:lnTo>
                  <a:lnTo>
                    <a:pt x="239" y="506"/>
                  </a:lnTo>
                  <a:lnTo>
                    <a:pt x="142" y="506"/>
                  </a:lnTo>
                  <a:lnTo>
                    <a:pt x="137" y="506"/>
                  </a:lnTo>
                  <a:lnTo>
                    <a:pt x="133" y="507"/>
                  </a:lnTo>
                  <a:lnTo>
                    <a:pt x="129" y="509"/>
                  </a:lnTo>
                  <a:lnTo>
                    <a:pt x="124" y="513"/>
                  </a:lnTo>
                  <a:lnTo>
                    <a:pt x="121" y="517"/>
                  </a:lnTo>
                  <a:lnTo>
                    <a:pt x="119" y="521"/>
                  </a:lnTo>
                  <a:lnTo>
                    <a:pt x="118" y="526"/>
                  </a:lnTo>
                  <a:lnTo>
                    <a:pt x="118" y="530"/>
                  </a:lnTo>
                  <a:lnTo>
                    <a:pt x="118" y="535"/>
                  </a:lnTo>
                  <a:lnTo>
                    <a:pt x="119" y="540"/>
                  </a:lnTo>
                  <a:lnTo>
                    <a:pt x="121" y="544"/>
                  </a:lnTo>
                  <a:lnTo>
                    <a:pt x="124" y="547"/>
                  </a:lnTo>
                  <a:lnTo>
                    <a:pt x="129" y="550"/>
                  </a:lnTo>
                  <a:lnTo>
                    <a:pt x="133" y="553"/>
                  </a:lnTo>
                  <a:lnTo>
                    <a:pt x="137" y="554"/>
                  </a:lnTo>
                  <a:lnTo>
                    <a:pt x="142" y="555"/>
                  </a:lnTo>
                  <a:lnTo>
                    <a:pt x="386" y="555"/>
                  </a:lnTo>
                  <a:lnTo>
                    <a:pt x="390" y="554"/>
                  </a:lnTo>
                  <a:lnTo>
                    <a:pt x="394" y="553"/>
                  </a:lnTo>
                  <a:lnTo>
                    <a:pt x="399" y="550"/>
                  </a:lnTo>
                  <a:lnTo>
                    <a:pt x="402" y="547"/>
                  </a:lnTo>
                  <a:lnTo>
                    <a:pt x="405" y="544"/>
                  </a:lnTo>
                  <a:lnTo>
                    <a:pt x="407" y="540"/>
                  </a:lnTo>
                  <a:lnTo>
                    <a:pt x="410" y="535"/>
                  </a:lnTo>
                  <a:lnTo>
                    <a:pt x="410" y="530"/>
                  </a:lnTo>
                  <a:lnTo>
                    <a:pt x="410" y="526"/>
                  </a:lnTo>
                  <a:lnTo>
                    <a:pt x="407" y="521"/>
                  </a:lnTo>
                  <a:lnTo>
                    <a:pt x="405" y="517"/>
                  </a:lnTo>
                  <a:lnTo>
                    <a:pt x="402" y="513"/>
                  </a:lnTo>
                  <a:lnTo>
                    <a:pt x="399" y="509"/>
                  </a:lnTo>
                  <a:lnTo>
                    <a:pt x="394" y="507"/>
                  </a:lnTo>
                  <a:lnTo>
                    <a:pt x="390" y="506"/>
                  </a:lnTo>
                  <a:lnTo>
                    <a:pt x="386" y="506"/>
                  </a:lnTo>
                  <a:lnTo>
                    <a:pt x="288" y="506"/>
                  </a:lnTo>
                  <a:lnTo>
                    <a:pt x="288" y="455"/>
                  </a:lnTo>
                  <a:lnTo>
                    <a:pt x="308" y="452"/>
                  </a:lnTo>
                  <a:lnTo>
                    <a:pt x="328" y="448"/>
                  </a:lnTo>
                  <a:lnTo>
                    <a:pt x="346" y="441"/>
                  </a:lnTo>
                  <a:lnTo>
                    <a:pt x="364" y="433"/>
                  </a:lnTo>
                  <a:lnTo>
                    <a:pt x="380" y="423"/>
                  </a:lnTo>
                  <a:lnTo>
                    <a:pt x="397" y="412"/>
                  </a:lnTo>
                  <a:lnTo>
                    <a:pt x="412" y="399"/>
                  </a:lnTo>
                  <a:lnTo>
                    <a:pt x="427" y="384"/>
                  </a:lnTo>
                  <a:lnTo>
                    <a:pt x="440" y="368"/>
                  </a:lnTo>
                  <a:lnTo>
                    <a:pt x="452" y="352"/>
                  </a:lnTo>
                  <a:lnTo>
                    <a:pt x="460" y="334"/>
                  </a:lnTo>
                  <a:lnTo>
                    <a:pt x="469" y="316"/>
                  </a:lnTo>
                  <a:lnTo>
                    <a:pt x="474" y="298"/>
                  </a:lnTo>
                  <a:lnTo>
                    <a:pt x="480" y="278"/>
                  </a:lnTo>
                  <a:lnTo>
                    <a:pt x="482" y="259"/>
                  </a:lnTo>
                  <a:lnTo>
                    <a:pt x="483" y="238"/>
                  </a:lnTo>
                  <a:lnTo>
                    <a:pt x="483" y="189"/>
                  </a:lnTo>
                  <a:lnTo>
                    <a:pt x="482" y="184"/>
                  </a:lnTo>
                  <a:lnTo>
                    <a:pt x="481" y="180"/>
                  </a:lnTo>
                  <a:lnTo>
                    <a:pt x="479" y="176"/>
                  </a:lnTo>
                  <a:lnTo>
                    <a:pt x="475" y="172"/>
                  </a:lnTo>
                  <a:lnTo>
                    <a:pt x="472" y="169"/>
                  </a:lnTo>
                  <a:lnTo>
                    <a:pt x="468" y="167"/>
                  </a:lnTo>
                  <a:lnTo>
                    <a:pt x="464" y="165"/>
                  </a:lnTo>
                  <a:lnTo>
                    <a:pt x="458" y="165"/>
                  </a:lnTo>
                  <a:lnTo>
                    <a:pt x="454" y="165"/>
                  </a:lnTo>
                  <a:lnTo>
                    <a:pt x="450" y="167"/>
                  </a:lnTo>
                  <a:lnTo>
                    <a:pt x="445" y="169"/>
                  </a:lnTo>
                  <a:lnTo>
                    <a:pt x="441" y="172"/>
                  </a:lnTo>
                  <a:lnTo>
                    <a:pt x="438" y="176"/>
                  </a:lnTo>
                  <a:lnTo>
                    <a:pt x="436" y="180"/>
                  </a:lnTo>
                  <a:lnTo>
                    <a:pt x="434" y="184"/>
                  </a:lnTo>
                  <a:lnTo>
                    <a:pt x="434" y="189"/>
                  </a:lnTo>
                  <a:lnTo>
                    <a:pt x="434" y="238"/>
                  </a:lnTo>
                  <a:lnTo>
                    <a:pt x="433" y="256"/>
                  </a:lnTo>
                  <a:lnTo>
                    <a:pt x="431" y="272"/>
                  </a:lnTo>
                  <a:lnTo>
                    <a:pt x="427" y="288"/>
                  </a:lnTo>
                  <a:lnTo>
                    <a:pt x="421" y="303"/>
                  </a:lnTo>
                  <a:lnTo>
                    <a:pt x="415" y="318"/>
                  </a:lnTo>
                  <a:lnTo>
                    <a:pt x="406" y="332"/>
                  </a:lnTo>
                  <a:lnTo>
                    <a:pt x="396" y="345"/>
                  </a:lnTo>
                  <a:lnTo>
                    <a:pt x="384" y="358"/>
                  </a:lnTo>
                  <a:lnTo>
                    <a:pt x="371" y="370"/>
                  </a:lnTo>
                  <a:lnTo>
                    <a:pt x="358" y="380"/>
                  </a:lnTo>
                  <a:lnTo>
                    <a:pt x="344" y="388"/>
                  </a:lnTo>
                  <a:lnTo>
                    <a:pt x="329" y="396"/>
                  </a:lnTo>
                  <a:lnTo>
                    <a:pt x="313" y="401"/>
                  </a:lnTo>
                  <a:lnTo>
                    <a:pt x="297" y="406"/>
                  </a:lnTo>
                  <a:lnTo>
                    <a:pt x="281" y="408"/>
                  </a:lnTo>
                  <a:lnTo>
                    <a:pt x="264" y="408"/>
                  </a:lnTo>
                  <a:lnTo>
                    <a:pt x="253" y="408"/>
                  </a:lnTo>
                  <a:lnTo>
                    <a:pt x="243" y="407"/>
                  </a:lnTo>
                  <a:lnTo>
                    <a:pt x="234" y="406"/>
                  </a:lnTo>
                  <a:lnTo>
                    <a:pt x="224" y="404"/>
                  </a:lnTo>
                  <a:lnTo>
                    <a:pt x="214" y="400"/>
                  </a:lnTo>
                  <a:lnTo>
                    <a:pt x="204" y="397"/>
                  </a:lnTo>
                  <a:lnTo>
                    <a:pt x="195" y="394"/>
                  </a:lnTo>
                  <a:lnTo>
                    <a:pt x="186" y="388"/>
                  </a:lnTo>
                  <a:lnTo>
                    <a:pt x="222" y="353"/>
                  </a:lnTo>
                  <a:lnTo>
                    <a:pt x="232" y="356"/>
                  </a:lnTo>
                  <a:lnTo>
                    <a:pt x="243" y="358"/>
                  </a:lnTo>
                  <a:lnTo>
                    <a:pt x="253" y="359"/>
                  </a:lnTo>
                  <a:lnTo>
                    <a:pt x="264" y="359"/>
                  </a:lnTo>
                  <a:close/>
                </a:path>
              </a:pathLst>
            </a:custGeom>
            <a:grpFill/>
            <a:ln>
              <a:noFill/>
            </a:ln>
          </p:spPr>
          <p:txBody>
            <a:bodyPr vert="horz" wrap="square" lIns="243792" tIns="121896" rIns="243792" bIns="121896" numCol="1" anchor="t" anchorCtr="0" compatLnSpc="1">
              <a:prstTxWarp prst="textNoShape">
                <a:avLst/>
              </a:prstTxWarp>
            </a:bodyPr>
            <a:lstStyle/>
            <a:p>
              <a:endParaRPr lang="ru-RU" sz="2400"/>
            </a:p>
          </p:txBody>
        </p:sp>
        <p:sp>
          <p:nvSpPr>
            <p:cNvPr id="92" name="Freeform 95"/>
            <p:cNvSpPr>
              <a:spLocks/>
            </p:cNvSpPr>
            <p:nvPr/>
          </p:nvSpPr>
          <p:spPr bwMode="auto">
            <a:xfrm>
              <a:off x="7512051" y="6274595"/>
              <a:ext cx="250826" cy="336550"/>
            </a:xfrm>
            <a:custGeom>
              <a:avLst/>
              <a:gdLst>
                <a:gd name="T0" fmla="*/ 192 w 236"/>
                <a:gd name="T1" fmla="*/ 23 h 317"/>
                <a:gd name="T2" fmla="*/ 183 w 236"/>
                <a:gd name="T3" fmla="*/ 17 h 317"/>
                <a:gd name="T4" fmla="*/ 176 w 236"/>
                <a:gd name="T5" fmla="*/ 13 h 317"/>
                <a:gd name="T6" fmla="*/ 167 w 236"/>
                <a:gd name="T7" fmla="*/ 10 h 317"/>
                <a:gd name="T8" fmla="*/ 159 w 236"/>
                <a:gd name="T9" fmla="*/ 6 h 317"/>
                <a:gd name="T10" fmla="*/ 150 w 236"/>
                <a:gd name="T11" fmla="*/ 3 h 317"/>
                <a:gd name="T12" fmla="*/ 140 w 236"/>
                <a:gd name="T13" fmla="*/ 2 h 317"/>
                <a:gd name="T14" fmla="*/ 132 w 236"/>
                <a:gd name="T15" fmla="*/ 1 h 317"/>
                <a:gd name="T16" fmla="*/ 122 w 236"/>
                <a:gd name="T17" fmla="*/ 0 h 317"/>
                <a:gd name="T18" fmla="*/ 109 w 236"/>
                <a:gd name="T19" fmla="*/ 1 h 317"/>
                <a:gd name="T20" fmla="*/ 97 w 236"/>
                <a:gd name="T21" fmla="*/ 3 h 317"/>
                <a:gd name="T22" fmla="*/ 86 w 236"/>
                <a:gd name="T23" fmla="*/ 5 h 317"/>
                <a:gd name="T24" fmla="*/ 75 w 236"/>
                <a:gd name="T25" fmla="*/ 10 h 317"/>
                <a:gd name="T26" fmla="*/ 65 w 236"/>
                <a:gd name="T27" fmla="*/ 14 h 317"/>
                <a:gd name="T28" fmla="*/ 55 w 236"/>
                <a:gd name="T29" fmla="*/ 20 h 317"/>
                <a:gd name="T30" fmla="*/ 45 w 236"/>
                <a:gd name="T31" fmla="*/ 28 h 317"/>
                <a:gd name="T32" fmla="*/ 35 w 236"/>
                <a:gd name="T33" fmla="*/ 37 h 317"/>
                <a:gd name="T34" fmla="*/ 27 w 236"/>
                <a:gd name="T35" fmla="*/ 45 h 317"/>
                <a:gd name="T36" fmla="*/ 20 w 236"/>
                <a:gd name="T37" fmla="*/ 55 h 317"/>
                <a:gd name="T38" fmla="*/ 14 w 236"/>
                <a:gd name="T39" fmla="*/ 65 h 317"/>
                <a:gd name="T40" fmla="*/ 8 w 236"/>
                <a:gd name="T41" fmla="*/ 75 h 317"/>
                <a:gd name="T42" fmla="*/ 5 w 236"/>
                <a:gd name="T43" fmla="*/ 86 h 317"/>
                <a:gd name="T44" fmla="*/ 2 w 236"/>
                <a:gd name="T45" fmla="*/ 98 h 317"/>
                <a:gd name="T46" fmla="*/ 1 w 236"/>
                <a:gd name="T47" fmla="*/ 110 h 317"/>
                <a:gd name="T48" fmla="*/ 0 w 236"/>
                <a:gd name="T49" fmla="*/ 122 h 317"/>
                <a:gd name="T50" fmla="*/ 0 w 236"/>
                <a:gd name="T51" fmla="*/ 317 h 317"/>
                <a:gd name="T52" fmla="*/ 236 w 236"/>
                <a:gd name="T53" fmla="*/ 81 h 317"/>
                <a:gd name="T54" fmla="*/ 233 w 236"/>
                <a:gd name="T55" fmla="*/ 72 h 317"/>
                <a:gd name="T56" fmla="*/ 229 w 236"/>
                <a:gd name="T57" fmla="*/ 64 h 317"/>
                <a:gd name="T58" fmla="*/ 223 w 236"/>
                <a:gd name="T59" fmla="*/ 56 h 317"/>
                <a:gd name="T60" fmla="*/ 219 w 236"/>
                <a:gd name="T61" fmla="*/ 48 h 317"/>
                <a:gd name="T62" fmla="*/ 213 w 236"/>
                <a:gd name="T63" fmla="*/ 42 h 317"/>
                <a:gd name="T64" fmla="*/ 206 w 236"/>
                <a:gd name="T65" fmla="*/ 34 h 317"/>
                <a:gd name="T66" fmla="*/ 200 w 236"/>
                <a:gd name="T67" fmla="*/ 29 h 317"/>
                <a:gd name="T68" fmla="*/ 192 w 236"/>
                <a:gd name="T69" fmla="*/ 23 h 3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36" h="317">
                  <a:moveTo>
                    <a:pt x="192" y="23"/>
                  </a:moveTo>
                  <a:lnTo>
                    <a:pt x="183" y="17"/>
                  </a:lnTo>
                  <a:lnTo>
                    <a:pt x="176" y="13"/>
                  </a:lnTo>
                  <a:lnTo>
                    <a:pt x="167" y="10"/>
                  </a:lnTo>
                  <a:lnTo>
                    <a:pt x="159" y="6"/>
                  </a:lnTo>
                  <a:lnTo>
                    <a:pt x="150" y="3"/>
                  </a:lnTo>
                  <a:lnTo>
                    <a:pt x="140" y="2"/>
                  </a:lnTo>
                  <a:lnTo>
                    <a:pt x="132" y="1"/>
                  </a:lnTo>
                  <a:lnTo>
                    <a:pt x="122" y="0"/>
                  </a:lnTo>
                  <a:lnTo>
                    <a:pt x="109" y="1"/>
                  </a:lnTo>
                  <a:lnTo>
                    <a:pt x="97" y="3"/>
                  </a:lnTo>
                  <a:lnTo>
                    <a:pt x="86" y="5"/>
                  </a:lnTo>
                  <a:lnTo>
                    <a:pt x="75" y="10"/>
                  </a:lnTo>
                  <a:lnTo>
                    <a:pt x="65" y="14"/>
                  </a:lnTo>
                  <a:lnTo>
                    <a:pt x="55" y="20"/>
                  </a:lnTo>
                  <a:lnTo>
                    <a:pt x="45" y="28"/>
                  </a:lnTo>
                  <a:lnTo>
                    <a:pt x="35" y="37"/>
                  </a:lnTo>
                  <a:lnTo>
                    <a:pt x="27" y="45"/>
                  </a:lnTo>
                  <a:lnTo>
                    <a:pt x="20" y="55"/>
                  </a:lnTo>
                  <a:lnTo>
                    <a:pt x="14" y="65"/>
                  </a:lnTo>
                  <a:lnTo>
                    <a:pt x="8" y="75"/>
                  </a:lnTo>
                  <a:lnTo>
                    <a:pt x="5" y="86"/>
                  </a:lnTo>
                  <a:lnTo>
                    <a:pt x="2" y="98"/>
                  </a:lnTo>
                  <a:lnTo>
                    <a:pt x="1" y="110"/>
                  </a:lnTo>
                  <a:lnTo>
                    <a:pt x="0" y="122"/>
                  </a:lnTo>
                  <a:lnTo>
                    <a:pt x="0" y="317"/>
                  </a:lnTo>
                  <a:lnTo>
                    <a:pt x="236" y="81"/>
                  </a:lnTo>
                  <a:lnTo>
                    <a:pt x="233" y="72"/>
                  </a:lnTo>
                  <a:lnTo>
                    <a:pt x="229" y="64"/>
                  </a:lnTo>
                  <a:lnTo>
                    <a:pt x="223" y="56"/>
                  </a:lnTo>
                  <a:lnTo>
                    <a:pt x="219" y="48"/>
                  </a:lnTo>
                  <a:lnTo>
                    <a:pt x="213" y="42"/>
                  </a:lnTo>
                  <a:lnTo>
                    <a:pt x="206" y="34"/>
                  </a:lnTo>
                  <a:lnTo>
                    <a:pt x="200" y="29"/>
                  </a:lnTo>
                  <a:lnTo>
                    <a:pt x="192" y="23"/>
                  </a:lnTo>
                  <a:close/>
                </a:path>
              </a:pathLst>
            </a:custGeom>
            <a:grpFill/>
            <a:ln>
              <a:noFill/>
            </a:ln>
          </p:spPr>
          <p:txBody>
            <a:bodyPr vert="horz" wrap="square" lIns="243792" tIns="121896" rIns="243792" bIns="121896" numCol="1" anchor="t" anchorCtr="0" compatLnSpc="1">
              <a:prstTxWarp prst="textNoShape">
                <a:avLst/>
              </a:prstTxWarp>
            </a:bodyPr>
            <a:lstStyle/>
            <a:p>
              <a:endParaRPr lang="ru-RU" sz="2400"/>
            </a:p>
          </p:txBody>
        </p:sp>
        <p:sp>
          <p:nvSpPr>
            <p:cNvPr id="93" name="Freeform 96"/>
            <p:cNvSpPr>
              <a:spLocks noEditPoints="1"/>
            </p:cNvSpPr>
            <p:nvPr/>
          </p:nvSpPr>
          <p:spPr bwMode="auto">
            <a:xfrm>
              <a:off x="8874127" y="6328571"/>
              <a:ext cx="568326" cy="565150"/>
            </a:xfrm>
            <a:custGeom>
              <a:avLst/>
              <a:gdLst>
                <a:gd name="T0" fmla="*/ 487 w 536"/>
                <a:gd name="T1" fmla="*/ 17 h 535"/>
                <a:gd name="T2" fmla="*/ 459 w 536"/>
                <a:gd name="T3" fmla="*/ 4 h 535"/>
                <a:gd name="T4" fmla="*/ 427 w 536"/>
                <a:gd name="T5" fmla="*/ 0 h 535"/>
                <a:gd name="T6" fmla="*/ 89 w 536"/>
                <a:gd name="T7" fmla="*/ 1 h 535"/>
                <a:gd name="T8" fmla="*/ 59 w 536"/>
                <a:gd name="T9" fmla="*/ 11 h 535"/>
                <a:gd name="T10" fmla="*/ 33 w 536"/>
                <a:gd name="T11" fmla="*/ 31 h 535"/>
                <a:gd name="T12" fmla="*/ 13 w 536"/>
                <a:gd name="T13" fmla="*/ 57 h 535"/>
                <a:gd name="T14" fmla="*/ 2 w 536"/>
                <a:gd name="T15" fmla="*/ 87 h 535"/>
                <a:gd name="T16" fmla="*/ 0 w 536"/>
                <a:gd name="T17" fmla="*/ 425 h 535"/>
                <a:gd name="T18" fmla="*/ 6 w 536"/>
                <a:gd name="T19" fmla="*/ 457 h 535"/>
                <a:gd name="T20" fmla="*/ 19 w 536"/>
                <a:gd name="T21" fmla="*/ 485 h 535"/>
                <a:gd name="T22" fmla="*/ 41 w 536"/>
                <a:gd name="T23" fmla="*/ 510 h 535"/>
                <a:gd name="T24" fmla="*/ 68 w 536"/>
                <a:gd name="T25" fmla="*/ 526 h 535"/>
                <a:gd name="T26" fmla="*/ 100 w 536"/>
                <a:gd name="T27" fmla="*/ 534 h 535"/>
                <a:gd name="T28" fmla="*/ 438 w 536"/>
                <a:gd name="T29" fmla="*/ 534 h 535"/>
                <a:gd name="T30" fmla="*/ 469 w 536"/>
                <a:gd name="T31" fmla="*/ 526 h 535"/>
                <a:gd name="T32" fmla="*/ 496 w 536"/>
                <a:gd name="T33" fmla="*/ 510 h 535"/>
                <a:gd name="T34" fmla="*/ 519 w 536"/>
                <a:gd name="T35" fmla="*/ 485 h 535"/>
                <a:gd name="T36" fmla="*/ 532 w 536"/>
                <a:gd name="T37" fmla="*/ 457 h 535"/>
                <a:gd name="T38" fmla="*/ 536 w 536"/>
                <a:gd name="T39" fmla="*/ 425 h 535"/>
                <a:gd name="T40" fmla="*/ 535 w 536"/>
                <a:gd name="T41" fmla="*/ 87 h 535"/>
                <a:gd name="T42" fmla="*/ 524 w 536"/>
                <a:gd name="T43" fmla="*/ 57 h 535"/>
                <a:gd name="T44" fmla="*/ 505 w 536"/>
                <a:gd name="T45" fmla="*/ 31 h 535"/>
                <a:gd name="T46" fmla="*/ 486 w 536"/>
                <a:gd name="T47" fmla="*/ 437 h 535"/>
                <a:gd name="T48" fmla="*/ 481 w 536"/>
                <a:gd name="T49" fmla="*/ 454 h 535"/>
                <a:gd name="T50" fmla="*/ 470 w 536"/>
                <a:gd name="T51" fmla="*/ 468 h 535"/>
                <a:gd name="T52" fmla="*/ 455 w 536"/>
                <a:gd name="T53" fmla="*/ 479 h 535"/>
                <a:gd name="T54" fmla="*/ 439 w 536"/>
                <a:gd name="T55" fmla="*/ 485 h 535"/>
                <a:gd name="T56" fmla="*/ 110 w 536"/>
                <a:gd name="T57" fmla="*/ 487 h 535"/>
                <a:gd name="T58" fmla="*/ 92 w 536"/>
                <a:gd name="T59" fmla="*/ 483 h 535"/>
                <a:gd name="T60" fmla="*/ 77 w 536"/>
                <a:gd name="T61" fmla="*/ 476 h 535"/>
                <a:gd name="T62" fmla="*/ 63 w 536"/>
                <a:gd name="T63" fmla="*/ 464 h 535"/>
                <a:gd name="T64" fmla="*/ 54 w 536"/>
                <a:gd name="T65" fmla="*/ 449 h 535"/>
                <a:gd name="T66" fmla="*/ 50 w 536"/>
                <a:gd name="T67" fmla="*/ 431 h 535"/>
                <a:gd name="T68" fmla="*/ 50 w 536"/>
                <a:gd name="T69" fmla="*/ 102 h 535"/>
                <a:gd name="T70" fmla="*/ 54 w 536"/>
                <a:gd name="T71" fmla="*/ 85 h 535"/>
                <a:gd name="T72" fmla="*/ 63 w 536"/>
                <a:gd name="T73" fmla="*/ 70 h 535"/>
                <a:gd name="T74" fmla="*/ 77 w 536"/>
                <a:gd name="T75" fmla="*/ 58 h 535"/>
                <a:gd name="T76" fmla="*/ 92 w 536"/>
                <a:gd name="T77" fmla="*/ 50 h 535"/>
                <a:gd name="T78" fmla="*/ 110 w 536"/>
                <a:gd name="T79" fmla="*/ 48 h 535"/>
                <a:gd name="T80" fmla="*/ 439 w 536"/>
                <a:gd name="T81" fmla="*/ 49 h 535"/>
                <a:gd name="T82" fmla="*/ 455 w 536"/>
                <a:gd name="T83" fmla="*/ 55 h 535"/>
                <a:gd name="T84" fmla="*/ 470 w 536"/>
                <a:gd name="T85" fmla="*/ 65 h 535"/>
                <a:gd name="T86" fmla="*/ 481 w 536"/>
                <a:gd name="T87" fmla="*/ 81 h 535"/>
                <a:gd name="T88" fmla="*/ 486 w 536"/>
                <a:gd name="T89" fmla="*/ 97 h 535"/>
                <a:gd name="T90" fmla="*/ 487 w 536"/>
                <a:gd name="T91" fmla="*/ 425 h 5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536" h="535">
                  <a:moveTo>
                    <a:pt x="505" y="31"/>
                  </a:moveTo>
                  <a:lnTo>
                    <a:pt x="496" y="23"/>
                  </a:lnTo>
                  <a:lnTo>
                    <a:pt x="487" y="17"/>
                  </a:lnTo>
                  <a:lnTo>
                    <a:pt x="479" y="11"/>
                  </a:lnTo>
                  <a:lnTo>
                    <a:pt x="469" y="7"/>
                  </a:lnTo>
                  <a:lnTo>
                    <a:pt x="459" y="4"/>
                  </a:lnTo>
                  <a:lnTo>
                    <a:pt x="448" y="1"/>
                  </a:lnTo>
                  <a:lnTo>
                    <a:pt x="438" y="0"/>
                  </a:lnTo>
                  <a:lnTo>
                    <a:pt x="427" y="0"/>
                  </a:lnTo>
                  <a:lnTo>
                    <a:pt x="110" y="0"/>
                  </a:lnTo>
                  <a:lnTo>
                    <a:pt x="100" y="0"/>
                  </a:lnTo>
                  <a:lnTo>
                    <a:pt x="89" y="1"/>
                  </a:lnTo>
                  <a:lnTo>
                    <a:pt x="78" y="4"/>
                  </a:lnTo>
                  <a:lnTo>
                    <a:pt x="68" y="7"/>
                  </a:lnTo>
                  <a:lnTo>
                    <a:pt x="59" y="11"/>
                  </a:lnTo>
                  <a:lnTo>
                    <a:pt x="50" y="17"/>
                  </a:lnTo>
                  <a:lnTo>
                    <a:pt x="41" y="23"/>
                  </a:lnTo>
                  <a:lnTo>
                    <a:pt x="33" y="31"/>
                  </a:lnTo>
                  <a:lnTo>
                    <a:pt x="25" y="40"/>
                  </a:lnTo>
                  <a:lnTo>
                    <a:pt x="19" y="48"/>
                  </a:lnTo>
                  <a:lnTo>
                    <a:pt x="13" y="57"/>
                  </a:lnTo>
                  <a:lnTo>
                    <a:pt x="9" y="66"/>
                  </a:lnTo>
                  <a:lnTo>
                    <a:pt x="6" y="76"/>
                  </a:lnTo>
                  <a:lnTo>
                    <a:pt x="2" y="87"/>
                  </a:lnTo>
                  <a:lnTo>
                    <a:pt x="1" y="98"/>
                  </a:lnTo>
                  <a:lnTo>
                    <a:pt x="0" y="109"/>
                  </a:lnTo>
                  <a:lnTo>
                    <a:pt x="0" y="425"/>
                  </a:lnTo>
                  <a:lnTo>
                    <a:pt x="1" y="436"/>
                  </a:lnTo>
                  <a:lnTo>
                    <a:pt x="2" y="447"/>
                  </a:lnTo>
                  <a:lnTo>
                    <a:pt x="6" y="457"/>
                  </a:lnTo>
                  <a:lnTo>
                    <a:pt x="9" y="467"/>
                  </a:lnTo>
                  <a:lnTo>
                    <a:pt x="13" y="477"/>
                  </a:lnTo>
                  <a:lnTo>
                    <a:pt x="19" y="485"/>
                  </a:lnTo>
                  <a:lnTo>
                    <a:pt x="25" y="494"/>
                  </a:lnTo>
                  <a:lnTo>
                    <a:pt x="33" y="503"/>
                  </a:lnTo>
                  <a:lnTo>
                    <a:pt x="41" y="510"/>
                  </a:lnTo>
                  <a:lnTo>
                    <a:pt x="50" y="517"/>
                  </a:lnTo>
                  <a:lnTo>
                    <a:pt x="59" y="522"/>
                  </a:lnTo>
                  <a:lnTo>
                    <a:pt x="68" y="526"/>
                  </a:lnTo>
                  <a:lnTo>
                    <a:pt x="78" y="530"/>
                  </a:lnTo>
                  <a:lnTo>
                    <a:pt x="89" y="533"/>
                  </a:lnTo>
                  <a:lnTo>
                    <a:pt x="100" y="534"/>
                  </a:lnTo>
                  <a:lnTo>
                    <a:pt x="110" y="535"/>
                  </a:lnTo>
                  <a:lnTo>
                    <a:pt x="427" y="535"/>
                  </a:lnTo>
                  <a:lnTo>
                    <a:pt x="438" y="534"/>
                  </a:lnTo>
                  <a:lnTo>
                    <a:pt x="448" y="533"/>
                  </a:lnTo>
                  <a:lnTo>
                    <a:pt x="459" y="530"/>
                  </a:lnTo>
                  <a:lnTo>
                    <a:pt x="469" y="526"/>
                  </a:lnTo>
                  <a:lnTo>
                    <a:pt x="479" y="522"/>
                  </a:lnTo>
                  <a:lnTo>
                    <a:pt x="487" y="517"/>
                  </a:lnTo>
                  <a:lnTo>
                    <a:pt x="496" y="510"/>
                  </a:lnTo>
                  <a:lnTo>
                    <a:pt x="505" y="503"/>
                  </a:lnTo>
                  <a:lnTo>
                    <a:pt x="512" y="494"/>
                  </a:lnTo>
                  <a:lnTo>
                    <a:pt x="519" y="485"/>
                  </a:lnTo>
                  <a:lnTo>
                    <a:pt x="524" y="477"/>
                  </a:lnTo>
                  <a:lnTo>
                    <a:pt x="528" y="467"/>
                  </a:lnTo>
                  <a:lnTo>
                    <a:pt x="532" y="457"/>
                  </a:lnTo>
                  <a:lnTo>
                    <a:pt x="535" y="447"/>
                  </a:lnTo>
                  <a:lnTo>
                    <a:pt x="536" y="436"/>
                  </a:lnTo>
                  <a:lnTo>
                    <a:pt x="536" y="425"/>
                  </a:lnTo>
                  <a:lnTo>
                    <a:pt x="536" y="109"/>
                  </a:lnTo>
                  <a:lnTo>
                    <a:pt x="536" y="98"/>
                  </a:lnTo>
                  <a:lnTo>
                    <a:pt x="535" y="87"/>
                  </a:lnTo>
                  <a:lnTo>
                    <a:pt x="532" y="76"/>
                  </a:lnTo>
                  <a:lnTo>
                    <a:pt x="528" y="66"/>
                  </a:lnTo>
                  <a:lnTo>
                    <a:pt x="524" y="57"/>
                  </a:lnTo>
                  <a:lnTo>
                    <a:pt x="519" y="48"/>
                  </a:lnTo>
                  <a:lnTo>
                    <a:pt x="512" y="40"/>
                  </a:lnTo>
                  <a:lnTo>
                    <a:pt x="505" y="31"/>
                  </a:lnTo>
                  <a:close/>
                  <a:moveTo>
                    <a:pt x="487" y="425"/>
                  </a:moveTo>
                  <a:lnTo>
                    <a:pt x="487" y="431"/>
                  </a:lnTo>
                  <a:lnTo>
                    <a:pt x="486" y="437"/>
                  </a:lnTo>
                  <a:lnTo>
                    <a:pt x="485" y="443"/>
                  </a:lnTo>
                  <a:lnTo>
                    <a:pt x="483" y="449"/>
                  </a:lnTo>
                  <a:lnTo>
                    <a:pt x="481" y="454"/>
                  </a:lnTo>
                  <a:lnTo>
                    <a:pt x="478" y="458"/>
                  </a:lnTo>
                  <a:lnTo>
                    <a:pt x="474" y="464"/>
                  </a:lnTo>
                  <a:lnTo>
                    <a:pt x="470" y="468"/>
                  </a:lnTo>
                  <a:lnTo>
                    <a:pt x="466" y="472"/>
                  </a:lnTo>
                  <a:lnTo>
                    <a:pt x="460" y="476"/>
                  </a:lnTo>
                  <a:lnTo>
                    <a:pt x="455" y="479"/>
                  </a:lnTo>
                  <a:lnTo>
                    <a:pt x="451" y="481"/>
                  </a:lnTo>
                  <a:lnTo>
                    <a:pt x="444" y="483"/>
                  </a:lnTo>
                  <a:lnTo>
                    <a:pt x="439" y="485"/>
                  </a:lnTo>
                  <a:lnTo>
                    <a:pt x="433" y="485"/>
                  </a:lnTo>
                  <a:lnTo>
                    <a:pt x="427" y="487"/>
                  </a:lnTo>
                  <a:lnTo>
                    <a:pt x="110" y="487"/>
                  </a:lnTo>
                  <a:lnTo>
                    <a:pt x="104" y="485"/>
                  </a:lnTo>
                  <a:lnTo>
                    <a:pt x="98" y="485"/>
                  </a:lnTo>
                  <a:lnTo>
                    <a:pt x="92" y="483"/>
                  </a:lnTo>
                  <a:lnTo>
                    <a:pt x="87" y="481"/>
                  </a:lnTo>
                  <a:lnTo>
                    <a:pt x="81" y="479"/>
                  </a:lnTo>
                  <a:lnTo>
                    <a:pt x="77" y="476"/>
                  </a:lnTo>
                  <a:lnTo>
                    <a:pt x="71" y="472"/>
                  </a:lnTo>
                  <a:lnTo>
                    <a:pt x="67" y="468"/>
                  </a:lnTo>
                  <a:lnTo>
                    <a:pt x="63" y="464"/>
                  </a:lnTo>
                  <a:lnTo>
                    <a:pt x="60" y="458"/>
                  </a:lnTo>
                  <a:lnTo>
                    <a:pt x="56" y="454"/>
                  </a:lnTo>
                  <a:lnTo>
                    <a:pt x="54" y="449"/>
                  </a:lnTo>
                  <a:lnTo>
                    <a:pt x="52" y="443"/>
                  </a:lnTo>
                  <a:lnTo>
                    <a:pt x="50" y="437"/>
                  </a:lnTo>
                  <a:lnTo>
                    <a:pt x="50" y="431"/>
                  </a:lnTo>
                  <a:lnTo>
                    <a:pt x="49" y="425"/>
                  </a:lnTo>
                  <a:lnTo>
                    <a:pt x="49" y="109"/>
                  </a:lnTo>
                  <a:lnTo>
                    <a:pt x="50" y="102"/>
                  </a:lnTo>
                  <a:lnTo>
                    <a:pt x="50" y="97"/>
                  </a:lnTo>
                  <a:lnTo>
                    <a:pt x="52" y="91"/>
                  </a:lnTo>
                  <a:lnTo>
                    <a:pt x="54" y="85"/>
                  </a:lnTo>
                  <a:lnTo>
                    <a:pt x="56" y="81"/>
                  </a:lnTo>
                  <a:lnTo>
                    <a:pt x="60" y="75"/>
                  </a:lnTo>
                  <a:lnTo>
                    <a:pt x="63" y="70"/>
                  </a:lnTo>
                  <a:lnTo>
                    <a:pt x="67" y="65"/>
                  </a:lnTo>
                  <a:lnTo>
                    <a:pt x="71" y="61"/>
                  </a:lnTo>
                  <a:lnTo>
                    <a:pt x="77" y="58"/>
                  </a:lnTo>
                  <a:lnTo>
                    <a:pt x="81" y="55"/>
                  </a:lnTo>
                  <a:lnTo>
                    <a:pt x="87" y="52"/>
                  </a:lnTo>
                  <a:lnTo>
                    <a:pt x="92" y="50"/>
                  </a:lnTo>
                  <a:lnTo>
                    <a:pt x="98" y="49"/>
                  </a:lnTo>
                  <a:lnTo>
                    <a:pt x="104" y="48"/>
                  </a:lnTo>
                  <a:lnTo>
                    <a:pt x="110" y="48"/>
                  </a:lnTo>
                  <a:lnTo>
                    <a:pt x="427" y="48"/>
                  </a:lnTo>
                  <a:lnTo>
                    <a:pt x="433" y="48"/>
                  </a:lnTo>
                  <a:lnTo>
                    <a:pt x="439" y="49"/>
                  </a:lnTo>
                  <a:lnTo>
                    <a:pt x="444" y="50"/>
                  </a:lnTo>
                  <a:lnTo>
                    <a:pt x="451" y="52"/>
                  </a:lnTo>
                  <a:lnTo>
                    <a:pt x="455" y="55"/>
                  </a:lnTo>
                  <a:lnTo>
                    <a:pt x="460" y="58"/>
                  </a:lnTo>
                  <a:lnTo>
                    <a:pt x="466" y="61"/>
                  </a:lnTo>
                  <a:lnTo>
                    <a:pt x="470" y="65"/>
                  </a:lnTo>
                  <a:lnTo>
                    <a:pt x="474" y="70"/>
                  </a:lnTo>
                  <a:lnTo>
                    <a:pt x="478" y="75"/>
                  </a:lnTo>
                  <a:lnTo>
                    <a:pt x="481" y="81"/>
                  </a:lnTo>
                  <a:lnTo>
                    <a:pt x="483" y="85"/>
                  </a:lnTo>
                  <a:lnTo>
                    <a:pt x="485" y="91"/>
                  </a:lnTo>
                  <a:lnTo>
                    <a:pt x="486" y="97"/>
                  </a:lnTo>
                  <a:lnTo>
                    <a:pt x="487" y="102"/>
                  </a:lnTo>
                  <a:lnTo>
                    <a:pt x="487" y="109"/>
                  </a:lnTo>
                  <a:lnTo>
                    <a:pt x="487" y="425"/>
                  </a:lnTo>
                  <a:close/>
                </a:path>
              </a:pathLst>
            </a:custGeom>
            <a:grpFill/>
            <a:ln>
              <a:noFill/>
            </a:ln>
          </p:spPr>
          <p:txBody>
            <a:bodyPr vert="horz" wrap="square" lIns="243792" tIns="121896" rIns="243792" bIns="121896" numCol="1" anchor="t" anchorCtr="0" compatLnSpc="1">
              <a:prstTxWarp prst="textNoShape">
                <a:avLst/>
              </a:prstTxWarp>
            </a:bodyPr>
            <a:lstStyle/>
            <a:p>
              <a:endParaRPr lang="ru-RU" sz="2400"/>
            </a:p>
          </p:txBody>
        </p:sp>
        <p:sp>
          <p:nvSpPr>
            <p:cNvPr id="94" name="Freeform 97"/>
            <p:cNvSpPr>
              <a:spLocks/>
            </p:cNvSpPr>
            <p:nvPr/>
          </p:nvSpPr>
          <p:spPr bwMode="auto">
            <a:xfrm>
              <a:off x="8978901" y="6582570"/>
              <a:ext cx="361950" cy="53976"/>
            </a:xfrm>
            <a:custGeom>
              <a:avLst/>
              <a:gdLst>
                <a:gd name="T0" fmla="*/ 329 w 341"/>
                <a:gd name="T1" fmla="*/ 0 h 49"/>
                <a:gd name="T2" fmla="*/ 12 w 341"/>
                <a:gd name="T3" fmla="*/ 0 h 49"/>
                <a:gd name="T4" fmla="*/ 7 w 341"/>
                <a:gd name="T5" fmla="*/ 2 h 49"/>
                <a:gd name="T6" fmla="*/ 4 w 341"/>
                <a:gd name="T7" fmla="*/ 4 h 49"/>
                <a:gd name="T8" fmla="*/ 0 w 341"/>
                <a:gd name="T9" fmla="*/ 8 h 49"/>
                <a:gd name="T10" fmla="*/ 0 w 341"/>
                <a:gd name="T11" fmla="*/ 12 h 49"/>
                <a:gd name="T12" fmla="*/ 0 w 341"/>
                <a:gd name="T13" fmla="*/ 37 h 49"/>
                <a:gd name="T14" fmla="*/ 0 w 341"/>
                <a:gd name="T15" fmla="*/ 42 h 49"/>
                <a:gd name="T16" fmla="*/ 4 w 341"/>
                <a:gd name="T17" fmla="*/ 46 h 49"/>
                <a:gd name="T18" fmla="*/ 7 w 341"/>
                <a:gd name="T19" fmla="*/ 48 h 49"/>
                <a:gd name="T20" fmla="*/ 12 w 341"/>
                <a:gd name="T21" fmla="*/ 49 h 49"/>
                <a:gd name="T22" fmla="*/ 329 w 341"/>
                <a:gd name="T23" fmla="*/ 49 h 49"/>
                <a:gd name="T24" fmla="*/ 333 w 341"/>
                <a:gd name="T25" fmla="*/ 48 h 49"/>
                <a:gd name="T26" fmla="*/ 337 w 341"/>
                <a:gd name="T27" fmla="*/ 46 h 49"/>
                <a:gd name="T28" fmla="*/ 340 w 341"/>
                <a:gd name="T29" fmla="*/ 42 h 49"/>
                <a:gd name="T30" fmla="*/ 341 w 341"/>
                <a:gd name="T31" fmla="*/ 37 h 49"/>
                <a:gd name="T32" fmla="*/ 341 w 341"/>
                <a:gd name="T33" fmla="*/ 12 h 49"/>
                <a:gd name="T34" fmla="*/ 340 w 341"/>
                <a:gd name="T35" fmla="*/ 8 h 49"/>
                <a:gd name="T36" fmla="*/ 337 w 341"/>
                <a:gd name="T37" fmla="*/ 4 h 49"/>
                <a:gd name="T38" fmla="*/ 333 w 341"/>
                <a:gd name="T39" fmla="*/ 2 h 49"/>
                <a:gd name="T40" fmla="*/ 329 w 341"/>
                <a:gd name="T41" fmla="*/ 0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41" h="49">
                  <a:moveTo>
                    <a:pt x="329" y="0"/>
                  </a:moveTo>
                  <a:lnTo>
                    <a:pt x="12" y="0"/>
                  </a:lnTo>
                  <a:lnTo>
                    <a:pt x="7" y="2"/>
                  </a:lnTo>
                  <a:lnTo>
                    <a:pt x="4" y="4"/>
                  </a:lnTo>
                  <a:lnTo>
                    <a:pt x="0" y="8"/>
                  </a:lnTo>
                  <a:lnTo>
                    <a:pt x="0" y="12"/>
                  </a:lnTo>
                  <a:lnTo>
                    <a:pt x="0" y="37"/>
                  </a:lnTo>
                  <a:lnTo>
                    <a:pt x="0" y="42"/>
                  </a:lnTo>
                  <a:lnTo>
                    <a:pt x="4" y="46"/>
                  </a:lnTo>
                  <a:lnTo>
                    <a:pt x="7" y="48"/>
                  </a:lnTo>
                  <a:lnTo>
                    <a:pt x="12" y="49"/>
                  </a:lnTo>
                  <a:lnTo>
                    <a:pt x="329" y="49"/>
                  </a:lnTo>
                  <a:lnTo>
                    <a:pt x="333" y="48"/>
                  </a:lnTo>
                  <a:lnTo>
                    <a:pt x="337" y="46"/>
                  </a:lnTo>
                  <a:lnTo>
                    <a:pt x="340" y="42"/>
                  </a:lnTo>
                  <a:lnTo>
                    <a:pt x="341" y="37"/>
                  </a:lnTo>
                  <a:lnTo>
                    <a:pt x="341" y="12"/>
                  </a:lnTo>
                  <a:lnTo>
                    <a:pt x="340" y="8"/>
                  </a:lnTo>
                  <a:lnTo>
                    <a:pt x="337" y="4"/>
                  </a:lnTo>
                  <a:lnTo>
                    <a:pt x="333" y="2"/>
                  </a:lnTo>
                  <a:lnTo>
                    <a:pt x="329" y="0"/>
                  </a:lnTo>
                  <a:close/>
                </a:path>
              </a:pathLst>
            </a:custGeom>
            <a:grpFill/>
            <a:ln>
              <a:noFill/>
            </a:ln>
          </p:spPr>
          <p:txBody>
            <a:bodyPr vert="horz" wrap="square" lIns="243792" tIns="121896" rIns="243792" bIns="121896" numCol="1" anchor="t" anchorCtr="0" compatLnSpc="1">
              <a:prstTxWarp prst="textNoShape">
                <a:avLst/>
              </a:prstTxWarp>
            </a:bodyPr>
            <a:lstStyle/>
            <a:p>
              <a:endParaRPr lang="ru-RU" sz="2400"/>
            </a:p>
          </p:txBody>
        </p:sp>
        <p:sp>
          <p:nvSpPr>
            <p:cNvPr id="95" name="Freeform 98"/>
            <p:cNvSpPr>
              <a:spLocks noEditPoints="1"/>
            </p:cNvSpPr>
            <p:nvPr/>
          </p:nvSpPr>
          <p:spPr bwMode="auto">
            <a:xfrm>
              <a:off x="13420727" y="6299995"/>
              <a:ext cx="619126" cy="619126"/>
            </a:xfrm>
            <a:custGeom>
              <a:avLst/>
              <a:gdLst>
                <a:gd name="T0" fmla="*/ 524 w 585"/>
                <a:gd name="T1" fmla="*/ 113 h 584"/>
                <a:gd name="T2" fmla="*/ 485 w 585"/>
                <a:gd name="T3" fmla="*/ 72 h 584"/>
                <a:gd name="T4" fmla="*/ 439 w 585"/>
                <a:gd name="T5" fmla="*/ 39 h 584"/>
                <a:gd name="T6" fmla="*/ 387 w 585"/>
                <a:gd name="T7" fmla="*/ 15 h 584"/>
                <a:gd name="T8" fmla="*/ 331 w 585"/>
                <a:gd name="T9" fmla="*/ 2 h 584"/>
                <a:gd name="T10" fmla="*/ 273 w 585"/>
                <a:gd name="T11" fmla="*/ 1 h 584"/>
                <a:gd name="T12" fmla="*/ 216 w 585"/>
                <a:gd name="T13" fmla="*/ 9 h 584"/>
                <a:gd name="T14" fmla="*/ 162 w 585"/>
                <a:gd name="T15" fmla="*/ 30 h 584"/>
                <a:gd name="T16" fmla="*/ 114 w 585"/>
                <a:gd name="T17" fmla="*/ 60 h 584"/>
                <a:gd name="T18" fmla="*/ 73 w 585"/>
                <a:gd name="T19" fmla="*/ 99 h 584"/>
                <a:gd name="T20" fmla="*/ 39 w 585"/>
                <a:gd name="T21" fmla="*/ 145 h 584"/>
                <a:gd name="T22" fmla="*/ 15 w 585"/>
                <a:gd name="T23" fmla="*/ 197 h 584"/>
                <a:gd name="T24" fmla="*/ 3 w 585"/>
                <a:gd name="T25" fmla="*/ 253 h 584"/>
                <a:gd name="T26" fmla="*/ 0 w 585"/>
                <a:gd name="T27" fmla="*/ 312 h 584"/>
                <a:gd name="T28" fmla="*/ 10 w 585"/>
                <a:gd name="T29" fmla="*/ 368 h 584"/>
                <a:gd name="T30" fmla="*/ 31 w 585"/>
                <a:gd name="T31" fmla="*/ 422 h 584"/>
                <a:gd name="T32" fmla="*/ 61 w 585"/>
                <a:gd name="T33" fmla="*/ 470 h 584"/>
                <a:gd name="T34" fmla="*/ 99 w 585"/>
                <a:gd name="T35" fmla="*/ 512 h 584"/>
                <a:gd name="T36" fmla="*/ 145 w 585"/>
                <a:gd name="T37" fmla="*/ 545 h 584"/>
                <a:gd name="T38" fmla="*/ 198 w 585"/>
                <a:gd name="T39" fmla="*/ 569 h 584"/>
                <a:gd name="T40" fmla="*/ 253 w 585"/>
                <a:gd name="T41" fmla="*/ 582 h 584"/>
                <a:gd name="T42" fmla="*/ 312 w 585"/>
                <a:gd name="T43" fmla="*/ 584 h 584"/>
                <a:gd name="T44" fmla="*/ 369 w 585"/>
                <a:gd name="T45" fmla="*/ 574 h 584"/>
                <a:gd name="T46" fmla="*/ 422 w 585"/>
                <a:gd name="T47" fmla="*/ 554 h 584"/>
                <a:gd name="T48" fmla="*/ 471 w 585"/>
                <a:gd name="T49" fmla="*/ 523 h 584"/>
                <a:gd name="T50" fmla="*/ 512 w 585"/>
                <a:gd name="T51" fmla="*/ 485 h 584"/>
                <a:gd name="T52" fmla="*/ 546 w 585"/>
                <a:gd name="T53" fmla="*/ 438 h 584"/>
                <a:gd name="T54" fmla="*/ 570 w 585"/>
                <a:gd name="T55" fmla="*/ 386 h 584"/>
                <a:gd name="T56" fmla="*/ 582 w 585"/>
                <a:gd name="T57" fmla="*/ 331 h 584"/>
                <a:gd name="T58" fmla="*/ 584 w 585"/>
                <a:gd name="T59" fmla="*/ 272 h 584"/>
                <a:gd name="T60" fmla="*/ 575 w 585"/>
                <a:gd name="T61" fmla="*/ 216 h 584"/>
                <a:gd name="T62" fmla="*/ 554 w 585"/>
                <a:gd name="T63" fmla="*/ 162 h 584"/>
                <a:gd name="T64" fmla="*/ 463 w 585"/>
                <a:gd name="T65" fmla="*/ 321 h 584"/>
                <a:gd name="T66" fmla="*/ 455 w 585"/>
                <a:gd name="T67" fmla="*/ 333 h 584"/>
                <a:gd name="T68" fmla="*/ 443 w 585"/>
                <a:gd name="T69" fmla="*/ 340 h 584"/>
                <a:gd name="T70" fmla="*/ 142 w 585"/>
                <a:gd name="T71" fmla="*/ 340 h 584"/>
                <a:gd name="T72" fmla="*/ 129 w 585"/>
                <a:gd name="T73" fmla="*/ 333 h 584"/>
                <a:gd name="T74" fmla="*/ 122 w 585"/>
                <a:gd name="T75" fmla="*/ 321 h 584"/>
                <a:gd name="T76" fmla="*/ 122 w 585"/>
                <a:gd name="T77" fmla="*/ 263 h 584"/>
                <a:gd name="T78" fmla="*/ 129 w 585"/>
                <a:gd name="T79" fmla="*/ 250 h 584"/>
                <a:gd name="T80" fmla="*/ 142 w 585"/>
                <a:gd name="T81" fmla="*/ 244 h 584"/>
                <a:gd name="T82" fmla="*/ 443 w 585"/>
                <a:gd name="T83" fmla="*/ 244 h 584"/>
                <a:gd name="T84" fmla="*/ 455 w 585"/>
                <a:gd name="T85" fmla="*/ 250 h 584"/>
                <a:gd name="T86" fmla="*/ 463 w 585"/>
                <a:gd name="T87" fmla="*/ 263 h 5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585" h="584">
                  <a:moveTo>
                    <a:pt x="546" y="145"/>
                  </a:moveTo>
                  <a:lnTo>
                    <a:pt x="535" y="129"/>
                  </a:lnTo>
                  <a:lnTo>
                    <a:pt x="524" y="113"/>
                  </a:lnTo>
                  <a:lnTo>
                    <a:pt x="512" y="99"/>
                  </a:lnTo>
                  <a:lnTo>
                    <a:pt x="499" y="85"/>
                  </a:lnTo>
                  <a:lnTo>
                    <a:pt x="485" y="72"/>
                  </a:lnTo>
                  <a:lnTo>
                    <a:pt x="471" y="60"/>
                  </a:lnTo>
                  <a:lnTo>
                    <a:pt x="455" y="49"/>
                  </a:lnTo>
                  <a:lnTo>
                    <a:pt x="439" y="39"/>
                  </a:lnTo>
                  <a:lnTo>
                    <a:pt x="422" y="30"/>
                  </a:lnTo>
                  <a:lnTo>
                    <a:pt x="404" y="21"/>
                  </a:lnTo>
                  <a:lnTo>
                    <a:pt x="387" y="15"/>
                  </a:lnTo>
                  <a:lnTo>
                    <a:pt x="369" y="9"/>
                  </a:lnTo>
                  <a:lnTo>
                    <a:pt x="350" y="5"/>
                  </a:lnTo>
                  <a:lnTo>
                    <a:pt x="331" y="2"/>
                  </a:lnTo>
                  <a:lnTo>
                    <a:pt x="312" y="1"/>
                  </a:lnTo>
                  <a:lnTo>
                    <a:pt x="292" y="0"/>
                  </a:lnTo>
                  <a:lnTo>
                    <a:pt x="273" y="1"/>
                  </a:lnTo>
                  <a:lnTo>
                    <a:pt x="253" y="2"/>
                  </a:lnTo>
                  <a:lnTo>
                    <a:pt x="235" y="5"/>
                  </a:lnTo>
                  <a:lnTo>
                    <a:pt x="216" y="9"/>
                  </a:lnTo>
                  <a:lnTo>
                    <a:pt x="198" y="15"/>
                  </a:lnTo>
                  <a:lnTo>
                    <a:pt x="180" y="21"/>
                  </a:lnTo>
                  <a:lnTo>
                    <a:pt x="162" y="30"/>
                  </a:lnTo>
                  <a:lnTo>
                    <a:pt x="145" y="39"/>
                  </a:lnTo>
                  <a:lnTo>
                    <a:pt x="129" y="49"/>
                  </a:lnTo>
                  <a:lnTo>
                    <a:pt x="114" y="60"/>
                  </a:lnTo>
                  <a:lnTo>
                    <a:pt x="99" y="72"/>
                  </a:lnTo>
                  <a:lnTo>
                    <a:pt x="86" y="85"/>
                  </a:lnTo>
                  <a:lnTo>
                    <a:pt x="73" y="99"/>
                  </a:lnTo>
                  <a:lnTo>
                    <a:pt x="61" y="113"/>
                  </a:lnTo>
                  <a:lnTo>
                    <a:pt x="49" y="129"/>
                  </a:lnTo>
                  <a:lnTo>
                    <a:pt x="39" y="145"/>
                  </a:lnTo>
                  <a:lnTo>
                    <a:pt x="31" y="163"/>
                  </a:lnTo>
                  <a:lnTo>
                    <a:pt x="22" y="180"/>
                  </a:lnTo>
                  <a:lnTo>
                    <a:pt x="15" y="197"/>
                  </a:lnTo>
                  <a:lnTo>
                    <a:pt x="10" y="216"/>
                  </a:lnTo>
                  <a:lnTo>
                    <a:pt x="6" y="234"/>
                  </a:lnTo>
                  <a:lnTo>
                    <a:pt x="3" y="253"/>
                  </a:lnTo>
                  <a:lnTo>
                    <a:pt x="0" y="272"/>
                  </a:lnTo>
                  <a:lnTo>
                    <a:pt x="0" y="292"/>
                  </a:lnTo>
                  <a:lnTo>
                    <a:pt x="0" y="312"/>
                  </a:lnTo>
                  <a:lnTo>
                    <a:pt x="3" y="331"/>
                  </a:lnTo>
                  <a:lnTo>
                    <a:pt x="6" y="350"/>
                  </a:lnTo>
                  <a:lnTo>
                    <a:pt x="10" y="368"/>
                  </a:lnTo>
                  <a:lnTo>
                    <a:pt x="15" y="386"/>
                  </a:lnTo>
                  <a:lnTo>
                    <a:pt x="22" y="405"/>
                  </a:lnTo>
                  <a:lnTo>
                    <a:pt x="31" y="422"/>
                  </a:lnTo>
                  <a:lnTo>
                    <a:pt x="39" y="438"/>
                  </a:lnTo>
                  <a:lnTo>
                    <a:pt x="49" y="455"/>
                  </a:lnTo>
                  <a:lnTo>
                    <a:pt x="61" y="470"/>
                  </a:lnTo>
                  <a:lnTo>
                    <a:pt x="73" y="485"/>
                  </a:lnTo>
                  <a:lnTo>
                    <a:pt x="86" y="499"/>
                  </a:lnTo>
                  <a:lnTo>
                    <a:pt x="99" y="512"/>
                  </a:lnTo>
                  <a:lnTo>
                    <a:pt x="114" y="523"/>
                  </a:lnTo>
                  <a:lnTo>
                    <a:pt x="129" y="534"/>
                  </a:lnTo>
                  <a:lnTo>
                    <a:pt x="145" y="545"/>
                  </a:lnTo>
                  <a:lnTo>
                    <a:pt x="162" y="554"/>
                  </a:lnTo>
                  <a:lnTo>
                    <a:pt x="180" y="562"/>
                  </a:lnTo>
                  <a:lnTo>
                    <a:pt x="198" y="569"/>
                  </a:lnTo>
                  <a:lnTo>
                    <a:pt x="216" y="574"/>
                  </a:lnTo>
                  <a:lnTo>
                    <a:pt x="235" y="578"/>
                  </a:lnTo>
                  <a:lnTo>
                    <a:pt x="253" y="582"/>
                  </a:lnTo>
                  <a:lnTo>
                    <a:pt x="273" y="584"/>
                  </a:lnTo>
                  <a:lnTo>
                    <a:pt x="292" y="584"/>
                  </a:lnTo>
                  <a:lnTo>
                    <a:pt x="312" y="584"/>
                  </a:lnTo>
                  <a:lnTo>
                    <a:pt x="331" y="582"/>
                  </a:lnTo>
                  <a:lnTo>
                    <a:pt x="350" y="578"/>
                  </a:lnTo>
                  <a:lnTo>
                    <a:pt x="369" y="574"/>
                  </a:lnTo>
                  <a:lnTo>
                    <a:pt x="387" y="569"/>
                  </a:lnTo>
                  <a:lnTo>
                    <a:pt x="404" y="562"/>
                  </a:lnTo>
                  <a:lnTo>
                    <a:pt x="422" y="554"/>
                  </a:lnTo>
                  <a:lnTo>
                    <a:pt x="439" y="545"/>
                  </a:lnTo>
                  <a:lnTo>
                    <a:pt x="455" y="534"/>
                  </a:lnTo>
                  <a:lnTo>
                    <a:pt x="471" y="523"/>
                  </a:lnTo>
                  <a:lnTo>
                    <a:pt x="485" y="512"/>
                  </a:lnTo>
                  <a:lnTo>
                    <a:pt x="499" y="499"/>
                  </a:lnTo>
                  <a:lnTo>
                    <a:pt x="512" y="485"/>
                  </a:lnTo>
                  <a:lnTo>
                    <a:pt x="524" y="470"/>
                  </a:lnTo>
                  <a:lnTo>
                    <a:pt x="535" y="455"/>
                  </a:lnTo>
                  <a:lnTo>
                    <a:pt x="546" y="438"/>
                  </a:lnTo>
                  <a:lnTo>
                    <a:pt x="554" y="422"/>
                  </a:lnTo>
                  <a:lnTo>
                    <a:pt x="562" y="405"/>
                  </a:lnTo>
                  <a:lnTo>
                    <a:pt x="570" y="386"/>
                  </a:lnTo>
                  <a:lnTo>
                    <a:pt x="575" y="368"/>
                  </a:lnTo>
                  <a:lnTo>
                    <a:pt x="579" y="350"/>
                  </a:lnTo>
                  <a:lnTo>
                    <a:pt x="582" y="331"/>
                  </a:lnTo>
                  <a:lnTo>
                    <a:pt x="584" y="312"/>
                  </a:lnTo>
                  <a:lnTo>
                    <a:pt x="585" y="292"/>
                  </a:lnTo>
                  <a:lnTo>
                    <a:pt x="584" y="272"/>
                  </a:lnTo>
                  <a:lnTo>
                    <a:pt x="582" y="253"/>
                  </a:lnTo>
                  <a:lnTo>
                    <a:pt x="579" y="234"/>
                  </a:lnTo>
                  <a:lnTo>
                    <a:pt x="575" y="216"/>
                  </a:lnTo>
                  <a:lnTo>
                    <a:pt x="570" y="197"/>
                  </a:lnTo>
                  <a:lnTo>
                    <a:pt x="562" y="180"/>
                  </a:lnTo>
                  <a:lnTo>
                    <a:pt x="554" y="162"/>
                  </a:lnTo>
                  <a:lnTo>
                    <a:pt x="546" y="145"/>
                  </a:lnTo>
                  <a:close/>
                  <a:moveTo>
                    <a:pt x="463" y="316"/>
                  </a:moveTo>
                  <a:lnTo>
                    <a:pt x="463" y="321"/>
                  </a:lnTo>
                  <a:lnTo>
                    <a:pt x="460" y="326"/>
                  </a:lnTo>
                  <a:lnTo>
                    <a:pt x="458" y="330"/>
                  </a:lnTo>
                  <a:lnTo>
                    <a:pt x="455" y="333"/>
                  </a:lnTo>
                  <a:lnTo>
                    <a:pt x="452" y="337"/>
                  </a:lnTo>
                  <a:lnTo>
                    <a:pt x="447" y="339"/>
                  </a:lnTo>
                  <a:lnTo>
                    <a:pt x="443" y="340"/>
                  </a:lnTo>
                  <a:lnTo>
                    <a:pt x="439" y="341"/>
                  </a:lnTo>
                  <a:lnTo>
                    <a:pt x="146" y="341"/>
                  </a:lnTo>
                  <a:lnTo>
                    <a:pt x="142" y="340"/>
                  </a:lnTo>
                  <a:lnTo>
                    <a:pt x="136" y="339"/>
                  </a:lnTo>
                  <a:lnTo>
                    <a:pt x="133" y="337"/>
                  </a:lnTo>
                  <a:lnTo>
                    <a:pt x="129" y="333"/>
                  </a:lnTo>
                  <a:lnTo>
                    <a:pt x="126" y="330"/>
                  </a:lnTo>
                  <a:lnTo>
                    <a:pt x="123" y="326"/>
                  </a:lnTo>
                  <a:lnTo>
                    <a:pt x="122" y="321"/>
                  </a:lnTo>
                  <a:lnTo>
                    <a:pt x="121" y="316"/>
                  </a:lnTo>
                  <a:lnTo>
                    <a:pt x="121" y="267"/>
                  </a:lnTo>
                  <a:lnTo>
                    <a:pt x="122" y="263"/>
                  </a:lnTo>
                  <a:lnTo>
                    <a:pt x="123" y="259"/>
                  </a:lnTo>
                  <a:lnTo>
                    <a:pt x="126" y="255"/>
                  </a:lnTo>
                  <a:lnTo>
                    <a:pt x="129" y="250"/>
                  </a:lnTo>
                  <a:lnTo>
                    <a:pt x="133" y="247"/>
                  </a:lnTo>
                  <a:lnTo>
                    <a:pt x="136" y="245"/>
                  </a:lnTo>
                  <a:lnTo>
                    <a:pt x="142" y="244"/>
                  </a:lnTo>
                  <a:lnTo>
                    <a:pt x="146" y="244"/>
                  </a:lnTo>
                  <a:lnTo>
                    <a:pt x="439" y="244"/>
                  </a:lnTo>
                  <a:lnTo>
                    <a:pt x="443" y="244"/>
                  </a:lnTo>
                  <a:lnTo>
                    <a:pt x="447" y="245"/>
                  </a:lnTo>
                  <a:lnTo>
                    <a:pt x="452" y="247"/>
                  </a:lnTo>
                  <a:lnTo>
                    <a:pt x="455" y="250"/>
                  </a:lnTo>
                  <a:lnTo>
                    <a:pt x="458" y="255"/>
                  </a:lnTo>
                  <a:lnTo>
                    <a:pt x="460" y="259"/>
                  </a:lnTo>
                  <a:lnTo>
                    <a:pt x="463" y="263"/>
                  </a:lnTo>
                  <a:lnTo>
                    <a:pt x="463" y="267"/>
                  </a:lnTo>
                  <a:lnTo>
                    <a:pt x="463" y="316"/>
                  </a:lnTo>
                  <a:close/>
                </a:path>
              </a:pathLst>
            </a:custGeom>
            <a:grpFill/>
            <a:ln>
              <a:noFill/>
            </a:ln>
          </p:spPr>
          <p:txBody>
            <a:bodyPr vert="horz" wrap="square" lIns="243792" tIns="121896" rIns="243792" bIns="121896" numCol="1" anchor="t" anchorCtr="0" compatLnSpc="1">
              <a:prstTxWarp prst="textNoShape">
                <a:avLst/>
              </a:prstTxWarp>
            </a:bodyPr>
            <a:lstStyle/>
            <a:p>
              <a:endParaRPr lang="ru-RU" sz="2400"/>
            </a:p>
          </p:txBody>
        </p:sp>
        <p:sp>
          <p:nvSpPr>
            <p:cNvPr id="96" name="Freeform 99"/>
            <p:cNvSpPr>
              <a:spLocks noEditPoints="1"/>
            </p:cNvSpPr>
            <p:nvPr/>
          </p:nvSpPr>
          <p:spPr bwMode="auto">
            <a:xfrm>
              <a:off x="7331077" y="4909345"/>
              <a:ext cx="619126" cy="619126"/>
            </a:xfrm>
            <a:custGeom>
              <a:avLst/>
              <a:gdLst>
                <a:gd name="T0" fmla="*/ 544 w 584"/>
                <a:gd name="T1" fmla="*/ 24 h 584"/>
                <a:gd name="T2" fmla="*/ 527 w 584"/>
                <a:gd name="T3" fmla="*/ 13 h 584"/>
                <a:gd name="T4" fmla="*/ 508 w 584"/>
                <a:gd name="T5" fmla="*/ 4 h 584"/>
                <a:gd name="T6" fmla="*/ 486 w 584"/>
                <a:gd name="T7" fmla="*/ 1 h 584"/>
                <a:gd name="T8" fmla="*/ 110 w 584"/>
                <a:gd name="T9" fmla="*/ 0 h 584"/>
                <a:gd name="T10" fmla="*/ 89 w 584"/>
                <a:gd name="T11" fmla="*/ 2 h 584"/>
                <a:gd name="T12" fmla="*/ 68 w 584"/>
                <a:gd name="T13" fmla="*/ 8 h 584"/>
                <a:gd name="T14" fmla="*/ 50 w 584"/>
                <a:gd name="T15" fmla="*/ 18 h 584"/>
                <a:gd name="T16" fmla="*/ 33 w 584"/>
                <a:gd name="T17" fmla="*/ 32 h 584"/>
                <a:gd name="T18" fmla="*/ 18 w 584"/>
                <a:gd name="T19" fmla="*/ 49 h 584"/>
                <a:gd name="T20" fmla="*/ 9 w 584"/>
                <a:gd name="T21" fmla="*/ 68 h 584"/>
                <a:gd name="T22" fmla="*/ 2 w 584"/>
                <a:gd name="T23" fmla="*/ 87 h 584"/>
                <a:gd name="T24" fmla="*/ 0 w 584"/>
                <a:gd name="T25" fmla="*/ 110 h 584"/>
                <a:gd name="T26" fmla="*/ 1 w 584"/>
                <a:gd name="T27" fmla="*/ 485 h 584"/>
                <a:gd name="T28" fmla="*/ 4 w 584"/>
                <a:gd name="T29" fmla="*/ 507 h 584"/>
                <a:gd name="T30" fmla="*/ 13 w 584"/>
                <a:gd name="T31" fmla="*/ 526 h 584"/>
                <a:gd name="T32" fmla="*/ 25 w 584"/>
                <a:gd name="T33" fmla="*/ 544 h 584"/>
                <a:gd name="T34" fmla="*/ 41 w 584"/>
                <a:gd name="T35" fmla="*/ 560 h 584"/>
                <a:gd name="T36" fmla="*/ 58 w 584"/>
                <a:gd name="T37" fmla="*/ 572 h 584"/>
                <a:gd name="T38" fmla="*/ 78 w 584"/>
                <a:gd name="T39" fmla="*/ 579 h 584"/>
                <a:gd name="T40" fmla="*/ 98 w 584"/>
                <a:gd name="T41" fmla="*/ 584 h 584"/>
                <a:gd name="T42" fmla="*/ 475 w 584"/>
                <a:gd name="T43" fmla="*/ 584 h 584"/>
                <a:gd name="T44" fmla="*/ 497 w 584"/>
                <a:gd name="T45" fmla="*/ 582 h 584"/>
                <a:gd name="T46" fmla="*/ 517 w 584"/>
                <a:gd name="T47" fmla="*/ 576 h 584"/>
                <a:gd name="T48" fmla="*/ 536 w 584"/>
                <a:gd name="T49" fmla="*/ 566 h 584"/>
                <a:gd name="T50" fmla="*/ 553 w 584"/>
                <a:gd name="T51" fmla="*/ 552 h 584"/>
                <a:gd name="T52" fmla="*/ 567 w 584"/>
                <a:gd name="T53" fmla="*/ 535 h 584"/>
                <a:gd name="T54" fmla="*/ 577 w 584"/>
                <a:gd name="T55" fmla="*/ 517 h 584"/>
                <a:gd name="T56" fmla="*/ 583 w 584"/>
                <a:gd name="T57" fmla="*/ 496 h 584"/>
                <a:gd name="T58" fmla="*/ 584 w 584"/>
                <a:gd name="T59" fmla="*/ 475 h 584"/>
                <a:gd name="T60" fmla="*/ 584 w 584"/>
                <a:gd name="T61" fmla="*/ 98 h 584"/>
                <a:gd name="T62" fmla="*/ 580 w 584"/>
                <a:gd name="T63" fmla="*/ 77 h 584"/>
                <a:gd name="T64" fmla="*/ 573 w 584"/>
                <a:gd name="T65" fmla="*/ 58 h 584"/>
                <a:gd name="T66" fmla="*/ 561 w 584"/>
                <a:gd name="T67" fmla="*/ 41 h 584"/>
                <a:gd name="T68" fmla="*/ 487 w 584"/>
                <a:gd name="T69" fmla="*/ 316 h 584"/>
                <a:gd name="T70" fmla="*/ 486 w 584"/>
                <a:gd name="T71" fmla="*/ 326 h 584"/>
                <a:gd name="T72" fmla="*/ 481 w 584"/>
                <a:gd name="T73" fmla="*/ 333 h 584"/>
                <a:gd name="T74" fmla="*/ 472 w 584"/>
                <a:gd name="T75" fmla="*/ 339 h 584"/>
                <a:gd name="T76" fmla="*/ 463 w 584"/>
                <a:gd name="T77" fmla="*/ 341 h 584"/>
                <a:gd name="T78" fmla="*/ 118 w 584"/>
                <a:gd name="T79" fmla="*/ 340 h 584"/>
                <a:gd name="T80" fmla="*/ 109 w 584"/>
                <a:gd name="T81" fmla="*/ 336 h 584"/>
                <a:gd name="T82" fmla="*/ 102 w 584"/>
                <a:gd name="T83" fmla="*/ 330 h 584"/>
                <a:gd name="T84" fmla="*/ 98 w 584"/>
                <a:gd name="T85" fmla="*/ 321 h 584"/>
                <a:gd name="T86" fmla="*/ 97 w 584"/>
                <a:gd name="T87" fmla="*/ 267 h 584"/>
                <a:gd name="T88" fmla="*/ 99 w 584"/>
                <a:gd name="T89" fmla="*/ 259 h 584"/>
                <a:gd name="T90" fmla="*/ 105 w 584"/>
                <a:gd name="T91" fmla="*/ 250 h 584"/>
                <a:gd name="T92" fmla="*/ 112 w 584"/>
                <a:gd name="T93" fmla="*/ 245 h 584"/>
                <a:gd name="T94" fmla="*/ 122 w 584"/>
                <a:gd name="T95" fmla="*/ 244 h 584"/>
                <a:gd name="T96" fmla="*/ 468 w 584"/>
                <a:gd name="T97" fmla="*/ 244 h 584"/>
                <a:gd name="T98" fmla="*/ 476 w 584"/>
                <a:gd name="T99" fmla="*/ 247 h 584"/>
                <a:gd name="T100" fmla="*/ 483 w 584"/>
                <a:gd name="T101" fmla="*/ 254 h 584"/>
                <a:gd name="T102" fmla="*/ 487 w 584"/>
                <a:gd name="T103" fmla="*/ 263 h 584"/>
                <a:gd name="T104" fmla="*/ 487 w 584"/>
                <a:gd name="T105" fmla="*/ 316 h 5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584" h="584">
                  <a:moveTo>
                    <a:pt x="553" y="32"/>
                  </a:moveTo>
                  <a:lnTo>
                    <a:pt x="544" y="24"/>
                  </a:lnTo>
                  <a:lnTo>
                    <a:pt x="536" y="18"/>
                  </a:lnTo>
                  <a:lnTo>
                    <a:pt x="527" y="13"/>
                  </a:lnTo>
                  <a:lnTo>
                    <a:pt x="517" y="8"/>
                  </a:lnTo>
                  <a:lnTo>
                    <a:pt x="508" y="4"/>
                  </a:lnTo>
                  <a:lnTo>
                    <a:pt x="497" y="2"/>
                  </a:lnTo>
                  <a:lnTo>
                    <a:pt x="486" y="1"/>
                  </a:lnTo>
                  <a:lnTo>
                    <a:pt x="475" y="0"/>
                  </a:lnTo>
                  <a:lnTo>
                    <a:pt x="110" y="0"/>
                  </a:lnTo>
                  <a:lnTo>
                    <a:pt x="98" y="1"/>
                  </a:lnTo>
                  <a:lnTo>
                    <a:pt x="89" y="2"/>
                  </a:lnTo>
                  <a:lnTo>
                    <a:pt x="78" y="4"/>
                  </a:lnTo>
                  <a:lnTo>
                    <a:pt x="68" y="8"/>
                  </a:lnTo>
                  <a:lnTo>
                    <a:pt x="58" y="13"/>
                  </a:lnTo>
                  <a:lnTo>
                    <a:pt x="50" y="18"/>
                  </a:lnTo>
                  <a:lnTo>
                    <a:pt x="41" y="24"/>
                  </a:lnTo>
                  <a:lnTo>
                    <a:pt x="33" y="32"/>
                  </a:lnTo>
                  <a:lnTo>
                    <a:pt x="25" y="41"/>
                  </a:lnTo>
                  <a:lnTo>
                    <a:pt x="18" y="49"/>
                  </a:lnTo>
                  <a:lnTo>
                    <a:pt x="13" y="58"/>
                  </a:lnTo>
                  <a:lnTo>
                    <a:pt x="9" y="68"/>
                  </a:lnTo>
                  <a:lnTo>
                    <a:pt x="4" y="77"/>
                  </a:lnTo>
                  <a:lnTo>
                    <a:pt x="2" y="87"/>
                  </a:lnTo>
                  <a:lnTo>
                    <a:pt x="1" y="98"/>
                  </a:lnTo>
                  <a:lnTo>
                    <a:pt x="0" y="110"/>
                  </a:lnTo>
                  <a:lnTo>
                    <a:pt x="0" y="475"/>
                  </a:lnTo>
                  <a:lnTo>
                    <a:pt x="1" y="485"/>
                  </a:lnTo>
                  <a:lnTo>
                    <a:pt x="2" y="496"/>
                  </a:lnTo>
                  <a:lnTo>
                    <a:pt x="4" y="507"/>
                  </a:lnTo>
                  <a:lnTo>
                    <a:pt x="9" y="517"/>
                  </a:lnTo>
                  <a:lnTo>
                    <a:pt x="13" y="526"/>
                  </a:lnTo>
                  <a:lnTo>
                    <a:pt x="18" y="535"/>
                  </a:lnTo>
                  <a:lnTo>
                    <a:pt x="25" y="544"/>
                  </a:lnTo>
                  <a:lnTo>
                    <a:pt x="33" y="552"/>
                  </a:lnTo>
                  <a:lnTo>
                    <a:pt x="41" y="560"/>
                  </a:lnTo>
                  <a:lnTo>
                    <a:pt x="50" y="566"/>
                  </a:lnTo>
                  <a:lnTo>
                    <a:pt x="58" y="572"/>
                  </a:lnTo>
                  <a:lnTo>
                    <a:pt x="68" y="576"/>
                  </a:lnTo>
                  <a:lnTo>
                    <a:pt x="78" y="579"/>
                  </a:lnTo>
                  <a:lnTo>
                    <a:pt x="89" y="582"/>
                  </a:lnTo>
                  <a:lnTo>
                    <a:pt x="98" y="584"/>
                  </a:lnTo>
                  <a:lnTo>
                    <a:pt x="110" y="584"/>
                  </a:lnTo>
                  <a:lnTo>
                    <a:pt x="475" y="584"/>
                  </a:lnTo>
                  <a:lnTo>
                    <a:pt x="486" y="584"/>
                  </a:lnTo>
                  <a:lnTo>
                    <a:pt x="497" y="582"/>
                  </a:lnTo>
                  <a:lnTo>
                    <a:pt x="508" y="579"/>
                  </a:lnTo>
                  <a:lnTo>
                    <a:pt x="517" y="576"/>
                  </a:lnTo>
                  <a:lnTo>
                    <a:pt x="527" y="572"/>
                  </a:lnTo>
                  <a:lnTo>
                    <a:pt x="536" y="566"/>
                  </a:lnTo>
                  <a:lnTo>
                    <a:pt x="544" y="560"/>
                  </a:lnTo>
                  <a:lnTo>
                    <a:pt x="553" y="552"/>
                  </a:lnTo>
                  <a:lnTo>
                    <a:pt x="561" y="544"/>
                  </a:lnTo>
                  <a:lnTo>
                    <a:pt x="567" y="535"/>
                  </a:lnTo>
                  <a:lnTo>
                    <a:pt x="573" y="526"/>
                  </a:lnTo>
                  <a:lnTo>
                    <a:pt x="577" y="517"/>
                  </a:lnTo>
                  <a:lnTo>
                    <a:pt x="580" y="507"/>
                  </a:lnTo>
                  <a:lnTo>
                    <a:pt x="583" y="496"/>
                  </a:lnTo>
                  <a:lnTo>
                    <a:pt x="584" y="485"/>
                  </a:lnTo>
                  <a:lnTo>
                    <a:pt x="584" y="475"/>
                  </a:lnTo>
                  <a:lnTo>
                    <a:pt x="584" y="110"/>
                  </a:lnTo>
                  <a:lnTo>
                    <a:pt x="584" y="98"/>
                  </a:lnTo>
                  <a:lnTo>
                    <a:pt x="583" y="87"/>
                  </a:lnTo>
                  <a:lnTo>
                    <a:pt x="580" y="77"/>
                  </a:lnTo>
                  <a:lnTo>
                    <a:pt x="577" y="68"/>
                  </a:lnTo>
                  <a:lnTo>
                    <a:pt x="573" y="58"/>
                  </a:lnTo>
                  <a:lnTo>
                    <a:pt x="567" y="49"/>
                  </a:lnTo>
                  <a:lnTo>
                    <a:pt x="561" y="41"/>
                  </a:lnTo>
                  <a:lnTo>
                    <a:pt x="553" y="32"/>
                  </a:lnTo>
                  <a:close/>
                  <a:moveTo>
                    <a:pt x="487" y="316"/>
                  </a:moveTo>
                  <a:lnTo>
                    <a:pt x="487" y="321"/>
                  </a:lnTo>
                  <a:lnTo>
                    <a:pt x="486" y="326"/>
                  </a:lnTo>
                  <a:lnTo>
                    <a:pt x="483" y="330"/>
                  </a:lnTo>
                  <a:lnTo>
                    <a:pt x="481" y="333"/>
                  </a:lnTo>
                  <a:lnTo>
                    <a:pt x="476" y="336"/>
                  </a:lnTo>
                  <a:lnTo>
                    <a:pt x="472" y="339"/>
                  </a:lnTo>
                  <a:lnTo>
                    <a:pt x="468" y="340"/>
                  </a:lnTo>
                  <a:lnTo>
                    <a:pt x="463" y="341"/>
                  </a:lnTo>
                  <a:lnTo>
                    <a:pt x="122" y="341"/>
                  </a:lnTo>
                  <a:lnTo>
                    <a:pt x="118" y="340"/>
                  </a:lnTo>
                  <a:lnTo>
                    <a:pt x="112" y="339"/>
                  </a:lnTo>
                  <a:lnTo>
                    <a:pt x="109" y="336"/>
                  </a:lnTo>
                  <a:lnTo>
                    <a:pt x="105" y="333"/>
                  </a:lnTo>
                  <a:lnTo>
                    <a:pt x="102" y="330"/>
                  </a:lnTo>
                  <a:lnTo>
                    <a:pt x="99" y="326"/>
                  </a:lnTo>
                  <a:lnTo>
                    <a:pt x="98" y="321"/>
                  </a:lnTo>
                  <a:lnTo>
                    <a:pt x="97" y="316"/>
                  </a:lnTo>
                  <a:lnTo>
                    <a:pt x="97" y="267"/>
                  </a:lnTo>
                  <a:lnTo>
                    <a:pt x="98" y="263"/>
                  </a:lnTo>
                  <a:lnTo>
                    <a:pt x="99" y="259"/>
                  </a:lnTo>
                  <a:lnTo>
                    <a:pt x="102" y="254"/>
                  </a:lnTo>
                  <a:lnTo>
                    <a:pt x="105" y="250"/>
                  </a:lnTo>
                  <a:lnTo>
                    <a:pt x="109" y="247"/>
                  </a:lnTo>
                  <a:lnTo>
                    <a:pt x="112" y="245"/>
                  </a:lnTo>
                  <a:lnTo>
                    <a:pt x="118" y="244"/>
                  </a:lnTo>
                  <a:lnTo>
                    <a:pt x="122" y="244"/>
                  </a:lnTo>
                  <a:lnTo>
                    <a:pt x="463" y="244"/>
                  </a:lnTo>
                  <a:lnTo>
                    <a:pt x="468" y="244"/>
                  </a:lnTo>
                  <a:lnTo>
                    <a:pt x="472" y="245"/>
                  </a:lnTo>
                  <a:lnTo>
                    <a:pt x="476" y="247"/>
                  </a:lnTo>
                  <a:lnTo>
                    <a:pt x="481" y="250"/>
                  </a:lnTo>
                  <a:lnTo>
                    <a:pt x="483" y="254"/>
                  </a:lnTo>
                  <a:lnTo>
                    <a:pt x="486" y="259"/>
                  </a:lnTo>
                  <a:lnTo>
                    <a:pt x="487" y="263"/>
                  </a:lnTo>
                  <a:lnTo>
                    <a:pt x="487" y="267"/>
                  </a:lnTo>
                  <a:lnTo>
                    <a:pt x="487" y="316"/>
                  </a:lnTo>
                  <a:close/>
                </a:path>
              </a:pathLst>
            </a:custGeom>
            <a:grpFill/>
            <a:ln>
              <a:noFill/>
            </a:ln>
          </p:spPr>
          <p:txBody>
            <a:bodyPr vert="horz" wrap="square" lIns="243792" tIns="121896" rIns="243792" bIns="121896" numCol="1" anchor="t" anchorCtr="0" compatLnSpc="1">
              <a:prstTxWarp prst="textNoShape">
                <a:avLst/>
              </a:prstTxWarp>
            </a:bodyPr>
            <a:lstStyle/>
            <a:p>
              <a:endParaRPr lang="ru-RU" sz="2400"/>
            </a:p>
          </p:txBody>
        </p:sp>
        <p:sp>
          <p:nvSpPr>
            <p:cNvPr id="97" name="Freeform 100"/>
            <p:cNvSpPr>
              <a:spLocks noEditPoints="1"/>
            </p:cNvSpPr>
            <p:nvPr/>
          </p:nvSpPr>
          <p:spPr bwMode="auto">
            <a:xfrm>
              <a:off x="1260477" y="4985545"/>
              <a:ext cx="466726" cy="463550"/>
            </a:xfrm>
            <a:custGeom>
              <a:avLst/>
              <a:gdLst>
                <a:gd name="T0" fmla="*/ 407 w 439"/>
                <a:gd name="T1" fmla="*/ 18 h 438"/>
                <a:gd name="T2" fmla="*/ 393 w 439"/>
                <a:gd name="T3" fmla="*/ 10 h 438"/>
                <a:gd name="T4" fmla="*/ 378 w 439"/>
                <a:gd name="T5" fmla="*/ 3 h 438"/>
                <a:gd name="T6" fmla="*/ 362 w 439"/>
                <a:gd name="T7" fmla="*/ 0 h 438"/>
                <a:gd name="T8" fmla="*/ 86 w 439"/>
                <a:gd name="T9" fmla="*/ 0 h 438"/>
                <a:gd name="T10" fmla="*/ 68 w 439"/>
                <a:gd name="T11" fmla="*/ 1 h 438"/>
                <a:gd name="T12" fmla="*/ 53 w 439"/>
                <a:gd name="T13" fmla="*/ 6 h 438"/>
                <a:gd name="T14" fmla="*/ 38 w 439"/>
                <a:gd name="T15" fmla="*/ 14 h 438"/>
                <a:gd name="T16" fmla="*/ 25 w 439"/>
                <a:gd name="T17" fmla="*/ 25 h 438"/>
                <a:gd name="T18" fmla="*/ 14 w 439"/>
                <a:gd name="T19" fmla="*/ 38 h 438"/>
                <a:gd name="T20" fmla="*/ 7 w 439"/>
                <a:gd name="T21" fmla="*/ 52 h 438"/>
                <a:gd name="T22" fmla="*/ 2 w 439"/>
                <a:gd name="T23" fmla="*/ 68 h 438"/>
                <a:gd name="T24" fmla="*/ 0 w 439"/>
                <a:gd name="T25" fmla="*/ 85 h 438"/>
                <a:gd name="T26" fmla="*/ 1 w 439"/>
                <a:gd name="T27" fmla="*/ 362 h 438"/>
                <a:gd name="T28" fmla="*/ 4 w 439"/>
                <a:gd name="T29" fmla="*/ 378 h 438"/>
                <a:gd name="T30" fmla="*/ 10 w 439"/>
                <a:gd name="T31" fmla="*/ 393 h 438"/>
                <a:gd name="T32" fmla="*/ 20 w 439"/>
                <a:gd name="T33" fmla="*/ 406 h 438"/>
                <a:gd name="T34" fmla="*/ 32 w 439"/>
                <a:gd name="T35" fmla="*/ 419 h 438"/>
                <a:gd name="T36" fmla="*/ 46 w 439"/>
                <a:gd name="T37" fmla="*/ 429 h 438"/>
                <a:gd name="T38" fmla="*/ 61 w 439"/>
                <a:gd name="T39" fmla="*/ 434 h 438"/>
                <a:gd name="T40" fmla="*/ 77 w 439"/>
                <a:gd name="T41" fmla="*/ 437 h 438"/>
                <a:gd name="T42" fmla="*/ 353 w 439"/>
                <a:gd name="T43" fmla="*/ 438 h 438"/>
                <a:gd name="T44" fmla="*/ 371 w 439"/>
                <a:gd name="T45" fmla="*/ 436 h 438"/>
                <a:gd name="T46" fmla="*/ 386 w 439"/>
                <a:gd name="T47" fmla="*/ 432 h 438"/>
                <a:gd name="T48" fmla="*/ 401 w 439"/>
                <a:gd name="T49" fmla="*/ 424 h 438"/>
                <a:gd name="T50" fmla="*/ 414 w 439"/>
                <a:gd name="T51" fmla="*/ 412 h 438"/>
                <a:gd name="T52" fmla="*/ 425 w 439"/>
                <a:gd name="T53" fmla="*/ 400 h 438"/>
                <a:gd name="T54" fmla="*/ 432 w 439"/>
                <a:gd name="T55" fmla="*/ 385 h 438"/>
                <a:gd name="T56" fmla="*/ 438 w 439"/>
                <a:gd name="T57" fmla="*/ 369 h 438"/>
                <a:gd name="T58" fmla="*/ 439 w 439"/>
                <a:gd name="T59" fmla="*/ 353 h 438"/>
                <a:gd name="T60" fmla="*/ 439 w 439"/>
                <a:gd name="T61" fmla="*/ 77 h 438"/>
                <a:gd name="T62" fmla="*/ 436 w 439"/>
                <a:gd name="T63" fmla="*/ 60 h 438"/>
                <a:gd name="T64" fmla="*/ 429 w 439"/>
                <a:gd name="T65" fmla="*/ 45 h 438"/>
                <a:gd name="T66" fmla="*/ 419 w 439"/>
                <a:gd name="T67" fmla="*/ 31 h 438"/>
                <a:gd name="T68" fmla="*/ 390 w 439"/>
                <a:gd name="T69" fmla="*/ 353 h 438"/>
                <a:gd name="T70" fmla="*/ 387 w 439"/>
                <a:gd name="T71" fmla="*/ 367 h 438"/>
                <a:gd name="T72" fmla="*/ 379 w 439"/>
                <a:gd name="T73" fmla="*/ 379 h 438"/>
                <a:gd name="T74" fmla="*/ 368 w 439"/>
                <a:gd name="T75" fmla="*/ 387 h 438"/>
                <a:gd name="T76" fmla="*/ 353 w 439"/>
                <a:gd name="T77" fmla="*/ 390 h 438"/>
                <a:gd name="T78" fmla="*/ 78 w 439"/>
                <a:gd name="T79" fmla="*/ 389 h 438"/>
                <a:gd name="T80" fmla="*/ 65 w 439"/>
                <a:gd name="T81" fmla="*/ 383 h 438"/>
                <a:gd name="T82" fmla="*/ 55 w 439"/>
                <a:gd name="T83" fmla="*/ 374 h 438"/>
                <a:gd name="T84" fmla="*/ 50 w 439"/>
                <a:gd name="T85" fmla="*/ 361 h 438"/>
                <a:gd name="T86" fmla="*/ 49 w 439"/>
                <a:gd name="T87" fmla="*/ 85 h 438"/>
                <a:gd name="T88" fmla="*/ 52 w 439"/>
                <a:gd name="T89" fmla="*/ 71 h 438"/>
                <a:gd name="T90" fmla="*/ 60 w 439"/>
                <a:gd name="T91" fmla="*/ 59 h 438"/>
                <a:gd name="T92" fmla="*/ 72 w 439"/>
                <a:gd name="T93" fmla="*/ 51 h 438"/>
                <a:gd name="T94" fmla="*/ 86 w 439"/>
                <a:gd name="T95" fmla="*/ 49 h 438"/>
                <a:gd name="T96" fmla="*/ 361 w 439"/>
                <a:gd name="T97" fmla="*/ 50 h 438"/>
                <a:gd name="T98" fmla="*/ 374 w 439"/>
                <a:gd name="T99" fmla="*/ 54 h 438"/>
                <a:gd name="T100" fmla="*/ 384 w 439"/>
                <a:gd name="T101" fmla="*/ 65 h 438"/>
                <a:gd name="T102" fmla="*/ 389 w 439"/>
                <a:gd name="T103" fmla="*/ 78 h 438"/>
                <a:gd name="T104" fmla="*/ 390 w 439"/>
                <a:gd name="T105" fmla="*/ 353 h 4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439" h="438">
                  <a:moveTo>
                    <a:pt x="414" y="25"/>
                  </a:moveTo>
                  <a:lnTo>
                    <a:pt x="407" y="18"/>
                  </a:lnTo>
                  <a:lnTo>
                    <a:pt x="401" y="14"/>
                  </a:lnTo>
                  <a:lnTo>
                    <a:pt x="393" y="10"/>
                  </a:lnTo>
                  <a:lnTo>
                    <a:pt x="386" y="6"/>
                  </a:lnTo>
                  <a:lnTo>
                    <a:pt x="378" y="3"/>
                  </a:lnTo>
                  <a:lnTo>
                    <a:pt x="371" y="1"/>
                  </a:lnTo>
                  <a:lnTo>
                    <a:pt x="362" y="0"/>
                  </a:lnTo>
                  <a:lnTo>
                    <a:pt x="353" y="0"/>
                  </a:lnTo>
                  <a:lnTo>
                    <a:pt x="86" y="0"/>
                  </a:lnTo>
                  <a:lnTo>
                    <a:pt x="77" y="0"/>
                  </a:lnTo>
                  <a:lnTo>
                    <a:pt x="68" y="1"/>
                  </a:lnTo>
                  <a:lnTo>
                    <a:pt x="61" y="3"/>
                  </a:lnTo>
                  <a:lnTo>
                    <a:pt x="53" y="6"/>
                  </a:lnTo>
                  <a:lnTo>
                    <a:pt x="46" y="10"/>
                  </a:lnTo>
                  <a:lnTo>
                    <a:pt x="38" y="14"/>
                  </a:lnTo>
                  <a:lnTo>
                    <a:pt x="32" y="18"/>
                  </a:lnTo>
                  <a:lnTo>
                    <a:pt x="25" y="25"/>
                  </a:lnTo>
                  <a:lnTo>
                    <a:pt x="20" y="31"/>
                  </a:lnTo>
                  <a:lnTo>
                    <a:pt x="14" y="38"/>
                  </a:lnTo>
                  <a:lnTo>
                    <a:pt x="10" y="45"/>
                  </a:lnTo>
                  <a:lnTo>
                    <a:pt x="7" y="52"/>
                  </a:lnTo>
                  <a:lnTo>
                    <a:pt x="4" y="60"/>
                  </a:lnTo>
                  <a:lnTo>
                    <a:pt x="2" y="68"/>
                  </a:lnTo>
                  <a:lnTo>
                    <a:pt x="1" y="77"/>
                  </a:lnTo>
                  <a:lnTo>
                    <a:pt x="0" y="85"/>
                  </a:lnTo>
                  <a:lnTo>
                    <a:pt x="0" y="353"/>
                  </a:lnTo>
                  <a:lnTo>
                    <a:pt x="1" y="362"/>
                  </a:lnTo>
                  <a:lnTo>
                    <a:pt x="2" y="369"/>
                  </a:lnTo>
                  <a:lnTo>
                    <a:pt x="4" y="378"/>
                  </a:lnTo>
                  <a:lnTo>
                    <a:pt x="7" y="385"/>
                  </a:lnTo>
                  <a:lnTo>
                    <a:pt x="10" y="393"/>
                  </a:lnTo>
                  <a:lnTo>
                    <a:pt x="14" y="400"/>
                  </a:lnTo>
                  <a:lnTo>
                    <a:pt x="20" y="406"/>
                  </a:lnTo>
                  <a:lnTo>
                    <a:pt x="25" y="412"/>
                  </a:lnTo>
                  <a:lnTo>
                    <a:pt x="32" y="419"/>
                  </a:lnTo>
                  <a:lnTo>
                    <a:pt x="38" y="424"/>
                  </a:lnTo>
                  <a:lnTo>
                    <a:pt x="46" y="429"/>
                  </a:lnTo>
                  <a:lnTo>
                    <a:pt x="53" y="432"/>
                  </a:lnTo>
                  <a:lnTo>
                    <a:pt x="61" y="434"/>
                  </a:lnTo>
                  <a:lnTo>
                    <a:pt x="68" y="436"/>
                  </a:lnTo>
                  <a:lnTo>
                    <a:pt x="77" y="437"/>
                  </a:lnTo>
                  <a:lnTo>
                    <a:pt x="86" y="438"/>
                  </a:lnTo>
                  <a:lnTo>
                    <a:pt x="353" y="438"/>
                  </a:lnTo>
                  <a:lnTo>
                    <a:pt x="362" y="437"/>
                  </a:lnTo>
                  <a:lnTo>
                    <a:pt x="371" y="436"/>
                  </a:lnTo>
                  <a:lnTo>
                    <a:pt x="378" y="434"/>
                  </a:lnTo>
                  <a:lnTo>
                    <a:pt x="386" y="432"/>
                  </a:lnTo>
                  <a:lnTo>
                    <a:pt x="393" y="429"/>
                  </a:lnTo>
                  <a:lnTo>
                    <a:pt x="401" y="424"/>
                  </a:lnTo>
                  <a:lnTo>
                    <a:pt x="407" y="419"/>
                  </a:lnTo>
                  <a:lnTo>
                    <a:pt x="414" y="412"/>
                  </a:lnTo>
                  <a:lnTo>
                    <a:pt x="419" y="406"/>
                  </a:lnTo>
                  <a:lnTo>
                    <a:pt x="425" y="400"/>
                  </a:lnTo>
                  <a:lnTo>
                    <a:pt x="429" y="393"/>
                  </a:lnTo>
                  <a:lnTo>
                    <a:pt x="432" y="385"/>
                  </a:lnTo>
                  <a:lnTo>
                    <a:pt x="436" y="378"/>
                  </a:lnTo>
                  <a:lnTo>
                    <a:pt x="438" y="369"/>
                  </a:lnTo>
                  <a:lnTo>
                    <a:pt x="439" y="362"/>
                  </a:lnTo>
                  <a:lnTo>
                    <a:pt x="439" y="353"/>
                  </a:lnTo>
                  <a:lnTo>
                    <a:pt x="439" y="85"/>
                  </a:lnTo>
                  <a:lnTo>
                    <a:pt x="439" y="77"/>
                  </a:lnTo>
                  <a:lnTo>
                    <a:pt x="438" y="68"/>
                  </a:lnTo>
                  <a:lnTo>
                    <a:pt x="436" y="60"/>
                  </a:lnTo>
                  <a:lnTo>
                    <a:pt x="432" y="52"/>
                  </a:lnTo>
                  <a:lnTo>
                    <a:pt x="429" y="45"/>
                  </a:lnTo>
                  <a:lnTo>
                    <a:pt x="425" y="38"/>
                  </a:lnTo>
                  <a:lnTo>
                    <a:pt x="419" y="31"/>
                  </a:lnTo>
                  <a:lnTo>
                    <a:pt x="414" y="25"/>
                  </a:lnTo>
                  <a:close/>
                  <a:moveTo>
                    <a:pt x="390" y="353"/>
                  </a:moveTo>
                  <a:lnTo>
                    <a:pt x="389" y="361"/>
                  </a:lnTo>
                  <a:lnTo>
                    <a:pt x="387" y="367"/>
                  </a:lnTo>
                  <a:lnTo>
                    <a:pt x="384" y="374"/>
                  </a:lnTo>
                  <a:lnTo>
                    <a:pt x="379" y="379"/>
                  </a:lnTo>
                  <a:lnTo>
                    <a:pt x="374" y="383"/>
                  </a:lnTo>
                  <a:lnTo>
                    <a:pt x="368" y="387"/>
                  </a:lnTo>
                  <a:lnTo>
                    <a:pt x="361" y="389"/>
                  </a:lnTo>
                  <a:lnTo>
                    <a:pt x="353" y="390"/>
                  </a:lnTo>
                  <a:lnTo>
                    <a:pt x="86" y="390"/>
                  </a:lnTo>
                  <a:lnTo>
                    <a:pt x="78" y="389"/>
                  </a:lnTo>
                  <a:lnTo>
                    <a:pt x="72" y="387"/>
                  </a:lnTo>
                  <a:lnTo>
                    <a:pt x="65" y="383"/>
                  </a:lnTo>
                  <a:lnTo>
                    <a:pt x="60" y="379"/>
                  </a:lnTo>
                  <a:lnTo>
                    <a:pt x="55" y="374"/>
                  </a:lnTo>
                  <a:lnTo>
                    <a:pt x="52" y="367"/>
                  </a:lnTo>
                  <a:lnTo>
                    <a:pt x="50" y="361"/>
                  </a:lnTo>
                  <a:lnTo>
                    <a:pt x="49" y="353"/>
                  </a:lnTo>
                  <a:lnTo>
                    <a:pt x="49" y="85"/>
                  </a:lnTo>
                  <a:lnTo>
                    <a:pt x="50" y="78"/>
                  </a:lnTo>
                  <a:lnTo>
                    <a:pt x="52" y="71"/>
                  </a:lnTo>
                  <a:lnTo>
                    <a:pt x="55" y="65"/>
                  </a:lnTo>
                  <a:lnTo>
                    <a:pt x="60" y="59"/>
                  </a:lnTo>
                  <a:lnTo>
                    <a:pt x="65" y="54"/>
                  </a:lnTo>
                  <a:lnTo>
                    <a:pt x="72" y="51"/>
                  </a:lnTo>
                  <a:lnTo>
                    <a:pt x="78" y="50"/>
                  </a:lnTo>
                  <a:lnTo>
                    <a:pt x="86" y="49"/>
                  </a:lnTo>
                  <a:lnTo>
                    <a:pt x="353" y="49"/>
                  </a:lnTo>
                  <a:lnTo>
                    <a:pt x="361" y="50"/>
                  </a:lnTo>
                  <a:lnTo>
                    <a:pt x="368" y="51"/>
                  </a:lnTo>
                  <a:lnTo>
                    <a:pt x="374" y="54"/>
                  </a:lnTo>
                  <a:lnTo>
                    <a:pt x="379" y="59"/>
                  </a:lnTo>
                  <a:lnTo>
                    <a:pt x="384" y="65"/>
                  </a:lnTo>
                  <a:lnTo>
                    <a:pt x="387" y="71"/>
                  </a:lnTo>
                  <a:lnTo>
                    <a:pt x="389" y="78"/>
                  </a:lnTo>
                  <a:lnTo>
                    <a:pt x="390" y="85"/>
                  </a:lnTo>
                  <a:lnTo>
                    <a:pt x="390" y="353"/>
                  </a:lnTo>
                  <a:close/>
                </a:path>
              </a:pathLst>
            </a:custGeom>
            <a:grpFill/>
            <a:ln>
              <a:noFill/>
            </a:ln>
          </p:spPr>
          <p:txBody>
            <a:bodyPr vert="horz" wrap="square" lIns="243792" tIns="121896" rIns="243792" bIns="121896" numCol="1" anchor="t" anchorCtr="0" compatLnSpc="1">
              <a:prstTxWarp prst="textNoShape">
                <a:avLst/>
              </a:prstTxWarp>
            </a:bodyPr>
            <a:lstStyle/>
            <a:p>
              <a:endParaRPr lang="ru-RU" sz="2400"/>
            </a:p>
          </p:txBody>
        </p:sp>
        <p:sp>
          <p:nvSpPr>
            <p:cNvPr id="98" name="Freeform 101"/>
            <p:cNvSpPr>
              <a:spLocks/>
            </p:cNvSpPr>
            <p:nvPr/>
          </p:nvSpPr>
          <p:spPr bwMode="auto">
            <a:xfrm>
              <a:off x="1365250" y="5191920"/>
              <a:ext cx="257176" cy="50800"/>
            </a:xfrm>
            <a:custGeom>
              <a:avLst/>
              <a:gdLst>
                <a:gd name="T0" fmla="*/ 232 w 244"/>
                <a:gd name="T1" fmla="*/ 0 h 49"/>
                <a:gd name="T2" fmla="*/ 12 w 244"/>
                <a:gd name="T3" fmla="*/ 0 h 49"/>
                <a:gd name="T4" fmla="*/ 7 w 244"/>
                <a:gd name="T5" fmla="*/ 1 h 49"/>
                <a:gd name="T6" fmla="*/ 4 w 244"/>
                <a:gd name="T7" fmla="*/ 4 h 49"/>
                <a:gd name="T8" fmla="*/ 1 w 244"/>
                <a:gd name="T9" fmla="*/ 8 h 49"/>
                <a:gd name="T10" fmla="*/ 0 w 244"/>
                <a:gd name="T11" fmla="*/ 12 h 49"/>
                <a:gd name="T12" fmla="*/ 0 w 244"/>
                <a:gd name="T13" fmla="*/ 37 h 49"/>
                <a:gd name="T14" fmla="*/ 1 w 244"/>
                <a:gd name="T15" fmla="*/ 41 h 49"/>
                <a:gd name="T16" fmla="*/ 4 w 244"/>
                <a:gd name="T17" fmla="*/ 46 h 49"/>
                <a:gd name="T18" fmla="*/ 7 w 244"/>
                <a:gd name="T19" fmla="*/ 48 h 49"/>
                <a:gd name="T20" fmla="*/ 12 w 244"/>
                <a:gd name="T21" fmla="*/ 49 h 49"/>
                <a:gd name="T22" fmla="*/ 232 w 244"/>
                <a:gd name="T23" fmla="*/ 49 h 49"/>
                <a:gd name="T24" fmla="*/ 236 w 244"/>
                <a:gd name="T25" fmla="*/ 48 h 49"/>
                <a:gd name="T26" fmla="*/ 240 w 244"/>
                <a:gd name="T27" fmla="*/ 46 h 49"/>
                <a:gd name="T28" fmla="*/ 243 w 244"/>
                <a:gd name="T29" fmla="*/ 41 h 49"/>
                <a:gd name="T30" fmla="*/ 244 w 244"/>
                <a:gd name="T31" fmla="*/ 37 h 49"/>
                <a:gd name="T32" fmla="*/ 244 w 244"/>
                <a:gd name="T33" fmla="*/ 12 h 49"/>
                <a:gd name="T34" fmla="*/ 243 w 244"/>
                <a:gd name="T35" fmla="*/ 8 h 49"/>
                <a:gd name="T36" fmla="*/ 240 w 244"/>
                <a:gd name="T37" fmla="*/ 4 h 49"/>
                <a:gd name="T38" fmla="*/ 236 w 244"/>
                <a:gd name="T39" fmla="*/ 1 h 49"/>
                <a:gd name="T40" fmla="*/ 232 w 244"/>
                <a:gd name="T41" fmla="*/ 0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44" h="49">
                  <a:moveTo>
                    <a:pt x="232" y="0"/>
                  </a:moveTo>
                  <a:lnTo>
                    <a:pt x="12" y="0"/>
                  </a:lnTo>
                  <a:lnTo>
                    <a:pt x="7" y="1"/>
                  </a:lnTo>
                  <a:lnTo>
                    <a:pt x="4" y="4"/>
                  </a:lnTo>
                  <a:lnTo>
                    <a:pt x="1" y="8"/>
                  </a:lnTo>
                  <a:lnTo>
                    <a:pt x="0" y="12"/>
                  </a:lnTo>
                  <a:lnTo>
                    <a:pt x="0" y="37"/>
                  </a:lnTo>
                  <a:lnTo>
                    <a:pt x="1" y="41"/>
                  </a:lnTo>
                  <a:lnTo>
                    <a:pt x="4" y="46"/>
                  </a:lnTo>
                  <a:lnTo>
                    <a:pt x="7" y="48"/>
                  </a:lnTo>
                  <a:lnTo>
                    <a:pt x="12" y="49"/>
                  </a:lnTo>
                  <a:lnTo>
                    <a:pt x="232" y="49"/>
                  </a:lnTo>
                  <a:lnTo>
                    <a:pt x="236" y="48"/>
                  </a:lnTo>
                  <a:lnTo>
                    <a:pt x="240" y="46"/>
                  </a:lnTo>
                  <a:lnTo>
                    <a:pt x="243" y="41"/>
                  </a:lnTo>
                  <a:lnTo>
                    <a:pt x="244" y="37"/>
                  </a:lnTo>
                  <a:lnTo>
                    <a:pt x="244" y="12"/>
                  </a:lnTo>
                  <a:lnTo>
                    <a:pt x="243" y="8"/>
                  </a:lnTo>
                  <a:lnTo>
                    <a:pt x="240" y="4"/>
                  </a:lnTo>
                  <a:lnTo>
                    <a:pt x="236" y="1"/>
                  </a:lnTo>
                  <a:lnTo>
                    <a:pt x="232" y="0"/>
                  </a:lnTo>
                  <a:close/>
                </a:path>
              </a:pathLst>
            </a:custGeom>
            <a:grpFill/>
            <a:ln>
              <a:noFill/>
            </a:ln>
          </p:spPr>
          <p:txBody>
            <a:bodyPr vert="horz" wrap="square" lIns="243792" tIns="121896" rIns="243792" bIns="121896" numCol="1" anchor="t" anchorCtr="0" compatLnSpc="1">
              <a:prstTxWarp prst="textNoShape">
                <a:avLst/>
              </a:prstTxWarp>
            </a:bodyPr>
            <a:lstStyle/>
            <a:p>
              <a:endParaRPr lang="ru-RU" sz="2400"/>
            </a:p>
          </p:txBody>
        </p:sp>
        <p:sp>
          <p:nvSpPr>
            <p:cNvPr id="99" name="Freeform 102"/>
            <p:cNvSpPr>
              <a:spLocks/>
            </p:cNvSpPr>
            <p:nvPr/>
          </p:nvSpPr>
          <p:spPr bwMode="auto">
            <a:xfrm>
              <a:off x="10423527" y="5141120"/>
              <a:ext cx="565150" cy="155576"/>
            </a:xfrm>
            <a:custGeom>
              <a:avLst/>
              <a:gdLst>
                <a:gd name="T0" fmla="*/ 524 w 535"/>
                <a:gd name="T1" fmla="*/ 11 h 146"/>
                <a:gd name="T2" fmla="*/ 519 w 535"/>
                <a:gd name="T3" fmla="*/ 6 h 146"/>
                <a:gd name="T4" fmla="*/ 513 w 535"/>
                <a:gd name="T5" fmla="*/ 3 h 146"/>
                <a:gd name="T6" fmla="*/ 506 w 535"/>
                <a:gd name="T7" fmla="*/ 1 h 146"/>
                <a:gd name="T8" fmla="*/ 498 w 535"/>
                <a:gd name="T9" fmla="*/ 0 h 146"/>
                <a:gd name="T10" fmla="*/ 36 w 535"/>
                <a:gd name="T11" fmla="*/ 0 h 146"/>
                <a:gd name="T12" fmla="*/ 29 w 535"/>
                <a:gd name="T13" fmla="*/ 1 h 146"/>
                <a:gd name="T14" fmla="*/ 22 w 535"/>
                <a:gd name="T15" fmla="*/ 3 h 146"/>
                <a:gd name="T16" fmla="*/ 16 w 535"/>
                <a:gd name="T17" fmla="*/ 6 h 146"/>
                <a:gd name="T18" fmla="*/ 10 w 535"/>
                <a:gd name="T19" fmla="*/ 11 h 146"/>
                <a:gd name="T20" fmla="*/ 5 w 535"/>
                <a:gd name="T21" fmla="*/ 16 h 146"/>
                <a:gd name="T22" fmla="*/ 2 w 535"/>
                <a:gd name="T23" fmla="*/ 22 h 146"/>
                <a:gd name="T24" fmla="*/ 0 w 535"/>
                <a:gd name="T25" fmla="*/ 29 h 146"/>
                <a:gd name="T26" fmla="*/ 0 w 535"/>
                <a:gd name="T27" fmla="*/ 36 h 146"/>
                <a:gd name="T28" fmla="*/ 0 w 535"/>
                <a:gd name="T29" fmla="*/ 110 h 146"/>
                <a:gd name="T30" fmla="*/ 0 w 535"/>
                <a:gd name="T31" fmla="*/ 116 h 146"/>
                <a:gd name="T32" fmla="*/ 2 w 535"/>
                <a:gd name="T33" fmla="*/ 124 h 146"/>
                <a:gd name="T34" fmla="*/ 5 w 535"/>
                <a:gd name="T35" fmla="*/ 129 h 146"/>
                <a:gd name="T36" fmla="*/ 10 w 535"/>
                <a:gd name="T37" fmla="*/ 136 h 146"/>
                <a:gd name="T38" fmla="*/ 16 w 535"/>
                <a:gd name="T39" fmla="*/ 140 h 146"/>
                <a:gd name="T40" fmla="*/ 22 w 535"/>
                <a:gd name="T41" fmla="*/ 143 h 146"/>
                <a:gd name="T42" fmla="*/ 29 w 535"/>
                <a:gd name="T43" fmla="*/ 146 h 146"/>
                <a:gd name="T44" fmla="*/ 36 w 535"/>
                <a:gd name="T45" fmla="*/ 146 h 146"/>
                <a:gd name="T46" fmla="*/ 498 w 535"/>
                <a:gd name="T47" fmla="*/ 146 h 146"/>
                <a:gd name="T48" fmla="*/ 506 w 535"/>
                <a:gd name="T49" fmla="*/ 146 h 146"/>
                <a:gd name="T50" fmla="*/ 513 w 535"/>
                <a:gd name="T51" fmla="*/ 143 h 146"/>
                <a:gd name="T52" fmla="*/ 519 w 535"/>
                <a:gd name="T53" fmla="*/ 140 h 146"/>
                <a:gd name="T54" fmla="*/ 524 w 535"/>
                <a:gd name="T55" fmla="*/ 136 h 146"/>
                <a:gd name="T56" fmla="*/ 529 w 535"/>
                <a:gd name="T57" fmla="*/ 129 h 146"/>
                <a:gd name="T58" fmla="*/ 532 w 535"/>
                <a:gd name="T59" fmla="*/ 124 h 146"/>
                <a:gd name="T60" fmla="*/ 534 w 535"/>
                <a:gd name="T61" fmla="*/ 116 h 146"/>
                <a:gd name="T62" fmla="*/ 535 w 535"/>
                <a:gd name="T63" fmla="*/ 110 h 146"/>
                <a:gd name="T64" fmla="*/ 535 w 535"/>
                <a:gd name="T65" fmla="*/ 36 h 146"/>
                <a:gd name="T66" fmla="*/ 534 w 535"/>
                <a:gd name="T67" fmla="*/ 29 h 146"/>
                <a:gd name="T68" fmla="*/ 532 w 535"/>
                <a:gd name="T69" fmla="*/ 22 h 146"/>
                <a:gd name="T70" fmla="*/ 529 w 535"/>
                <a:gd name="T71" fmla="*/ 16 h 146"/>
                <a:gd name="T72" fmla="*/ 524 w 535"/>
                <a:gd name="T73" fmla="*/ 11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535" h="146">
                  <a:moveTo>
                    <a:pt x="524" y="11"/>
                  </a:moveTo>
                  <a:lnTo>
                    <a:pt x="519" y="6"/>
                  </a:lnTo>
                  <a:lnTo>
                    <a:pt x="513" y="3"/>
                  </a:lnTo>
                  <a:lnTo>
                    <a:pt x="506" y="1"/>
                  </a:lnTo>
                  <a:lnTo>
                    <a:pt x="498" y="0"/>
                  </a:lnTo>
                  <a:lnTo>
                    <a:pt x="36" y="0"/>
                  </a:lnTo>
                  <a:lnTo>
                    <a:pt x="29" y="1"/>
                  </a:lnTo>
                  <a:lnTo>
                    <a:pt x="22" y="3"/>
                  </a:lnTo>
                  <a:lnTo>
                    <a:pt x="16" y="6"/>
                  </a:lnTo>
                  <a:lnTo>
                    <a:pt x="10" y="11"/>
                  </a:lnTo>
                  <a:lnTo>
                    <a:pt x="5" y="16"/>
                  </a:lnTo>
                  <a:lnTo>
                    <a:pt x="2" y="22"/>
                  </a:lnTo>
                  <a:lnTo>
                    <a:pt x="0" y="29"/>
                  </a:lnTo>
                  <a:lnTo>
                    <a:pt x="0" y="36"/>
                  </a:lnTo>
                  <a:lnTo>
                    <a:pt x="0" y="110"/>
                  </a:lnTo>
                  <a:lnTo>
                    <a:pt x="0" y="116"/>
                  </a:lnTo>
                  <a:lnTo>
                    <a:pt x="2" y="124"/>
                  </a:lnTo>
                  <a:lnTo>
                    <a:pt x="5" y="129"/>
                  </a:lnTo>
                  <a:lnTo>
                    <a:pt x="10" y="136"/>
                  </a:lnTo>
                  <a:lnTo>
                    <a:pt x="16" y="140"/>
                  </a:lnTo>
                  <a:lnTo>
                    <a:pt x="22" y="143"/>
                  </a:lnTo>
                  <a:lnTo>
                    <a:pt x="29" y="146"/>
                  </a:lnTo>
                  <a:lnTo>
                    <a:pt x="36" y="146"/>
                  </a:lnTo>
                  <a:lnTo>
                    <a:pt x="498" y="146"/>
                  </a:lnTo>
                  <a:lnTo>
                    <a:pt x="506" y="146"/>
                  </a:lnTo>
                  <a:lnTo>
                    <a:pt x="513" y="143"/>
                  </a:lnTo>
                  <a:lnTo>
                    <a:pt x="519" y="140"/>
                  </a:lnTo>
                  <a:lnTo>
                    <a:pt x="524" y="136"/>
                  </a:lnTo>
                  <a:lnTo>
                    <a:pt x="529" y="129"/>
                  </a:lnTo>
                  <a:lnTo>
                    <a:pt x="532" y="124"/>
                  </a:lnTo>
                  <a:lnTo>
                    <a:pt x="534" y="116"/>
                  </a:lnTo>
                  <a:lnTo>
                    <a:pt x="535" y="110"/>
                  </a:lnTo>
                  <a:lnTo>
                    <a:pt x="535" y="36"/>
                  </a:lnTo>
                  <a:lnTo>
                    <a:pt x="534" y="29"/>
                  </a:lnTo>
                  <a:lnTo>
                    <a:pt x="532" y="22"/>
                  </a:lnTo>
                  <a:lnTo>
                    <a:pt x="529" y="16"/>
                  </a:lnTo>
                  <a:lnTo>
                    <a:pt x="524" y="11"/>
                  </a:lnTo>
                  <a:close/>
                </a:path>
              </a:pathLst>
            </a:custGeom>
            <a:grpFill/>
            <a:ln>
              <a:noFill/>
            </a:ln>
          </p:spPr>
          <p:txBody>
            <a:bodyPr vert="horz" wrap="square" lIns="243792" tIns="121896" rIns="243792" bIns="121896" numCol="1" anchor="t" anchorCtr="0" compatLnSpc="1">
              <a:prstTxWarp prst="textNoShape">
                <a:avLst/>
              </a:prstTxWarp>
            </a:bodyPr>
            <a:lstStyle/>
            <a:p>
              <a:endParaRPr lang="ru-RU" sz="2400"/>
            </a:p>
          </p:txBody>
        </p:sp>
        <p:sp>
          <p:nvSpPr>
            <p:cNvPr id="100" name="Freeform 103"/>
            <p:cNvSpPr>
              <a:spLocks noEditPoints="1"/>
            </p:cNvSpPr>
            <p:nvPr/>
          </p:nvSpPr>
          <p:spPr bwMode="auto">
            <a:xfrm>
              <a:off x="9004301" y="4960145"/>
              <a:ext cx="311150" cy="514350"/>
            </a:xfrm>
            <a:custGeom>
              <a:avLst/>
              <a:gdLst>
                <a:gd name="T0" fmla="*/ 270 w 293"/>
                <a:gd name="T1" fmla="*/ 9 h 487"/>
                <a:gd name="T2" fmla="*/ 253 w 293"/>
                <a:gd name="T3" fmla="*/ 1 h 487"/>
                <a:gd name="T4" fmla="*/ 49 w 293"/>
                <a:gd name="T5" fmla="*/ 0 h 487"/>
                <a:gd name="T6" fmla="*/ 30 w 293"/>
                <a:gd name="T7" fmla="*/ 4 h 487"/>
                <a:gd name="T8" fmla="*/ 14 w 293"/>
                <a:gd name="T9" fmla="*/ 15 h 487"/>
                <a:gd name="T10" fmla="*/ 3 w 293"/>
                <a:gd name="T11" fmla="*/ 30 h 487"/>
                <a:gd name="T12" fmla="*/ 0 w 293"/>
                <a:gd name="T13" fmla="*/ 49 h 487"/>
                <a:gd name="T14" fmla="*/ 1 w 293"/>
                <a:gd name="T15" fmla="*/ 448 h 487"/>
                <a:gd name="T16" fmla="*/ 9 w 293"/>
                <a:gd name="T17" fmla="*/ 466 h 487"/>
                <a:gd name="T18" fmla="*/ 22 w 293"/>
                <a:gd name="T19" fmla="*/ 480 h 487"/>
                <a:gd name="T20" fmla="*/ 39 w 293"/>
                <a:gd name="T21" fmla="*/ 486 h 487"/>
                <a:gd name="T22" fmla="*/ 244 w 293"/>
                <a:gd name="T23" fmla="*/ 487 h 487"/>
                <a:gd name="T24" fmla="*/ 263 w 293"/>
                <a:gd name="T25" fmla="*/ 484 h 487"/>
                <a:gd name="T26" fmla="*/ 278 w 293"/>
                <a:gd name="T27" fmla="*/ 473 h 487"/>
                <a:gd name="T28" fmla="*/ 289 w 293"/>
                <a:gd name="T29" fmla="*/ 457 h 487"/>
                <a:gd name="T30" fmla="*/ 293 w 293"/>
                <a:gd name="T31" fmla="*/ 439 h 487"/>
                <a:gd name="T32" fmla="*/ 292 w 293"/>
                <a:gd name="T33" fmla="*/ 39 h 487"/>
                <a:gd name="T34" fmla="*/ 284 w 293"/>
                <a:gd name="T35" fmla="*/ 23 h 487"/>
                <a:gd name="T36" fmla="*/ 116 w 293"/>
                <a:gd name="T37" fmla="*/ 49 h 487"/>
                <a:gd name="T38" fmla="*/ 180 w 293"/>
                <a:gd name="T39" fmla="*/ 50 h 487"/>
                <a:gd name="T40" fmla="*/ 183 w 293"/>
                <a:gd name="T41" fmla="*/ 53 h 487"/>
                <a:gd name="T42" fmla="*/ 183 w 293"/>
                <a:gd name="T43" fmla="*/ 57 h 487"/>
                <a:gd name="T44" fmla="*/ 180 w 293"/>
                <a:gd name="T45" fmla="*/ 61 h 487"/>
                <a:gd name="T46" fmla="*/ 116 w 293"/>
                <a:gd name="T47" fmla="*/ 62 h 487"/>
                <a:gd name="T48" fmla="*/ 111 w 293"/>
                <a:gd name="T49" fmla="*/ 60 h 487"/>
                <a:gd name="T50" fmla="*/ 110 w 293"/>
                <a:gd name="T51" fmla="*/ 55 h 487"/>
                <a:gd name="T52" fmla="*/ 111 w 293"/>
                <a:gd name="T53" fmla="*/ 51 h 487"/>
                <a:gd name="T54" fmla="*/ 116 w 293"/>
                <a:gd name="T55" fmla="*/ 49 h 487"/>
                <a:gd name="T56" fmla="*/ 163 w 293"/>
                <a:gd name="T57" fmla="*/ 464 h 487"/>
                <a:gd name="T58" fmla="*/ 153 w 293"/>
                <a:gd name="T59" fmla="*/ 469 h 487"/>
                <a:gd name="T60" fmla="*/ 141 w 293"/>
                <a:gd name="T61" fmla="*/ 469 h 487"/>
                <a:gd name="T62" fmla="*/ 130 w 293"/>
                <a:gd name="T63" fmla="*/ 464 h 487"/>
                <a:gd name="T64" fmla="*/ 121 w 293"/>
                <a:gd name="T65" fmla="*/ 456 h 487"/>
                <a:gd name="T66" fmla="*/ 117 w 293"/>
                <a:gd name="T67" fmla="*/ 445 h 487"/>
                <a:gd name="T68" fmla="*/ 117 w 293"/>
                <a:gd name="T69" fmla="*/ 433 h 487"/>
                <a:gd name="T70" fmla="*/ 121 w 293"/>
                <a:gd name="T71" fmla="*/ 422 h 487"/>
                <a:gd name="T72" fmla="*/ 130 w 293"/>
                <a:gd name="T73" fmla="*/ 414 h 487"/>
                <a:gd name="T74" fmla="*/ 141 w 293"/>
                <a:gd name="T75" fmla="*/ 408 h 487"/>
                <a:gd name="T76" fmla="*/ 153 w 293"/>
                <a:gd name="T77" fmla="*/ 408 h 487"/>
                <a:gd name="T78" fmla="*/ 163 w 293"/>
                <a:gd name="T79" fmla="*/ 414 h 487"/>
                <a:gd name="T80" fmla="*/ 172 w 293"/>
                <a:gd name="T81" fmla="*/ 422 h 487"/>
                <a:gd name="T82" fmla="*/ 176 w 293"/>
                <a:gd name="T83" fmla="*/ 433 h 487"/>
                <a:gd name="T84" fmla="*/ 176 w 293"/>
                <a:gd name="T85" fmla="*/ 445 h 487"/>
                <a:gd name="T86" fmla="*/ 172 w 293"/>
                <a:gd name="T87" fmla="*/ 456 h 487"/>
                <a:gd name="T88" fmla="*/ 256 w 293"/>
                <a:gd name="T89" fmla="*/ 378 h 487"/>
                <a:gd name="T90" fmla="*/ 253 w 293"/>
                <a:gd name="T91" fmla="*/ 387 h 487"/>
                <a:gd name="T92" fmla="*/ 244 w 293"/>
                <a:gd name="T93" fmla="*/ 390 h 487"/>
                <a:gd name="T94" fmla="*/ 45 w 293"/>
                <a:gd name="T95" fmla="*/ 389 h 487"/>
                <a:gd name="T96" fmla="*/ 38 w 293"/>
                <a:gd name="T97" fmla="*/ 382 h 487"/>
                <a:gd name="T98" fmla="*/ 37 w 293"/>
                <a:gd name="T99" fmla="*/ 110 h 487"/>
                <a:gd name="T100" fmla="*/ 40 w 293"/>
                <a:gd name="T101" fmla="*/ 102 h 487"/>
                <a:gd name="T102" fmla="*/ 49 w 293"/>
                <a:gd name="T103" fmla="*/ 97 h 487"/>
                <a:gd name="T104" fmla="*/ 249 w 293"/>
                <a:gd name="T105" fmla="*/ 98 h 487"/>
                <a:gd name="T106" fmla="*/ 255 w 293"/>
                <a:gd name="T107" fmla="*/ 105 h 487"/>
                <a:gd name="T108" fmla="*/ 256 w 293"/>
                <a:gd name="T109" fmla="*/ 378 h 4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93" h="487">
                  <a:moveTo>
                    <a:pt x="278" y="15"/>
                  </a:moveTo>
                  <a:lnTo>
                    <a:pt x="270" y="9"/>
                  </a:lnTo>
                  <a:lnTo>
                    <a:pt x="263" y="4"/>
                  </a:lnTo>
                  <a:lnTo>
                    <a:pt x="253" y="1"/>
                  </a:lnTo>
                  <a:lnTo>
                    <a:pt x="244" y="0"/>
                  </a:lnTo>
                  <a:lnTo>
                    <a:pt x="49" y="0"/>
                  </a:lnTo>
                  <a:lnTo>
                    <a:pt x="39" y="1"/>
                  </a:lnTo>
                  <a:lnTo>
                    <a:pt x="30" y="4"/>
                  </a:lnTo>
                  <a:lnTo>
                    <a:pt x="22" y="9"/>
                  </a:lnTo>
                  <a:lnTo>
                    <a:pt x="14" y="15"/>
                  </a:lnTo>
                  <a:lnTo>
                    <a:pt x="9" y="23"/>
                  </a:lnTo>
                  <a:lnTo>
                    <a:pt x="3" y="30"/>
                  </a:lnTo>
                  <a:lnTo>
                    <a:pt x="1" y="39"/>
                  </a:lnTo>
                  <a:lnTo>
                    <a:pt x="0" y="49"/>
                  </a:lnTo>
                  <a:lnTo>
                    <a:pt x="0" y="439"/>
                  </a:lnTo>
                  <a:lnTo>
                    <a:pt x="1" y="448"/>
                  </a:lnTo>
                  <a:lnTo>
                    <a:pt x="3" y="457"/>
                  </a:lnTo>
                  <a:lnTo>
                    <a:pt x="9" y="466"/>
                  </a:lnTo>
                  <a:lnTo>
                    <a:pt x="14" y="473"/>
                  </a:lnTo>
                  <a:lnTo>
                    <a:pt x="22" y="480"/>
                  </a:lnTo>
                  <a:lnTo>
                    <a:pt x="30" y="484"/>
                  </a:lnTo>
                  <a:lnTo>
                    <a:pt x="39" y="486"/>
                  </a:lnTo>
                  <a:lnTo>
                    <a:pt x="49" y="487"/>
                  </a:lnTo>
                  <a:lnTo>
                    <a:pt x="244" y="487"/>
                  </a:lnTo>
                  <a:lnTo>
                    <a:pt x="253" y="486"/>
                  </a:lnTo>
                  <a:lnTo>
                    <a:pt x="263" y="484"/>
                  </a:lnTo>
                  <a:lnTo>
                    <a:pt x="270" y="480"/>
                  </a:lnTo>
                  <a:lnTo>
                    <a:pt x="278" y="473"/>
                  </a:lnTo>
                  <a:lnTo>
                    <a:pt x="284" y="466"/>
                  </a:lnTo>
                  <a:lnTo>
                    <a:pt x="289" y="457"/>
                  </a:lnTo>
                  <a:lnTo>
                    <a:pt x="292" y="448"/>
                  </a:lnTo>
                  <a:lnTo>
                    <a:pt x="293" y="439"/>
                  </a:lnTo>
                  <a:lnTo>
                    <a:pt x="293" y="49"/>
                  </a:lnTo>
                  <a:lnTo>
                    <a:pt x="292" y="39"/>
                  </a:lnTo>
                  <a:lnTo>
                    <a:pt x="289" y="30"/>
                  </a:lnTo>
                  <a:lnTo>
                    <a:pt x="284" y="23"/>
                  </a:lnTo>
                  <a:lnTo>
                    <a:pt x="278" y="15"/>
                  </a:lnTo>
                  <a:close/>
                  <a:moveTo>
                    <a:pt x="116" y="49"/>
                  </a:moveTo>
                  <a:lnTo>
                    <a:pt x="177" y="49"/>
                  </a:lnTo>
                  <a:lnTo>
                    <a:pt x="180" y="50"/>
                  </a:lnTo>
                  <a:lnTo>
                    <a:pt x="182" y="51"/>
                  </a:lnTo>
                  <a:lnTo>
                    <a:pt x="183" y="53"/>
                  </a:lnTo>
                  <a:lnTo>
                    <a:pt x="183" y="55"/>
                  </a:lnTo>
                  <a:lnTo>
                    <a:pt x="183" y="57"/>
                  </a:lnTo>
                  <a:lnTo>
                    <a:pt x="182" y="60"/>
                  </a:lnTo>
                  <a:lnTo>
                    <a:pt x="180" y="61"/>
                  </a:lnTo>
                  <a:lnTo>
                    <a:pt x="177" y="62"/>
                  </a:lnTo>
                  <a:lnTo>
                    <a:pt x="116" y="62"/>
                  </a:lnTo>
                  <a:lnTo>
                    <a:pt x="114" y="61"/>
                  </a:lnTo>
                  <a:lnTo>
                    <a:pt x="111" y="60"/>
                  </a:lnTo>
                  <a:lnTo>
                    <a:pt x="110" y="57"/>
                  </a:lnTo>
                  <a:lnTo>
                    <a:pt x="110" y="55"/>
                  </a:lnTo>
                  <a:lnTo>
                    <a:pt x="110" y="53"/>
                  </a:lnTo>
                  <a:lnTo>
                    <a:pt x="111" y="51"/>
                  </a:lnTo>
                  <a:lnTo>
                    <a:pt x="114" y="50"/>
                  </a:lnTo>
                  <a:lnTo>
                    <a:pt x="116" y="49"/>
                  </a:lnTo>
                  <a:close/>
                  <a:moveTo>
                    <a:pt x="168" y="460"/>
                  </a:moveTo>
                  <a:lnTo>
                    <a:pt x="163" y="464"/>
                  </a:lnTo>
                  <a:lnTo>
                    <a:pt x="158" y="467"/>
                  </a:lnTo>
                  <a:lnTo>
                    <a:pt x="153" y="469"/>
                  </a:lnTo>
                  <a:lnTo>
                    <a:pt x="146" y="469"/>
                  </a:lnTo>
                  <a:lnTo>
                    <a:pt x="141" y="469"/>
                  </a:lnTo>
                  <a:lnTo>
                    <a:pt x="135" y="467"/>
                  </a:lnTo>
                  <a:lnTo>
                    <a:pt x="130" y="464"/>
                  </a:lnTo>
                  <a:lnTo>
                    <a:pt x="124" y="460"/>
                  </a:lnTo>
                  <a:lnTo>
                    <a:pt x="121" y="456"/>
                  </a:lnTo>
                  <a:lnTo>
                    <a:pt x="118" y="450"/>
                  </a:lnTo>
                  <a:lnTo>
                    <a:pt x="117" y="445"/>
                  </a:lnTo>
                  <a:lnTo>
                    <a:pt x="116" y="439"/>
                  </a:lnTo>
                  <a:lnTo>
                    <a:pt x="117" y="433"/>
                  </a:lnTo>
                  <a:lnTo>
                    <a:pt x="118" y="427"/>
                  </a:lnTo>
                  <a:lnTo>
                    <a:pt x="121" y="422"/>
                  </a:lnTo>
                  <a:lnTo>
                    <a:pt x="124" y="417"/>
                  </a:lnTo>
                  <a:lnTo>
                    <a:pt x="130" y="414"/>
                  </a:lnTo>
                  <a:lnTo>
                    <a:pt x="135" y="410"/>
                  </a:lnTo>
                  <a:lnTo>
                    <a:pt x="141" y="408"/>
                  </a:lnTo>
                  <a:lnTo>
                    <a:pt x="146" y="408"/>
                  </a:lnTo>
                  <a:lnTo>
                    <a:pt x="153" y="408"/>
                  </a:lnTo>
                  <a:lnTo>
                    <a:pt x="158" y="410"/>
                  </a:lnTo>
                  <a:lnTo>
                    <a:pt x="163" y="414"/>
                  </a:lnTo>
                  <a:lnTo>
                    <a:pt x="168" y="417"/>
                  </a:lnTo>
                  <a:lnTo>
                    <a:pt x="172" y="422"/>
                  </a:lnTo>
                  <a:lnTo>
                    <a:pt x="175" y="427"/>
                  </a:lnTo>
                  <a:lnTo>
                    <a:pt x="176" y="433"/>
                  </a:lnTo>
                  <a:lnTo>
                    <a:pt x="177" y="439"/>
                  </a:lnTo>
                  <a:lnTo>
                    <a:pt x="176" y="445"/>
                  </a:lnTo>
                  <a:lnTo>
                    <a:pt x="175" y="450"/>
                  </a:lnTo>
                  <a:lnTo>
                    <a:pt x="172" y="456"/>
                  </a:lnTo>
                  <a:lnTo>
                    <a:pt x="168" y="460"/>
                  </a:lnTo>
                  <a:close/>
                  <a:moveTo>
                    <a:pt x="256" y="378"/>
                  </a:moveTo>
                  <a:lnTo>
                    <a:pt x="255" y="382"/>
                  </a:lnTo>
                  <a:lnTo>
                    <a:pt x="253" y="387"/>
                  </a:lnTo>
                  <a:lnTo>
                    <a:pt x="249" y="389"/>
                  </a:lnTo>
                  <a:lnTo>
                    <a:pt x="244" y="390"/>
                  </a:lnTo>
                  <a:lnTo>
                    <a:pt x="49" y="390"/>
                  </a:lnTo>
                  <a:lnTo>
                    <a:pt x="45" y="389"/>
                  </a:lnTo>
                  <a:lnTo>
                    <a:pt x="40" y="387"/>
                  </a:lnTo>
                  <a:lnTo>
                    <a:pt x="38" y="382"/>
                  </a:lnTo>
                  <a:lnTo>
                    <a:pt x="37" y="378"/>
                  </a:lnTo>
                  <a:lnTo>
                    <a:pt x="37" y="110"/>
                  </a:lnTo>
                  <a:lnTo>
                    <a:pt x="38" y="105"/>
                  </a:lnTo>
                  <a:lnTo>
                    <a:pt x="40" y="102"/>
                  </a:lnTo>
                  <a:lnTo>
                    <a:pt x="45" y="98"/>
                  </a:lnTo>
                  <a:lnTo>
                    <a:pt x="49" y="97"/>
                  </a:lnTo>
                  <a:lnTo>
                    <a:pt x="244" y="97"/>
                  </a:lnTo>
                  <a:lnTo>
                    <a:pt x="249" y="98"/>
                  </a:lnTo>
                  <a:lnTo>
                    <a:pt x="253" y="102"/>
                  </a:lnTo>
                  <a:lnTo>
                    <a:pt x="255" y="105"/>
                  </a:lnTo>
                  <a:lnTo>
                    <a:pt x="256" y="110"/>
                  </a:lnTo>
                  <a:lnTo>
                    <a:pt x="256" y="378"/>
                  </a:lnTo>
                  <a:close/>
                </a:path>
              </a:pathLst>
            </a:custGeom>
            <a:grpFill/>
            <a:ln>
              <a:noFill/>
            </a:ln>
          </p:spPr>
          <p:txBody>
            <a:bodyPr vert="horz" wrap="square" lIns="243792" tIns="121896" rIns="243792" bIns="121896" numCol="1" anchor="t" anchorCtr="0" compatLnSpc="1">
              <a:prstTxWarp prst="textNoShape">
                <a:avLst/>
              </a:prstTxWarp>
            </a:bodyPr>
            <a:lstStyle/>
            <a:p>
              <a:endParaRPr lang="ru-RU" sz="2400"/>
            </a:p>
          </p:txBody>
        </p:sp>
        <p:sp>
          <p:nvSpPr>
            <p:cNvPr id="101" name="Freeform 104"/>
            <p:cNvSpPr>
              <a:spLocks noEditPoints="1"/>
            </p:cNvSpPr>
            <p:nvPr/>
          </p:nvSpPr>
          <p:spPr bwMode="auto">
            <a:xfrm>
              <a:off x="11969751" y="4909345"/>
              <a:ext cx="593726" cy="619126"/>
            </a:xfrm>
            <a:custGeom>
              <a:avLst/>
              <a:gdLst>
                <a:gd name="T0" fmla="*/ 553 w 560"/>
                <a:gd name="T1" fmla="*/ 387 h 584"/>
                <a:gd name="T2" fmla="*/ 537 w 560"/>
                <a:gd name="T3" fmla="*/ 380 h 584"/>
                <a:gd name="T4" fmla="*/ 504 w 560"/>
                <a:gd name="T5" fmla="*/ 390 h 584"/>
                <a:gd name="T6" fmla="*/ 450 w 560"/>
                <a:gd name="T7" fmla="*/ 401 h 584"/>
                <a:gd name="T8" fmla="*/ 384 w 560"/>
                <a:gd name="T9" fmla="*/ 395 h 584"/>
                <a:gd name="T10" fmla="*/ 323 w 560"/>
                <a:gd name="T11" fmla="*/ 367 h 584"/>
                <a:gd name="T12" fmla="*/ 274 w 560"/>
                <a:gd name="T13" fmla="*/ 320 h 584"/>
                <a:gd name="T14" fmla="*/ 243 w 560"/>
                <a:gd name="T15" fmla="*/ 261 h 584"/>
                <a:gd name="T16" fmla="*/ 232 w 560"/>
                <a:gd name="T17" fmla="*/ 194 h 584"/>
                <a:gd name="T18" fmla="*/ 238 w 560"/>
                <a:gd name="T19" fmla="*/ 141 h 584"/>
                <a:gd name="T20" fmla="*/ 259 w 560"/>
                <a:gd name="T21" fmla="*/ 92 h 584"/>
                <a:gd name="T22" fmla="*/ 291 w 560"/>
                <a:gd name="T23" fmla="*/ 49 h 584"/>
                <a:gd name="T24" fmla="*/ 306 w 560"/>
                <a:gd name="T25" fmla="*/ 30 h 584"/>
                <a:gd name="T26" fmla="*/ 303 w 560"/>
                <a:gd name="T27" fmla="*/ 11 h 584"/>
                <a:gd name="T28" fmla="*/ 289 w 560"/>
                <a:gd name="T29" fmla="*/ 1 h 584"/>
                <a:gd name="T30" fmla="*/ 238 w 560"/>
                <a:gd name="T31" fmla="*/ 5 h 584"/>
                <a:gd name="T32" fmla="*/ 171 w 560"/>
                <a:gd name="T33" fmla="*/ 25 h 584"/>
                <a:gd name="T34" fmla="*/ 112 w 560"/>
                <a:gd name="T35" fmla="*/ 61 h 584"/>
                <a:gd name="T36" fmla="*/ 63 w 560"/>
                <a:gd name="T37" fmla="*/ 109 h 584"/>
                <a:gd name="T38" fmla="*/ 28 w 560"/>
                <a:gd name="T39" fmla="*/ 167 h 584"/>
                <a:gd name="T40" fmla="*/ 6 w 560"/>
                <a:gd name="T41" fmla="*/ 235 h 584"/>
                <a:gd name="T42" fmla="*/ 1 w 560"/>
                <a:gd name="T43" fmla="*/ 306 h 584"/>
                <a:gd name="T44" fmla="*/ 14 w 560"/>
                <a:gd name="T45" fmla="*/ 377 h 584"/>
                <a:gd name="T46" fmla="*/ 43 w 560"/>
                <a:gd name="T47" fmla="*/ 443 h 584"/>
                <a:gd name="T48" fmla="*/ 86 w 560"/>
                <a:gd name="T49" fmla="*/ 498 h 584"/>
                <a:gd name="T50" fmla="*/ 140 w 560"/>
                <a:gd name="T51" fmla="*/ 541 h 584"/>
                <a:gd name="T52" fmla="*/ 206 w 560"/>
                <a:gd name="T53" fmla="*/ 571 h 584"/>
                <a:gd name="T54" fmla="*/ 277 w 560"/>
                <a:gd name="T55" fmla="*/ 584 h 584"/>
                <a:gd name="T56" fmla="*/ 375 w 560"/>
                <a:gd name="T57" fmla="*/ 572 h 584"/>
                <a:gd name="T58" fmla="*/ 467 w 560"/>
                <a:gd name="T59" fmla="*/ 525 h 584"/>
                <a:gd name="T60" fmla="*/ 538 w 560"/>
                <a:gd name="T61" fmla="*/ 451 h 584"/>
                <a:gd name="T62" fmla="*/ 560 w 560"/>
                <a:gd name="T63" fmla="*/ 403 h 584"/>
                <a:gd name="T64" fmla="*/ 358 w 560"/>
                <a:gd name="T65" fmla="*/ 526 h 584"/>
                <a:gd name="T66" fmla="*/ 292 w 560"/>
                <a:gd name="T67" fmla="*/ 535 h 584"/>
                <a:gd name="T68" fmla="*/ 232 w 560"/>
                <a:gd name="T69" fmla="*/ 528 h 584"/>
                <a:gd name="T70" fmla="*/ 176 w 560"/>
                <a:gd name="T71" fmla="*/ 505 h 584"/>
                <a:gd name="T72" fmla="*/ 128 w 560"/>
                <a:gd name="T73" fmla="*/ 471 h 584"/>
                <a:gd name="T74" fmla="*/ 92 w 560"/>
                <a:gd name="T75" fmla="*/ 428 h 584"/>
                <a:gd name="T76" fmla="*/ 63 w 560"/>
                <a:gd name="T77" fmla="*/ 375 h 584"/>
                <a:gd name="T78" fmla="*/ 51 w 560"/>
                <a:gd name="T79" fmla="*/ 316 h 584"/>
                <a:gd name="T80" fmla="*/ 56 w 560"/>
                <a:gd name="T81" fmla="*/ 233 h 584"/>
                <a:gd name="T82" fmla="*/ 97 w 560"/>
                <a:gd name="T83" fmla="*/ 145 h 584"/>
                <a:gd name="T84" fmla="*/ 169 w 560"/>
                <a:gd name="T85" fmla="*/ 82 h 584"/>
                <a:gd name="T86" fmla="*/ 205 w 560"/>
                <a:gd name="T87" fmla="*/ 90 h 584"/>
                <a:gd name="T88" fmla="*/ 183 w 560"/>
                <a:gd name="T89" fmla="*/ 177 h 584"/>
                <a:gd name="T90" fmla="*/ 192 w 560"/>
                <a:gd name="T91" fmla="*/ 261 h 584"/>
                <a:gd name="T92" fmla="*/ 227 w 560"/>
                <a:gd name="T93" fmla="*/ 336 h 584"/>
                <a:gd name="T94" fmla="*/ 283 w 560"/>
                <a:gd name="T95" fmla="*/ 397 h 584"/>
                <a:gd name="T96" fmla="*/ 356 w 560"/>
                <a:gd name="T97" fmla="*/ 437 h 584"/>
                <a:gd name="T98" fmla="*/ 438 w 560"/>
                <a:gd name="T99" fmla="*/ 450 h 584"/>
                <a:gd name="T100" fmla="*/ 472 w 560"/>
                <a:gd name="T101" fmla="*/ 456 h 584"/>
                <a:gd name="T102" fmla="*/ 420 w 560"/>
                <a:gd name="T103" fmla="*/ 498 h 5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560" h="584">
                  <a:moveTo>
                    <a:pt x="559" y="400"/>
                  </a:moveTo>
                  <a:lnTo>
                    <a:pt x="558" y="396"/>
                  </a:lnTo>
                  <a:lnTo>
                    <a:pt x="557" y="393"/>
                  </a:lnTo>
                  <a:lnTo>
                    <a:pt x="555" y="389"/>
                  </a:lnTo>
                  <a:lnTo>
                    <a:pt x="553" y="387"/>
                  </a:lnTo>
                  <a:lnTo>
                    <a:pt x="549" y="384"/>
                  </a:lnTo>
                  <a:lnTo>
                    <a:pt x="546" y="382"/>
                  </a:lnTo>
                  <a:lnTo>
                    <a:pt x="543" y="381"/>
                  </a:lnTo>
                  <a:lnTo>
                    <a:pt x="540" y="380"/>
                  </a:lnTo>
                  <a:lnTo>
                    <a:pt x="537" y="380"/>
                  </a:lnTo>
                  <a:lnTo>
                    <a:pt x="533" y="380"/>
                  </a:lnTo>
                  <a:lnTo>
                    <a:pt x="529" y="381"/>
                  </a:lnTo>
                  <a:lnTo>
                    <a:pt x="526" y="382"/>
                  </a:lnTo>
                  <a:lnTo>
                    <a:pt x="515" y="386"/>
                  </a:lnTo>
                  <a:lnTo>
                    <a:pt x="504" y="390"/>
                  </a:lnTo>
                  <a:lnTo>
                    <a:pt x="493" y="394"/>
                  </a:lnTo>
                  <a:lnTo>
                    <a:pt x="483" y="397"/>
                  </a:lnTo>
                  <a:lnTo>
                    <a:pt x="472" y="399"/>
                  </a:lnTo>
                  <a:lnTo>
                    <a:pt x="461" y="400"/>
                  </a:lnTo>
                  <a:lnTo>
                    <a:pt x="450" y="401"/>
                  </a:lnTo>
                  <a:lnTo>
                    <a:pt x="438" y="401"/>
                  </a:lnTo>
                  <a:lnTo>
                    <a:pt x="424" y="401"/>
                  </a:lnTo>
                  <a:lnTo>
                    <a:pt x="411" y="399"/>
                  </a:lnTo>
                  <a:lnTo>
                    <a:pt x="397" y="397"/>
                  </a:lnTo>
                  <a:lnTo>
                    <a:pt x="384" y="395"/>
                  </a:lnTo>
                  <a:lnTo>
                    <a:pt x="371" y="390"/>
                  </a:lnTo>
                  <a:lnTo>
                    <a:pt x="359" y="386"/>
                  </a:lnTo>
                  <a:lnTo>
                    <a:pt x="346" y="380"/>
                  </a:lnTo>
                  <a:lnTo>
                    <a:pt x="335" y="373"/>
                  </a:lnTo>
                  <a:lnTo>
                    <a:pt x="323" y="367"/>
                  </a:lnTo>
                  <a:lnTo>
                    <a:pt x="312" y="358"/>
                  </a:lnTo>
                  <a:lnTo>
                    <a:pt x="302" y="349"/>
                  </a:lnTo>
                  <a:lnTo>
                    <a:pt x="292" y="341"/>
                  </a:lnTo>
                  <a:lnTo>
                    <a:pt x="283" y="331"/>
                  </a:lnTo>
                  <a:lnTo>
                    <a:pt x="274" y="320"/>
                  </a:lnTo>
                  <a:lnTo>
                    <a:pt x="267" y="309"/>
                  </a:lnTo>
                  <a:lnTo>
                    <a:pt x="259" y="299"/>
                  </a:lnTo>
                  <a:lnTo>
                    <a:pt x="252" y="286"/>
                  </a:lnTo>
                  <a:lnTo>
                    <a:pt x="247" y="274"/>
                  </a:lnTo>
                  <a:lnTo>
                    <a:pt x="243" y="261"/>
                  </a:lnTo>
                  <a:lnTo>
                    <a:pt x="238" y="248"/>
                  </a:lnTo>
                  <a:lnTo>
                    <a:pt x="235" y="235"/>
                  </a:lnTo>
                  <a:lnTo>
                    <a:pt x="233" y="222"/>
                  </a:lnTo>
                  <a:lnTo>
                    <a:pt x="232" y="208"/>
                  </a:lnTo>
                  <a:lnTo>
                    <a:pt x="232" y="194"/>
                  </a:lnTo>
                  <a:lnTo>
                    <a:pt x="232" y="183"/>
                  </a:lnTo>
                  <a:lnTo>
                    <a:pt x="233" y="172"/>
                  </a:lnTo>
                  <a:lnTo>
                    <a:pt x="234" y="163"/>
                  </a:lnTo>
                  <a:lnTo>
                    <a:pt x="236" y="152"/>
                  </a:lnTo>
                  <a:lnTo>
                    <a:pt x="238" y="141"/>
                  </a:lnTo>
                  <a:lnTo>
                    <a:pt x="242" y="131"/>
                  </a:lnTo>
                  <a:lnTo>
                    <a:pt x="245" y="122"/>
                  </a:lnTo>
                  <a:lnTo>
                    <a:pt x="249" y="111"/>
                  </a:lnTo>
                  <a:lnTo>
                    <a:pt x="254" y="101"/>
                  </a:lnTo>
                  <a:lnTo>
                    <a:pt x="259" y="92"/>
                  </a:lnTo>
                  <a:lnTo>
                    <a:pt x="264" y="83"/>
                  </a:lnTo>
                  <a:lnTo>
                    <a:pt x="270" y="74"/>
                  </a:lnTo>
                  <a:lnTo>
                    <a:pt x="276" y="65"/>
                  </a:lnTo>
                  <a:lnTo>
                    <a:pt x="284" y="58"/>
                  </a:lnTo>
                  <a:lnTo>
                    <a:pt x="291" y="49"/>
                  </a:lnTo>
                  <a:lnTo>
                    <a:pt x="299" y="42"/>
                  </a:lnTo>
                  <a:lnTo>
                    <a:pt x="302" y="40"/>
                  </a:lnTo>
                  <a:lnTo>
                    <a:pt x="304" y="36"/>
                  </a:lnTo>
                  <a:lnTo>
                    <a:pt x="305" y="33"/>
                  </a:lnTo>
                  <a:lnTo>
                    <a:pt x="306" y="30"/>
                  </a:lnTo>
                  <a:lnTo>
                    <a:pt x="308" y="25"/>
                  </a:lnTo>
                  <a:lnTo>
                    <a:pt x="306" y="22"/>
                  </a:lnTo>
                  <a:lnTo>
                    <a:pt x="306" y="19"/>
                  </a:lnTo>
                  <a:lnTo>
                    <a:pt x="304" y="15"/>
                  </a:lnTo>
                  <a:lnTo>
                    <a:pt x="303" y="11"/>
                  </a:lnTo>
                  <a:lnTo>
                    <a:pt x="301" y="8"/>
                  </a:lnTo>
                  <a:lnTo>
                    <a:pt x="298" y="5"/>
                  </a:lnTo>
                  <a:lnTo>
                    <a:pt x="296" y="3"/>
                  </a:lnTo>
                  <a:lnTo>
                    <a:pt x="292" y="2"/>
                  </a:lnTo>
                  <a:lnTo>
                    <a:pt x="289" y="1"/>
                  </a:lnTo>
                  <a:lnTo>
                    <a:pt x="286" y="0"/>
                  </a:lnTo>
                  <a:lnTo>
                    <a:pt x="282" y="0"/>
                  </a:lnTo>
                  <a:lnTo>
                    <a:pt x="267" y="1"/>
                  </a:lnTo>
                  <a:lnTo>
                    <a:pt x="252" y="3"/>
                  </a:lnTo>
                  <a:lnTo>
                    <a:pt x="238" y="5"/>
                  </a:lnTo>
                  <a:lnTo>
                    <a:pt x="224" y="7"/>
                  </a:lnTo>
                  <a:lnTo>
                    <a:pt x="211" y="11"/>
                  </a:lnTo>
                  <a:lnTo>
                    <a:pt x="197" y="16"/>
                  </a:lnTo>
                  <a:lnTo>
                    <a:pt x="184" y="20"/>
                  </a:lnTo>
                  <a:lnTo>
                    <a:pt x="171" y="25"/>
                  </a:lnTo>
                  <a:lnTo>
                    <a:pt x="159" y="32"/>
                  </a:lnTo>
                  <a:lnTo>
                    <a:pt x="146" y="38"/>
                  </a:lnTo>
                  <a:lnTo>
                    <a:pt x="134" y="46"/>
                  </a:lnTo>
                  <a:lnTo>
                    <a:pt x="123" y="54"/>
                  </a:lnTo>
                  <a:lnTo>
                    <a:pt x="112" y="61"/>
                  </a:lnTo>
                  <a:lnTo>
                    <a:pt x="101" y="70"/>
                  </a:lnTo>
                  <a:lnTo>
                    <a:pt x="92" y="79"/>
                  </a:lnTo>
                  <a:lnTo>
                    <a:pt x="82" y="88"/>
                  </a:lnTo>
                  <a:lnTo>
                    <a:pt x="72" y="99"/>
                  </a:lnTo>
                  <a:lnTo>
                    <a:pt x="63" y="109"/>
                  </a:lnTo>
                  <a:lnTo>
                    <a:pt x="56" y="119"/>
                  </a:lnTo>
                  <a:lnTo>
                    <a:pt x="48" y="131"/>
                  </a:lnTo>
                  <a:lnTo>
                    <a:pt x="41" y="143"/>
                  </a:lnTo>
                  <a:lnTo>
                    <a:pt x="34" y="155"/>
                  </a:lnTo>
                  <a:lnTo>
                    <a:pt x="28" y="167"/>
                  </a:lnTo>
                  <a:lnTo>
                    <a:pt x="22" y="181"/>
                  </a:lnTo>
                  <a:lnTo>
                    <a:pt x="17" y="194"/>
                  </a:lnTo>
                  <a:lnTo>
                    <a:pt x="13" y="207"/>
                  </a:lnTo>
                  <a:lnTo>
                    <a:pt x="8" y="221"/>
                  </a:lnTo>
                  <a:lnTo>
                    <a:pt x="6" y="235"/>
                  </a:lnTo>
                  <a:lnTo>
                    <a:pt x="3" y="249"/>
                  </a:lnTo>
                  <a:lnTo>
                    <a:pt x="2" y="263"/>
                  </a:lnTo>
                  <a:lnTo>
                    <a:pt x="1" y="277"/>
                  </a:lnTo>
                  <a:lnTo>
                    <a:pt x="0" y="292"/>
                  </a:lnTo>
                  <a:lnTo>
                    <a:pt x="1" y="306"/>
                  </a:lnTo>
                  <a:lnTo>
                    <a:pt x="2" y="321"/>
                  </a:lnTo>
                  <a:lnTo>
                    <a:pt x="3" y="335"/>
                  </a:lnTo>
                  <a:lnTo>
                    <a:pt x="6" y="349"/>
                  </a:lnTo>
                  <a:lnTo>
                    <a:pt x="9" y="363"/>
                  </a:lnTo>
                  <a:lnTo>
                    <a:pt x="14" y="377"/>
                  </a:lnTo>
                  <a:lnTo>
                    <a:pt x="18" y="392"/>
                  </a:lnTo>
                  <a:lnTo>
                    <a:pt x="24" y="406"/>
                  </a:lnTo>
                  <a:lnTo>
                    <a:pt x="30" y="419"/>
                  </a:lnTo>
                  <a:lnTo>
                    <a:pt x="36" y="431"/>
                  </a:lnTo>
                  <a:lnTo>
                    <a:pt x="43" y="443"/>
                  </a:lnTo>
                  <a:lnTo>
                    <a:pt x="51" y="455"/>
                  </a:lnTo>
                  <a:lnTo>
                    <a:pt x="59" y="467"/>
                  </a:lnTo>
                  <a:lnTo>
                    <a:pt x="68" y="478"/>
                  </a:lnTo>
                  <a:lnTo>
                    <a:pt x="76" y="489"/>
                  </a:lnTo>
                  <a:lnTo>
                    <a:pt x="86" y="498"/>
                  </a:lnTo>
                  <a:lnTo>
                    <a:pt x="96" y="508"/>
                  </a:lnTo>
                  <a:lnTo>
                    <a:pt x="107" y="517"/>
                  </a:lnTo>
                  <a:lnTo>
                    <a:pt x="117" y="525"/>
                  </a:lnTo>
                  <a:lnTo>
                    <a:pt x="128" y="533"/>
                  </a:lnTo>
                  <a:lnTo>
                    <a:pt x="140" y="541"/>
                  </a:lnTo>
                  <a:lnTo>
                    <a:pt x="153" y="548"/>
                  </a:lnTo>
                  <a:lnTo>
                    <a:pt x="166" y="555"/>
                  </a:lnTo>
                  <a:lnTo>
                    <a:pt x="179" y="561"/>
                  </a:lnTo>
                  <a:lnTo>
                    <a:pt x="193" y="566"/>
                  </a:lnTo>
                  <a:lnTo>
                    <a:pt x="206" y="571"/>
                  </a:lnTo>
                  <a:lnTo>
                    <a:pt x="220" y="575"/>
                  </a:lnTo>
                  <a:lnTo>
                    <a:pt x="234" y="578"/>
                  </a:lnTo>
                  <a:lnTo>
                    <a:pt x="249" y="580"/>
                  </a:lnTo>
                  <a:lnTo>
                    <a:pt x="263" y="583"/>
                  </a:lnTo>
                  <a:lnTo>
                    <a:pt x="277" y="584"/>
                  </a:lnTo>
                  <a:lnTo>
                    <a:pt x="292" y="584"/>
                  </a:lnTo>
                  <a:lnTo>
                    <a:pt x="314" y="583"/>
                  </a:lnTo>
                  <a:lnTo>
                    <a:pt x="335" y="580"/>
                  </a:lnTo>
                  <a:lnTo>
                    <a:pt x="355" y="577"/>
                  </a:lnTo>
                  <a:lnTo>
                    <a:pt x="375" y="572"/>
                  </a:lnTo>
                  <a:lnTo>
                    <a:pt x="394" y="565"/>
                  </a:lnTo>
                  <a:lnTo>
                    <a:pt x="413" y="558"/>
                  </a:lnTo>
                  <a:lnTo>
                    <a:pt x="432" y="548"/>
                  </a:lnTo>
                  <a:lnTo>
                    <a:pt x="450" y="537"/>
                  </a:lnTo>
                  <a:lnTo>
                    <a:pt x="467" y="525"/>
                  </a:lnTo>
                  <a:lnTo>
                    <a:pt x="484" y="512"/>
                  </a:lnTo>
                  <a:lnTo>
                    <a:pt x="499" y="498"/>
                  </a:lnTo>
                  <a:lnTo>
                    <a:pt x="513" y="483"/>
                  </a:lnTo>
                  <a:lnTo>
                    <a:pt x="526" y="468"/>
                  </a:lnTo>
                  <a:lnTo>
                    <a:pt x="538" y="451"/>
                  </a:lnTo>
                  <a:lnTo>
                    <a:pt x="548" y="433"/>
                  </a:lnTo>
                  <a:lnTo>
                    <a:pt x="558" y="414"/>
                  </a:lnTo>
                  <a:lnTo>
                    <a:pt x="559" y="411"/>
                  </a:lnTo>
                  <a:lnTo>
                    <a:pt x="559" y="408"/>
                  </a:lnTo>
                  <a:lnTo>
                    <a:pt x="560" y="403"/>
                  </a:lnTo>
                  <a:lnTo>
                    <a:pt x="559" y="400"/>
                  </a:lnTo>
                  <a:close/>
                  <a:moveTo>
                    <a:pt x="396" y="511"/>
                  </a:moveTo>
                  <a:lnTo>
                    <a:pt x="384" y="517"/>
                  </a:lnTo>
                  <a:lnTo>
                    <a:pt x="371" y="522"/>
                  </a:lnTo>
                  <a:lnTo>
                    <a:pt x="358" y="526"/>
                  </a:lnTo>
                  <a:lnTo>
                    <a:pt x="346" y="530"/>
                  </a:lnTo>
                  <a:lnTo>
                    <a:pt x="332" y="532"/>
                  </a:lnTo>
                  <a:lnTo>
                    <a:pt x="319" y="534"/>
                  </a:lnTo>
                  <a:lnTo>
                    <a:pt x="306" y="535"/>
                  </a:lnTo>
                  <a:lnTo>
                    <a:pt x="292" y="535"/>
                  </a:lnTo>
                  <a:lnTo>
                    <a:pt x="281" y="535"/>
                  </a:lnTo>
                  <a:lnTo>
                    <a:pt x="268" y="534"/>
                  </a:lnTo>
                  <a:lnTo>
                    <a:pt x="256" y="533"/>
                  </a:lnTo>
                  <a:lnTo>
                    <a:pt x="244" y="531"/>
                  </a:lnTo>
                  <a:lnTo>
                    <a:pt x="232" y="528"/>
                  </a:lnTo>
                  <a:lnTo>
                    <a:pt x="221" y="524"/>
                  </a:lnTo>
                  <a:lnTo>
                    <a:pt x="209" y="520"/>
                  </a:lnTo>
                  <a:lnTo>
                    <a:pt x="197" y="516"/>
                  </a:lnTo>
                  <a:lnTo>
                    <a:pt x="187" y="510"/>
                  </a:lnTo>
                  <a:lnTo>
                    <a:pt x="176" y="505"/>
                  </a:lnTo>
                  <a:lnTo>
                    <a:pt x="166" y="499"/>
                  </a:lnTo>
                  <a:lnTo>
                    <a:pt x="156" y="493"/>
                  </a:lnTo>
                  <a:lnTo>
                    <a:pt x="147" y="487"/>
                  </a:lnTo>
                  <a:lnTo>
                    <a:pt x="137" y="479"/>
                  </a:lnTo>
                  <a:lnTo>
                    <a:pt x="128" y="471"/>
                  </a:lnTo>
                  <a:lnTo>
                    <a:pt x="121" y="464"/>
                  </a:lnTo>
                  <a:lnTo>
                    <a:pt x="112" y="455"/>
                  </a:lnTo>
                  <a:lnTo>
                    <a:pt x="105" y="447"/>
                  </a:lnTo>
                  <a:lnTo>
                    <a:pt x="98" y="438"/>
                  </a:lnTo>
                  <a:lnTo>
                    <a:pt x="92" y="428"/>
                  </a:lnTo>
                  <a:lnTo>
                    <a:pt x="85" y="419"/>
                  </a:lnTo>
                  <a:lnTo>
                    <a:pt x="79" y="408"/>
                  </a:lnTo>
                  <a:lnTo>
                    <a:pt x="73" y="397"/>
                  </a:lnTo>
                  <a:lnTo>
                    <a:pt x="69" y="386"/>
                  </a:lnTo>
                  <a:lnTo>
                    <a:pt x="63" y="375"/>
                  </a:lnTo>
                  <a:lnTo>
                    <a:pt x="60" y="363"/>
                  </a:lnTo>
                  <a:lnTo>
                    <a:pt x="57" y="352"/>
                  </a:lnTo>
                  <a:lnTo>
                    <a:pt x="54" y="340"/>
                  </a:lnTo>
                  <a:lnTo>
                    <a:pt x="52" y="328"/>
                  </a:lnTo>
                  <a:lnTo>
                    <a:pt x="51" y="316"/>
                  </a:lnTo>
                  <a:lnTo>
                    <a:pt x="49" y="304"/>
                  </a:lnTo>
                  <a:lnTo>
                    <a:pt x="49" y="292"/>
                  </a:lnTo>
                  <a:lnTo>
                    <a:pt x="49" y="272"/>
                  </a:lnTo>
                  <a:lnTo>
                    <a:pt x="52" y="252"/>
                  </a:lnTo>
                  <a:lnTo>
                    <a:pt x="56" y="233"/>
                  </a:lnTo>
                  <a:lnTo>
                    <a:pt x="61" y="214"/>
                  </a:lnTo>
                  <a:lnTo>
                    <a:pt x="68" y="196"/>
                  </a:lnTo>
                  <a:lnTo>
                    <a:pt x="76" y="179"/>
                  </a:lnTo>
                  <a:lnTo>
                    <a:pt x="86" y="162"/>
                  </a:lnTo>
                  <a:lnTo>
                    <a:pt x="97" y="145"/>
                  </a:lnTo>
                  <a:lnTo>
                    <a:pt x="110" y="130"/>
                  </a:lnTo>
                  <a:lnTo>
                    <a:pt x="124" y="116"/>
                  </a:lnTo>
                  <a:lnTo>
                    <a:pt x="138" y="103"/>
                  </a:lnTo>
                  <a:lnTo>
                    <a:pt x="153" y="91"/>
                  </a:lnTo>
                  <a:lnTo>
                    <a:pt x="169" y="82"/>
                  </a:lnTo>
                  <a:lnTo>
                    <a:pt x="186" y="73"/>
                  </a:lnTo>
                  <a:lnTo>
                    <a:pt x="204" y="64"/>
                  </a:lnTo>
                  <a:lnTo>
                    <a:pt x="222" y="59"/>
                  </a:lnTo>
                  <a:lnTo>
                    <a:pt x="214" y="74"/>
                  </a:lnTo>
                  <a:lnTo>
                    <a:pt x="205" y="90"/>
                  </a:lnTo>
                  <a:lnTo>
                    <a:pt x="198" y="108"/>
                  </a:lnTo>
                  <a:lnTo>
                    <a:pt x="193" y="124"/>
                  </a:lnTo>
                  <a:lnTo>
                    <a:pt x="189" y="141"/>
                  </a:lnTo>
                  <a:lnTo>
                    <a:pt x="186" y="158"/>
                  </a:lnTo>
                  <a:lnTo>
                    <a:pt x="183" y="177"/>
                  </a:lnTo>
                  <a:lnTo>
                    <a:pt x="183" y="194"/>
                  </a:lnTo>
                  <a:lnTo>
                    <a:pt x="183" y="211"/>
                  </a:lnTo>
                  <a:lnTo>
                    <a:pt x="186" y="228"/>
                  </a:lnTo>
                  <a:lnTo>
                    <a:pt x="188" y="245"/>
                  </a:lnTo>
                  <a:lnTo>
                    <a:pt x="192" y="261"/>
                  </a:lnTo>
                  <a:lnTo>
                    <a:pt x="196" y="277"/>
                  </a:lnTo>
                  <a:lnTo>
                    <a:pt x="202" y="292"/>
                  </a:lnTo>
                  <a:lnTo>
                    <a:pt x="209" y="307"/>
                  </a:lnTo>
                  <a:lnTo>
                    <a:pt x="217" y="322"/>
                  </a:lnTo>
                  <a:lnTo>
                    <a:pt x="227" y="336"/>
                  </a:lnTo>
                  <a:lnTo>
                    <a:pt x="236" y="350"/>
                  </a:lnTo>
                  <a:lnTo>
                    <a:pt x="246" y="363"/>
                  </a:lnTo>
                  <a:lnTo>
                    <a:pt x="258" y="375"/>
                  </a:lnTo>
                  <a:lnTo>
                    <a:pt x="270" y="386"/>
                  </a:lnTo>
                  <a:lnTo>
                    <a:pt x="283" y="397"/>
                  </a:lnTo>
                  <a:lnTo>
                    <a:pt x="296" y="407"/>
                  </a:lnTo>
                  <a:lnTo>
                    <a:pt x="311" y="415"/>
                  </a:lnTo>
                  <a:lnTo>
                    <a:pt x="325" y="424"/>
                  </a:lnTo>
                  <a:lnTo>
                    <a:pt x="340" y="430"/>
                  </a:lnTo>
                  <a:lnTo>
                    <a:pt x="356" y="437"/>
                  </a:lnTo>
                  <a:lnTo>
                    <a:pt x="372" y="441"/>
                  </a:lnTo>
                  <a:lnTo>
                    <a:pt x="389" y="446"/>
                  </a:lnTo>
                  <a:lnTo>
                    <a:pt x="405" y="448"/>
                  </a:lnTo>
                  <a:lnTo>
                    <a:pt x="421" y="450"/>
                  </a:lnTo>
                  <a:lnTo>
                    <a:pt x="438" y="450"/>
                  </a:lnTo>
                  <a:lnTo>
                    <a:pt x="449" y="450"/>
                  </a:lnTo>
                  <a:lnTo>
                    <a:pt x="460" y="449"/>
                  </a:lnTo>
                  <a:lnTo>
                    <a:pt x="471" y="448"/>
                  </a:lnTo>
                  <a:lnTo>
                    <a:pt x="480" y="447"/>
                  </a:lnTo>
                  <a:lnTo>
                    <a:pt x="472" y="456"/>
                  </a:lnTo>
                  <a:lnTo>
                    <a:pt x="462" y="466"/>
                  </a:lnTo>
                  <a:lnTo>
                    <a:pt x="452" y="476"/>
                  </a:lnTo>
                  <a:lnTo>
                    <a:pt x="443" y="483"/>
                  </a:lnTo>
                  <a:lnTo>
                    <a:pt x="432" y="492"/>
                  </a:lnTo>
                  <a:lnTo>
                    <a:pt x="420" y="498"/>
                  </a:lnTo>
                  <a:lnTo>
                    <a:pt x="409" y="506"/>
                  </a:lnTo>
                  <a:lnTo>
                    <a:pt x="396" y="511"/>
                  </a:lnTo>
                  <a:close/>
                </a:path>
              </a:pathLst>
            </a:custGeom>
            <a:grpFill/>
            <a:ln>
              <a:noFill/>
            </a:ln>
          </p:spPr>
          <p:txBody>
            <a:bodyPr vert="horz" wrap="square" lIns="243792" tIns="121896" rIns="243792" bIns="121896" numCol="1" anchor="t" anchorCtr="0" compatLnSpc="1">
              <a:prstTxWarp prst="textNoShape">
                <a:avLst/>
              </a:prstTxWarp>
            </a:bodyPr>
            <a:lstStyle/>
            <a:p>
              <a:endParaRPr lang="ru-RU" sz="2400"/>
            </a:p>
          </p:txBody>
        </p:sp>
        <p:sp>
          <p:nvSpPr>
            <p:cNvPr id="102" name="Freeform 105"/>
            <p:cNvSpPr>
              <a:spLocks/>
            </p:cNvSpPr>
            <p:nvPr/>
          </p:nvSpPr>
          <p:spPr bwMode="auto">
            <a:xfrm>
              <a:off x="13369927" y="4858545"/>
              <a:ext cx="720726" cy="720726"/>
            </a:xfrm>
            <a:custGeom>
              <a:avLst/>
              <a:gdLst>
                <a:gd name="T0" fmla="*/ 573 w 681"/>
                <a:gd name="T1" fmla="*/ 223 h 681"/>
                <a:gd name="T2" fmla="*/ 559 w 681"/>
                <a:gd name="T3" fmla="*/ 219 h 681"/>
                <a:gd name="T4" fmla="*/ 546 w 681"/>
                <a:gd name="T5" fmla="*/ 223 h 681"/>
                <a:gd name="T6" fmla="*/ 537 w 681"/>
                <a:gd name="T7" fmla="*/ 234 h 681"/>
                <a:gd name="T8" fmla="*/ 535 w 681"/>
                <a:gd name="T9" fmla="*/ 293 h 681"/>
                <a:gd name="T10" fmla="*/ 437 w 681"/>
                <a:gd name="T11" fmla="*/ 146 h 681"/>
                <a:gd name="T12" fmla="*/ 451 w 681"/>
                <a:gd name="T13" fmla="*/ 143 h 681"/>
                <a:gd name="T14" fmla="*/ 460 w 681"/>
                <a:gd name="T15" fmla="*/ 131 h 681"/>
                <a:gd name="T16" fmla="*/ 462 w 681"/>
                <a:gd name="T17" fmla="*/ 117 h 681"/>
                <a:gd name="T18" fmla="*/ 454 w 681"/>
                <a:gd name="T19" fmla="*/ 105 h 681"/>
                <a:gd name="T20" fmla="*/ 350 w 681"/>
                <a:gd name="T21" fmla="*/ 2 h 681"/>
                <a:gd name="T22" fmla="*/ 336 w 681"/>
                <a:gd name="T23" fmla="*/ 0 h 681"/>
                <a:gd name="T24" fmla="*/ 323 w 681"/>
                <a:gd name="T25" fmla="*/ 8 h 681"/>
                <a:gd name="T26" fmla="*/ 220 w 681"/>
                <a:gd name="T27" fmla="*/ 112 h 681"/>
                <a:gd name="T28" fmla="*/ 219 w 681"/>
                <a:gd name="T29" fmla="*/ 126 h 681"/>
                <a:gd name="T30" fmla="*/ 225 w 681"/>
                <a:gd name="T31" fmla="*/ 139 h 681"/>
                <a:gd name="T32" fmla="*/ 238 w 681"/>
                <a:gd name="T33" fmla="*/ 146 h 681"/>
                <a:gd name="T34" fmla="*/ 291 w 681"/>
                <a:gd name="T35" fmla="*/ 293 h 681"/>
                <a:gd name="T36" fmla="*/ 144 w 681"/>
                <a:gd name="T37" fmla="*/ 239 h 681"/>
                <a:gd name="T38" fmla="*/ 138 w 681"/>
                <a:gd name="T39" fmla="*/ 227 h 681"/>
                <a:gd name="T40" fmla="*/ 126 w 681"/>
                <a:gd name="T41" fmla="*/ 219 h 681"/>
                <a:gd name="T42" fmla="*/ 112 w 681"/>
                <a:gd name="T43" fmla="*/ 221 h 681"/>
                <a:gd name="T44" fmla="*/ 6 w 681"/>
                <a:gd name="T45" fmla="*/ 324 h 681"/>
                <a:gd name="T46" fmla="*/ 0 w 681"/>
                <a:gd name="T47" fmla="*/ 336 h 681"/>
                <a:gd name="T48" fmla="*/ 1 w 681"/>
                <a:gd name="T49" fmla="*/ 350 h 681"/>
                <a:gd name="T50" fmla="*/ 105 w 681"/>
                <a:gd name="T51" fmla="*/ 456 h 681"/>
                <a:gd name="T52" fmla="*/ 116 w 681"/>
                <a:gd name="T53" fmla="*/ 462 h 681"/>
                <a:gd name="T54" fmla="*/ 130 w 681"/>
                <a:gd name="T55" fmla="*/ 461 h 681"/>
                <a:gd name="T56" fmla="*/ 141 w 681"/>
                <a:gd name="T57" fmla="*/ 451 h 681"/>
                <a:gd name="T58" fmla="*/ 146 w 681"/>
                <a:gd name="T59" fmla="*/ 438 h 681"/>
                <a:gd name="T60" fmla="*/ 291 w 681"/>
                <a:gd name="T61" fmla="*/ 536 h 681"/>
                <a:gd name="T62" fmla="*/ 234 w 681"/>
                <a:gd name="T63" fmla="*/ 538 h 681"/>
                <a:gd name="T64" fmla="*/ 222 w 681"/>
                <a:gd name="T65" fmla="*/ 546 h 681"/>
                <a:gd name="T66" fmla="*/ 219 w 681"/>
                <a:gd name="T67" fmla="*/ 560 h 681"/>
                <a:gd name="T68" fmla="*/ 222 w 681"/>
                <a:gd name="T69" fmla="*/ 573 h 681"/>
                <a:gd name="T70" fmla="*/ 327 w 681"/>
                <a:gd name="T71" fmla="*/ 678 h 681"/>
                <a:gd name="T72" fmla="*/ 340 w 681"/>
                <a:gd name="T73" fmla="*/ 681 h 681"/>
                <a:gd name="T74" fmla="*/ 354 w 681"/>
                <a:gd name="T75" fmla="*/ 678 h 681"/>
                <a:gd name="T76" fmla="*/ 458 w 681"/>
                <a:gd name="T77" fmla="*/ 573 h 681"/>
                <a:gd name="T78" fmla="*/ 462 w 681"/>
                <a:gd name="T79" fmla="*/ 560 h 681"/>
                <a:gd name="T80" fmla="*/ 458 w 681"/>
                <a:gd name="T81" fmla="*/ 546 h 681"/>
                <a:gd name="T82" fmla="*/ 447 w 681"/>
                <a:gd name="T83" fmla="*/ 538 h 681"/>
                <a:gd name="T84" fmla="*/ 389 w 681"/>
                <a:gd name="T85" fmla="*/ 536 h 681"/>
                <a:gd name="T86" fmla="*/ 535 w 681"/>
                <a:gd name="T87" fmla="*/ 438 h 681"/>
                <a:gd name="T88" fmla="*/ 539 w 681"/>
                <a:gd name="T89" fmla="*/ 451 h 681"/>
                <a:gd name="T90" fmla="*/ 551 w 681"/>
                <a:gd name="T91" fmla="*/ 461 h 681"/>
                <a:gd name="T92" fmla="*/ 565 w 681"/>
                <a:gd name="T93" fmla="*/ 462 h 681"/>
                <a:gd name="T94" fmla="*/ 576 w 681"/>
                <a:gd name="T95" fmla="*/ 456 h 681"/>
                <a:gd name="T96" fmla="*/ 679 w 681"/>
                <a:gd name="T97" fmla="*/ 350 h 681"/>
                <a:gd name="T98" fmla="*/ 681 w 681"/>
                <a:gd name="T99" fmla="*/ 336 h 681"/>
                <a:gd name="T100" fmla="*/ 674 w 681"/>
                <a:gd name="T101" fmla="*/ 324 h 6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681" h="681">
                  <a:moveTo>
                    <a:pt x="674" y="324"/>
                  </a:moveTo>
                  <a:lnTo>
                    <a:pt x="576" y="227"/>
                  </a:lnTo>
                  <a:lnTo>
                    <a:pt x="573" y="223"/>
                  </a:lnTo>
                  <a:lnTo>
                    <a:pt x="569" y="221"/>
                  </a:lnTo>
                  <a:lnTo>
                    <a:pt x="565" y="219"/>
                  </a:lnTo>
                  <a:lnTo>
                    <a:pt x="559" y="219"/>
                  </a:lnTo>
                  <a:lnTo>
                    <a:pt x="555" y="219"/>
                  </a:lnTo>
                  <a:lnTo>
                    <a:pt x="551" y="221"/>
                  </a:lnTo>
                  <a:lnTo>
                    <a:pt x="546" y="223"/>
                  </a:lnTo>
                  <a:lnTo>
                    <a:pt x="542" y="227"/>
                  </a:lnTo>
                  <a:lnTo>
                    <a:pt x="539" y="230"/>
                  </a:lnTo>
                  <a:lnTo>
                    <a:pt x="537" y="234"/>
                  </a:lnTo>
                  <a:lnTo>
                    <a:pt x="535" y="239"/>
                  </a:lnTo>
                  <a:lnTo>
                    <a:pt x="535" y="244"/>
                  </a:lnTo>
                  <a:lnTo>
                    <a:pt x="535" y="293"/>
                  </a:lnTo>
                  <a:lnTo>
                    <a:pt x="389" y="293"/>
                  </a:lnTo>
                  <a:lnTo>
                    <a:pt x="389" y="146"/>
                  </a:lnTo>
                  <a:lnTo>
                    <a:pt x="437" y="146"/>
                  </a:lnTo>
                  <a:lnTo>
                    <a:pt x="443" y="146"/>
                  </a:lnTo>
                  <a:lnTo>
                    <a:pt x="447" y="145"/>
                  </a:lnTo>
                  <a:lnTo>
                    <a:pt x="451" y="143"/>
                  </a:lnTo>
                  <a:lnTo>
                    <a:pt x="454" y="139"/>
                  </a:lnTo>
                  <a:lnTo>
                    <a:pt x="458" y="135"/>
                  </a:lnTo>
                  <a:lnTo>
                    <a:pt x="460" y="131"/>
                  </a:lnTo>
                  <a:lnTo>
                    <a:pt x="462" y="126"/>
                  </a:lnTo>
                  <a:lnTo>
                    <a:pt x="462" y="122"/>
                  </a:lnTo>
                  <a:lnTo>
                    <a:pt x="462" y="117"/>
                  </a:lnTo>
                  <a:lnTo>
                    <a:pt x="460" y="112"/>
                  </a:lnTo>
                  <a:lnTo>
                    <a:pt x="458" y="108"/>
                  </a:lnTo>
                  <a:lnTo>
                    <a:pt x="454" y="105"/>
                  </a:lnTo>
                  <a:lnTo>
                    <a:pt x="357" y="8"/>
                  </a:lnTo>
                  <a:lnTo>
                    <a:pt x="354" y="4"/>
                  </a:lnTo>
                  <a:lnTo>
                    <a:pt x="350" y="2"/>
                  </a:lnTo>
                  <a:lnTo>
                    <a:pt x="345" y="0"/>
                  </a:lnTo>
                  <a:lnTo>
                    <a:pt x="340" y="0"/>
                  </a:lnTo>
                  <a:lnTo>
                    <a:pt x="336" y="0"/>
                  </a:lnTo>
                  <a:lnTo>
                    <a:pt x="331" y="2"/>
                  </a:lnTo>
                  <a:lnTo>
                    <a:pt x="327" y="4"/>
                  </a:lnTo>
                  <a:lnTo>
                    <a:pt x="323" y="8"/>
                  </a:lnTo>
                  <a:lnTo>
                    <a:pt x="225" y="105"/>
                  </a:lnTo>
                  <a:lnTo>
                    <a:pt x="222" y="108"/>
                  </a:lnTo>
                  <a:lnTo>
                    <a:pt x="220" y="112"/>
                  </a:lnTo>
                  <a:lnTo>
                    <a:pt x="219" y="117"/>
                  </a:lnTo>
                  <a:lnTo>
                    <a:pt x="219" y="122"/>
                  </a:lnTo>
                  <a:lnTo>
                    <a:pt x="219" y="126"/>
                  </a:lnTo>
                  <a:lnTo>
                    <a:pt x="220" y="131"/>
                  </a:lnTo>
                  <a:lnTo>
                    <a:pt x="222" y="135"/>
                  </a:lnTo>
                  <a:lnTo>
                    <a:pt x="225" y="139"/>
                  </a:lnTo>
                  <a:lnTo>
                    <a:pt x="230" y="143"/>
                  </a:lnTo>
                  <a:lnTo>
                    <a:pt x="234" y="145"/>
                  </a:lnTo>
                  <a:lnTo>
                    <a:pt x="238" y="146"/>
                  </a:lnTo>
                  <a:lnTo>
                    <a:pt x="243" y="146"/>
                  </a:lnTo>
                  <a:lnTo>
                    <a:pt x="291" y="146"/>
                  </a:lnTo>
                  <a:lnTo>
                    <a:pt x="291" y="293"/>
                  </a:lnTo>
                  <a:lnTo>
                    <a:pt x="146" y="293"/>
                  </a:lnTo>
                  <a:lnTo>
                    <a:pt x="146" y="244"/>
                  </a:lnTo>
                  <a:lnTo>
                    <a:pt x="144" y="239"/>
                  </a:lnTo>
                  <a:lnTo>
                    <a:pt x="143" y="234"/>
                  </a:lnTo>
                  <a:lnTo>
                    <a:pt x="141" y="230"/>
                  </a:lnTo>
                  <a:lnTo>
                    <a:pt x="138" y="227"/>
                  </a:lnTo>
                  <a:lnTo>
                    <a:pt x="135" y="223"/>
                  </a:lnTo>
                  <a:lnTo>
                    <a:pt x="130" y="221"/>
                  </a:lnTo>
                  <a:lnTo>
                    <a:pt x="126" y="219"/>
                  </a:lnTo>
                  <a:lnTo>
                    <a:pt x="121" y="219"/>
                  </a:lnTo>
                  <a:lnTo>
                    <a:pt x="116" y="219"/>
                  </a:lnTo>
                  <a:lnTo>
                    <a:pt x="112" y="221"/>
                  </a:lnTo>
                  <a:lnTo>
                    <a:pt x="108" y="223"/>
                  </a:lnTo>
                  <a:lnTo>
                    <a:pt x="105" y="227"/>
                  </a:lnTo>
                  <a:lnTo>
                    <a:pt x="6" y="324"/>
                  </a:lnTo>
                  <a:lnTo>
                    <a:pt x="3" y="327"/>
                  </a:lnTo>
                  <a:lnTo>
                    <a:pt x="1" y="331"/>
                  </a:lnTo>
                  <a:lnTo>
                    <a:pt x="0" y="336"/>
                  </a:lnTo>
                  <a:lnTo>
                    <a:pt x="0" y="341"/>
                  </a:lnTo>
                  <a:lnTo>
                    <a:pt x="0" y="346"/>
                  </a:lnTo>
                  <a:lnTo>
                    <a:pt x="1" y="350"/>
                  </a:lnTo>
                  <a:lnTo>
                    <a:pt x="3" y="354"/>
                  </a:lnTo>
                  <a:lnTo>
                    <a:pt x="6" y="358"/>
                  </a:lnTo>
                  <a:lnTo>
                    <a:pt x="105" y="456"/>
                  </a:lnTo>
                  <a:lnTo>
                    <a:pt x="108" y="459"/>
                  </a:lnTo>
                  <a:lnTo>
                    <a:pt x="112" y="461"/>
                  </a:lnTo>
                  <a:lnTo>
                    <a:pt x="116" y="462"/>
                  </a:lnTo>
                  <a:lnTo>
                    <a:pt x="121" y="462"/>
                  </a:lnTo>
                  <a:lnTo>
                    <a:pt x="126" y="462"/>
                  </a:lnTo>
                  <a:lnTo>
                    <a:pt x="130" y="461"/>
                  </a:lnTo>
                  <a:lnTo>
                    <a:pt x="135" y="459"/>
                  </a:lnTo>
                  <a:lnTo>
                    <a:pt x="138" y="456"/>
                  </a:lnTo>
                  <a:lnTo>
                    <a:pt x="141" y="451"/>
                  </a:lnTo>
                  <a:lnTo>
                    <a:pt x="143" y="447"/>
                  </a:lnTo>
                  <a:lnTo>
                    <a:pt x="144" y="443"/>
                  </a:lnTo>
                  <a:lnTo>
                    <a:pt x="146" y="438"/>
                  </a:lnTo>
                  <a:lnTo>
                    <a:pt x="146" y="390"/>
                  </a:lnTo>
                  <a:lnTo>
                    <a:pt x="291" y="390"/>
                  </a:lnTo>
                  <a:lnTo>
                    <a:pt x="291" y="536"/>
                  </a:lnTo>
                  <a:lnTo>
                    <a:pt x="243" y="536"/>
                  </a:lnTo>
                  <a:lnTo>
                    <a:pt x="238" y="537"/>
                  </a:lnTo>
                  <a:lnTo>
                    <a:pt x="234" y="538"/>
                  </a:lnTo>
                  <a:lnTo>
                    <a:pt x="230" y="540"/>
                  </a:lnTo>
                  <a:lnTo>
                    <a:pt x="225" y="543"/>
                  </a:lnTo>
                  <a:lnTo>
                    <a:pt x="222" y="546"/>
                  </a:lnTo>
                  <a:lnTo>
                    <a:pt x="220" y="551"/>
                  </a:lnTo>
                  <a:lnTo>
                    <a:pt x="219" y="555"/>
                  </a:lnTo>
                  <a:lnTo>
                    <a:pt x="219" y="560"/>
                  </a:lnTo>
                  <a:lnTo>
                    <a:pt x="219" y="565"/>
                  </a:lnTo>
                  <a:lnTo>
                    <a:pt x="220" y="569"/>
                  </a:lnTo>
                  <a:lnTo>
                    <a:pt x="222" y="573"/>
                  </a:lnTo>
                  <a:lnTo>
                    <a:pt x="225" y="578"/>
                  </a:lnTo>
                  <a:lnTo>
                    <a:pt x="323" y="675"/>
                  </a:lnTo>
                  <a:lnTo>
                    <a:pt x="327" y="678"/>
                  </a:lnTo>
                  <a:lnTo>
                    <a:pt x="331" y="680"/>
                  </a:lnTo>
                  <a:lnTo>
                    <a:pt x="336" y="681"/>
                  </a:lnTo>
                  <a:lnTo>
                    <a:pt x="340" y="681"/>
                  </a:lnTo>
                  <a:lnTo>
                    <a:pt x="345" y="681"/>
                  </a:lnTo>
                  <a:lnTo>
                    <a:pt x="350" y="680"/>
                  </a:lnTo>
                  <a:lnTo>
                    <a:pt x="354" y="678"/>
                  </a:lnTo>
                  <a:lnTo>
                    <a:pt x="357" y="675"/>
                  </a:lnTo>
                  <a:lnTo>
                    <a:pt x="454" y="578"/>
                  </a:lnTo>
                  <a:lnTo>
                    <a:pt x="458" y="573"/>
                  </a:lnTo>
                  <a:lnTo>
                    <a:pt x="460" y="569"/>
                  </a:lnTo>
                  <a:lnTo>
                    <a:pt x="462" y="565"/>
                  </a:lnTo>
                  <a:lnTo>
                    <a:pt x="462" y="560"/>
                  </a:lnTo>
                  <a:lnTo>
                    <a:pt x="462" y="555"/>
                  </a:lnTo>
                  <a:lnTo>
                    <a:pt x="460" y="551"/>
                  </a:lnTo>
                  <a:lnTo>
                    <a:pt x="458" y="546"/>
                  </a:lnTo>
                  <a:lnTo>
                    <a:pt x="454" y="543"/>
                  </a:lnTo>
                  <a:lnTo>
                    <a:pt x="451" y="540"/>
                  </a:lnTo>
                  <a:lnTo>
                    <a:pt x="447" y="538"/>
                  </a:lnTo>
                  <a:lnTo>
                    <a:pt x="443" y="537"/>
                  </a:lnTo>
                  <a:lnTo>
                    <a:pt x="437" y="536"/>
                  </a:lnTo>
                  <a:lnTo>
                    <a:pt x="389" y="536"/>
                  </a:lnTo>
                  <a:lnTo>
                    <a:pt x="389" y="390"/>
                  </a:lnTo>
                  <a:lnTo>
                    <a:pt x="535" y="390"/>
                  </a:lnTo>
                  <a:lnTo>
                    <a:pt x="535" y="438"/>
                  </a:lnTo>
                  <a:lnTo>
                    <a:pt x="535" y="443"/>
                  </a:lnTo>
                  <a:lnTo>
                    <a:pt x="537" y="447"/>
                  </a:lnTo>
                  <a:lnTo>
                    <a:pt x="539" y="451"/>
                  </a:lnTo>
                  <a:lnTo>
                    <a:pt x="542" y="456"/>
                  </a:lnTo>
                  <a:lnTo>
                    <a:pt x="546" y="459"/>
                  </a:lnTo>
                  <a:lnTo>
                    <a:pt x="551" y="461"/>
                  </a:lnTo>
                  <a:lnTo>
                    <a:pt x="555" y="462"/>
                  </a:lnTo>
                  <a:lnTo>
                    <a:pt x="559" y="462"/>
                  </a:lnTo>
                  <a:lnTo>
                    <a:pt x="565" y="462"/>
                  </a:lnTo>
                  <a:lnTo>
                    <a:pt x="569" y="461"/>
                  </a:lnTo>
                  <a:lnTo>
                    <a:pt x="573" y="459"/>
                  </a:lnTo>
                  <a:lnTo>
                    <a:pt x="576" y="456"/>
                  </a:lnTo>
                  <a:lnTo>
                    <a:pt x="674" y="358"/>
                  </a:lnTo>
                  <a:lnTo>
                    <a:pt x="677" y="354"/>
                  </a:lnTo>
                  <a:lnTo>
                    <a:pt x="679" y="350"/>
                  </a:lnTo>
                  <a:lnTo>
                    <a:pt x="681" y="346"/>
                  </a:lnTo>
                  <a:lnTo>
                    <a:pt x="681" y="341"/>
                  </a:lnTo>
                  <a:lnTo>
                    <a:pt x="681" y="336"/>
                  </a:lnTo>
                  <a:lnTo>
                    <a:pt x="679" y="331"/>
                  </a:lnTo>
                  <a:lnTo>
                    <a:pt x="677" y="327"/>
                  </a:lnTo>
                  <a:lnTo>
                    <a:pt x="674" y="324"/>
                  </a:lnTo>
                  <a:close/>
                </a:path>
              </a:pathLst>
            </a:custGeom>
            <a:grpFill/>
            <a:ln>
              <a:noFill/>
            </a:ln>
          </p:spPr>
          <p:txBody>
            <a:bodyPr vert="horz" wrap="square" lIns="243792" tIns="121896" rIns="243792" bIns="121896" numCol="1" anchor="t" anchorCtr="0" compatLnSpc="1">
              <a:prstTxWarp prst="textNoShape">
                <a:avLst/>
              </a:prstTxWarp>
            </a:bodyPr>
            <a:lstStyle/>
            <a:p>
              <a:endParaRPr lang="ru-RU" sz="2400"/>
            </a:p>
          </p:txBody>
        </p:sp>
        <p:sp>
          <p:nvSpPr>
            <p:cNvPr id="103" name="Freeform 106"/>
            <p:cNvSpPr>
              <a:spLocks noEditPoints="1"/>
            </p:cNvSpPr>
            <p:nvPr/>
          </p:nvSpPr>
          <p:spPr bwMode="auto">
            <a:xfrm>
              <a:off x="16503651" y="6249195"/>
              <a:ext cx="669926" cy="720726"/>
            </a:xfrm>
            <a:custGeom>
              <a:avLst/>
              <a:gdLst>
                <a:gd name="T0" fmla="*/ 501 w 633"/>
                <a:gd name="T1" fmla="*/ 315 h 681"/>
                <a:gd name="T2" fmla="*/ 487 w 633"/>
                <a:gd name="T3" fmla="*/ 219 h 681"/>
                <a:gd name="T4" fmla="*/ 482 w 633"/>
                <a:gd name="T5" fmla="*/ 151 h 681"/>
                <a:gd name="T6" fmla="*/ 459 w 633"/>
                <a:gd name="T7" fmla="*/ 105 h 681"/>
                <a:gd name="T8" fmla="*/ 419 w 633"/>
                <a:gd name="T9" fmla="*/ 71 h 681"/>
                <a:gd name="T10" fmla="*/ 365 w 633"/>
                <a:gd name="T11" fmla="*/ 53 h 681"/>
                <a:gd name="T12" fmla="*/ 352 w 633"/>
                <a:gd name="T13" fmla="*/ 29 h 681"/>
                <a:gd name="T14" fmla="*/ 336 w 633"/>
                <a:gd name="T15" fmla="*/ 6 h 681"/>
                <a:gd name="T16" fmla="*/ 309 w 633"/>
                <a:gd name="T17" fmla="*/ 1 h 681"/>
                <a:gd name="T18" fmla="*/ 285 w 633"/>
                <a:gd name="T19" fmla="*/ 16 h 681"/>
                <a:gd name="T20" fmla="*/ 281 w 633"/>
                <a:gd name="T21" fmla="*/ 43 h 681"/>
                <a:gd name="T22" fmla="*/ 239 w 633"/>
                <a:gd name="T23" fmla="*/ 61 h 681"/>
                <a:gd name="T24" fmla="*/ 192 w 633"/>
                <a:gd name="T25" fmla="*/ 87 h 681"/>
                <a:gd name="T26" fmla="*/ 160 w 633"/>
                <a:gd name="T27" fmla="*/ 126 h 681"/>
                <a:gd name="T28" fmla="*/ 146 w 633"/>
                <a:gd name="T29" fmla="*/ 179 h 681"/>
                <a:gd name="T30" fmla="*/ 141 w 633"/>
                <a:gd name="T31" fmla="*/ 268 h 681"/>
                <a:gd name="T32" fmla="*/ 118 w 633"/>
                <a:gd name="T33" fmla="*/ 362 h 681"/>
                <a:gd name="T34" fmla="*/ 76 w 633"/>
                <a:gd name="T35" fmla="*/ 448 h 681"/>
                <a:gd name="T36" fmla="*/ 17 w 633"/>
                <a:gd name="T37" fmla="*/ 519 h 681"/>
                <a:gd name="T38" fmla="*/ 8 w 633"/>
                <a:gd name="T39" fmla="*/ 563 h 681"/>
                <a:gd name="T40" fmla="*/ 39 w 633"/>
                <a:gd name="T41" fmla="*/ 583 h 681"/>
                <a:gd name="T42" fmla="*/ 221 w 633"/>
                <a:gd name="T43" fmla="*/ 604 h 681"/>
                <a:gd name="T44" fmla="*/ 235 w 633"/>
                <a:gd name="T45" fmla="*/ 638 h 681"/>
                <a:gd name="T46" fmla="*/ 263 w 633"/>
                <a:gd name="T47" fmla="*/ 665 h 681"/>
                <a:gd name="T48" fmla="*/ 297 w 633"/>
                <a:gd name="T49" fmla="*/ 680 h 681"/>
                <a:gd name="T50" fmla="*/ 336 w 633"/>
                <a:gd name="T51" fmla="*/ 680 h 681"/>
                <a:gd name="T52" fmla="*/ 371 w 633"/>
                <a:gd name="T53" fmla="*/ 665 h 681"/>
                <a:gd name="T54" fmla="*/ 398 w 633"/>
                <a:gd name="T55" fmla="*/ 638 h 681"/>
                <a:gd name="T56" fmla="*/ 412 w 633"/>
                <a:gd name="T57" fmla="*/ 604 h 681"/>
                <a:gd name="T58" fmla="*/ 594 w 633"/>
                <a:gd name="T59" fmla="*/ 583 h 681"/>
                <a:gd name="T60" fmla="*/ 624 w 633"/>
                <a:gd name="T61" fmla="*/ 563 h 681"/>
                <a:gd name="T62" fmla="*/ 616 w 633"/>
                <a:gd name="T63" fmla="*/ 519 h 681"/>
                <a:gd name="T64" fmla="*/ 556 w 633"/>
                <a:gd name="T65" fmla="*/ 448 h 681"/>
                <a:gd name="T66" fmla="*/ 317 w 633"/>
                <a:gd name="T67" fmla="*/ 651 h 681"/>
                <a:gd name="T68" fmla="*/ 291 w 633"/>
                <a:gd name="T69" fmla="*/ 647 h 681"/>
                <a:gd name="T70" fmla="*/ 269 w 633"/>
                <a:gd name="T71" fmla="*/ 632 h 681"/>
                <a:gd name="T72" fmla="*/ 254 w 633"/>
                <a:gd name="T73" fmla="*/ 610 h 681"/>
                <a:gd name="T74" fmla="*/ 250 w 633"/>
                <a:gd name="T75" fmla="*/ 584 h 681"/>
                <a:gd name="T76" fmla="*/ 255 w 633"/>
                <a:gd name="T77" fmla="*/ 578 h 681"/>
                <a:gd name="T78" fmla="*/ 262 w 633"/>
                <a:gd name="T79" fmla="*/ 584 h 681"/>
                <a:gd name="T80" fmla="*/ 278 w 633"/>
                <a:gd name="T81" fmla="*/ 623 h 681"/>
                <a:gd name="T82" fmla="*/ 317 w 633"/>
                <a:gd name="T83" fmla="*/ 639 h 681"/>
                <a:gd name="T84" fmla="*/ 322 w 633"/>
                <a:gd name="T85" fmla="*/ 645 h 681"/>
                <a:gd name="T86" fmla="*/ 317 w 633"/>
                <a:gd name="T87" fmla="*/ 651 h 681"/>
                <a:gd name="T88" fmla="*/ 111 w 633"/>
                <a:gd name="T89" fmla="*/ 482 h 681"/>
                <a:gd name="T90" fmla="*/ 155 w 633"/>
                <a:gd name="T91" fmla="*/ 401 h 681"/>
                <a:gd name="T92" fmla="*/ 183 w 633"/>
                <a:gd name="T93" fmla="*/ 312 h 681"/>
                <a:gd name="T94" fmla="*/ 195 w 633"/>
                <a:gd name="T95" fmla="*/ 219 h 681"/>
                <a:gd name="T96" fmla="*/ 199 w 633"/>
                <a:gd name="T97" fmla="*/ 162 h 681"/>
                <a:gd name="T98" fmla="*/ 218 w 633"/>
                <a:gd name="T99" fmla="*/ 129 h 681"/>
                <a:gd name="T100" fmla="*/ 252 w 633"/>
                <a:gd name="T101" fmla="*/ 107 h 681"/>
                <a:gd name="T102" fmla="*/ 302 w 633"/>
                <a:gd name="T103" fmla="*/ 97 h 681"/>
                <a:gd name="T104" fmla="*/ 358 w 633"/>
                <a:gd name="T105" fmla="*/ 101 h 681"/>
                <a:gd name="T106" fmla="*/ 400 w 633"/>
                <a:gd name="T107" fmla="*/ 116 h 681"/>
                <a:gd name="T108" fmla="*/ 426 w 633"/>
                <a:gd name="T109" fmla="*/ 144 h 681"/>
                <a:gd name="T110" fmla="*/ 438 w 633"/>
                <a:gd name="T111" fmla="*/ 183 h 681"/>
                <a:gd name="T112" fmla="*/ 443 w 633"/>
                <a:gd name="T113" fmla="*/ 266 h 681"/>
                <a:gd name="T114" fmla="*/ 462 w 633"/>
                <a:gd name="T115" fmla="*/ 358 h 681"/>
                <a:gd name="T116" fmla="*/ 497 w 633"/>
                <a:gd name="T117" fmla="*/ 442 h 681"/>
                <a:gd name="T118" fmla="*/ 548 w 633"/>
                <a:gd name="T119" fmla="*/ 518 h 6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633" h="681">
                  <a:moveTo>
                    <a:pt x="524" y="385"/>
                  </a:moveTo>
                  <a:lnTo>
                    <a:pt x="515" y="362"/>
                  </a:lnTo>
                  <a:lnTo>
                    <a:pt x="508" y="339"/>
                  </a:lnTo>
                  <a:lnTo>
                    <a:pt x="501" y="315"/>
                  </a:lnTo>
                  <a:lnTo>
                    <a:pt x="496" y="292"/>
                  </a:lnTo>
                  <a:lnTo>
                    <a:pt x="492" y="268"/>
                  </a:lnTo>
                  <a:lnTo>
                    <a:pt x="489" y="244"/>
                  </a:lnTo>
                  <a:lnTo>
                    <a:pt x="487" y="219"/>
                  </a:lnTo>
                  <a:lnTo>
                    <a:pt x="487" y="194"/>
                  </a:lnTo>
                  <a:lnTo>
                    <a:pt x="486" y="179"/>
                  </a:lnTo>
                  <a:lnTo>
                    <a:pt x="484" y="165"/>
                  </a:lnTo>
                  <a:lnTo>
                    <a:pt x="482" y="151"/>
                  </a:lnTo>
                  <a:lnTo>
                    <a:pt x="478" y="138"/>
                  </a:lnTo>
                  <a:lnTo>
                    <a:pt x="472" y="126"/>
                  </a:lnTo>
                  <a:lnTo>
                    <a:pt x="467" y="116"/>
                  </a:lnTo>
                  <a:lnTo>
                    <a:pt x="459" y="105"/>
                  </a:lnTo>
                  <a:lnTo>
                    <a:pt x="451" y="95"/>
                  </a:lnTo>
                  <a:lnTo>
                    <a:pt x="441" y="87"/>
                  </a:lnTo>
                  <a:lnTo>
                    <a:pt x="430" y="79"/>
                  </a:lnTo>
                  <a:lnTo>
                    <a:pt x="419" y="71"/>
                  </a:lnTo>
                  <a:lnTo>
                    <a:pt x="407" y="66"/>
                  </a:lnTo>
                  <a:lnTo>
                    <a:pt x="394" y="61"/>
                  </a:lnTo>
                  <a:lnTo>
                    <a:pt x="380" y="56"/>
                  </a:lnTo>
                  <a:lnTo>
                    <a:pt x="365" y="53"/>
                  </a:lnTo>
                  <a:lnTo>
                    <a:pt x="350" y="51"/>
                  </a:lnTo>
                  <a:lnTo>
                    <a:pt x="352" y="43"/>
                  </a:lnTo>
                  <a:lnTo>
                    <a:pt x="353" y="37"/>
                  </a:lnTo>
                  <a:lnTo>
                    <a:pt x="352" y="29"/>
                  </a:lnTo>
                  <a:lnTo>
                    <a:pt x="350" y="23"/>
                  </a:lnTo>
                  <a:lnTo>
                    <a:pt x="347" y="16"/>
                  </a:lnTo>
                  <a:lnTo>
                    <a:pt x="343" y="11"/>
                  </a:lnTo>
                  <a:lnTo>
                    <a:pt x="336" y="6"/>
                  </a:lnTo>
                  <a:lnTo>
                    <a:pt x="331" y="2"/>
                  </a:lnTo>
                  <a:lnTo>
                    <a:pt x="323" y="1"/>
                  </a:lnTo>
                  <a:lnTo>
                    <a:pt x="317" y="0"/>
                  </a:lnTo>
                  <a:lnTo>
                    <a:pt x="309" y="1"/>
                  </a:lnTo>
                  <a:lnTo>
                    <a:pt x="303" y="2"/>
                  </a:lnTo>
                  <a:lnTo>
                    <a:pt x="296" y="6"/>
                  </a:lnTo>
                  <a:lnTo>
                    <a:pt x="291" y="11"/>
                  </a:lnTo>
                  <a:lnTo>
                    <a:pt x="285" y="16"/>
                  </a:lnTo>
                  <a:lnTo>
                    <a:pt x="282" y="23"/>
                  </a:lnTo>
                  <a:lnTo>
                    <a:pt x="281" y="29"/>
                  </a:lnTo>
                  <a:lnTo>
                    <a:pt x="280" y="37"/>
                  </a:lnTo>
                  <a:lnTo>
                    <a:pt x="281" y="43"/>
                  </a:lnTo>
                  <a:lnTo>
                    <a:pt x="283" y="51"/>
                  </a:lnTo>
                  <a:lnTo>
                    <a:pt x="267" y="53"/>
                  </a:lnTo>
                  <a:lnTo>
                    <a:pt x="253" y="56"/>
                  </a:lnTo>
                  <a:lnTo>
                    <a:pt x="239" y="61"/>
                  </a:lnTo>
                  <a:lnTo>
                    <a:pt x="226" y="66"/>
                  </a:lnTo>
                  <a:lnTo>
                    <a:pt x="214" y="71"/>
                  </a:lnTo>
                  <a:lnTo>
                    <a:pt x="202" y="79"/>
                  </a:lnTo>
                  <a:lnTo>
                    <a:pt x="192" y="87"/>
                  </a:lnTo>
                  <a:lnTo>
                    <a:pt x="183" y="95"/>
                  </a:lnTo>
                  <a:lnTo>
                    <a:pt x="174" y="105"/>
                  </a:lnTo>
                  <a:lnTo>
                    <a:pt x="167" y="116"/>
                  </a:lnTo>
                  <a:lnTo>
                    <a:pt x="160" y="126"/>
                  </a:lnTo>
                  <a:lnTo>
                    <a:pt x="155" y="138"/>
                  </a:lnTo>
                  <a:lnTo>
                    <a:pt x="151" y="151"/>
                  </a:lnTo>
                  <a:lnTo>
                    <a:pt x="148" y="165"/>
                  </a:lnTo>
                  <a:lnTo>
                    <a:pt x="146" y="179"/>
                  </a:lnTo>
                  <a:lnTo>
                    <a:pt x="146" y="194"/>
                  </a:lnTo>
                  <a:lnTo>
                    <a:pt x="145" y="219"/>
                  </a:lnTo>
                  <a:lnTo>
                    <a:pt x="144" y="244"/>
                  </a:lnTo>
                  <a:lnTo>
                    <a:pt x="141" y="268"/>
                  </a:lnTo>
                  <a:lnTo>
                    <a:pt x="136" y="292"/>
                  </a:lnTo>
                  <a:lnTo>
                    <a:pt x="132" y="315"/>
                  </a:lnTo>
                  <a:lnTo>
                    <a:pt x="125" y="339"/>
                  </a:lnTo>
                  <a:lnTo>
                    <a:pt x="118" y="362"/>
                  </a:lnTo>
                  <a:lnTo>
                    <a:pt x="109" y="385"/>
                  </a:lnTo>
                  <a:lnTo>
                    <a:pt x="100" y="406"/>
                  </a:lnTo>
                  <a:lnTo>
                    <a:pt x="89" y="428"/>
                  </a:lnTo>
                  <a:lnTo>
                    <a:pt x="76" y="448"/>
                  </a:lnTo>
                  <a:lnTo>
                    <a:pt x="63" y="468"/>
                  </a:lnTo>
                  <a:lnTo>
                    <a:pt x="49" y="486"/>
                  </a:lnTo>
                  <a:lnTo>
                    <a:pt x="34" y="503"/>
                  </a:lnTo>
                  <a:lnTo>
                    <a:pt x="17" y="519"/>
                  </a:lnTo>
                  <a:lnTo>
                    <a:pt x="0" y="536"/>
                  </a:lnTo>
                  <a:lnTo>
                    <a:pt x="0" y="545"/>
                  </a:lnTo>
                  <a:lnTo>
                    <a:pt x="3" y="554"/>
                  </a:lnTo>
                  <a:lnTo>
                    <a:pt x="8" y="563"/>
                  </a:lnTo>
                  <a:lnTo>
                    <a:pt x="14" y="570"/>
                  </a:lnTo>
                  <a:lnTo>
                    <a:pt x="22" y="577"/>
                  </a:lnTo>
                  <a:lnTo>
                    <a:pt x="30" y="581"/>
                  </a:lnTo>
                  <a:lnTo>
                    <a:pt x="39" y="583"/>
                  </a:lnTo>
                  <a:lnTo>
                    <a:pt x="49" y="584"/>
                  </a:lnTo>
                  <a:lnTo>
                    <a:pt x="219" y="584"/>
                  </a:lnTo>
                  <a:lnTo>
                    <a:pt x="219" y="594"/>
                  </a:lnTo>
                  <a:lnTo>
                    <a:pt x="221" y="604"/>
                  </a:lnTo>
                  <a:lnTo>
                    <a:pt x="223" y="613"/>
                  </a:lnTo>
                  <a:lnTo>
                    <a:pt x="226" y="622"/>
                  </a:lnTo>
                  <a:lnTo>
                    <a:pt x="230" y="631"/>
                  </a:lnTo>
                  <a:lnTo>
                    <a:pt x="235" y="638"/>
                  </a:lnTo>
                  <a:lnTo>
                    <a:pt x="241" y="646"/>
                  </a:lnTo>
                  <a:lnTo>
                    <a:pt x="248" y="653"/>
                  </a:lnTo>
                  <a:lnTo>
                    <a:pt x="255" y="660"/>
                  </a:lnTo>
                  <a:lnTo>
                    <a:pt x="263" y="665"/>
                  </a:lnTo>
                  <a:lnTo>
                    <a:pt x="270" y="671"/>
                  </a:lnTo>
                  <a:lnTo>
                    <a:pt x="279" y="675"/>
                  </a:lnTo>
                  <a:lnTo>
                    <a:pt x="287" y="678"/>
                  </a:lnTo>
                  <a:lnTo>
                    <a:pt x="297" y="680"/>
                  </a:lnTo>
                  <a:lnTo>
                    <a:pt x="307" y="681"/>
                  </a:lnTo>
                  <a:lnTo>
                    <a:pt x="317" y="681"/>
                  </a:lnTo>
                  <a:lnTo>
                    <a:pt x="326" y="681"/>
                  </a:lnTo>
                  <a:lnTo>
                    <a:pt x="336" y="680"/>
                  </a:lnTo>
                  <a:lnTo>
                    <a:pt x="345" y="678"/>
                  </a:lnTo>
                  <a:lnTo>
                    <a:pt x="353" y="675"/>
                  </a:lnTo>
                  <a:lnTo>
                    <a:pt x="362" y="671"/>
                  </a:lnTo>
                  <a:lnTo>
                    <a:pt x="371" y="665"/>
                  </a:lnTo>
                  <a:lnTo>
                    <a:pt x="378" y="660"/>
                  </a:lnTo>
                  <a:lnTo>
                    <a:pt x="385" y="653"/>
                  </a:lnTo>
                  <a:lnTo>
                    <a:pt x="392" y="646"/>
                  </a:lnTo>
                  <a:lnTo>
                    <a:pt x="398" y="638"/>
                  </a:lnTo>
                  <a:lnTo>
                    <a:pt x="403" y="631"/>
                  </a:lnTo>
                  <a:lnTo>
                    <a:pt x="406" y="622"/>
                  </a:lnTo>
                  <a:lnTo>
                    <a:pt x="410" y="613"/>
                  </a:lnTo>
                  <a:lnTo>
                    <a:pt x="412" y="604"/>
                  </a:lnTo>
                  <a:lnTo>
                    <a:pt x="413" y="594"/>
                  </a:lnTo>
                  <a:lnTo>
                    <a:pt x="414" y="584"/>
                  </a:lnTo>
                  <a:lnTo>
                    <a:pt x="584" y="584"/>
                  </a:lnTo>
                  <a:lnTo>
                    <a:pt x="594" y="583"/>
                  </a:lnTo>
                  <a:lnTo>
                    <a:pt x="603" y="581"/>
                  </a:lnTo>
                  <a:lnTo>
                    <a:pt x="610" y="577"/>
                  </a:lnTo>
                  <a:lnTo>
                    <a:pt x="618" y="570"/>
                  </a:lnTo>
                  <a:lnTo>
                    <a:pt x="624" y="563"/>
                  </a:lnTo>
                  <a:lnTo>
                    <a:pt x="629" y="554"/>
                  </a:lnTo>
                  <a:lnTo>
                    <a:pt x="632" y="545"/>
                  </a:lnTo>
                  <a:lnTo>
                    <a:pt x="633" y="536"/>
                  </a:lnTo>
                  <a:lnTo>
                    <a:pt x="616" y="519"/>
                  </a:lnTo>
                  <a:lnTo>
                    <a:pt x="599" y="503"/>
                  </a:lnTo>
                  <a:lnTo>
                    <a:pt x="583" y="486"/>
                  </a:lnTo>
                  <a:lnTo>
                    <a:pt x="569" y="468"/>
                  </a:lnTo>
                  <a:lnTo>
                    <a:pt x="556" y="448"/>
                  </a:lnTo>
                  <a:lnTo>
                    <a:pt x="545" y="428"/>
                  </a:lnTo>
                  <a:lnTo>
                    <a:pt x="534" y="406"/>
                  </a:lnTo>
                  <a:lnTo>
                    <a:pt x="524" y="385"/>
                  </a:lnTo>
                  <a:close/>
                  <a:moveTo>
                    <a:pt x="317" y="651"/>
                  </a:moveTo>
                  <a:lnTo>
                    <a:pt x="309" y="651"/>
                  </a:lnTo>
                  <a:lnTo>
                    <a:pt x="303" y="650"/>
                  </a:lnTo>
                  <a:lnTo>
                    <a:pt x="296" y="649"/>
                  </a:lnTo>
                  <a:lnTo>
                    <a:pt x="291" y="647"/>
                  </a:lnTo>
                  <a:lnTo>
                    <a:pt x="285" y="644"/>
                  </a:lnTo>
                  <a:lnTo>
                    <a:pt x="279" y="640"/>
                  </a:lnTo>
                  <a:lnTo>
                    <a:pt x="273" y="636"/>
                  </a:lnTo>
                  <a:lnTo>
                    <a:pt x="269" y="632"/>
                  </a:lnTo>
                  <a:lnTo>
                    <a:pt x="265" y="626"/>
                  </a:lnTo>
                  <a:lnTo>
                    <a:pt x="260" y="621"/>
                  </a:lnTo>
                  <a:lnTo>
                    <a:pt x="257" y="616"/>
                  </a:lnTo>
                  <a:lnTo>
                    <a:pt x="254" y="610"/>
                  </a:lnTo>
                  <a:lnTo>
                    <a:pt x="252" y="604"/>
                  </a:lnTo>
                  <a:lnTo>
                    <a:pt x="251" y="597"/>
                  </a:lnTo>
                  <a:lnTo>
                    <a:pt x="250" y="591"/>
                  </a:lnTo>
                  <a:lnTo>
                    <a:pt x="250" y="584"/>
                  </a:lnTo>
                  <a:lnTo>
                    <a:pt x="250" y="582"/>
                  </a:lnTo>
                  <a:lnTo>
                    <a:pt x="251" y="580"/>
                  </a:lnTo>
                  <a:lnTo>
                    <a:pt x="253" y="579"/>
                  </a:lnTo>
                  <a:lnTo>
                    <a:pt x="255" y="578"/>
                  </a:lnTo>
                  <a:lnTo>
                    <a:pt x="258" y="579"/>
                  </a:lnTo>
                  <a:lnTo>
                    <a:pt x="260" y="580"/>
                  </a:lnTo>
                  <a:lnTo>
                    <a:pt x="262" y="582"/>
                  </a:lnTo>
                  <a:lnTo>
                    <a:pt x="262" y="584"/>
                  </a:lnTo>
                  <a:lnTo>
                    <a:pt x="263" y="595"/>
                  </a:lnTo>
                  <a:lnTo>
                    <a:pt x="266" y="605"/>
                  </a:lnTo>
                  <a:lnTo>
                    <a:pt x="270" y="615"/>
                  </a:lnTo>
                  <a:lnTo>
                    <a:pt x="278" y="623"/>
                  </a:lnTo>
                  <a:lnTo>
                    <a:pt x="286" y="630"/>
                  </a:lnTo>
                  <a:lnTo>
                    <a:pt x="295" y="635"/>
                  </a:lnTo>
                  <a:lnTo>
                    <a:pt x="306" y="638"/>
                  </a:lnTo>
                  <a:lnTo>
                    <a:pt x="317" y="639"/>
                  </a:lnTo>
                  <a:lnTo>
                    <a:pt x="319" y="639"/>
                  </a:lnTo>
                  <a:lnTo>
                    <a:pt x="321" y="640"/>
                  </a:lnTo>
                  <a:lnTo>
                    <a:pt x="322" y="643"/>
                  </a:lnTo>
                  <a:lnTo>
                    <a:pt x="322" y="645"/>
                  </a:lnTo>
                  <a:lnTo>
                    <a:pt x="322" y="648"/>
                  </a:lnTo>
                  <a:lnTo>
                    <a:pt x="321" y="650"/>
                  </a:lnTo>
                  <a:lnTo>
                    <a:pt x="319" y="651"/>
                  </a:lnTo>
                  <a:lnTo>
                    <a:pt x="317" y="651"/>
                  </a:lnTo>
                  <a:close/>
                  <a:moveTo>
                    <a:pt x="69" y="536"/>
                  </a:moveTo>
                  <a:lnTo>
                    <a:pt x="84" y="518"/>
                  </a:lnTo>
                  <a:lnTo>
                    <a:pt x="98" y="500"/>
                  </a:lnTo>
                  <a:lnTo>
                    <a:pt x="111" y="482"/>
                  </a:lnTo>
                  <a:lnTo>
                    <a:pt x="124" y="462"/>
                  </a:lnTo>
                  <a:lnTo>
                    <a:pt x="135" y="442"/>
                  </a:lnTo>
                  <a:lnTo>
                    <a:pt x="146" y="422"/>
                  </a:lnTo>
                  <a:lnTo>
                    <a:pt x="155" y="401"/>
                  </a:lnTo>
                  <a:lnTo>
                    <a:pt x="163" y="379"/>
                  </a:lnTo>
                  <a:lnTo>
                    <a:pt x="171" y="358"/>
                  </a:lnTo>
                  <a:lnTo>
                    <a:pt x="177" y="335"/>
                  </a:lnTo>
                  <a:lnTo>
                    <a:pt x="183" y="312"/>
                  </a:lnTo>
                  <a:lnTo>
                    <a:pt x="187" y="290"/>
                  </a:lnTo>
                  <a:lnTo>
                    <a:pt x="190" y="266"/>
                  </a:lnTo>
                  <a:lnTo>
                    <a:pt x="192" y="243"/>
                  </a:lnTo>
                  <a:lnTo>
                    <a:pt x="195" y="219"/>
                  </a:lnTo>
                  <a:lnTo>
                    <a:pt x="195" y="194"/>
                  </a:lnTo>
                  <a:lnTo>
                    <a:pt x="195" y="183"/>
                  </a:lnTo>
                  <a:lnTo>
                    <a:pt x="197" y="172"/>
                  </a:lnTo>
                  <a:lnTo>
                    <a:pt x="199" y="162"/>
                  </a:lnTo>
                  <a:lnTo>
                    <a:pt x="202" y="152"/>
                  </a:lnTo>
                  <a:lnTo>
                    <a:pt x="206" y="144"/>
                  </a:lnTo>
                  <a:lnTo>
                    <a:pt x="212" y="135"/>
                  </a:lnTo>
                  <a:lnTo>
                    <a:pt x="218" y="129"/>
                  </a:lnTo>
                  <a:lnTo>
                    <a:pt x="225" y="122"/>
                  </a:lnTo>
                  <a:lnTo>
                    <a:pt x="233" y="116"/>
                  </a:lnTo>
                  <a:lnTo>
                    <a:pt x="242" y="111"/>
                  </a:lnTo>
                  <a:lnTo>
                    <a:pt x="252" y="107"/>
                  </a:lnTo>
                  <a:lnTo>
                    <a:pt x="263" y="104"/>
                  </a:lnTo>
                  <a:lnTo>
                    <a:pt x="275" y="101"/>
                  </a:lnTo>
                  <a:lnTo>
                    <a:pt x="287" y="99"/>
                  </a:lnTo>
                  <a:lnTo>
                    <a:pt x="302" y="97"/>
                  </a:lnTo>
                  <a:lnTo>
                    <a:pt x="317" y="97"/>
                  </a:lnTo>
                  <a:lnTo>
                    <a:pt x="331" y="97"/>
                  </a:lnTo>
                  <a:lnTo>
                    <a:pt x="345" y="99"/>
                  </a:lnTo>
                  <a:lnTo>
                    <a:pt x="358" y="101"/>
                  </a:lnTo>
                  <a:lnTo>
                    <a:pt x="370" y="104"/>
                  </a:lnTo>
                  <a:lnTo>
                    <a:pt x="380" y="107"/>
                  </a:lnTo>
                  <a:lnTo>
                    <a:pt x="390" y="111"/>
                  </a:lnTo>
                  <a:lnTo>
                    <a:pt x="400" y="116"/>
                  </a:lnTo>
                  <a:lnTo>
                    <a:pt x="407" y="122"/>
                  </a:lnTo>
                  <a:lnTo>
                    <a:pt x="415" y="129"/>
                  </a:lnTo>
                  <a:lnTo>
                    <a:pt x="421" y="135"/>
                  </a:lnTo>
                  <a:lnTo>
                    <a:pt x="426" y="144"/>
                  </a:lnTo>
                  <a:lnTo>
                    <a:pt x="430" y="152"/>
                  </a:lnTo>
                  <a:lnTo>
                    <a:pt x="433" y="162"/>
                  </a:lnTo>
                  <a:lnTo>
                    <a:pt x="437" y="172"/>
                  </a:lnTo>
                  <a:lnTo>
                    <a:pt x="438" y="183"/>
                  </a:lnTo>
                  <a:lnTo>
                    <a:pt x="438" y="194"/>
                  </a:lnTo>
                  <a:lnTo>
                    <a:pt x="439" y="219"/>
                  </a:lnTo>
                  <a:lnTo>
                    <a:pt x="440" y="243"/>
                  </a:lnTo>
                  <a:lnTo>
                    <a:pt x="443" y="266"/>
                  </a:lnTo>
                  <a:lnTo>
                    <a:pt x="446" y="290"/>
                  </a:lnTo>
                  <a:lnTo>
                    <a:pt x="451" y="312"/>
                  </a:lnTo>
                  <a:lnTo>
                    <a:pt x="456" y="335"/>
                  </a:lnTo>
                  <a:lnTo>
                    <a:pt x="462" y="358"/>
                  </a:lnTo>
                  <a:lnTo>
                    <a:pt x="470" y="379"/>
                  </a:lnTo>
                  <a:lnTo>
                    <a:pt x="478" y="401"/>
                  </a:lnTo>
                  <a:lnTo>
                    <a:pt x="487" y="422"/>
                  </a:lnTo>
                  <a:lnTo>
                    <a:pt x="497" y="442"/>
                  </a:lnTo>
                  <a:lnTo>
                    <a:pt x="509" y="462"/>
                  </a:lnTo>
                  <a:lnTo>
                    <a:pt x="521" y="482"/>
                  </a:lnTo>
                  <a:lnTo>
                    <a:pt x="534" y="500"/>
                  </a:lnTo>
                  <a:lnTo>
                    <a:pt x="548" y="518"/>
                  </a:lnTo>
                  <a:lnTo>
                    <a:pt x="563" y="536"/>
                  </a:lnTo>
                  <a:lnTo>
                    <a:pt x="69" y="536"/>
                  </a:lnTo>
                  <a:close/>
                </a:path>
              </a:pathLst>
            </a:custGeom>
            <a:grpFill/>
            <a:ln>
              <a:noFill/>
            </a:ln>
          </p:spPr>
          <p:txBody>
            <a:bodyPr vert="horz" wrap="square" lIns="243792" tIns="121896" rIns="243792" bIns="121896" numCol="1" anchor="t" anchorCtr="0" compatLnSpc="1">
              <a:prstTxWarp prst="textNoShape">
                <a:avLst/>
              </a:prstTxWarp>
            </a:bodyPr>
            <a:lstStyle/>
            <a:p>
              <a:endParaRPr lang="ru-RU" sz="2400"/>
            </a:p>
          </p:txBody>
        </p:sp>
        <p:sp>
          <p:nvSpPr>
            <p:cNvPr id="104" name="Freeform 107"/>
            <p:cNvSpPr>
              <a:spLocks/>
            </p:cNvSpPr>
            <p:nvPr/>
          </p:nvSpPr>
          <p:spPr bwMode="auto">
            <a:xfrm>
              <a:off x="14998701" y="4934745"/>
              <a:ext cx="669926" cy="568326"/>
            </a:xfrm>
            <a:custGeom>
              <a:avLst/>
              <a:gdLst>
                <a:gd name="T0" fmla="*/ 586 w 633"/>
                <a:gd name="T1" fmla="*/ 140 h 536"/>
                <a:gd name="T2" fmla="*/ 549 w 633"/>
                <a:gd name="T3" fmla="*/ 95 h 536"/>
                <a:gd name="T4" fmla="*/ 505 w 633"/>
                <a:gd name="T5" fmla="*/ 59 h 536"/>
                <a:gd name="T6" fmla="*/ 452 w 633"/>
                <a:gd name="T7" fmla="*/ 30 h 536"/>
                <a:gd name="T8" fmla="*/ 394 w 633"/>
                <a:gd name="T9" fmla="*/ 9 h 536"/>
                <a:gd name="T10" fmla="*/ 332 w 633"/>
                <a:gd name="T11" fmla="*/ 0 h 536"/>
                <a:gd name="T12" fmla="*/ 270 w 633"/>
                <a:gd name="T13" fmla="*/ 4 h 536"/>
                <a:gd name="T14" fmla="*/ 209 w 633"/>
                <a:gd name="T15" fmla="*/ 18 h 536"/>
                <a:gd name="T16" fmla="*/ 153 w 633"/>
                <a:gd name="T17" fmla="*/ 43 h 536"/>
                <a:gd name="T18" fmla="*/ 104 w 633"/>
                <a:gd name="T19" fmla="*/ 76 h 536"/>
                <a:gd name="T20" fmla="*/ 64 w 633"/>
                <a:gd name="T21" fmla="*/ 117 h 536"/>
                <a:gd name="T22" fmla="*/ 32 w 633"/>
                <a:gd name="T23" fmla="*/ 165 h 536"/>
                <a:gd name="T24" fmla="*/ 9 w 633"/>
                <a:gd name="T25" fmla="*/ 219 h 536"/>
                <a:gd name="T26" fmla="*/ 1 w 633"/>
                <a:gd name="T27" fmla="*/ 275 h 536"/>
                <a:gd name="T28" fmla="*/ 3 w 633"/>
                <a:gd name="T29" fmla="*/ 335 h 536"/>
                <a:gd name="T30" fmla="*/ 17 w 633"/>
                <a:gd name="T31" fmla="*/ 393 h 536"/>
                <a:gd name="T32" fmla="*/ 103 w 633"/>
                <a:gd name="T33" fmla="*/ 446 h 536"/>
                <a:gd name="T34" fmla="*/ 118 w 633"/>
                <a:gd name="T35" fmla="*/ 474 h 536"/>
                <a:gd name="T36" fmla="*/ 142 w 633"/>
                <a:gd name="T37" fmla="*/ 496 h 536"/>
                <a:gd name="T38" fmla="*/ 170 w 633"/>
                <a:gd name="T39" fmla="*/ 509 h 536"/>
                <a:gd name="T40" fmla="*/ 195 w 633"/>
                <a:gd name="T41" fmla="*/ 523 h 536"/>
                <a:gd name="T42" fmla="*/ 207 w 633"/>
                <a:gd name="T43" fmla="*/ 536 h 536"/>
                <a:gd name="T44" fmla="*/ 243 w 633"/>
                <a:gd name="T45" fmla="*/ 528 h 536"/>
                <a:gd name="T46" fmla="*/ 241 w 633"/>
                <a:gd name="T47" fmla="*/ 295 h 536"/>
                <a:gd name="T48" fmla="*/ 202 w 633"/>
                <a:gd name="T49" fmla="*/ 293 h 536"/>
                <a:gd name="T50" fmla="*/ 195 w 633"/>
                <a:gd name="T51" fmla="*/ 317 h 536"/>
                <a:gd name="T52" fmla="*/ 145 w 633"/>
                <a:gd name="T53" fmla="*/ 330 h 536"/>
                <a:gd name="T54" fmla="*/ 110 w 633"/>
                <a:gd name="T55" fmla="*/ 366 h 536"/>
                <a:gd name="T56" fmla="*/ 73 w 633"/>
                <a:gd name="T57" fmla="*/ 307 h 536"/>
                <a:gd name="T58" fmla="*/ 77 w 633"/>
                <a:gd name="T59" fmla="*/ 247 h 536"/>
                <a:gd name="T60" fmla="*/ 99 w 633"/>
                <a:gd name="T61" fmla="*/ 195 h 536"/>
                <a:gd name="T62" fmla="*/ 135 w 633"/>
                <a:gd name="T63" fmla="*/ 147 h 536"/>
                <a:gd name="T64" fmla="*/ 182 w 633"/>
                <a:gd name="T65" fmla="*/ 111 h 536"/>
                <a:gd name="T66" fmla="*/ 239 w 633"/>
                <a:gd name="T67" fmla="*/ 85 h 536"/>
                <a:gd name="T68" fmla="*/ 301 w 633"/>
                <a:gd name="T69" fmla="*/ 74 h 536"/>
                <a:gd name="T70" fmla="*/ 364 w 633"/>
                <a:gd name="T71" fmla="*/ 77 h 536"/>
                <a:gd name="T72" fmla="*/ 422 w 633"/>
                <a:gd name="T73" fmla="*/ 95 h 536"/>
                <a:gd name="T74" fmla="*/ 476 w 633"/>
                <a:gd name="T75" fmla="*/ 128 h 536"/>
                <a:gd name="T76" fmla="*/ 518 w 633"/>
                <a:gd name="T77" fmla="*/ 170 h 536"/>
                <a:gd name="T78" fmla="*/ 547 w 633"/>
                <a:gd name="T79" fmla="*/ 221 h 536"/>
                <a:gd name="T80" fmla="*/ 559 w 633"/>
                <a:gd name="T81" fmla="*/ 275 h 536"/>
                <a:gd name="T82" fmla="*/ 554 w 633"/>
                <a:gd name="T83" fmla="*/ 344 h 536"/>
                <a:gd name="T84" fmla="*/ 507 w 633"/>
                <a:gd name="T85" fmla="*/ 346 h 536"/>
                <a:gd name="T86" fmla="*/ 464 w 633"/>
                <a:gd name="T87" fmla="*/ 320 h 536"/>
                <a:gd name="T88" fmla="*/ 437 w 633"/>
                <a:gd name="T89" fmla="*/ 299 h 536"/>
                <a:gd name="T90" fmla="*/ 401 w 633"/>
                <a:gd name="T91" fmla="*/ 292 h 536"/>
                <a:gd name="T92" fmla="*/ 390 w 633"/>
                <a:gd name="T93" fmla="*/ 305 h 536"/>
                <a:gd name="T94" fmla="*/ 397 w 633"/>
                <a:gd name="T95" fmla="*/ 535 h 536"/>
                <a:gd name="T96" fmla="*/ 435 w 633"/>
                <a:gd name="T97" fmla="*/ 533 h 536"/>
                <a:gd name="T98" fmla="*/ 447 w 633"/>
                <a:gd name="T99" fmla="*/ 511 h 536"/>
                <a:gd name="T100" fmla="*/ 477 w 633"/>
                <a:gd name="T101" fmla="*/ 504 h 536"/>
                <a:gd name="T102" fmla="*/ 504 w 633"/>
                <a:gd name="T103" fmla="*/ 486 h 536"/>
                <a:gd name="T104" fmla="*/ 523 w 633"/>
                <a:gd name="T105" fmla="*/ 461 h 536"/>
                <a:gd name="T106" fmla="*/ 602 w 633"/>
                <a:gd name="T107" fmla="*/ 427 h 536"/>
                <a:gd name="T108" fmla="*/ 624 w 633"/>
                <a:gd name="T109" fmla="*/ 364 h 536"/>
                <a:gd name="T110" fmla="*/ 633 w 633"/>
                <a:gd name="T111" fmla="*/ 304 h 536"/>
                <a:gd name="T112" fmla="*/ 629 w 633"/>
                <a:gd name="T113" fmla="*/ 246 h 536"/>
                <a:gd name="T114" fmla="*/ 613 w 633"/>
                <a:gd name="T115" fmla="*/ 192 h 5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633" h="536">
                  <a:moveTo>
                    <a:pt x="608" y="177"/>
                  </a:moveTo>
                  <a:lnTo>
                    <a:pt x="601" y="165"/>
                  </a:lnTo>
                  <a:lnTo>
                    <a:pt x="594" y="152"/>
                  </a:lnTo>
                  <a:lnTo>
                    <a:pt x="586" y="140"/>
                  </a:lnTo>
                  <a:lnTo>
                    <a:pt x="577" y="128"/>
                  </a:lnTo>
                  <a:lnTo>
                    <a:pt x="569" y="117"/>
                  </a:lnTo>
                  <a:lnTo>
                    <a:pt x="560" y="106"/>
                  </a:lnTo>
                  <a:lnTo>
                    <a:pt x="549" y="95"/>
                  </a:lnTo>
                  <a:lnTo>
                    <a:pt x="540" y="86"/>
                  </a:lnTo>
                  <a:lnTo>
                    <a:pt x="529" y="76"/>
                  </a:lnTo>
                  <a:lnTo>
                    <a:pt x="517" y="67"/>
                  </a:lnTo>
                  <a:lnTo>
                    <a:pt x="505" y="59"/>
                  </a:lnTo>
                  <a:lnTo>
                    <a:pt x="493" y="50"/>
                  </a:lnTo>
                  <a:lnTo>
                    <a:pt x="480" y="43"/>
                  </a:lnTo>
                  <a:lnTo>
                    <a:pt x="466" y="36"/>
                  </a:lnTo>
                  <a:lnTo>
                    <a:pt x="452" y="30"/>
                  </a:lnTo>
                  <a:lnTo>
                    <a:pt x="438" y="23"/>
                  </a:lnTo>
                  <a:lnTo>
                    <a:pt x="423" y="18"/>
                  </a:lnTo>
                  <a:lnTo>
                    <a:pt x="409" y="13"/>
                  </a:lnTo>
                  <a:lnTo>
                    <a:pt x="394" y="9"/>
                  </a:lnTo>
                  <a:lnTo>
                    <a:pt x="379" y="6"/>
                  </a:lnTo>
                  <a:lnTo>
                    <a:pt x="364" y="4"/>
                  </a:lnTo>
                  <a:lnTo>
                    <a:pt x="347" y="1"/>
                  </a:lnTo>
                  <a:lnTo>
                    <a:pt x="332" y="0"/>
                  </a:lnTo>
                  <a:lnTo>
                    <a:pt x="316" y="0"/>
                  </a:lnTo>
                  <a:lnTo>
                    <a:pt x="301" y="0"/>
                  </a:lnTo>
                  <a:lnTo>
                    <a:pt x="285" y="1"/>
                  </a:lnTo>
                  <a:lnTo>
                    <a:pt x="270" y="4"/>
                  </a:lnTo>
                  <a:lnTo>
                    <a:pt x="255" y="6"/>
                  </a:lnTo>
                  <a:lnTo>
                    <a:pt x="239" y="9"/>
                  </a:lnTo>
                  <a:lnTo>
                    <a:pt x="224" y="13"/>
                  </a:lnTo>
                  <a:lnTo>
                    <a:pt x="209" y="18"/>
                  </a:lnTo>
                  <a:lnTo>
                    <a:pt x="195" y="23"/>
                  </a:lnTo>
                  <a:lnTo>
                    <a:pt x="180" y="30"/>
                  </a:lnTo>
                  <a:lnTo>
                    <a:pt x="166" y="36"/>
                  </a:lnTo>
                  <a:lnTo>
                    <a:pt x="153" y="43"/>
                  </a:lnTo>
                  <a:lnTo>
                    <a:pt x="140" y="50"/>
                  </a:lnTo>
                  <a:lnTo>
                    <a:pt x="128" y="59"/>
                  </a:lnTo>
                  <a:lnTo>
                    <a:pt x="116" y="67"/>
                  </a:lnTo>
                  <a:lnTo>
                    <a:pt x="104" y="76"/>
                  </a:lnTo>
                  <a:lnTo>
                    <a:pt x="94" y="86"/>
                  </a:lnTo>
                  <a:lnTo>
                    <a:pt x="83" y="95"/>
                  </a:lnTo>
                  <a:lnTo>
                    <a:pt x="73" y="106"/>
                  </a:lnTo>
                  <a:lnTo>
                    <a:pt x="64" y="117"/>
                  </a:lnTo>
                  <a:lnTo>
                    <a:pt x="55" y="128"/>
                  </a:lnTo>
                  <a:lnTo>
                    <a:pt x="47" y="140"/>
                  </a:lnTo>
                  <a:lnTo>
                    <a:pt x="40" y="152"/>
                  </a:lnTo>
                  <a:lnTo>
                    <a:pt x="32" y="165"/>
                  </a:lnTo>
                  <a:lnTo>
                    <a:pt x="26" y="177"/>
                  </a:lnTo>
                  <a:lnTo>
                    <a:pt x="19" y="192"/>
                  </a:lnTo>
                  <a:lnTo>
                    <a:pt x="14" y="204"/>
                  </a:lnTo>
                  <a:lnTo>
                    <a:pt x="9" y="219"/>
                  </a:lnTo>
                  <a:lnTo>
                    <a:pt x="6" y="233"/>
                  </a:lnTo>
                  <a:lnTo>
                    <a:pt x="4" y="246"/>
                  </a:lnTo>
                  <a:lnTo>
                    <a:pt x="2" y="260"/>
                  </a:lnTo>
                  <a:lnTo>
                    <a:pt x="1" y="275"/>
                  </a:lnTo>
                  <a:lnTo>
                    <a:pt x="0" y="289"/>
                  </a:lnTo>
                  <a:lnTo>
                    <a:pt x="1" y="304"/>
                  </a:lnTo>
                  <a:lnTo>
                    <a:pt x="2" y="320"/>
                  </a:lnTo>
                  <a:lnTo>
                    <a:pt x="3" y="335"/>
                  </a:lnTo>
                  <a:lnTo>
                    <a:pt x="5" y="350"/>
                  </a:lnTo>
                  <a:lnTo>
                    <a:pt x="8" y="364"/>
                  </a:lnTo>
                  <a:lnTo>
                    <a:pt x="13" y="379"/>
                  </a:lnTo>
                  <a:lnTo>
                    <a:pt x="17" y="393"/>
                  </a:lnTo>
                  <a:lnTo>
                    <a:pt x="22" y="407"/>
                  </a:lnTo>
                  <a:lnTo>
                    <a:pt x="30" y="427"/>
                  </a:lnTo>
                  <a:lnTo>
                    <a:pt x="101" y="439"/>
                  </a:lnTo>
                  <a:lnTo>
                    <a:pt x="103" y="446"/>
                  </a:lnTo>
                  <a:lnTo>
                    <a:pt x="106" y="454"/>
                  </a:lnTo>
                  <a:lnTo>
                    <a:pt x="110" y="461"/>
                  </a:lnTo>
                  <a:lnTo>
                    <a:pt x="113" y="468"/>
                  </a:lnTo>
                  <a:lnTo>
                    <a:pt x="118" y="474"/>
                  </a:lnTo>
                  <a:lnTo>
                    <a:pt x="123" y="480"/>
                  </a:lnTo>
                  <a:lnTo>
                    <a:pt x="129" y="486"/>
                  </a:lnTo>
                  <a:lnTo>
                    <a:pt x="135" y="491"/>
                  </a:lnTo>
                  <a:lnTo>
                    <a:pt x="142" y="496"/>
                  </a:lnTo>
                  <a:lnTo>
                    <a:pt x="149" y="500"/>
                  </a:lnTo>
                  <a:lnTo>
                    <a:pt x="156" y="504"/>
                  </a:lnTo>
                  <a:lnTo>
                    <a:pt x="163" y="507"/>
                  </a:lnTo>
                  <a:lnTo>
                    <a:pt x="170" y="509"/>
                  </a:lnTo>
                  <a:lnTo>
                    <a:pt x="179" y="510"/>
                  </a:lnTo>
                  <a:lnTo>
                    <a:pt x="187" y="511"/>
                  </a:lnTo>
                  <a:lnTo>
                    <a:pt x="195" y="511"/>
                  </a:lnTo>
                  <a:lnTo>
                    <a:pt x="195" y="523"/>
                  </a:lnTo>
                  <a:lnTo>
                    <a:pt x="195" y="528"/>
                  </a:lnTo>
                  <a:lnTo>
                    <a:pt x="198" y="533"/>
                  </a:lnTo>
                  <a:lnTo>
                    <a:pt x="202" y="535"/>
                  </a:lnTo>
                  <a:lnTo>
                    <a:pt x="207" y="536"/>
                  </a:lnTo>
                  <a:lnTo>
                    <a:pt x="231" y="536"/>
                  </a:lnTo>
                  <a:lnTo>
                    <a:pt x="236" y="535"/>
                  </a:lnTo>
                  <a:lnTo>
                    <a:pt x="241" y="533"/>
                  </a:lnTo>
                  <a:lnTo>
                    <a:pt x="243" y="528"/>
                  </a:lnTo>
                  <a:lnTo>
                    <a:pt x="244" y="523"/>
                  </a:lnTo>
                  <a:lnTo>
                    <a:pt x="244" y="305"/>
                  </a:lnTo>
                  <a:lnTo>
                    <a:pt x="243" y="299"/>
                  </a:lnTo>
                  <a:lnTo>
                    <a:pt x="241" y="295"/>
                  </a:lnTo>
                  <a:lnTo>
                    <a:pt x="236" y="293"/>
                  </a:lnTo>
                  <a:lnTo>
                    <a:pt x="231" y="292"/>
                  </a:lnTo>
                  <a:lnTo>
                    <a:pt x="207" y="292"/>
                  </a:lnTo>
                  <a:lnTo>
                    <a:pt x="202" y="293"/>
                  </a:lnTo>
                  <a:lnTo>
                    <a:pt x="198" y="295"/>
                  </a:lnTo>
                  <a:lnTo>
                    <a:pt x="195" y="299"/>
                  </a:lnTo>
                  <a:lnTo>
                    <a:pt x="195" y="305"/>
                  </a:lnTo>
                  <a:lnTo>
                    <a:pt x="195" y="317"/>
                  </a:lnTo>
                  <a:lnTo>
                    <a:pt x="181" y="318"/>
                  </a:lnTo>
                  <a:lnTo>
                    <a:pt x="169" y="320"/>
                  </a:lnTo>
                  <a:lnTo>
                    <a:pt x="156" y="324"/>
                  </a:lnTo>
                  <a:lnTo>
                    <a:pt x="145" y="330"/>
                  </a:lnTo>
                  <a:lnTo>
                    <a:pt x="135" y="337"/>
                  </a:lnTo>
                  <a:lnTo>
                    <a:pt x="125" y="346"/>
                  </a:lnTo>
                  <a:lnTo>
                    <a:pt x="117" y="356"/>
                  </a:lnTo>
                  <a:lnTo>
                    <a:pt x="110" y="366"/>
                  </a:lnTo>
                  <a:lnTo>
                    <a:pt x="84" y="362"/>
                  </a:lnTo>
                  <a:lnTo>
                    <a:pt x="80" y="344"/>
                  </a:lnTo>
                  <a:lnTo>
                    <a:pt x="75" y="325"/>
                  </a:lnTo>
                  <a:lnTo>
                    <a:pt x="73" y="307"/>
                  </a:lnTo>
                  <a:lnTo>
                    <a:pt x="73" y="289"/>
                  </a:lnTo>
                  <a:lnTo>
                    <a:pt x="73" y="275"/>
                  </a:lnTo>
                  <a:lnTo>
                    <a:pt x="75" y="261"/>
                  </a:lnTo>
                  <a:lnTo>
                    <a:pt x="77" y="247"/>
                  </a:lnTo>
                  <a:lnTo>
                    <a:pt x="82" y="234"/>
                  </a:lnTo>
                  <a:lnTo>
                    <a:pt x="86" y="221"/>
                  </a:lnTo>
                  <a:lnTo>
                    <a:pt x="91" y="208"/>
                  </a:lnTo>
                  <a:lnTo>
                    <a:pt x="99" y="195"/>
                  </a:lnTo>
                  <a:lnTo>
                    <a:pt x="107" y="182"/>
                  </a:lnTo>
                  <a:lnTo>
                    <a:pt x="115" y="170"/>
                  </a:lnTo>
                  <a:lnTo>
                    <a:pt x="125" y="159"/>
                  </a:lnTo>
                  <a:lnTo>
                    <a:pt x="135" y="147"/>
                  </a:lnTo>
                  <a:lnTo>
                    <a:pt x="145" y="138"/>
                  </a:lnTo>
                  <a:lnTo>
                    <a:pt x="157" y="128"/>
                  </a:lnTo>
                  <a:lnTo>
                    <a:pt x="169" y="119"/>
                  </a:lnTo>
                  <a:lnTo>
                    <a:pt x="182" y="111"/>
                  </a:lnTo>
                  <a:lnTo>
                    <a:pt x="196" y="103"/>
                  </a:lnTo>
                  <a:lnTo>
                    <a:pt x="210" y="95"/>
                  </a:lnTo>
                  <a:lnTo>
                    <a:pt x="225" y="90"/>
                  </a:lnTo>
                  <a:lnTo>
                    <a:pt x="239" y="85"/>
                  </a:lnTo>
                  <a:lnTo>
                    <a:pt x="255" y="80"/>
                  </a:lnTo>
                  <a:lnTo>
                    <a:pt x="270" y="77"/>
                  </a:lnTo>
                  <a:lnTo>
                    <a:pt x="285" y="75"/>
                  </a:lnTo>
                  <a:lnTo>
                    <a:pt x="301" y="74"/>
                  </a:lnTo>
                  <a:lnTo>
                    <a:pt x="316" y="73"/>
                  </a:lnTo>
                  <a:lnTo>
                    <a:pt x="332" y="74"/>
                  </a:lnTo>
                  <a:lnTo>
                    <a:pt x="347" y="75"/>
                  </a:lnTo>
                  <a:lnTo>
                    <a:pt x="364" y="77"/>
                  </a:lnTo>
                  <a:lnTo>
                    <a:pt x="379" y="80"/>
                  </a:lnTo>
                  <a:lnTo>
                    <a:pt x="393" y="85"/>
                  </a:lnTo>
                  <a:lnTo>
                    <a:pt x="408" y="90"/>
                  </a:lnTo>
                  <a:lnTo>
                    <a:pt x="422" y="95"/>
                  </a:lnTo>
                  <a:lnTo>
                    <a:pt x="436" y="103"/>
                  </a:lnTo>
                  <a:lnTo>
                    <a:pt x="450" y="111"/>
                  </a:lnTo>
                  <a:lnTo>
                    <a:pt x="463" y="119"/>
                  </a:lnTo>
                  <a:lnTo>
                    <a:pt x="476" y="128"/>
                  </a:lnTo>
                  <a:lnTo>
                    <a:pt x="487" y="138"/>
                  </a:lnTo>
                  <a:lnTo>
                    <a:pt x="499" y="147"/>
                  </a:lnTo>
                  <a:lnTo>
                    <a:pt x="508" y="159"/>
                  </a:lnTo>
                  <a:lnTo>
                    <a:pt x="518" y="170"/>
                  </a:lnTo>
                  <a:lnTo>
                    <a:pt x="527" y="182"/>
                  </a:lnTo>
                  <a:lnTo>
                    <a:pt x="534" y="195"/>
                  </a:lnTo>
                  <a:lnTo>
                    <a:pt x="541" y="208"/>
                  </a:lnTo>
                  <a:lnTo>
                    <a:pt x="547" y="221"/>
                  </a:lnTo>
                  <a:lnTo>
                    <a:pt x="552" y="234"/>
                  </a:lnTo>
                  <a:lnTo>
                    <a:pt x="555" y="247"/>
                  </a:lnTo>
                  <a:lnTo>
                    <a:pt x="558" y="261"/>
                  </a:lnTo>
                  <a:lnTo>
                    <a:pt x="559" y="275"/>
                  </a:lnTo>
                  <a:lnTo>
                    <a:pt x="560" y="289"/>
                  </a:lnTo>
                  <a:lnTo>
                    <a:pt x="559" y="307"/>
                  </a:lnTo>
                  <a:lnTo>
                    <a:pt x="557" y="325"/>
                  </a:lnTo>
                  <a:lnTo>
                    <a:pt x="554" y="344"/>
                  </a:lnTo>
                  <a:lnTo>
                    <a:pt x="549" y="362"/>
                  </a:lnTo>
                  <a:lnTo>
                    <a:pt x="523" y="366"/>
                  </a:lnTo>
                  <a:lnTo>
                    <a:pt x="516" y="356"/>
                  </a:lnTo>
                  <a:lnTo>
                    <a:pt x="507" y="346"/>
                  </a:lnTo>
                  <a:lnTo>
                    <a:pt x="499" y="337"/>
                  </a:lnTo>
                  <a:lnTo>
                    <a:pt x="488" y="330"/>
                  </a:lnTo>
                  <a:lnTo>
                    <a:pt x="476" y="324"/>
                  </a:lnTo>
                  <a:lnTo>
                    <a:pt x="464" y="320"/>
                  </a:lnTo>
                  <a:lnTo>
                    <a:pt x="451" y="318"/>
                  </a:lnTo>
                  <a:lnTo>
                    <a:pt x="438" y="317"/>
                  </a:lnTo>
                  <a:lnTo>
                    <a:pt x="438" y="305"/>
                  </a:lnTo>
                  <a:lnTo>
                    <a:pt x="437" y="299"/>
                  </a:lnTo>
                  <a:lnTo>
                    <a:pt x="435" y="295"/>
                  </a:lnTo>
                  <a:lnTo>
                    <a:pt x="431" y="293"/>
                  </a:lnTo>
                  <a:lnTo>
                    <a:pt x="426" y="292"/>
                  </a:lnTo>
                  <a:lnTo>
                    <a:pt x="401" y="292"/>
                  </a:lnTo>
                  <a:lnTo>
                    <a:pt x="397" y="293"/>
                  </a:lnTo>
                  <a:lnTo>
                    <a:pt x="393" y="295"/>
                  </a:lnTo>
                  <a:lnTo>
                    <a:pt x="391" y="299"/>
                  </a:lnTo>
                  <a:lnTo>
                    <a:pt x="390" y="305"/>
                  </a:lnTo>
                  <a:lnTo>
                    <a:pt x="390" y="524"/>
                  </a:lnTo>
                  <a:lnTo>
                    <a:pt x="391" y="528"/>
                  </a:lnTo>
                  <a:lnTo>
                    <a:pt x="393" y="533"/>
                  </a:lnTo>
                  <a:lnTo>
                    <a:pt x="397" y="535"/>
                  </a:lnTo>
                  <a:lnTo>
                    <a:pt x="401" y="536"/>
                  </a:lnTo>
                  <a:lnTo>
                    <a:pt x="426" y="536"/>
                  </a:lnTo>
                  <a:lnTo>
                    <a:pt x="431" y="535"/>
                  </a:lnTo>
                  <a:lnTo>
                    <a:pt x="435" y="533"/>
                  </a:lnTo>
                  <a:lnTo>
                    <a:pt x="437" y="528"/>
                  </a:lnTo>
                  <a:lnTo>
                    <a:pt x="438" y="524"/>
                  </a:lnTo>
                  <a:lnTo>
                    <a:pt x="438" y="511"/>
                  </a:lnTo>
                  <a:lnTo>
                    <a:pt x="447" y="511"/>
                  </a:lnTo>
                  <a:lnTo>
                    <a:pt x="454" y="510"/>
                  </a:lnTo>
                  <a:lnTo>
                    <a:pt x="462" y="509"/>
                  </a:lnTo>
                  <a:lnTo>
                    <a:pt x="469" y="507"/>
                  </a:lnTo>
                  <a:lnTo>
                    <a:pt x="477" y="504"/>
                  </a:lnTo>
                  <a:lnTo>
                    <a:pt x="485" y="500"/>
                  </a:lnTo>
                  <a:lnTo>
                    <a:pt x="491" y="496"/>
                  </a:lnTo>
                  <a:lnTo>
                    <a:pt x="498" y="491"/>
                  </a:lnTo>
                  <a:lnTo>
                    <a:pt x="504" y="486"/>
                  </a:lnTo>
                  <a:lnTo>
                    <a:pt x="509" y="480"/>
                  </a:lnTo>
                  <a:lnTo>
                    <a:pt x="515" y="474"/>
                  </a:lnTo>
                  <a:lnTo>
                    <a:pt x="519" y="468"/>
                  </a:lnTo>
                  <a:lnTo>
                    <a:pt x="523" y="461"/>
                  </a:lnTo>
                  <a:lnTo>
                    <a:pt x="527" y="454"/>
                  </a:lnTo>
                  <a:lnTo>
                    <a:pt x="530" y="446"/>
                  </a:lnTo>
                  <a:lnTo>
                    <a:pt x="532" y="439"/>
                  </a:lnTo>
                  <a:lnTo>
                    <a:pt x="602" y="427"/>
                  </a:lnTo>
                  <a:lnTo>
                    <a:pt x="610" y="407"/>
                  </a:lnTo>
                  <a:lnTo>
                    <a:pt x="615" y="393"/>
                  </a:lnTo>
                  <a:lnTo>
                    <a:pt x="621" y="379"/>
                  </a:lnTo>
                  <a:lnTo>
                    <a:pt x="624" y="364"/>
                  </a:lnTo>
                  <a:lnTo>
                    <a:pt x="627" y="350"/>
                  </a:lnTo>
                  <a:lnTo>
                    <a:pt x="629" y="335"/>
                  </a:lnTo>
                  <a:lnTo>
                    <a:pt x="631" y="320"/>
                  </a:lnTo>
                  <a:lnTo>
                    <a:pt x="633" y="304"/>
                  </a:lnTo>
                  <a:lnTo>
                    <a:pt x="633" y="289"/>
                  </a:lnTo>
                  <a:lnTo>
                    <a:pt x="633" y="275"/>
                  </a:lnTo>
                  <a:lnTo>
                    <a:pt x="631" y="260"/>
                  </a:lnTo>
                  <a:lnTo>
                    <a:pt x="629" y="246"/>
                  </a:lnTo>
                  <a:lnTo>
                    <a:pt x="627" y="233"/>
                  </a:lnTo>
                  <a:lnTo>
                    <a:pt x="623" y="219"/>
                  </a:lnTo>
                  <a:lnTo>
                    <a:pt x="619" y="204"/>
                  </a:lnTo>
                  <a:lnTo>
                    <a:pt x="613" y="192"/>
                  </a:lnTo>
                  <a:lnTo>
                    <a:pt x="608" y="177"/>
                  </a:lnTo>
                  <a:close/>
                </a:path>
              </a:pathLst>
            </a:custGeom>
            <a:grpFill/>
            <a:ln>
              <a:noFill/>
            </a:ln>
          </p:spPr>
          <p:txBody>
            <a:bodyPr vert="horz" wrap="square" lIns="243792" tIns="121896" rIns="243792" bIns="121896" numCol="1" anchor="t" anchorCtr="0" compatLnSpc="1">
              <a:prstTxWarp prst="textNoShape">
                <a:avLst/>
              </a:prstTxWarp>
            </a:bodyPr>
            <a:lstStyle/>
            <a:p>
              <a:endParaRPr lang="ru-RU" sz="2400"/>
            </a:p>
          </p:txBody>
        </p:sp>
        <p:sp>
          <p:nvSpPr>
            <p:cNvPr id="105" name="Freeform 108"/>
            <p:cNvSpPr>
              <a:spLocks/>
            </p:cNvSpPr>
            <p:nvPr/>
          </p:nvSpPr>
          <p:spPr bwMode="auto">
            <a:xfrm>
              <a:off x="16529051" y="4883945"/>
              <a:ext cx="619126" cy="669926"/>
            </a:xfrm>
            <a:custGeom>
              <a:avLst/>
              <a:gdLst>
                <a:gd name="T0" fmla="*/ 563 w 584"/>
                <a:gd name="T1" fmla="*/ 2 h 633"/>
                <a:gd name="T2" fmla="*/ 542 w 584"/>
                <a:gd name="T3" fmla="*/ 0 h 633"/>
                <a:gd name="T4" fmla="*/ 215 w 584"/>
                <a:gd name="T5" fmla="*/ 100 h 633"/>
                <a:gd name="T6" fmla="*/ 202 w 584"/>
                <a:gd name="T7" fmla="*/ 112 h 633"/>
                <a:gd name="T8" fmla="*/ 195 w 584"/>
                <a:gd name="T9" fmla="*/ 127 h 633"/>
                <a:gd name="T10" fmla="*/ 178 w 584"/>
                <a:gd name="T11" fmla="*/ 494 h 633"/>
                <a:gd name="T12" fmla="*/ 122 w 584"/>
                <a:gd name="T13" fmla="*/ 487 h 633"/>
                <a:gd name="T14" fmla="*/ 95 w 584"/>
                <a:gd name="T15" fmla="*/ 489 h 633"/>
                <a:gd name="T16" fmla="*/ 66 w 584"/>
                <a:gd name="T17" fmla="*/ 495 h 633"/>
                <a:gd name="T18" fmla="*/ 37 w 584"/>
                <a:gd name="T19" fmla="*/ 507 h 633"/>
                <a:gd name="T20" fmla="*/ 13 w 584"/>
                <a:gd name="T21" fmla="*/ 526 h 633"/>
                <a:gd name="T22" fmla="*/ 1 w 584"/>
                <a:gd name="T23" fmla="*/ 550 h 633"/>
                <a:gd name="T24" fmla="*/ 3 w 584"/>
                <a:gd name="T25" fmla="*/ 577 h 633"/>
                <a:gd name="T26" fmla="*/ 19 w 584"/>
                <a:gd name="T27" fmla="*/ 600 h 633"/>
                <a:gd name="T28" fmla="*/ 45 w 584"/>
                <a:gd name="T29" fmla="*/ 616 h 633"/>
                <a:gd name="T30" fmla="*/ 76 w 584"/>
                <a:gd name="T31" fmla="*/ 626 h 633"/>
                <a:gd name="T32" fmla="*/ 104 w 584"/>
                <a:gd name="T33" fmla="*/ 631 h 633"/>
                <a:gd name="T34" fmla="*/ 131 w 584"/>
                <a:gd name="T35" fmla="*/ 633 h 633"/>
                <a:gd name="T36" fmla="*/ 159 w 584"/>
                <a:gd name="T37" fmla="*/ 628 h 633"/>
                <a:gd name="T38" fmla="*/ 188 w 584"/>
                <a:gd name="T39" fmla="*/ 620 h 633"/>
                <a:gd name="T40" fmla="*/ 216 w 584"/>
                <a:gd name="T41" fmla="*/ 607 h 633"/>
                <a:gd name="T42" fmla="*/ 236 w 584"/>
                <a:gd name="T43" fmla="*/ 585 h 633"/>
                <a:gd name="T44" fmla="*/ 244 w 584"/>
                <a:gd name="T45" fmla="*/ 559 h 633"/>
                <a:gd name="T46" fmla="*/ 536 w 584"/>
                <a:gd name="T47" fmla="*/ 404 h 633"/>
                <a:gd name="T48" fmla="*/ 483 w 584"/>
                <a:gd name="T49" fmla="*/ 390 h 633"/>
                <a:gd name="T50" fmla="*/ 445 w 584"/>
                <a:gd name="T51" fmla="*/ 390 h 633"/>
                <a:gd name="T52" fmla="*/ 416 w 584"/>
                <a:gd name="T53" fmla="*/ 395 h 633"/>
                <a:gd name="T54" fmla="*/ 387 w 584"/>
                <a:gd name="T55" fmla="*/ 405 h 633"/>
                <a:gd name="T56" fmla="*/ 361 w 584"/>
                <a:gd name="T57" fmla="*/ 421 h 633"/>
                <a:gd name="T58" fmla="*/ 344 w 584"/>
                <a:gd name="T59" fmla="*/ 444 h 633"/>
                <a:gd name="T60" fmla="*/ 342 w 584"/>
                <a:gd name="T61" fmla="*/ 472 h 633"/>
                <a:gd name="T62" fmla="*/ 354 w 584"/>
                <a:gd name="T63" fmla="*/ 495 h 633"/>
                <a:gd name="T64" fmla="*/ 377 w 584"/>
                <a:gd name="T65" fmla="*/ 515 h 633"/>
                <a:gd name="T66" fmla="*/ 406 w 584"/>
                <a:gd name="T67" fmla="*/ 526 h 633"/>
                <a:gd name="T68" fmla="*/ 435 w 584"/>
                <a:gd name="T69" fmla="*/ 533 h 633"/>
                <a:gd name="T70" fmla="*/ 463 w 584"/>
                <a:gd name="T71" fmla="*/ 535 h 633"/>
                <a:gd name="T72" fmla="*/ 490 w 584"/>
                <a:gd name="T73" fmla="*/ 533 h 633"/>
                <a:gd name="T74" fmla="*/ 519 w 584"/>
                <a:gd name="T75" fmla="*/ 526 h 633"/>
                <a:gd name="T76" fmla="*/ 549 w 584"/>
                <a:gd name="T77" fmla="*/ 515 h 633"/>
                <a:gd name="T78" fmla="*/ 571 w 584"/>
                <a:gd name="T79" fmla="*/ 495 h 633"/>
                <a:gd name="T80" fmla="*/ 584 w 584"/>
                <a:gd name="T81" fmla="*/ 472 h 633"/>
                <a:gd name="T82" fmla="*/ 584 w 584"/>
                <a:gd name="T83" fmla="*/ 29 h 633"/>
                <a:gd name="T84" fmla="*/ 573 w 584"/>
                <a:gd name="T85" fmla="*/ 10 h 6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584" h="633">
                  <a:moveTo>
                    <a:pt x="573" y="10"/>
                  </a:moveTo>
                  <a:lnTo>
                    <a:pt x="568" y="5"/>
                  </a:lnTo>
                  <a:lnTo>
                    <a:pt x="563" y="2"/>
                  </a:lnTo>
                  <a:lnTo>
                    <a:pt x="555" y="0"/>
                  </a:lnTo>
                  <a:lnTo>
                    <a:pt x="548" y="0"/>
                  </a:lnTo>
                  <a:lnTo>
                    <a:pt x="542" y="0"/>
                  </a:lnTo>
                  <a:lnTo>
                    <a:pt x="538" y="1"/>
                  </a:lnTo>
                  <a:lnTo>
                    <a:pt x="220" y="98"/>
                  </a:lnTo>
                  <a:lnTo>
                    <a:pt x="215" y="100"/>
                  </a:lnTo>
                  <a:lnTo>
                    <a:pt x="211" y="103"/>
                  </a:lnTo>
                  <a:lnTo>
                    <a:pt x="206" y="108"/>
                  </a:lnTo>
                  <a:lnTo>
                    <a:pt x="202" y="112"/>
                  </a:lnTo>
                  <a:lnTo>
                    <a:pt x="199" y="116"/>
                  </a:lnTo>
                  <a:lnTo>
                    <a:pt x="197" y="122"/>
                  </a:lnTo>
                  <a:lnTo>
                    <a:pt x="195" y="127"/>
                  </a:lnTo>
                  <a:lnTo>
                    <a:pt x="195" y="134"/>
                  </a:lnTo>
                  <a:lnTo>
                    <a:pt x="195" y="501"/>
                  </a:lnTo>
                  <a:lnTo>
                    <a:pt x="178" y="494"/>
                  </a:lnTo>
                  <a:lnTo>
                    <a:pt x="160" y="490"/>
                  </a:lnTo>
                  <a:lnTo>
                    <a:pt x="141" y="487"/>
                  </a:lnTo>
                  <a:lnTo>
                    <a:pt x="122" y="487"/>
                  </a:lnTo>
                  <a:lnTo>
                    <a:pt x="113" y="487"/>
                  </a:lnTo>
                  <a:lnTo>
                    <a:pt x="104" y="488"/>
                  </a:lnTo>
                  <a:lnTo>
                    <a:pt x="95" y="489"/>
                  </a:lnTo>
                  <a:lnTo>
                    <a:pt x="85" y="490"/>
                  </a:lnTo>
                  <a:lnTo>
                    <a:pt x="76" y="492"/>
                  </a:lnTo>
                  <a:lnTo>
                    <a:pt x="66" y="495"/>
                  </a:lnTo>
                  <a:lnTo>
                    <a:pt x="56" y="499"/>
                  </a:lnTo>
                  <a:lnTo>
                    <a:pt x="45" y="503"/>
                  </a:lnTo>
                  <a:lnTo>
                    <a:pt x="37" y="507"/>
                  </a:lnTo>
                  <a:lnTo>
                    <a:pt x="28" y="513"/>
                  </a:lnTo>
                  <a:lnTo>
                    <a:pt x="19" y="518"/>
                  </a:lnTo>
                  <a:lnTo>
                    <a:pt x="13" y="526"/>
                  </a:lnTo>
                  <a:lnTo>
                    <a:pt x="8" y="533"/>
                  </a:lnTo>
                  <a:lnTo>
                    <a:pt x="3" y="542"/>
                  </a:lnTo>
                  <a:lnTo>
                    <a:pt x="1" y="550"/>
                  </a:lnTo>
                  <a:lnTo>
                    <a:pt x="0" y="559"/>
                  </a:lnTo>
                  <a:lnTo>
                    <a:pt x="1" y="569"/>
                  </a:lnTo>
                  <a:lnTo>
                    <a:pt x="3" y="577"/>
                  </a:lnTo>
                  <a:lnTo>
                    <a:pt x="8" y="585"/>
                  </a:lnTo>
                  <a:lnTo>
                    <a:pt x="13" y="594"/>
                  </a:lnTo>
                  <a:lnTo>
                    <a:pt x="19" y="600"/>
                  </a:lnTo>
                  <a:lnTo>
                    <a:pt x="28" y="607"/>
                  </a:lnTo>
                  <a:lnTo>
                    <a:pt x="37" y="612"/>
                  </a:lnTo>
                  <a:lnTo>
                    <a:pt x="45" y="616"/>
                  </a:lnTo>
                  <a:lnTo>
                    <a:pt x="56" y="620"/>
                  </a:lnTo>
                  <a:lnTo>
                    <a:pt x="66" y="624"/>
                  </a:lnTo>
                  <a:lnTo>
                    <a:pt x="76" y="626"/>
                  </a:lnTo>
                  <a:lnTo>
                    <a:pt x="85" y="628"/>
                  </a:lnTo>
                  <a:lnTo>
                    <a:pt x="95" y="630"/>
                  </a:lnTo>
                  <a:lnTo>
                    <a:pt x="104" y="631"/>
                  </a:lnTo>
                  <a:lnTo>
                    <a:pt x="113" y="633"/>
                  </a:lnTo>
                  <a:lnTo>
                    <a:pt x="122" y="633"/>
                  </a:lnTo>
                  <a:lnTo>
                    <a:pt x="131" y="633"/>
                  </a:lnTo>
                  <a:lnTo>
                    <a:pt x="139" y="631"/>
                  </a:lnTo>
                  <a:lnTo>
                    <a:pt x="149" y="630"/>
                  </a:lnTo>
                  <a:lnTo>
                    <a:pt x="159" y="628"/>
                  </a:lnTo>
                  <a:lnTo>
                    <a:pt x="168" y="626"/>
                  </a:lnTo>
                  <a:lnTo>
                    <a:pt x="178" y="624"/>
                  </a:lnTo>
                  <a:lnTo>
                    <a:pt x="188" y="620"/>
                  </a:lnTo>
                  <a:lnTo>
                    <a:pt x="198" y="616"/>
                  </a:lnTo>
                  <a:lnTo>
                    <a:pt x="207" y="612"/>
                  </a:lnTo>
                  <a:lnTo>
                    <a:pt x="216" y="607"/>
                  </a:lnTo>
                  <a:lnTo>
                    <a:pt x="224" y="600"/>
                  </a:lnTo>
                  <a:lnTo>
                    <a:pt x="231" y="594"/>
                  </a:lnTo>
                  <a:lnTo>
                    <a:pt x="236" y="585"/>
                  </a:lnTo>
                  <a:lnTo>
                    <a:pt x="241" y="577"/>
                  </a:lnTo>
                  <a:lnTo>
                    <a:pt x="243" y="569"/>
                  </a:lnTo>
                  <a:lnTo>
                    <a:pt x="244" y="559"/>
                  </a:lnTo>
                  <a:lnTo>
                    <a:pt x="244" y="289"/>
                  </a:lnTo>
                  <a:lnTo>
                    <a:pt x="536" y="200"/>
                  </a:lnTo>
                  <a:lnTo>
                    <a:pt x="536" y="404"/>
                  </a:lnTo>
                  <a:lnTo>
                    <a:pt x="518" y="397"/>
                  </a:lnTo>
                  <a:lnTo>
                    <a:pt x="501" y="393"/>
                  </a:lnTo>
                  <a:lnTo>
                    <a:pt x="483" y="390"/>
                  </a:lnTo>
                  <a:lnTo>
                    <a:pt x="463" y="389"/>
                  </a:lnTo>
                  <a:lnTo>
                    <a:pt x="454" y="390"/>
                  </a:lnTo>
                  <a:lnTo>
                    <a:pt x="445" y="390"/>
                  </a:lnTo>
                  <a:lnTo>
                    <a:pt x="435" y="391"/>
                  </a:lnTo>
                  <a:lnTo>
                    <a:pt x="427" y="393"/>
                  </a:lnTo>
                  <a:lnTo>
                    <a:pt x="416" y="395"/>
                  </a:lnTo>
                  <a:lnTo>
                    <a:pt x="406" y="398"/>
                  </a:lnTo>
                  <a:lnTo>
                    <a:pt x="396" y="401"/>
                  </a:lnTo>
                  <a:lnTo>
                    <a:pt x="387" y="405"/>
                  </a:lnTo>
                  <a:lnTo>
                    <a:pt x="377" y="410"/>
                  </a:lnTo>
                  <a:lnTo>
                    <a:pt x="368" y="414"/>
                  </a:lnTo>
                  <a:lnTo>
                    <a:pt x="361" y="421"/>
                  </a:lnTo>
                  <a:lnTo>
                    <a:pt x="354" y="428"/>
                  </a:lnTo>
                  <a:lnTo>
                    <a:pt x="349" y="436"/>
                  </a:lnTo>
                  <a:lnTo>
                    <a:pt x="344" y="444"/>
                  </a:lnTo>
                  <a:lnTo>
                    <a:pt x="342" y="452"/>
                  </a:lnTo>
                  <a:lnTo>
                    <a:pt x="341" y="462"/>
                  </a:lnTo>
                  <a:lnTo>
                    <a:pt x="342" y="472"/>
                  </a:lnTo>
                  <a:lnTo>
                    <a:pt x="344" y="480"/>
                  </a:lnTo>
                  <a:lnTo>
                    <a:pt x="349" y="488"/>
                  </a:lnTo>
                  <a:lnTo>
                    <a:pt x="354" y="495"/>
                  </a:lnTo>
                  <a:lnTo>
                    <a:pt x="361" y="503"/>
                  </a:lnTo>
                  <a:lnTo>
                    <a:pt x="368" y="509"/>
                  </a:lnTo>
                  <a:lnTo>
                    <a:pt x="377" y="515"/>
                  </a:lnTo>
                  <a:lnTo>
                    <a:pt x="387" y="519"/>
                  </a:lnTo>
                  <a:lnTo>
                    <a:pt x="396" y="522"/>
                  </a:lnTo>
                  <a:lnTo>
                    <a:pt x="406" y="526"/>
                  </a:lnTo>
                  <a:lnTo>
                    <a:pt x="416" y="529"/>
                  </a:lnTo>
                  <a:lnTo>
                    <a:pt x="427" y="531"/>
                  </a:lnTo>
                  <a:lnTo>
                    <a:pt x="435" y="533"/>
                  </a:lnTo>
                  <a:lnTo>
                    <a:pt x="445" y="534"/>
                  </a:lnTo>
                  <a:lnTo>
                    <a:pt x="454" y="534"/>
                  </a:lnTo>
                  <a:lnTo>
                    <a:pt x="463" y="535"/>
                  </a:lnTo>
                  <a:lnTo>
                    <a:pt x="472" y="534"/>
                  </a:lnTo>
                  <a:lnTo>
                    <a:pt x="481" y="534"/>
                  </a:lnTo>
                  <a:lnTo>
                    <a:pt x="490" y="533"/>
                  </a:lnTo>
                  <a:lnTo>
                    <a:pt x="500" y="531"/>
                  </a:lnTo>
                  <a:lnTo>
                    <a:pt x="510" y="529"/>
                  </a:lnTo>
                  <a:lnTo>
                    <a:pt x="519" y="526"/>
                  </a:lnTo>
                  <a:lnTo>
                    <a:pt x="529" y="522"/>
                  </a:lnTo>
                  <a:lnTo>
                    <a:pt x="539" y="519"/>
                  </a:lnTo>
                  <a:lnTo>
                    <a:pt x="549" y="515"/>
                  </a:lnTo>
                  <a:lnTo>
                    <a:pt x="557" y="509"/>
                  </a:lnTo>
                  <a:lnTo>
                    <a:pt x="565" y="503"/>
                  </a:lnTo>
                  <a:lnTo>
                    <a:pt x="571" y="495"/>
                  </a:lnTo>
                  <a:lnTo>
                    <a:pt x="578" y="488"/>
                  </a:lnTo>
                  <a:lnTo>
                    <a:pt x="581" y="480"/>
                  </a:lnTo>
                  <a:lnTo>
                    <a:pt x="584" y="472"/>
                  </a:lnTo>
                  <a:lnTo>
                    <a:pt x="584" y="462"/>
                  </a:lnTo>
                  <a:lnTo>
                    <a:pt x="584" y="35"/>
                  </a:lnTo>
                  <a:lnTo>
                    <a:pt x="584" y="29"/>
                  </a:lnTo>
                  <a:lnTo>
                    <a:pt x="582" y="21"/>
                  </a:lnTo>
                  <a:lnTo>
                    <a:pt x="579" y="16"/>
                  </a:lnTo>
                  <a:lnTo>
                    <a:pt x="573" y="10"/>
                  </a:lnTo>
                  <a:close/>
                </a:path>
              </a:pathLst>
            </a:custGeom>
            <a:grpFill/>
            <a:ln>
              <a:noFill/>
            </a:ln>
          </p:spPr>
          <p:txBody>
            <a:bodyPr vert="horz" wrap="square" lIns="243792" tIns="121896" rIns="243792" bIns="121896" numCol="1" anchor="t" anchorCtr="0" compatLnSpc="1">
              <a:prstTxWarp prst="textNoShape">
                <a:avLst/>
              </a:prstTxWarp>
            </a:bodyPr>
            <a:lstStyle/>
            <a:p>
              <a:endParaRPr lang="ru-RU" sz="2400"/>
            </a:p>
          </p:txBody>
        </p:sp>
        <p:sp>
          <p:nvSpPr>
            <p:cNvPr id="106" name="Freeform 109"/>
            <p:cNvSpPr>
              <a:spLocks/>
            </p:cNvSpPr>
            <p:nvPr/>
          </p:nvSpPr>
          <p:spPr bwMode="auto">
            <a:xfrm>
              <a:off x="1390650" y="3988594"/>
              <a:ext cx="206376" cy="152400"/>
            </a:xfrm>
            <a:custGeom>
              <a:avLst/>
              <a:gdLst>
                <a:gd name="T0" fmla="*/ 158 w 195"/>
                <a:gd name="T1" fmla="*/ 0 h 146"/>
                <a:gd name="T2" fmla="*/ 37 w 195"/>
                <a:gd name="T3" fmla="*/ 0 h 146"/>
                <a:gd name="T4" fmla="*/ 30 w 195"/>
                <a:gd name="T5" fmla="*/ 1 h 146"/>
                <a:gd name="T6" fmla="*/ 23 w 195"/>
                <a:gd name="T7" fmla="*/ 2 h 146"/>
                <a:gd name="T8" fmla="*/ 17 w 195"/>
                <a:gd name="T9" fmla="*/ 7 h 146"/>
                <a:gd name="T10" fmla="*/ 11 w 195"/>
                <a:gd name="T11" fmla="*/ 11 h 146"/>
                <a:gd name="T12" fmla="*/ 6 w 195"/>
                <a:gd name="T13" fmla="*/ 16 h 146"/>
                <a:gd name="T14" fmla="*/ 3 w 195"/>
                <a:gd name="T15" fmla="*/ 23 h 146"/>
                <a:gd name="T16" fmla="*/ 1 w 195"/>
                <a:gd name="T17" fmla="*/ 29 h 146"/>
                <a:gd name="T18" fmla="*/ 0 w 195"/>
                <a:gd name="T19" fmla="*/ 37 h 146"/>
                <a:gd name="T20" fmla="*/ 0 w 195"/>
                <a:gd name="T21" fmla="*/ 109 h 146"/>
                <a:gd name="T22" fmla="*/ 1 w 195"/>
                <a:gd name="T23" fmla="*/ 117 h 146"/>
                <a:gd name="T24" fmla="*/ 3 w 195"/>
                <a:gd name="T25" fmla="*/ 123 h 146"/>
                <a:gd name="T26" fmla="*/ 6 w 195"/>
                <a:gd name="T27" fmla="*/ 130 h 146"/>
                <a:gd name="T28" fmla="*/ 11 w 195"/>
                <a:gd name="T29" fmla="*/ 135 h 146"/>
                <a:gd name="T30" fmla="*/ 17 w 195"/>
                <a:gd name="T31" fmla="*/ 141 h 146"/>
                <a:gd name="T32" fmla="*/ 23 w 195"/>
                <a:gd name="T33" fmla="*/ 144 h 146"/>
                <a:gd name="T34" fmla="*/ 30 w 195"/>
                <a:gd name="T35" fmla="*/ 146 h 146"/>
                <a:gd name="T36" fmla="*/ 37 w 195"/>
                <a:gd name="T37" fmla="*/ 146 h 146"/>
                <a:gd name="T38" fmla="*/ 158 w 195"/>
                <a:gd name="T39" fmla="*/ 146 h 146"/>
                <a:gd name="T40" fmla="*/ 166 w 195"/>
                <a:gd name="T41" fmla="*/ 146 h 146"/>
                <a:gd name="T42" fmla="*/ 173 w 195"/>
                <a:gd name="T43" fmla="*/ 144 h 146"/>
                <a:gd name="T44" fmla="*/ 179 w 195"/>
                <a:gd name="T45" fmla="*/ 141 h 146"/>
                <a:gd name="T46" fmla="*/ 184 w 195"/>
                <a:gd name="T47" fmla="*/ 135 h 146"/>
                <a:gd name="T48" fmla="*/ 189 w 195"/>
                <a:gd name="T49" fmla="*/ 130 h 146"/>
                <a:gd name="T50" fmla="*/ 193 w 195"/>
                <a:gd name="T51" fmla="*/ 123 h 146"/>
                <a:gd name="T52" fmla="*/ 195 w 195"/>
                <a:gd name="T53" fmla="*/ 117 h 146"/>
                <a:gd name="T54" fmla="*/ 195 w 195"/>
                <a:gd name="T55" fmla="*/ 109 h 146"/>
                <a:gd name="T56" fmla="*/ 195 w 195"/>
                <a:gd name="T57" fmla="*/ 37 h 146"/>
                <a:gd name="T58" fmla="*/ 195 w 195"/>
                <a:gd name="T59" fmla="*/ 29 h 146"/>
                <a:gd name="T60" fmla="*/ 193 w 195"/>
                <a:gd name="T61" fmla="*/ 23 h 146"/>
                <a:gd name="T62" fmla="*/ 189 w 195"/>
                <a:gd name="T63" fmla="*/ 16 h 146"/>
                <a:gd name="T64" fmla="*/ 184 w 195"/>
                <a:gd name="T65" fmla="*/ 11 h 146"/>
                <a:gd name="T66" fmla="*/ 179 w 195"/>
                <a:gd name="T67" fmla="*/ 7 h 146"/>
                <a:gd name="T68" fmla="*/ 173 w 195"/>
                <a:gd name="T69" fmla="*/ 2 h 146"/>
                <a:gd name="T70" fmla="*/ 166 w 195"/>
                <a:gd name="T71" fmla="*/ 1 h 146"/>
                <a:gd name="T72" fmla="*/ 158 w 195"/>
                <a:gd name="T73" fmla="*/ 0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95" h="146">
                  <a:moveTo>
                    <a:pt x="158" y="0"/>
                  </a:moveTo>
                  <a:lnTo>
                    <a:pt x="37" y="0"/>
                  </a:lnTo>
                  <a:lnTo>
                    <a:pt x="30" y="1"/>
                  </a:lnTo>
                  <a:lnTo>
                    <a:pt x="23" y="2"/>
                  </a:lnTo>
                  <a:lnTo>
                    <a:pt x="17" y="7"/>
                  </a:lnTo>
                  <a:lnTo>
                    <a:pt x="11" y="11"/>
                  </a:lnTo>
                  <a:lnTo>
                    <a:pt x="6" y="16"/>
                  </a:lnTo>
                  <a:lnTo>
                    <a:pt x="3" y="23"/>
                  </a:lnTo>
                  <a:lnTo>
                    <a:pt x="1" y="29"/>
                  </a:lnTo>
                  <a:lnTo>
                    <a:pt x="0" y="37"/>
                  </a:lnTo>
                  <a:lnTo>
                    <a:pt x="0" y="109"/>
                  </a:lnTo>
                  <a:lnTo>
                    <a:pt x="1" y="117"/>
                  </a:lnTo>
                  <a:lnTo>
                    <a:pt x="3" y="123"/>
                  </a:lnTo>
                  <a:lnTo>
                    <a:pt x="6" y="130"/>
                  </a:lnTo>
                  <a:lnTo>
                    <a:pt x="11" y="135"/>
                  </a:lnTo>
                  <a:lnTo>
                    <a:pt x="17" y="141"/>
                  </a:lnTo>
                  <a:lnTo>
                    <a:pt x="23" y="144"/>
                  </a:lnTo>
                  <a:lnTo>
                    <a:pt x="30" y="146"/>
                  </a:lnTo>
                  <a:lnTo>
                    <a:pt x="37" y="146"/>
                  </a:lnTo>
                  <a:lnTo>
                    <a:pt x="158" y="146"/>
                  </a:lnTo>
                  <a:lnTo>
                    <a:pt x="166" y="146"/>
                  </a:lnTo>
                  <a:lnTo>
                    <a:pt x="173" y="144"/>
                  </a:lnTo>
                  <a:lnTo>
                    <a:pt x="179" y="141"/>
                  </a:lnTo>
                  <a:lnTo>
                    <a:pt x="184" y="135"/>
                  </a:lnTo>
                  <a:lnTo>
                    <a:pt x="189" y="130"/>
                  </a:lnTo>
                  <a:lnTo>
                    <a:pt x="193" y="123"/>
                  </a:lnTo>
                  <a:lnTo>
                    <a:pt x="195" y="117"/>
                  </a:lnTo>
                  <a:lnTo>
                    <a:pt x="195" y="109"/>
                  </a:lnTo>
                  <a:lnTo>
                    <a:pt x="195" y="37"/>
                  </a:lnTo>
                  <a:lnTo>
                    <a:pt x="195" y="29"/>
                  </a:lnTo>
                  <a:lnTo>
                    <a:pt x="193" y="23"/>
                  </a:lnTo>
                  <a:lnTo>
                    <a:pt x="189" y="16"/>
                  </a:lnTo>
                  <a:lnTo>
                    <a:pt x="184" y="11"/>
                  </a:lnTo>
                  <a:lnTo>
                    <a:pt x="179" y="7"/>
                  </a:lnTo>
                  <a:lnTo>
                    <a:pt x="173" y="2"/>
                  </a:lnTo>
                  <a:lnTo>
                    <a:pt x="166" y="1"/>
                  </a:lnTo>
                  <a:lnTo>
                    <a:pt x="158" y="0"/>
                  </a:lnTo>
                  <a:close/>
                </a:path>
              </a:pathLst>
            </a:custGeom>
            <a:grpFill/>
            <a:ln>
              <a:noFill/>
            </a:ln>
          </p:spPr>
          <p:txBody>
            <a:bodyPr vert="horz" wrap="square" lIns="243792" tIns="121896" rIns="243792" bIns="121896" numCol="1" anchor="t" anchorCtr="0" compatLnSpc="1">
              <a:prstTxWarp prst="textNoShape">
                <a:avLst/>
              </a:prstTxWarp>
            </a:bodyPr>
            <a:lstStyle/>
            <a:p>
              <a:endParaRPr lang="ru-RU" sz="2400"/>
            </a:p>
          </p:txBody>
        </p:sp>
        <p:sp>
          <p:nvSpPr>
            <p:cNvPr id="107" name="Freeform 110"/>
            <p:cNvSpPr>
              <a:spLocks/>
            </p:cNvSpPr>
            <p:nvPr/>
          </p:nvSpPr>
          <p:spPr bwMode="auto">
            <a:xfrm>
              <a:off x="1133476" y="3988594"/>
              <a:ext cx="206376" cy="152400"/>
            </a:xfrm>
            <a:custGeom>
              <a:avLst/>
              <a:gdLst>
                <a:gd name="T0" fmla="*/ 159 w 196"/>
                <a:gd name="T1" fmla="*/ 0 h 146"/>
                <a:gd name="T2" fmla="*/ 37 w 196"/>
                <a:gd name="T3" fmla="*/ 0 h 146"/>
                <a:gd name="T4" fmla="*/ 29 w 196"/>
                <a:gd name="T5" fmla="*/ 1 h 146"/>
                <a:gd name="T6" fmla="*/ 23 w 196"/>
                <a:gd name="T7" fmla="*/ 2 h 146"/>
                <a:gd name="T8" fmla="*/ 18 w 196"/>
                <a:gd name="T9" fmla="*/ 7 h 146"/>
                <a:gd name="T10" fmla="*/ 11 w 196"/>
                <a:gd name="T11" fmla="*/ 11 h 146"/>
                <a:gd name="T12" fmla="*/ 7 w 196"/>
                <a:gd name="T13" fmla="*/ 16 h 146"/>
                <a:gd name="T14" fmla="*/ 4 w 196"/>
                <a:gd name="T15" fmla="*/ 23 h 146"/>
                <a:gd name="T16" fmla="*/ 1 w 196"/>
                <a:gd name="T17" fmla="*/ 29 h 146"/>
                <a:gd name="T18" fmla="*/ 0 w 196"/>
                <a:gd name="T19" fmla="*/ 37 h 146"/>
                <a:gd name="T20" fmla="*/ 0 w 196"/>
                <a:gd name="T21" fmla="*/ 109 h 146"/>
                <a:gd name="T22" fmla="*/ 1 w 196"/>
                <a:gd name="T23" fmla="*/ 117 h 146"/>
                <a:gd name="T24" fmla="*/ 4 w 196"/>
                <a:gd name="T25" fmla="*/ 123 h 146"/>
                <a:gd name="T26" fmla="*/ 7 w 196"/>
                <a:gd name="T27" fmla="*/ 130 h 146"/>
                <a:gd name="T28" fmla="*/ 11 w 196"/>
                <a:gd name="T29" fmla="*/ 135 h 146"/>
                <a:gd name="T30" fmla="*/ 18 w 196"/>
                <a:gd name="T31" fmla="*/ 141 h 146"/>
                <a:gd name="T32" fmla="*/ 23 w 196"/>
                <a:gd name="T33" fmla="*/ 144 h 146"/>
                <a:gd name="T34" fmla="*/ 29 w 196"/>
                <a:gd name="T35" fmla="*/ 146 h 146"/>
                <a:gd name="T36" fmla="*/ 37 w 196"/>
                <a:gd name="T37" fmla="*/ 146 h 146"/>
                <a:gd name="T38" fmla="*/ 159 w 196"/>
                <a:gd name="T39" fmla="*/ 146 h 146"/>
                <a:gd name="T40" fmla="*/ 167 w 196"/>
                <a:gd name="T41" fmla="*/ 146 h 146"/>
                <a:gd name="T42" fmla="*/ 173 w 196"/>
                <a:gd name="T43" fmla="*/ 144 h 146"/>
                <a:gd name="T44" fmla="*/ 180 w 196"/>
                <a:gd name="T45" fmla="*/ 141 h 146"/>
                <a:gd name="T46" fmla="*/ 185 w 196"/>
                <a:gd name="T47" fmla="*/ 135 h 146"/>
                <a:gd name="T48" fmla="*/ 189 w 196"/>
                <a:gd name="T49" fmla="*/ 130 h 146"/>
                <a:gd name="T50" fmla="*/ 193 w 196"/>
                <a:gd name="T51" fmla="*/ 123 h 146"/>
                <a:gd name="T52" fmla="*/ 195 w 196"/>
                <a:gd name="T53" fmla="*/ 117 h 146"/>
                <a:gd name="T54" fmla="*/ 196 w 196"/>
                <a:gd name="T55" fmla="*/ 109 h 146"/>
                <a:gd name="T56" fmla="*/ 196 w 196"/>
                <a:gd name="T57" fmla="*/ 37 h 146"/>
                <a:gd name="T58" fmla="*/ 195 w 196"/>
                <a:gd name="T59" fmla="*/ 29 h 146"/>
                <a:gd name="T60" fmla="*/ 193 w 196"/>
                <a:gd name="T61" fmla="*/ 23 h 146"/>
                <a:gd name="T62" fmla="*/ 189 w 196"/>
                <a:gd name="T63" fmla="*/ 16 h 146"/>
                <a:gd name="T64" fmla="*/ 185 w 196"/>
                <a:gd name="T65" fmla="*/ 11 h 146"/>
                <a:gd name="T66" fmla="*/ 180 w 196"/>
                <a:gd name="T67" fmla="*/ 7 h 146"/>
                <a:gd name="T68" fmla="*/ 173 w 196"/>
                <a:gd name="T69" fmla="*/ 2 h 146"/>
                <a:gd name="T70" fmla="*/ 167 w 196"/>
                <a:gd name="T71" fmla="*/ 1 h 146"/>
                <a:gd name="T72" fmla="*/ 159 w 196"/>
                <a:gd name="T73" fmla="*/ 0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96" h="146">
                  <a:moveTo>
                    <a:pt x="159" y="0"/>
                  </a:moveTo>
                  <a:lnTo>
                    <a:pt x="37" y="0"/>
                  </a:lnTo>
                  <a:lnTo>
                    <a:pt x="29" y="1"/>
                  </a:lnTo>
                  <a:lnTo>
                    <a:pt x="23" y="2"/>
                  </a:lnTo>
                  <a:lnTo>
                    <a:pt x="18" y="7"/>
                  </a:lnTo>
                  <a:lnTo>
                    <a:pt x="11" y="11"/>
                  </a:lnTo>
                  <a:lnTo>
                    <a:pt x="7" y="16"/>
                  </a:lnTo>
                  <a:lnTo>
                    <a:pt x="4" y="23"/>
                  </a:lnTo>
                  <a:lnTo>
                    <a:pt x="1" y="29"/>
                  </a:lnTo>
                  <a:lnTo>
                    <a:pt x="0" y="37"/>
                  </a:lnTo>
                  <a:lnTo>
                    <a:pt x="0" y="109"/>
                  </a:lnTo>
                  <a:lnTo>
                    <a:pt x="1" y="117"/>
                  </a:lnTo>
                  <a:lnTo>
                    <a:pt x="4" y="123"/>
                  </a:lnTo>
                  <a:lnTo>
                    <a:pt x="7" y="130"/>
                  </a:lnTo>
                  <a:lnTo>
                    <a:pt x="11" y="135"/>
                  </a:lnTo>
                  <a:lnTo>
                    <a:pt x="18" y="141"/>
                  </a:lnTo>
                  <a:lnTo>
                    <a:pt x="23" y="144"/>
                  </a:lnTo>
                  <a:lnTo>
                    <a:pt x="29" y="146"/>
                  </a:lnTo>
                  <a:lnTo>
                    <a:pt x="37" y="146"/>
                  </a:lnTo>
                  <a:lnTo>
                    <a:pt x="159" y="146"/>
                  </a:lnTo>
                  <a:lnTo>
                    <a:pt x="167" y="146"/>
                  </a:lnTo>
                  <a:lnTo>
                    <a:pt x="173" y="144"/>
                  </a:lnTo>
                  <a:lnTo>
                    <a:pt x="180" y="141"/>
                  </a:lnTo>
                  <a:lnTo>
                    <a:pt x="185" y="135"/>
                  </a:lnTo>
                  <a:lnTo>
                    <a:pt x="189" y="130"/>
                  </a:lnTo>
                  <a:lnTo>
                    <a:pt x="193" y="123"/>
                  </a:lnTo>
                  <a:lnTo>
                    <a:pt x="195" y="117"/>
                  </a:lnTo>
                  <a:lnTo>
                    <a:pt x="196" y="109"/>
                  </a:lnTo>
                  <a:lnTo>
                    <a:pt x="196" y="37"/>
                  </a:lnTo>
                  <a:lnTo>
                    <a:pt x="195" y="29"/>
                  </a:lnTo>
                  <a:lnTo>
                    <a:pt x="193" y="23"/>
                  </a:lnTo>
                  <a:lnTo>
                    <a:pt x="189" y="16"/>
                  </a:lnTo>
                  <a:lnTo>
                    <a:pt x="185" y="11"/>
                  </a:lnTo>
                  <a:lnTo>
                    <a:pt x="180" y="7"/>
                  </a:lnTo>
                  <a:lnTo>
                    <a:pt x="173" y="2"/>
                  </a:lnTo>
                  <a:lnTo>
                    <a:pt x="167" y="1"/>
                  </a:lnTo>
                  <a:lnTo>
                    <a:pt x="159" y="0"/>
                  </a:lnTo>
                  <a:close/>
                </a:path>
              </a:pathLst>
            </a:custGeom>
            <a:grpFill/>
            <a:ln>
              <a:noFill/>
            </a:ln>
          </p:spPr>
          <p:txBody>
            <a:bodyPr vert="horz" wrap="square" lIns="243792" tIns="121896" rIns="243792" bIns="121896" numCol="1" anchor="t" anchorCtr="0" compatLnSpc="1">
              <a:prstTxWarp prst="textNoShape">
                <a:avLst/>
              </a:prstTxWarp>
            </a:bodyPr>
            <a:lstStyle/>
            <a:p>
              <a:endParaRPr lang="ru-RU" sz="2400"/>
            </a:p>
          </p:txBody>
        </p:sp>
        <p:sp>
          <p:nvSpPr>
            <p:cNvPr id="108" name="Freeform 111"/>
            <p:cNvSpPr>
              <a:spLocks/>
            </p:cNvSpPr>
            <p:nvPr/>
          </p:nvSpPr>
          <p:spPr bwMode="auto">
            <a:xfrm>
              <a:off x="1133476" y="3575844"/>
              <a:ext cx="206376" cy="152400"/>
            </a:xfrm>
            <a:custGeom>
              <a:avLst/>
              <a:gdLst>
                <a:gd name="T0" fmla="*/ 159 w 196"/>
                <a:gd name="T1" fmla="*/ 0 h 146"/>
                <a:gd name="T2" fmla="*/ 37 w 196"/>
                <a:gd name="T3" fmla="*/ 0 h 146"/>
                <a:gd name="T4" fmla="*/ 29 w 196"/>
                <a:gd name="T5" fmla="*/ 2 h 146"/>
                <a:gd name="T6" fmla="*/ 23 w 196"/>
                <a:gd name="T7" fmla="*/ 4 h 146"/>
                <a:gd name="T8" fmla="*/ 18 w 196"/>
                <a:gd name="T9" fmla="*/ 7 h 146"/>
                <a:gd name="T10" fmla="*/ 11 w 196"/>
                <a:gd name="T11" fmla="*/ 11 h 146"/>
                <a:gd name="T12" fmla="*/ 7 w 196"/>
                <a:gd name="T13" fmla="*/ 17 h 146"/>
                <a:gd name="T14" fmla="*/ 4 w 196"/>
                <a:gd name="T15" fmla="*/ 23 h 146"/>
                <a:gd name="T16" fmla="*/ 1 w 196"/>
                <a:gd name="T17" fmla="*/ 30 h 146"/>
                <a:gd name="T18" fmla="*/ 0 w 196"/>
                <a:gd name="T19" fmla="*/ 37 h 146"/>
                <a:gd name="T20" fmla="*/ 0 w 196"/>
                <a:gd name="T21" fmla="*/ 111 h 146"/>
                <a:gd name="T22" fmla="*/ 1 w 196"/>
                <a:gd name="T23" fmla="*/ 117 h 146"/>
                <a:gd name="T24" fmla="*/ 4 w 196"/>
                <a:gd name="T25" fmla="*/ 125 h 146"/>
                <a:gd name="T26" fmla="*/ 7 w 196"/>
                <a:gd name="T27" fmla="*/ 130 h 146"/>
                <a:gd name="T28" fmla="*/ 11 w 196"/>
                <a:gd name="T29" fmla="*/ 137 h 146"/>
                <a:gd name="T30" fmla="*/ 18 w 196"/>
                <a:gd name="T31" fmla="*/ 141 h 146"/>
                <a:gd name="T32" fmla="*/ 23 w 196"/>
                <a:gd name="T33" fmla="*/ 144 h 146"/>
                <a:gd name="T34" fmla="*/ 29 w 196"/>
                <a:gd name="T35" fmla="*/ 146 h 146"/>
                <a:gd name="T36" fmla="*/ 37 w 196"/>
                <a:gd name="T37" fmla="*/ 146 h 146"/>
                <a:gd name="T38" fmla="*/ 159 w 196"/>
                <a:gd name="T39" fmla="*/ 146 h 146"/>
                <a:gd name="T40" fmla="*/ 167 w 196"/>
                <a:gd name="T41" fmla="*/ 146 h 146"/>
                <a:gd name="T42" fmla="*/ 173 w 196"/>
                <a:gd name="T43" fmla="*/ 144 h 146"/>
                <a:gd name="T44" fmla="*/ 180 w 196"/>
                <a:gd name="T45" fmla="*/ 141 h 146"/>
                <a:gd name="T46" fmla="*/ 185 w 196"/>
                <a:gd name="T47" fmla="*/ 137 h 146"/>
                <a:gd name="T48" fmla="*/ 189 w 196"/>
                <a:gd name="T49" fmla="*/ 130 h 146"/>
                <a:gd name="T50" fmla="*/ 193 w 196"/>
                <a:gd name="T51" fmla="*/ 125 h 146"/>
                <a:gd name="T52" fmla="*/ 195 w 196"/>
                <a:gd name="T53" fmla="*/ 117 h 146"/>
                <a:gd name="T54" fmla="*/ 196 w 196"/>
                <a:gd name="T55" fmla="*/ 111 h 146"/>
                <a:gd name="T56" fmla="*/ 196 w 196"/>
                <a:gd name="T57" fmla="*/ 37 h 146"/>
                <a:gd name="T58" fmla="*/ 195 w 196"/>
                <a:gd name="T59" fmla="*/ 30 h 146"/>
                <a:gd name="T60" fmla="*/ 193 w 196"/>
                <a:gd name="T61" fmla="*/ 23 h 146"/>
                <a:gd name="T62" fmla="*/ 189 w 196"/>
                <a:gd name="T63" fmla="*/ 17 h 146"/>
                <a:gd name="T64" fmla="*/ 185 w 196"/>
                <a:gd name="T65" fmla="*/ 11 h 146"/>
                <a:gd name="T66" fmla="*/ 180 w 196"/>
                <a:gd name="T67" fmla="*/ 7 h 146"/>
                <a:gd name="T68" fmla="*/ 173 w 196"/>
                <a:gd name="T69" fmla="*/ 4 h 146"/>
                <a:gd name="T70" fmla="*/ 167 w 196"/>
                <a:gd name="T71" fmla="*/ 2 h 146"/>
                <a:gd name="T72" fmla="*/ 159 w 196"/>
                <a:gd name="T73" fmla="*/ 0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96" h="146">
                  <a:moveTo>
                    <a:pt x="159" y="0"/>
                  </a:moveTo>
                  <a:lnTo>
                    <a:pt x="37" y="0"/>
                  </a:lnTo>
                  <a:lnTo>
                    <a:pt x="29" y="2"/>
                  </a:lnTo>
                  <a:lnTo>
                    <a:pt x="23" y="4"/>
                  </a:lnTo>
                  <a:lnTo>
                    <a:pt x="18" y="7"/>
                  </a:lnTo>
                  <a:lnTo>
                    <a:pt x="11" y="11"/>
                  </a:lnTo>
                  <a:lnTo>
                    <a:pt x="7" y="17"/>
                  </a:lnTo>
                  <a:lnTo>
                    <a:pt x="4" y="23"/>
                  </a:lnTo>
                  <a:lnTo>
                    <a:pt x="1" y="30"/>
                  </a:lnTo>
                  <a:lnTo>
                    <a:pt x="0" y="37"/>
                  </a:lnTo>
                  <a:lnTo>
                    <a:pt x="0" y="111"/>
                  </a:lnTo>
                  <a:lnTo>
                    <a:pt x="1" y="117"/>
                  </a:lnTo>
                  <a:lnTo>
                    <a:pt x="4" y="125"/>
                  </a:lnTo>
                  <a:lnTo>
                    <a:pt x="7" y="130"/>
                  </a:lnTo>
                  <a:lnTo>
                    <a:pt x="11" y="137"/>
                  </a:lnTo>
                  <a:lnTo>
                    <a:pt x="18" y="141"/>
                  </a:lnTo>
                  <a:lnTo>
                    <a:pt x="23" y="144"/>
                  </a:lnTo>
                  <a:lnTo>
                    <a:pt x="29" y="146"/>
                  </a:lnTo>
                  <a:lnTo>
                    <a:pt x="37" y="146"/>
                  </a:lnTo>
                  <a:lnTo>
                    <a:pt x="159" y="146"/>
                  </a:lnTo>
                  <a:lnTo>
                    <a:pt x="167" y="146"/>
                  </a:lnTo>
                  <a:lnTo>
                    <a:pt x="173" y="144"/>
                  </a:lnTo>
                  <a:lnTo>
                    <a:pt x="180" y="141"/>
                  </a:lnTo>
                  <a:lnTo>
                    <a:pt x="185" y="137"/>
                  </a:lnTo>
                  <a:lnTo>
                    <a:pt x="189" y="130"/>
                  </a:lnTo>
                  <a:lnTo>
                    <a:pt x="193" y="125"/>
                  </a:lnTo>
                  <a:lnTo>
                    <a:pt x="195" y="117"/>
                  </a:lnTo>
                  <a:lnTo>
                    <a:pt x="196" y="111"/>
                  </a:lnTo>
                  <a:lnTo>
                    <a:pt x="196" y="37"/>
                  </a:lnTo>
                  <a:lnTo>
                    <a:pt x="195" y="30"/>
                  </a:lnTo>
                  <a:lnTo>
                    <a:pt x="193" y="23"/>
                  </a:lnTo>
                  <a:lnTo>
                    <a:pt x="189" y="17"/>
                  </a:lnTo>
                  <a:lnTo>
                    <a:pt x="185" y="11"/>
                  </a:lnTo>
                  <a:lnTo>
                    <a:pt x="180" y="7"/>
                  </a:lnTo>
                  <a:lnTo>
                    <a:pt x="173" y="4"/>
                  </a:lnTo>
                  <a:lnTo>
                    <a:pt x="167" y="2"/>
                  </a:lnTo>
                  <a:lnTo>
                    <a:pt x="159" y="0"/>
                  </a:lnTo>
                  <a:close/>
                </a:path>
              </a:pathLst>
            </a:custGeom>
            <a:grpFill/>
            <a:ln>
              <a:noFill/>
            </a:ln>
          </p:spPr>
          <p:txBody>
            <a:bodyPr vert="horz" wrap="square" lIns="243792" tIns="121896" rIns="243792" bIns="121896" numCol="1" anchor="t" anchorCtr="0" compatLnSpc="1">
              <a:prstTxWarp prst="textNoShape">
                <a:avLst/>
              </a:prstTxWarp>
            </a:bodyPr>
            <a:lstStyle/>
            <a:p>
              <a:endParaRPr lang="ru-RU" sz="2400"/>
            </a:p>
          </p:txBody>
        </p:sp>
        <p:sp>
          <p:nvSpPr>
            <p:cNvPr id="109" name="Freeform 112"/>
            <p:cNvSpPr>
              <a:spLocks/>
            </p:cNvSpPr>
            <p:nvPr/>
          </p:nvSpPr>
          <p:spPr bwMode="auto">
            <a:xfrm>
              <a:off x="1390650" y="3782220"/>
              <a:ext cx="206376" cy="155576"/>
            </a:xfrm>
            <a:custGeom>
              <a:avLst/>
              <a:gdLst>
                <a:gd name="T0" fmla="*/ 158 w 195"/>
                <a:gd name="T1" fmla="*/ 0 h 146"/>
                <a:gd name="T2" fmla="*/ 37 w 195"/>
                <a:gd name="T3" fmla="*/ 0 h 146"/>
                <a:gd name="T4" fmla="*/ 30 w 195"/>
                <a:gd name="T5" fmla="*/ 0 h 146"/>
                <a:gd name="T6" fmla="*/ 23 w 195"/>
                <a:gd name="T7" fmla="*/ 2 h 146"/>
                <a:gd name="T8" fmla="*/ 17 w 195"/>
                <a:gd name="T9" fmla="*/ 5 h 146"/>
                <a:gd name="T10" fmla="*/ 11 w 195"/>
                <a:gd name="T11" fmla="*/ 10 h 146"/>
                <a:gd name="T12" fmla="*/ 6 w 195"/>
                <a:gd name="T13" fmla="*/ 16 h 146"/>
                <a:gd name="T14" fmla="*/ 3 w 195"/>
                <a:gd name="T15" fmla="*/ 22 h 146"/>
                <a:gd name="T16" fmla="*/ 1 w 195"/>
                <a:gd name="T17" fmla="*/ 29 h 146"/>
                <a:gd name="T18" fmla="*/ 0 w 195"/>
                <a:gd name="T19" fmla="*/ 36 h 146"/>
                <a:gd name="T20" fmla="*/ 0 w 195"/>
                <a:gd name="T21" fmla="*/ 109 h 146"/>
                <a:gd name="T22" fmla="*/ 1 w 195"/>
                <a:gd name="T23" fmla="*/ 117 h 146"/>
                <a:gd name="T24" fmla="*/ 3 w 195"/>
                <a:gd name="T25" fmla="*/ 123 h 146"/>
                <a:gd name="T26" fmla="*/ 6 w 195"/>
                <a:gd name="T27" fmla="*/ 129 h 146"/>
                <a:gd name="T28" fmla="*/ 11 w 195"/>
                <a:gd name="T29" fmla="*/ 135 h 146"/>
                <a:gd name="T30" fmla="*/ 17 w 195"/>
                <a:gd name="T31" fmla="*/ 139 h 146"/>
                <a:gd name="T32" fmla="*/ 23 w 195"/>
                <a:gd name="T33" fmla="*/ 142 h 146"/>
                <a:gd name="T34" fmla="*/ 30 w 195"/>
                <a:gd name="T35" fmla="*/ 145 h 146"/>
                <a:gd name="T36" fmla="*/ 37 w 195"/>
                <a:gd name="T37" fmla="*/ 146 h 146"/>
                <a:gd name="T38" fmla="*/ 158 w 195"/>
                <a:gd name="T39" fmla="*/ 146 h 146"/>
                <a:gd name="T40" fmla="*/ 166 w 195"/>
                <a:gd name="T41" fmla="*/ 145 h 146"/>
                <a:gd name="T42" fmla="*/ 173 w 195"/>
                <a:gd name="T43" fmla="*/ 142 h 146"/>
                <a:gd name="T44" fmla="*/ 179 w 195"/>
                <a:gd name="T45" fmla="*/ 139 h 146"/>
                <a:gd name="T46" fmla="*/ 184 w 195"/>
                <a:gd name="T47" fmla="*/ 135 h 146"/>
                <a:gd name="T48" fmla="*/ 189 w 195"/>
                <a:gd name="T49" fmla="*/ 129 h 146"/>
                <a:gd name="T50" fmla="*/ 193 w 195"/>
                <a:gd name="T51" fmla="*/ 123 h 146"/>
                <a:gd name="T52" fmla="*/ 195 w 195"/>
                <a:gd name="T53" fmla="*/ 117 h 146"/>
                <a:gd name="T54" fmla="*/ 195 w 195"/>
                <a:gd name="T55" fmla="*/ 109 h 146"/>
                <a:gd name="T56" fmla="*/ 195 w 195"/>
                <a:gd name="T57" fmla="*/ 36 h 146"/>
                <a:gd name="T58" fmla="*/ 195 w 195"/>
                <a:gd name="T59" fmla="*/ 29 h 146"/>
                <a:gd name="T60" fmla="*/ 193 w 195"/>
                <a:gd name="T61" fmla="*/ 22 h 146"/>
                <a:gd name="T62" fmla="*/ 189 w 195"/>
                <a:gd name="T63" fmla="*/ 16 h 146"/>
                <a:gd name="T64" fmla="*/ 184 w 195"/>
                <a:gd name="T65" fmla="*/ 10 h 146"/>
                <a:gd name="T66" fmla="*/ 179 w 195"/>
                <a:gd name="T67" fmla="*/ 5 h 146"/>
                <a:gd name="T68" fmla="*/ 173 w 195"/>
                <a:gd name="T69" fmla="*/ 2 h 146"/>
                <a:gd name="T70" fmla="*/ 166 w 195"/>
                <a:gd name="T71" fmla="*/ 0 h 146"/>
                <a:gd name="T72" fmla="*/ 158 w 195"/>
                <a:gd name="T73" fmla="*/ 0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95" h="146">
                  <a:moveTo>
                    <a:pt x="158" y="0"/>
                  </a:moveTo>
                  <a:lnTo>
                    <a:pt x="37" y="0"/>
                  </a:lnTo>
                  <a:lnTo>
                    <a:pt x="30" y="0"/>
                  </a:lnTo>
                  <a:lnTo>
                    <a:pt x="23" y="2"/>
                  </a:lnTo>
                  <a:lnTo>
                    <a:pt x="17" y="5"/>
                  </a:lnTo>
                  <a:lnTo>
                    <a:pt x="11" y="10"/>
                  </a:lnTo>
                  <a:lnTo>
                    <a:pt x="6" y="16"/>
                  </a:lnTo>
                  <a:lnTo>
                    <a:pt x="3" y="22"/>
                  </a:lnTo>
                  <a:lnTo>
                    <a:pt x="1" y="29"/>
                  </a:lnTo>
                  <a:lnTo>
                    <a:pt x="0" y="36"/>
                  </a:lnTo>
                  <a:lnTo>
                    <a:pt x="0" y="109"/>
                  </a:lnTo>
                  <a:lnTo>
                    <a:pt x="1" y="117"/>
                  </a:lnTo>
                  <a:lnTo>
                    <a:pt x="3" y="123"/>
                  </a:lnTo>
                  <a:lnTo>
                    <a:pt x="6" y="129"/>
                  </a:lnTo>
                  <a:lnTo>
                    <a:pt x="11" y="135"/>
                  </a:lnTo>
                  <a:lnTo>
                    <a:pt x="17" y="139"/>
                  </a:lnTo>
                  <a:lnTo>
                    <a:pt x="23" y="142"/>
                  </a:lnTo>
                  <a:lnTo>
                    <a:pt x="30" y="145"/>
                  </a:lnTo>
                  <a:lnTo>
                    <a:pt x="37" y="146"/>
                  </a:lnTo>
                  <a:lnTo>
                    <a:pt x="158" y="146"/>
                  </a:lnTo>
                  <a:lnTo>
                    <a:pt x="166" y="145"/>
                  </a:lnTo>
                  <a:lnTo>
                    <a:pt x="173" y="142"/>
                  </a:lnTo>
                  <a:lnTo>
                    <a:pt x="179" y="139"/>
                  </a:lnTo>
                  <a:lnTo>
                    <a:pt x="184" y="135"/>
                  </a:lnTo>
                  <a:lnTo>
                    <a:pt x="189" y="129"/>
                  </a:lnTo>
                  <a:lnTo>
                    <a:pt x="193" y="123"/>
                  </a:lnTo>
                  <a:lnTo>
                    <a:pt x="195" y="117"/>
                  </a:lnTo>
                  <a:lnTo>
                    <a:pt x="195" y="109"/>
                  </a:lnTo>
                  <a:lnTo>
                    <a:pt x="195" y="36"/>
                  </a:lnTo>
                  <a:lnTo>
                    <a:pt x="195" y="29"/>
                  </a:lnTo>
                  <a:lnTo>
                    <a:pt x="193" y="22"/>
                  </a:lnTo>
                  <a:lnTo>
                    <a:pt x="189" y="16"/>
                  </a:lnTo>
                  <a:lnTo>
                    <a:pt x="184" y="10"/>
                  </a:lnTo>
                  <a:lnTo>
                    <a:pt x="179" y="5"/>
                  </a:lnTo>
                  <a:lnTo>
                    <a:pt x="173" y="2"/>
                  </a:lnTo>
                  <a:lnTo>
                    <a:pt x="166" y="0"/>
                  </a:lnTo>
                  <a:lnTo>
                    <a:pt x="158" y="0"/>
                  </a:lnTo>
                  <a:close/>
                </a:path>
              </a:pathLst>
            </a:custGeom>
            <a:grpFill/>
            <a:ln>
              <a:noFill/>
            </a:ln>
          </p:spPr>
          <p:txBody>
            <a:bodyPr vert="horz" wrap="square" lIns="243792" tIns="121896" rIns="243792" bIns="121896" numCol="1" anchor="t" anchorCtr="0" compatLnSpc="1">
              <a:prstTxWarp prst="textNoShape">
                <a:avLst/>
              </a:prstTxWarp>
            </a:bodyPr>
            <a:lstStyle/>
            <a:p>
              <a:endParaRPr lang="ru-RU" sz="2400"/>
            </a:p>
          </p:txBody>
        </p:sp>
        <p:sp>
          <p:nvSpPr>
            <p:cNvPr id="110" name="Freeform 113"/>
            <p:cNvSpPr>
              <a:spLocks/>
            </p:cNvSpPr>
            <p:nvPr/>
          </p:nvSpPr>
          <p:spPr bwMode="auto">
            <a:xfrm>
              <a:off x="1133476" y="3782220"/>
              <a:ext cx="206376" cy="155576"/>
            </a:xfrm>
            <a:custGeom>
              <a:avLst/>
              <a:gdLst>
                <a:gd name="T0" fmla="*/ 159 w 196"/>
                <a:gd name="T1" fmla="*/ 0 h 146"/>
                <a:gd name="T2" fmla="*/ 37 w 196"/>
                <a:gd name="T3" fmla="*/ 0 h 146"/>
                <a:gd name="T4" fmla="*/ 29 w 196"/>
                <a:gd name="T5" fmla="*/ 0 h 146"/>
                <a:gd name="T6" fmla="*/ 23 w 196"/>
                <a:gd name="T7" fmla="*/ 2 h 146"/>
                <a:gd name="T8" fmla="*/ 18 w 196"/>
                <a:gd name="T9" fmla="*/ 5 h 146"/>
                <a:gd name="T10" fmla="*/ 11 w 196"/>
                <a:gd name="T11" fmla="*/ 10 h 146"/>
                <a:gd name="T12" fmla="*/ 7 w 196"/>
                <a:gd name="T13" fmla="*/ 16 h 146"/>
                <a:gd name="T14" fmla="*/ 4 w 196"/>
                <a:gd name="T15" fmla="*/ 22 h 146"/>
                <a:gd name="T16" fmla="*/ 1 w 196"/>
                <a:gd name="T17" fmla="*/ 29 h 146"/>
                <a:gd name="T18" fmla="*/ 0 w 196"/>
                <a:gd name="T19" fmla="*/ 36 h 146"/>
                <a:gd name="T20" fmla="*/ 0 w 196"/>
                <a:gd name="T21" fmla="*/ 109 h 146"/>
                <a:gd name="T22" fmla="*/ 1 w 196"/>
                <a:gd name="T23" fmla="*/ 117 h 146"/>
                <a:gd name="T24" fmla="*/ 4 w 196"/>
                <a:gd name="T25" fmla="*/ 123 h 146"/>
                <a:gd name="T26" fmla="*/ 7 w 196"/>
                <a:gd name="T27" fmla="*/ 129 h 146"/>
                <a:gd name="T28" fmla="*/ 11 w 196"/>
                <a:gd name="T29" fmla="*/ 135 h 146"/>
                <a:gd name="T30" fmla="*/ 18 w 196"/>
                <a:gd name="T31" fmla="*/ 139 h 146"/>
                <a:gd name="T32" fmla="*/ 23 w 196"/>
                <a:gd name="T33" fmla="*/ 142 h 146"/>
                <a:gd name="T34" fmla="*/ 29 w 196"/>
                <a:gd name="T35" fmla="*/ 145 h 146"/>
                <a:gd name="T36" fmla="*/ 37 w 196"/>
                <a:gd name="T37" fmla="*/ 146 h 146"/>
                <a:gd name="T38" fmla="*/ 159 w 196"/>
                <a:gd name="T39" fmla="*/ 146 h 146"/>
                <a:gd name="T40" fmla="*/ 167 w 196"/>
                <a:gd name="T41" fmla="*/ 145 h 146"/>
                <a:gd name="T42" fmla="*/ 173 w 196"/>
                <a:gd name="T43" fmla="*/ 142 h 146"/>
                <a:gd name="T44" fmla="*/ 180 w 196"/>
                <a:gd name="T45" fmla="*/ 139 h 146"/>
                <a:gd name="T46" fmla="*/ 185 w 196"/>
                <a:gd name="T47" fmla="*/ 135 h 146"/>
                <a:gd name="T48" fmla="*/ 189 w 196"/>
                <a:gd name="T49" fmla="*/ 129 h 146"/>
                <a:gd name="T50" fmla="*/ 193 w 196"/>
                <a:gd name="T51" fmla="*/ 123 h 146"/>
                <a:gd name="T52" fmla="*/ 195 w 196"/>
                <a:gd name="T53" fmla="*/ 117 h 146"/>
                <a:gd name="T54" fmla="*/ 196 w 196"/>
                <a:gd name="T55" fmla="*/ 109 h 146"/>
                <a:gd name="T56" fmla="*/ 196 w 196"/>
                <a:gd name="T57" fmla="*/ 36 h 146"/>
                <a:gd name="T58" fmla="*/ 195 w 196"/>
                <a:gd name="T59" fmla="*/ 29 h 146"/>
                <a:gd name="T60" fmla="*/ 193 w 196"/>
                <a:gd name="T61" fmla="*/ 22 h 146"/>
                <a:gd name="T62" fmla="*/ 189 w 196"/>
                <a:gd name="T63" fmla="*/ 16 h 146"/>
                <a:gd name="T64" fmla="*/ 185 w 196"/>
                <a:gd name="T65" fmla="*/ 10 h 146"/>
                <a:gd name="T66" fmla="*/ 180 w 196"/>
                <a:gd name="T67" fmla="*/ 5 h 146"/>
                <a:gd name="T68" fmla="*/ 173 w 196"/>
                <a:gd name="T69" fmla="*/ 2 h 146"/>
                <a:gd name="T70" fmla="*/ 167 w 196"/>
                <a:gd name="T71" fmla="*/ 0 h 146"/>
                <a:gd name="T72" fmla="*/ 159 w 196"/>
                <a:gd name="T73" fmla="*/ 0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96" h="146">
                  <a:moveTo>
                    <a:pt x="159" y="0"/>
                  </a:moveTo>
                  <a:lnTo>
                    <a:pt x="37" y="0"/>
                  </a:lnTo>
                  <a:lnTo>
                    <a:pt x="29" y="0"/>
                  </a:lnTo>
                  <a:lnTo>
                    <a:pt x="23" y="2"/>
                  </a:lnTo>
                  <a:lnTo>
                    <a:pt x="18" y="5"/>
                  </a:lnTo>
                  <a:lnTo>
                    <a:pt x="11" y="10"/>
                  </a:lnTo>
                  <a:lnTo>
                    <a:pt x="7" y="16"/>
                  </a:lnTo>
                  <a:lnTo>
                    <a:pt x="4" y="22"/>
                  </a:lnTo>
                  <a:lnTo>
                    <a:pt x="1" y="29"/>
                  </a:lnTo>
                  <a:lnTo>
                    <a:pt x="0" y="36"/>
                  </a:lnTo>
                  <a:lnTo>
                    <a:pt x="0" y="109"/>
                  </a:lnTo>
                  <a:lnTo>
                    <a:pt x="1" y="117"/>
                  </a:lnTo>
                  <a:lnTo>
                    <a:pt x="4" y="123"/>
                  </a:lnTo>
                  <a:lnTo>
                    <a:pt x="7" y="129"/>
                  </a:lnTo>
                  <a:lnTo>
                    <a:pt x="11" y="135"/>
                  </a:lnTo>
                  <a:lnTo>
                    <a:pt x="18" y="139"/>
                  </a:lnTo>
                  <a:lnTo>
                    <a:pt x="23" y="142"/>
                  </a:lnTo>
                  <a:lnTo>
                    <a:pt x="29" y="145"/>
                  </a:lnTo>
                  <a:lnTo>
                    <a:pt x="37" y="146"/>
                  </a:lnTo>
                  <a:lnTo>
                    <a:pt x="159" y="146"/>
                  </a:lnTo>
                  <a:lnTo>
                    <a:pt x="167" y="145"/>
                  </a:lnTo>
                  <a:lnTo>
                    <a:pt x="173" y="142"/>
                  </a:lnTo>
                  <a:lnTo>
                    <a:pt x="180" y="139"/>
                  </a:lnTo>
                  <a:lnTo>
                    <a:pt x="185" y="135"/>
                  </a:lnTo>
                  <a:lnTo>
                    <a:pt x="189" y="129"/>
                  </a:lnTo>
                  <a:lnTo>
                    <a:pt x="193" y="123"/>
                  </a:lnTo>
                  <a:lnTo>
                    <a:pt x="195" y="117"/>
                  </a:lnTo>
                  <a:lnTo>
                    <a:pt x="196" y="109"/>
                  </a:lnTo>
                  <a:lnTo>
                    <a:pt x="196" y="36"/>
                  </a:lnTo>
                  <a:lnTo>
                    <a:pt x="195" y="29"/>
                  </a:lnTo>
                  <a:lnTo>
                    <a:pt x="193" y="22"/>
                  </a:lnTo>
                  <a:lnTo>
                    <a:pt x="189" y="16"/>
                  </a:lnTo>
                  <a:lnTo>
                    <a:pt x="185" y="10"/>
                  </a:lnTo>
                  <a:lnTo>
                    <a:pt x="180" y="5"/>
                  </a:lnTo>
                  <a:lnTo>
                    <a:pt x="173" y="2"/>
                  </a:lnTo>
                  <a:lnTo>
                    <a:pt x="167" y="0"/>
                  </a:lnTo>
                  <a:lnTo>
                    <a:pt x="159" y="0"/>
                  </a:lnTo>
                  <a:close/>
                </a:path>
              </a:pathLst>
            </a:custGeom>
            <a:grpFill/>
            <a:ln>
              <a:noFill/>
            </a:ln>
          </p:spPr>
          <p:txBody>
            <a:bodyPr vert="horz" wrap="square" lIns="243792" tIns="121896" rIns="243792" bIns="121896" numCol="1" anchor="t" anchorCtr="0" compatLnSpc="1">
              <a:prstTxWarp prst="textNoShape">
                <a:avLst/>
              </a:prstTxWarp>
            </a:bodyPr>
            <a:lstStyle/>
            <a:p>
              <a:endParaRPr lang="ru-RU" sz="2400"/>
            </a:p>
          </p:txBody>
        </p:sp>
        <p:sp>
          <p:nvSpPr>
            <p:cNvPr id="111" name="Freeform 114"/>
            <p:cNvSpPr>
              <a:spLocks/>
            </p:cNvSpPr>
            <p:nvPr/>
          </p:nvSpPr>
          <p:spPr bwMode="auto">
            <a:xfrm>
              <a:off x="1647826" y="3575844"/>
              <a:ext cx="206376" cy="152400"/>
            </a:xfrm>
            <a:custGeom>
              <a:avLst/>
              <a:gdLst>
                <a:gd name="T0" fmla="*/ 185 w 196"/>
                <a:gd name="T1" fmla="*/ 11 h 146"/>
                <a:gd name="T2" fmla="*/ 180 w 196"/>
                <a:gd name="T3" fmla="*/ 7 h 146"/>
                <a:gd name="T4" fmla="*/ 173 w 196"/>
                <a:gd name="T5" fmla="*/ 4 h 146"/>
                <a:gd name="T6" fmla="*/ 167 w 196"/>
                <a:gd name="T7" fmla="*/ 2 h 146"/>
                <a:gd name="T8" fmla="*/ 159 w 196"/>
                <a:gd name="T9" fmla="*/ 0 h 146"/>
                <a:gd name="T10" fmla="*/ 37 w 196"/>
                <a:gd name="T11" fmla="*/ 0 h 146"/>
                <a:gd name="T12" fmla="*/ 30 w 196"/>
                <a:gd name="T13" fmla="*/ 2 h 146"/>
                <a:gd name="T14" fmla="*/ 23 w 196"/>
                <a:gd name="T15" fmla="*/ 4 h 146"/>
                <a:gd name="T16" fmla="*/ 17 w 196"/>
                <a:gd name="T17" fmla="*/ 7 h 146"/>
                <a:gd name="T18" fmla="*/ 11 w 196"/>
                <a:gd name="T19" fmla="*/ 11 h 146"/>
                <a:gd name="T20" fmla="*/ 7 w 196"/>
                <a:gd name="T21" fmla="*/ 17 h 146"/>
                <a:gd name="T22" fmla="*/ 4 w 196"/>
                <a:gd name="T23" fmla="*/ 23 h 146"/>
                <a:gd name="T24" fmla="*/ 1 w 196"/>
                <a:gd name="T25" fmla="*/ 30 h 146"/>
                <a:gd name="T26" fmla="*/ 0 w 196"/>
                <a:gd name="T27" fmla="*/ 37 h 146"/>
                <a:gd name="T28" fmla="*/ 0 w 196"/>
                <a:gd name="T29" fmla="*/ 111 h 146"/>
                <a:gd name="T30" fmla="*/ 1 w 196"/>
                <a:gd name="T31" fmla="*/ 117 h 146"/>
                <a:gd name="T32" fmla="*/ 4 w 196"/>
                <a:gd name="T33" fmla="*/ 125 h 146"/>
                <a:gd name="T34" fmla="*/ 7 w 196"/>
                <a:gd name="T35" fmla="*/ 130 h 146"/>
                <a:gd name="T36" fmla="*/ 11 w 196"/>
                <a:gd name="T37" fmla="*/ 137 h 146"/>
                <a:gd name="T38" fmla="*/ 17 w 196"/>
                <a:gd name="T39" fmla="*/ 141 h 146"/>
                <a:gd name="T40" fmla="*/ 23 w 196"/>
                <a:gd name="T41" fmla="*/ 144 h 146"/>
                <a:gd name="T42" fmla="*/ 30 w 196"/>
                <a:gd name="T43" fmla="*/ 146 h 146"/>
                <a:gd name="T44" fmla="*/ 37 w 196"/>
                <a:gd name="T45" fmla="*/ 146 h 146"/>
                <a:gd name="T46" fmla="*/ 159 w 196"/>
                <a:gd name="T47" fmla="*/ 146 h 146"/>
                <a:gd name="T48" fmla="*/ 167 w 196"/>
                <a:gd name="T49" fmla="*/ 146 h 146"/>
                <a:gd name="T50" fmla="*/ 173 w 196"/>
                <a:gd name="T51" fmla="*/ 144 h 146"/>
                <a:gd name="T52" fmla="*/ 180 w 196"/>
                <a:gd name="T53" fmla="*/ 141 h 146"/>
                <a:gd name="T54" fmla="*/ 185 w 196"/>
                <a:gd name="T55" fmla="*/ 137 h 146"/>
                <a:gd name="T56" fmla="*/ 189 w 196"/>
                <a:gd name="T57" fmla="*/ 130 h 146"/>
                <a:gd name="T58" fmla="*/ 193 w 196"/>
                <a:gd name="T59" fmla="*/ 125 h 146"/>
                <a:gd name="T60" fmla="*/ 195 w 196"/>
                <a:gd name="T61" fmla="*/ 117 h 146"/>
                <a:gd name="T62" fmla="*/ 196 w 196"/>
                <a:gd name="T63" fmla="*/ 111 h 146"/>
                <a:gd name="T64" fmla="*/ 196 w 196"/>
                <a:gd name="T65" fmla="*/ 37 h 146"/>
                <a:gd name="T66" fmla="*/ 195 w 196"/>
                <a:gd name="T67" fmla="*/ 30 h 146"/>
                <a:gd name="T68" fmla="*/ 193 w 196"/>
                <a:gd name="T69" fmla="*/ 23 h 146"/>
                <a:gd name="T70" fmla="*/ 189 w 196"/>
                <a:gd name="T71" fmla="*/ 17 h 146"/>
                <a:gd name="T72" fmla="*/ 185 w 196"/>
                <a:gd name="T73" fmla="*/ 11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96" h="146">
                  <a:moveTo>
                    <a:pt x="185" y="11"/>
                  </a:moveTo>
                  <a:lnTo>
                    <a:pt x="180" y="7"/>
                  </a:lnTo>
                  <a:lnTo>
                    <a:pt x="173" y="4"/>
                  </a:lnTo>
                  <a:lnTo>
                    <a:pt x="167" y="2"/>
                  </a:lnTo>
                  <a:lnTo>
                    <a:pt x="159" y="0"/>
                  </a:lnTo>
                  <a:lnTo>
                    <a:pt x="37" y="0"/>
                  </a:lnTo>
                  <a:lnTo>
                    <a:pt x="30" y="2"/>
                  </a:lnTo>
                  <a:lnTo>
                    <a:pt x="23" y="4"/>
                  </a:lnTo>
                  <a:lnTo>
                    <a:pt x="17" y="7"/>
                  </a:lnTo>
                  <a:lnTo>
                    <a:pt x="11" y="11"/>
                  </a:lnTo>
                  <a:lnTo>
                    <a:pt x="7" y="17"/>
                  </a:lnTo>
                  <a:lnTo>
                    <a:pt x="4" y="23"/>
                  </a:lnTo>
                  <a:lnTo>
                    <a:pt x="1" y="30"/>
                  </a:lnTo>
                  <a:lnTo>
                    <a:pt x="0" y="37"/>
                  </a:lnTo>
                  <a:lnTo>
                    <a:pt x="0" y="111"/>
                  </a:lnTo>
                  <a:lnTo>
                    <a:pt x="1" y="117"/>
                  </a:lnTo>
                  <a:lnTo>
                    <a:pt x="4" y="125"/>
                  </a:lnTo>
                  <a:lnTo>
                    <a:pt x="7" y="130"/>
                  </a:lnTo>
                  <a:lnTo>
                    <a:pt x="11" y="137"/>
                  </a:lnTo>
                  <a:lnTo>
                    <a:pt x="17" y="141"/>
                  </a:lnTo>
                  <a:lnTo>
                    <a:pt x="23" y="144"/>
                  </a:lnTo>
                  <a:lnTo>
                    <a:pt x="30" y="146"/>
                  </a:lnTo>
                  <a:lnTo>
                    <a:pt x="37" y="146"/>
                  </a:lnTo>
                  <a:lnTo>
                    <a:pt x="159" y="146"/>
                  </a:lnTo>
                  <a:lnTo>
                    <a:pt x="167" y="146"/>
                  </a:lnTo>
                  <a:lnTo>
                    <a:pt x="173" y="144"/>
                  </a:lnTo>
                  <a:lnTo>
                    <a:pt x="180" y="141"/>
                  </a:lnTo>
                  <a:lnTo>
                    <a:pt x="185" y="137"/>
                  </a:lnTo>
                  <a:lnTo>
                    <a:pt x="189" y="130"/>
                  </a:lnTo>
                  <a:lnTo>
                    <a:pt x="193" y="125"/>
                  </a:lnTo>
                  <a:lnTo>
                    <a:pt x="195" y="117"/>
                  </a:lnTo>
                  <a:lnTo>
                    <a:pt x="196" y="111"/>
                  </a:lnTo>
                  <a:lnTo>
                    <a:pt x="196" y="37"/>
                  </a:lnTo>
                  <a:lnTo>
                    <a:pt x="195" y="30"/>
                  </a:lnTo>
                  <a:lnTo>
                    <a:pt x="193" y="23"/>
                  </a:lnTo>
                  <a:lnTo>
                    <a:pt x="189" y="17"/>
                  </a:lnTo>
                  <a:lnTo>
                    <a:pt x="185" y="11"/>
                  </a:lnTo>
                  <a:close/>
                </a:path>
              </a:pathLst>
            </a:custGeom>
            <a:grpFill/>
            <a:ln>
              <a:noFill/>
            </a:ln>
          </p:spPr>
          <p:txBody>
            <a:bodyPr vert="horz" wrap="square" lIns="243792" tIns="121896" rIns="243792" bIns="121896" numCol="1" anchor="t" anchorCtr="0" compatLnSpc="1">
              <a:prstTxWarp prst="textNoShape">
                <a:avLst/>
              </a:prstTxWarp>
            </a:bodyPr>
            <a:lstStyle/>
            <a:p>
              <a:endParaRPr lang="ru-RU" sz="2400"/>
            </a:p>
          </p:txBody>
        </p:sp>
        <p:sp>
          <p:nvSpPr>
            <p:cNvPr id="112" name="Freeform 115"/>
            <p:cNvSpPr>
              <a:spLocks/>
            </p:cNvSpPr>
            <p:nvPr/>
          </p:nvSpPr>
          <p:spPr bwMode="auto">
            <a:xfrm>
              <a:off x="1390650" y="3575844"/>
              <a:ext cx="206376" cy="152400"/>
            </a:xfrm>
            <a:custGeom>
              <a:avLst/>
              <a:gdLst>
                <a:gd name="T0" fmla="*/ 158 w 195"/>
                <a:gd name="T1" fmla="*/ 0 h 146"/>
                <a:gd name="T2" fmla="*/ 37 w 195"/>
                <a:gd name="T3" fmla="*/ 0 h 146"/>
                <a:gd name="T4" fmla="*/ 30 w 195"/>
                <a:gd name="T5" fmla="*/ 2 h 146"/>
                <a:gd name="T6" fmla="*/ 23 w 195"/>
                <a:gd name="T7" fmla="*/ 4 h 146"/>
                <a:gd name="T8" fmla="*/ 17 w 195"/>
                <a:gd name="T9" fmla="*/ 7 h 146"/>
                <a:gd name="T10" fmla="*/ 11 w 195"/>
                <a:gd name="T11" fmla="*/ 11 h 146"/>
                <a:gd name="T12" fmla="*/ 6 w 195"/>
                <a:gd name="T13" fmla="*/ 17 h 146"/>
                <a:gd name="T14" fmla="*/ 3 w 195"/>
                <a:gd name="T15" fmla="*/ 23 h 146"/>
                <a:gd name="T16" fmla="*/ 1 w 195"/>
                <a:gd name="T17" fmla="*/ 30 h 146"/>
                <a:gd name="T18" fmla="*/ 0 w 195"/>
                <a:gd name="T19" fmla="*/ 37 h 146"/>
                <a:gd name="T20" fmla="*/ 0 w 195"/>
                <a:gd name="T21" fmla="*/ 111 h 146"/>
                <a:gd name="T22" fmla="*/ 1 w 195"/>
                <a:gd name="T23" fmla="*/ 117 h 146"/>
                <a:gd name="T24" fmla="*/ 3 w 195"/>
                <a:gd name="T25" fmla="*/ 125 h 146"/>
                <a:gd name="T26" fmla="*/ 6 w 195"/>
                <a:gd name="T27" fmla="*/ 130 h 146"/>
                <a:gd name="T28" fmla="*/ 11 w 195"/>
                <a:gd name="T29" fmla="*/ 137 h 146"/>
                <a:gd name="T30" fmla="*/ 17 w 195"/>
                <a:gd name="T31" fmla="*/ 141 h 146"/>
                <a:gd name="T32" fmla="*/ 23 w 195"/>
                <a:gd name="T33" fmla="*/ 144 h 146"/>
                <a:gd name="T34" fmla="*/ 30 w 195"/>
                <a:gd name="T35" fmla="*/ 146 h 146"/>
                <a:gd name="T36" fmla="*/ 37 w 195"/>
                <a:gd name="T37" fmla="*/ 146 h 146"/>
                <a:gd name="T38" fmla="*/ 158 w 195"/>
                <a:gd name="T39" fmla="*/ 146 h 146"/>
                <a:gd name="T40" fmla="*/ 166 w 195"/>
                <a:gd name="T41" fmla="*/ 146 h 146"/>
                <a:gd name="T42" fmla="*/ 173 w 195"/>
                <a:gd name="T43" fmla="*/ 144 h 146"/>
                <a:gd name="T44" fmla="*/ 179 w 195"/>
                <a:gd name="T45" fmla="*/ 141 h 146"/>
                <a:gd name="T46" fmla="*/ 184 w 195"/>
                <a:gd name="T47" fmla="*/ 137 h 146"/>
                <a:gd name="T48" fmla="*/ 189 w 195"/>
                <a:gd name="T49" fmla="*/ 130 h 146"/>
                <a:gd name="T50" fmla="*/ 193 w 195"/>
                <a:gd name="T51" fmla="*/ 125 h 146"/>
                <a:gd name="T52" fmla="*/ 195 w 195"/>
                <a:gd name="T53" fmla="*/ 117 h 146"/>
                <a:gd name="T54" fmla="*/ 195 w 195"/>
                <a:gd name="T55" fmla="*/ 111 h 146"/>
                <a:gd name="T56" fmla="*/ 195 w 195"/>
                <a:gd name="T57" fmla="*/ 37 h 146"/>
                <a:gd name="T58" fmla="*/ 195 w 195"/>
                <a:gd name="T59" fmla="*/ 30 h 146"/>
                <a:gd name="T60" fmla="*/ 193 w 195"/>
                <a:gd name="T61" fmla="*/ 23 h 146"/>
                <a:gd name="T62" fmla="*/ 189 w 195"/>
                <a:gd name="T63" fmla="*/ 17 h 146"/>
                <a:gd name="T64" fmla="*/ 184 w 195"/>
                <a:gd name="T65" fmla="*/ 11 h 146"/>
                <a:gd name="T66" fmla="*/ 179 w 195"/>
                <a:gd name="T67" fmla="*/ 7 h 146"/>
                <a:gd name="T68" fmla="*/ 173 w 195"/>
                <a:gd name="T69" fmla="*/ 4 h 146"/>
                <a:gd name="T70" fmla="*/ 166 w 195"/>
                <a:gd name="T71" fmla="*/ 2 h 146"/>
                <a:gd name="T72" fmla="*/ 158 w 195"/>
                <a:gd name="T73" fmla="*/ 0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95" h="146">
                  <a:moveTo>
                    <a:pt x="158" y="0"/>
                  </a:moveTo>
                  <a:lnTo>
                    <a:pt x="37" y="0"/>
                  </a:lnTo>
                  <a:lnTo>
                    <a:pt x="30" y="2"/>
                  </a:lnTo>
                  <a:lnTo>
                    <a:pt x="23" y="4"/>
                  </a:lnTo>
                  <a:lnTo>
                    <a:pt x="17" y="7"/>
                  </a:lnTo>
                  <a:lnTo>
                    <a:pt x="11" y="11"/>
                  </a:lnTo>
                  <a:lnTo>
                    <a:pt x="6" y="17"/>
                  </a:lnTo>
                  <a:lnTo>
                    <a:pt x="3" y="23"/>
                  </a:lnTo>
                  <a:lnTo>
                    <a:pt x="1" y="30"/>
                  </a:lnTo>
                  <a:lnTo>
                    <a:pt x="0" y="37"/>
                  </a:lnTo>
                  <a:lnTo>
                    <a:pt x="0" y="111"/>
                  </a:lnTo>
                  <a:lnTo>
                    <a:pt x="1" y="117"/>
                  </a:lnTo>
                  <a:lnTo>
                    <a:pt x="3" y="125"/>
                  </a:lnTo>
                  <a:lnTo>
                    <a:pt x="6" y="130"/>
                  </a:lnTo>
                  <a:lnTo>
                    <a:pt x="11" y="137"/>
                  </a:lnTo>
                  <a:lnTo>
                    <a:pt x="17" y="141"/>
                  </a:lnTo>
                  <a:lnTo>
                    <a:pt x="23" y="144"/>
                  </a:lnTo>
                  <a:lnTo>
                    <a:pt x="30" y="146"/>
                  </a:lnTo>
                  <a:lnTo>
                    <a:pt x="37" y="146"/>
                  </a:lnTo>
                  <a:lnTo>
                    <a:pt x="158" y="146"/>
                  </a:lnTo>
                  <a:lnTo>
                    <a:pt x="166" y="146"/>
                  </a:lnTo>
                  <a:lnTo>
                    <a:pt x="173" y="144"/>
                  </a:lnTo>
                  <a:lnTo>
                    <a:pt x="179" y="141"/>
                  </a:lnTo>
                  <a:lnTo>
                    <a:pt x="184" y="137"/>
                  </a:lnTo>
                  <a:lnTo>
                    <a:pt x="189" y="130"/>
                  </a:lnTo>
                  <a:lnTo>
                    <a:pt x="193" y="125"/>
                  </a:lnTo>
                  <a:lnTo>
                    <a:pt x="195" y="117"/>
                  </a:lnTo>
                  <a:lnTo>
                    <a:pt x="195" y="111"/>
                  </a:lnTo>
                  <a:lnTo>
                    <a:pt x="195" y="37"/>
                  </a:lnTo>
                  <a:lnTo>
                    <a:pt x="195" y="30"/>
                  </a:lnTo>
                  <a:lnTo>
                    <a:pt x="193" y="23"/>
                  </a:lnTo>
                  <a:lnTo>
                    <a:pt x="189" y="17"/>
                  </a:lnTo>
                  <a:lnTo>
                    <a:pt x="184" y="11"/>
                  </a:lnTo>
                  <a:lnTo>
                    <a:pt x="179" y="7"/>
                  </a:lnTo>
                  <a:lnTo>
                    <a:pt x="173" y="4"/>
                  </a:lnTo>
                  <a:lnTo>
                    <a:pt x="166" y="2"/>
                  </a:lnTo>
                  <a:lnTo>
                    <a:pt x="158" y="0"/>
                  </a:lnTo>
                  <a:close/>
                </a:path>
              </a:pathLst>
            </a:custGeom>
            <a:grpFill/>
            <a:ln>
              <a:noFill/>
            </a:ln>
          </p:spPr>
          <p:txBody>
            <a:bodyPr vert="horz" wrap="square" lIns="243792" tIns="121896" rIns="243792" bIns="121896" numCol="1" anchor="t" anchorCtr="0" compatLnSpc="1">
              <a:prstTxWarp prst="textNoShape">
                <a:avLst/>
              </a:prstTxWarp>
            </a:bodyPr>
            <a:lstStyle/>
            <a:p>
              <a:endParaRPr lang="ru-RU" sz="2400"/>
            </a:p>
          </p:txBody>
        </p:sp>
        <p:sp>
          <p:nvSpPr>
            <p:cNvPr id="113" name="Freeform 116"/>
            <p:cNvSpPr>
              <a:spLocks/>
            </p:cNvSpPr>
            <p:nvPr/>
          </p:nvSpPr>
          <p:spPr bwMode="auto">
            <a:xfrm>
              <a:off x="1647826" y="3782220"/>
              <a:ext cx="206376" cy="155576"/>
            </a:xfrm>
            <a:custGeom>
              <a:avLst/>
              <a:gdLst>
                <a:gd name="T0" fmla="*/ 159 w 196"/>
                <a:gd name="T1" fmla="*/ 0 h 146"/>
                <a:gd name="T2" fmla="*/ 37 w 196"/>
                <a:gd name="T3" fmla="*/ 0 h 146"/>
                <a:gd name="T4" fmla="*/ 30 w 196"/>
                <a:gd name="T5" fmla="*/ 0 h 146"/>
                <a:gd name="T6" fmla="*/ 23 w 196"/>
                <a:gd name="T7" fmla="*/ 2 h 146"/>
                <a:gd name="T8" fmla="*/ 17 w 196"/>
                <a:gd name="T9" fmla="*/ 5 h 146"/>
                <a:gd name="T10" fmla="*/ 11 w 196"/>
                <a:gd name="T11" fmla="*/ 10 h 146"/>
                <a:gd name="T12" fmla="*/ 7 w 196"/>
                <a:gd name="T13" fmla="*/ 16 h 146"/>
                <a:gd name="T14" fmla="*/ 4 w 196"/>
                <a:gd name="T15" fmla="*/ 22 h 146"/>
                <a:gd name="T16" fmla="*/ 1 w 196"/>
                <a:gd name="T17" fmla="*/ 29 h 146"/>
                <a:gd name="T18" fmla="*/ 0 w 196"/>
                <a:gd name="T19" fmla="*/ 36 h 146"/>
                <a:gd name="T20" fmla="*/ 0 w 196"/>
                <a:gd name="T21" fmla="*/ 109 h 146"/>
                <a:gd name="T22" fmla="*/ 1 w 196"/>
                <a:gd name="T23" fmla="*/ 117 h 146"/>
                <a:gd name="T24" fmla="*/ 4 w 196"/>
                <a:gd name="T25" fmla="*/ 123 h 146"/>
                <a:gd name="T26" fmla="*/ 7 w 196"/>
                <a:gd name="T27" fmla="*/ 129 h 146"/>
                <a:gd name="T28" fmla="*/ 11 w 196"/>
                <a:gd name="T29" fmla="*/ 135 h 146"/>
                <a:gd name="T30" fmla="*/ 17 w 196"/>
                <a:gd name="T31" fmla="*/ 139 h 146"/>
                <a:gd name="T32" fmla="*/ 23 w 196"/>
                <a:gd name="T33" fmla="*/ 142 h 146"/>
                <a:gd name="T34" fmla="*/ 30 w 196"/>
                <a:gd name="T35" fmla="*/ 145 h 146"/>
                <a:gd name="T36" fmla="*/ 37 w 196"/>
                <a:gd name="T37" fmla="*/ 146 h 146"/>
                <a:gd name="T38" fmla="*/ 159 w 196"/>
                <a:gd name="T39" fmla="*/ 146 h 146"/>
                <a:gd name="T40" fmla="*/ 167 w 196"/>
                <a:gd name="T41" fmla="*/ 145 h 146"/>
                <a:gd name="T42" fmla="*/ 173 w 196"/>
                <a:gd name="T43" fmla="*/ 142 h 146"/>
                <a:gd name="T44" fmla="*/ 180 w 196"/>
                <a:gd name="T45" fmla="*/ 139 h 146"/>
                <a:gd name="T46" fmla="*/ 185 w 196"/>
                <a:gd name="T47" fmla="*/ 135 h 146"/>
                <a:gd name="T48" fmla="*/ 189 w 196"/>
                <a:gd name="T49" fmla="*/ 129 h 146"/>
                <a:gd name="T50" fmla="*/ 193 w 196"/>
                <a:gd name="T51" fmla="*/ 123 h 146"/>
                <a:gd name="T52" fmla="*/ 195 w 196"/>
                <a:gd name="T53" fmla="*/ 117 h 146"/>
                <a:gd name="T54" fmla="*/ 196 w 196"/>
                <a:gd name="T55" fmla="*/ 109 h 146"/>
                <a:gd name="T56" fmla="*/ 196 w 196"/>
                <a:gd name="T57" fmla="*/ 36 h 146"/>
                <a:gd name="T58" fmla="*/ 195 w 196"/>
                <a:gd name="T59" fmla="*/ 29 h 146"/>
                <a:gd name="T60" fmla="*/ 193 w 196"/>
                <a:gd name="T61" fmla="*/ 22 h 146"/>
                <a:gd name="T62" fmla="*/ 189 w 196"/>
                <a:gd name="T63" fmla="*/ 16 h 146"/>
                <a:gd name="T64" fmla="*/ 185 w 196"/>
                <a:gd name="T65" fmla="*/ 10 h 146"/>
                <a:gd name="T66" fmla="*/ 180 w 196"/>
                <a:gd name="T67" fmla="*/ 5 h 146"/>
                <a:gd name="T68" fmla="*/ 173 w 196"/>
                <a:gd name="T69" fmla="*/ 2 h 146"/>
                <a:gd name="T70" fmla="*/ 167 w 196"/>
                <a:gd name="T71" fmla="*/ 0 h 146"/>
                <a:gd name="T72" fmla="*/ 159 w 196"/>
                <a:gd name="T73" fmla="*/ 0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96" h="146">
                  <a:moveTo>
                    <a:pt x="159" y="0"/>
                  </a:moveTo>
                  <a:lnTo>
                    <a:pt x="37" y="0"/>
                  </a:lnTo>
                  <a:lnTo>
                    <a:pt x="30" y="0"/>
                  </a:lnTo>
                  <a:lnTo>
                    <a:pt x="23" y="2"/>
                  </a:lnTo>
                  <a:lnTo>
                    <a:pt x="17" y="5"/>
                  </a:lnTo>
                  <a:lnTo>
                    <a:pt x="11" y="10"/>
                  </a:lnTo>
                  <a:lnTo>
                    <a:pt x="7" y="16"/>
                  </a:lnTo>
                  <a:lnTo>
                    <a:pt x="4" y="22"/>
                  </a:lnTo>
                  <a:lnTo>
                    <a:pt x="1" y="29"/>
                  </a:lnTo>
                  <a:lnTo>
                    <a:pt x="0" y="36"/>
                  </a:lnTo>
                  <a:lnTo>
                    <a:pt x="0" y="109"/>
                  </a:lnTo>
                  <a:lnTo>
                    <a:pt x="1" y="117"/>
                  </a:lnTo>
                  <a:lnTo>
                    <a:pt x="4" y="123"/>
                  </a:lnTo>
                  <a:lnTo>
                    <a:pt x="7" y="129"/>
                  </a:lnTo>
                  <a:lnTo>
                    <a:pt x="11" y="135"/>
                  </a:lnTo>
                  <a:lnTo>
                    <a:pt x="17" y="139"/>
                  </a:lnTo>
                  <a:lnTo>
                    <a:pt x="23" y="142"/>
                  </a:lnTo>
                  <a:lnTo>
                    <a:pt x="30" y="145"/>
                  </a:lnTo>
                  <a:lnTo>
                    <a:pt x="37" y="146"/>
                  </a:lnTo>
                  <a:lnTo>
                    <a:pt x="159" y="146"/>
                  </a:lnTo>
                  <a:lnTo>
                    <a:pt x="167" y="145"/>
                  </a:lnTo>
                  <a:lnTo>
                    <a:pt x="173" y="142"/>
                  </a:lnTo>
                  <a:lnTo>
                    <a:pt x="180" y="139"/>
                  </a:lnTo>
                  <a:lnTo>
                    <a:pt x="185" y="135"/>
                  </a:lnTo>
                  <a:lnTo>
                    <a:pt x="189" y="129"/>
                  </a:lnTo>
                  <a:lnTo>
                    <a:pt x="193" y="123"/>
                  </a:lnTo>
                  <a:lnTo>
                    <a:pt x="195" y="117"/>
                  </a:lnTo>
                  <a:lnTo>
                    <a:pt x="196" y="109"/>
                  </a:lnTo>
                  <a:lnTo>
                    <a:pt x="196" y="36"/>
                  </a:lnTo>
                  <a:lnTo>
                    <a:pt x="195" y="29"/>
                  </a:lnTo>
                  <a:lnTo>
                    <a:pt x="193" y="22"/>
                  </a:lnTo>
                  <a:lnTo>
                    <a:pt x="189" y="16"/>
                  </a:lnTo>
                  <a:lnTo>
                    <a:pt x="185" y="10"/>
                  </a:lnTo>
                  <a:lnTo>
                    <a:pt x="180" y="5"/>
                  </a:lnTo>
                  <a:lnTo>
                    <a:pt x="173" y="2"/>
                  </a:lnTo>
                  <a:lnTo>
                    <a:pt x="167" y="0"/>
                  </a:lnTo>
                  <a:lnTo>
                    <a:pt x="159" y="0"/>
                  </a:lnTo>
                  <a:close/>
                </a:path>
              </a:pathLst>
            </a:custGeom>
            <a:grpFill/>
            <a:ln>
              <a:noFill/>
            </a:ln>
          </p:spPr>
          <p:txBody>
            <a:bodyPr vert="horz" wrap="square" lIns="243792" tIns="121896" rIns="243792" bIns="121896" numCol="1" anchor="t" anchorCtr="0" compatLnSpc="1">
              <a:prstTxWarp prst="textNoShape">
                <a:avLst/>
              </a:prstTxWarp>
            </a:bodyPr>
            <a:lstStyle/>
            <a:p>
              <a:endParaRPr lang="ru-RU" sz="2400"/>
            </a:p>
          </p:txBody>
        </p:sp>
        <p:sp>
          <p:nvSpPr>
            <p:cNvPr id="114" name="Freeform 117"/>
            <p:cNvSpPr>
              <a:spLocks/>
            </p:cNvSpPr>
            <p:nvPr/>
          </p:nvSpPr>
          <p:spPr bwMode="auto">
            <a:xfrm>
              <a:off x="1647826" y="3988594"/>
              <a:ext cx="206376" cy="152400"/>
            </a:xfrm>
            <a:custGeom>
              <a:avLst/>
              <a:gdLst>
                <a:gd name="T0" fmla="*/ 159 w 196"/>
                <a:gd name="T1" fmla="*/ 0 h 146"/>
                <a:gd name="T2" fmla="*/ 37 w 196"/>
                <a:gd name="T3" fmla="*/ 0 h 146"/>
                <a:gd name="T4" fmla="*/ 30 w 196"/>
                <a:gd name="T5" fmla="*/ 1 h 146"/>
                <a:gd name="T6" fmla="*/ 23 w 196"/>
                <a:gd name="T7" fmla="*/ 2 h 146"/>
                <a:gd name="T8" fmla="*/ 17 w 196"/>
                <a:gd name="T9" fmla="*/ 7 h 146"/>
                <a:gd name="T10" fmla="*/ 11 w 196"/>
                <a:gd name="T11" fmla="*/ 11 h 146"/>
                <a:gd name="T12" fmla="*/ 7 w 196"/>
                <a:gd name="T13" fmla="*/ 16 h 146"/>
                <a:gd name="T14" fmla="*/ 4 w 196"/>
                <a:gd name="T15" fmla="*/ 23 h 146"/>
                <a:gd name="T16" fmla="*/ 1 w 196"/>
                <a:gd name="T17" fmla="*/ 29 h 146"/>
                <a:gd name="T18" fmla="*/ 0 w 196"/>
                <a:gd name="T19" fmla="*/ 37 h 146"/>
                <a:gd name="T20" fmla="*/ 0 w 196"/>
                <a:gd name="T21" fmla="*/ 109 h 146"/>
                <a:gd name="T22" fmla="*/ 1 w 196"/>
                <a:gd name="T23" fmla="*/ 117 h 146"/>
                <a:gd name="T24" fmla="*/ 4 w 196"/>
                <a:gd name="T25" fmla="*/ 123 h 146"/>
                <a:gd name="T26" fmla="*/ 7 w 196"/>
                <a:gd name="T27" fmla="*/ 130 h 146"/>
                <a:gd name="T28" fmla="*/ 11 w 196"/>
                <a:gd name="T29" fmla="*/ 135 h 146"/>
                <a:gd name="T30" fmla="*/ 17 w 196"/>
                <a:gd name="T31" fmla="*/ 141 h 146"/>
                <a:gd name="T32" fmla="*/ 23 w 196"/>
                <a:gd name="T33" fmla="*/ 144 h 146"/>
                <a:gd name="T34" fmla="*/ 30 w 196"/>
                <a:gd name="T35" fmla="*/ 146 h 146"/>
                <a:gd name="T36" fmla="*/ 37 w 196"/>
                <a:gd name="T37" fmla="*/ 146 h 146"/>
                <a:gd name="T38" fmla="*/ 159 w 196"/>
                <a:gd name="T39" fmla="*/ 146 h 146"/>
                <a:gd name="T40" fmla="*/ 167 w 196"/>
                <a:gd name="T41" fmla="*/ 146 h 146"/>
                <a:gd name="T42" fmla="*/ 173 w 196"/>
                <a:gd name="T43" fmla="*/ 144 h 146"/>
                <a:gd name="T44" fmla="*/ 180 w 196"/>
                <a:gd name="T45" fmla="*/ 141 h 146"/>
                <a:gd name="T46" fmla="*/ 185 w 196"/>
                <a:gd name="T47" fmla="*/ 135 h 146"/>
                <a:gd name="T48" fmla="*/ 189 w 196"/>
                <a:gd name="T49" fmla="*/ 130 h 146"/>
                <a:gd name="T50" fmla="*/ 193 w 196"/>
                <a:gd name="T51" fmla="*/ 123 h 146"/>
                <a:gd name="T52" fmla="*/ 195 w 196"/>
                <a:gd name="T53" fmla="*/ 117 h 146"/>
                <a:gd name="T54" fmla="*/ 196 w 196"/>
                <a:gd name="T55" fmla="*/ 109 h 146"/>
                <a:gd name="T56" fmla="*/ 196 w 196"/>
                <a:gd name="T57" fmla="*/ 37 h 146"/>
                <a:gd name="T58" fmla="*/ 195 w 196"/>
                <a:gd name="T59" fmla="*/ 29 h 146"/>
                <a:gd name="T60" fmla="*/ 193 w 196"/>
                <a:gd name="T61" fmla="*/ 23 h 146"/>
                <a:gd name="T62" fmla="*/ 189 w 196"/>
                <a:gd name="T63" fmla="*/ 16 h 146"/>
                <a:gd name="T64" fmla="*/ 185 w 196"/>
                <a:gd name="T65" fmla="*/ 11 h 146"/>
                <a:gd name="T66" fmla="*/ 180 w 196"/>
                <a:gd name="T67" fmla="*/ 7 h 146"/>
                <a:gd name="T68" fmla="*/ 173 w 196"/>
                <a:gd name="T69" fmla="*/ 2 h 146"/>
                <a:gd name="T70" fmla="*/ 167 w 196"/>
                <a:gd name="T71" fmla="*/ 1 h 146"/>
                <a:gd name="T72" fmla="*/ 159 w 196"/>
                <a:gd name="T73" fmla="*/ 0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96" h="146">
                  <a:moveTo>
                    <a:pt x="159" y="0"/>
                  </a:moveTo>
                  <a:lnTo>
                    <a:pt x="37" y="0"/>
                  </a:lnTo>
                  <a:lnTo>
                    <a:pt x="30" y="1"/>
                  </a:lnTo>
                  <a:lnTo>
                    <a:pt x="23" y="2"/>
                  </a:lnTo>
                  <a:lnTo>
                    <a:pt x="17" y="7"/>
                  </a:lnTo>
                  <a:lnTo>
                    <a:pt x="11" y="11"/>
                  </a:lnTo>
                  <a:lnTo>
                    <a:pt x="7" y="16"/>
                  </a:lnTo>
                  <a:lnTo>
                    <a:pt x="4" y="23"/>
                  </a:lnTo>
                  <a:lnTo>
                    <a:pt x="1" y="29"/>
                  </a:lnTo>
                  <a:lnTo>
                    <a:pt x="0" y="37"/>
                  </a:lnTo>
                  <a:lnTo>
                    <a:pt x="0" y="109"/>
                  </a:lnTo>
                  <a:lnTo>
                    <a:pt x="1" y="117"/>
                  </a:lnTo>
                  <a:lnTo>
                    <a:pt x="4" y="123"/>
                  </a:lnTo>
                  <a:lnTo>
                    <a:pt x="7" y="130"/>
                  </a:lnTo>
                  <a:lnTo>
                    <a:pt x="11" y="135"/>
                  </a:lnTo>
                  <a:lnTo>
                    <a:pt x="17" y="141"/>
                  </a:lnTo>
                  <a:lnTo>
                    <a:pt x="23" y="144"/>
                  </a:lnTo>
                  <a:lnTo>
                    <a:pt x="30" y="146"/>
                  </a:lnTo>
                  <a:lnTo>
                    <a:pt x="37" y="146"/>
                  </a:lnTo>
                  <a:lnTo>
                    <a:pt x="159" y="146"/>
                  </a:lnTo>
                  <a:lnTo>
                    <a:pt x="167" y="146"/>
                  </a:lnTo>
                  <a:lnTo>
                    <a:pt x="173" y="144"/>
                  </a:lnTo>
                  <a:lnTo>
                    <a:pt x="180" y="141"/>
                  </a:lnTo>
                  <a:lnTo>
                    <a:pt x="185" y="135"/>
                  </a:lnTo>
                  <a:lnTo>
                    <a:pt x="189" y="130"/>
                  </a:lnTo>
                  <a:lnTo>
                    <a:pt x="193" y="123"/>
                  </a:lnTo>
                  <a:lnTo>
                    <a:pt x="195" y="117"/>
                  </a:lnTo>
                  <a:lnTo>
                    <a:pt x="196" y="109"/>
                  </a:lnTo>
                  <a:lnTo>
                    <a:pt x="196" y="37"/>
                  </a:lnTo>
                  <a:lnTo>
                    <a:pt x="195" y="29"/>
                  </a:lnTo>
                  <a:lnTo>
                    <a:pt x="193" y="23"/>
                  </a:lnTo>
                  <a:lnTo>
                    <a:pt x="189" y="16"/>
                  </a:lnTo>
                  <a:lnTo>
                    <a:pt x="185" y="11"/>
                  </a:lnTo>
                  <a:lnTo>
                    <a:pt x="180" y="7"/>
                  </a:lnTo>
                  <a:lnTo>
                    <a:pt x="173" y="2"/>
                  </a:lnTo>
                  <a:lnTo>
                    <a:pt x="167" y="1"/>
                  </a:lnTo>
                  <a:lnTo>
                    <a:pt x="159" y="0"/>
                  </a:lnTo>
                  <a:close/>
                </a:path>
              </a:pathLst>
            </a:custGeom>
            <a:grpFill/>
            <a:ln>
              <a:noFill/>
            </a:ln>
          </p:spPr>
          <p:txBody>
            <a:bodyPr vert="horz" wrap="square" lIns="243792" tIns="121896" rIns="243792" bIns="121896" numCol="1" anchor="t" anchorCtr="0" compatLnSpc="1">
              <a:prstTxWarp prst="textNoShape">
                <a:avLst/>
              </a:prstTxWarp>
            </a:bodyPr>
            <a:lstStyle/>
            <a:p>
              <a:endParaRPr lang="ru-RU" sz="2400"/>
            </a:p>
          </p:txBody>
        </p:sp>
        <p:grpSp>
          <p:nvGrpSpPr>
            <p:cNvPr id="115" name="Группа 1"/>
            <p:cNvGrpSpPr/>
            <p:nvPr/>
          </p:nvGrpSpPr>
          <p:grpSpPr>
            <a:xfrm>
              <a:off x="2628901" y="3499644"/>
              <a:ext cx="717552" cy="717552"/>
              <a:chOff x="2628901" y="3499644"/>
              <a:chExt cx="717552" cy="717552"/>
            </a:xfrm>
            <a:grpFill/>
          </p:grpSpPr>
          <p:sp>
            <p:nvSpPr>
              <p:cNvPr id="147" name="Freeform 118"/>
              <p:cNvSpPr>
                <a:spLocks/>
              </p:cNvSpPr>
              <p:nvPr/>
            </p:nvSpPr>
            <p:spPr bwMode="auto">
              <a:xfrm>
                <a:off x="2638426" y="3499644"/>
                <a:ext cx="139700" cy="203200"/>
              </a:xfrm>
              <a:custGeom>
                <a:avLst/>
                <a:gdLst>
                  <a:gd name="T0" fmla="*/ 92 w 133"/>
                  <a:gd name="T1" fmla="*/ 0 h 191"/>
                  <a:gd name="T2" fmla="*/ 51 w 133"/>
                  <a:gd name="T3" fmla="*/ 0 h 191"/>
                  <a:gd name="T4" fmla="*/ 0 w 133"/>
                  <a:gd name="T5" fmla="*/ 49 h 191"/>
                  <a:gd name="T6" fmla="*/ 27 w 133"/>
                  <a:gd name="T7" fmla="*/ 78 h 191"/>
                  <a:gd name="T8" fmla="*/ 40 w 133"/>
                  <a:gd name="T9" fmla="*/ 65 h 191"/>
                  <a:gd name="T10" fmla="*/ 46 w 133"/>
                  <a:gd name="T11" fmla="*/ 57 h 191"/>
                  <a:gd name="T12" fmla="*/ 47 w 133"/>
                  <a:gd name="T13" fmla="*/ 57 h 191"/>
                  <a:gd name="T14" fmla="*/ 47 w 133"/>
                  <a:gd name="T15" fmla="*/ 62 h 191"/>
                  <a:gd name="T16" fmla="*/ 47 w 133"/>
                  <a:gd name="T17" fmla="*/ 70 h 191"/>
                  <a:gd name="T18" fmla="*/ 47 w 133"/>
                  <a:gd name="T19" fmla="*/ 81 h 191"/>
                  <a:gd name="T20" fmla="*/ 47 w 133"/>
                  <a:gd name="T21" fmla="*/ 93 h 191"/>
                  <a:gd name="T22" fmla="*/ 47 w 133"/>
                  <a:gd name="T23" fmla="*/ 107 h 191"/>
                  <a:gd name="T24" fmla="*/ 46 w 133"/>
                  <a:gd name="T25" fmla="*/ 122 h 191"/>
                  <a:gd name="T26" fmla="*/ 46 w 133"/>
                  <a:gd name="T27" fmla="*/ 134 h 191"/>
                  <a:gd name="T28" fmla="*/ 46 w 133"/>
                  <a:gd name="T29" fmla="*/ 145 h 191"/>
                  <a:gd name="T30" fmla="*/ 46 w 133"/>
                  <a:gd name="T31" fmla="*/ 154 h 191"/>
                  <a:gd name="T32" fmla="*/ 6 w 133"/>
                  <a:gd name="T33" fmla="*/ 154 h 191"/>
                  <a:gd name="T34" fmla="*/ 6 w 133"/>
                  <a:gd name="T35" fmla="*/ 191 h 191"/>
                  <a:gd name="T36" fmla="*/ 133 w 133"/>
                  <a:gd name="T37" fmla="*/ 191 h 191"/>
                  <a:gd name="T38" fmla="*/ 133 w 133"/>
                  <a:gd name="T39" fmla="*/ 154 h 191"/>
                  <a:gd name="T40" fmla="*/ 92 w 133"/>
                  <a:gd name="T41" fmla="*/ 154 h 191"/>
                  <a:gd name="T42" fmla="*/ 92 w 133"/>
                  <a:gd name="T43"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33" h="191">
                    <a:moveTo>
                      <a:pt x="92" y="0"/>
                    </a:moveTo>
                    <a:lnTo>
                      <a:pt x="51" y="0"/>
                    </a:lnTo>
                    <a:lnTo>
                      <a:pt x="0" y="49"/>
                    </a:lnTo>
                    <a:lnTo>
                      <a:pt x="27" y="78"/>
                    </a:lnTo>
                    <a:lnTo>
                      <a:pt x="40" y="65"/>
                    </a:lnTo>
                    <a:lnTo>
                      <a:pt x="46" y="57"/>
                    </a:lnTo>
                    <a:lnTo>
                      <a:pt x="47" y="57"/>
                    </a:lnTo>
                    <a:lnTo>
                      <a:pt x="47" y="62"/>
                    </a:lnTo>
                    <a:lnTo>
                      <a:pt x="47" y="70"/>
                    </a:lnTo>
                    <a:lnTo>
                      <a:pt x="47" y="81"/>
                    </a:lnTo>
                    <a:lnTo>
                      <a:pt x="47" y="93"/>
                    </a:lnTo>
                    <a:lnTo>
                      <a:pt x="47" y="107"/>
                    </a:lnTo>
                    <a:lnTo>
                      <a:pt x="46" y="122"/>
                    </a:lnTo>
                    <a:lnTo>
                      <a:pt x="46" y="134"/>
                    </a:lnTo>
                    <a:lnTo>
                      <a:pt x="46" y="145"/>
                    </a:lnTo>
                    <a:lnTo>
                      <a:pt x="46" y="154"/>
                    </a:lnTo>
                    <a:lnTo>
                      <a:pt x="6" y="154"/>
                    </a:lnTo>
                    <a:lnTo>
                      <a:pt x="6" y="191"/>
                    </a:lnTo>
                    <a:lnTo>
                      <a:pt x="133" y="191"/>
                    </a:lnTo>
                    <a:lnTo>
                      <a:pt x="133" y="154"/>
                    </a:lnTo>
                    <a:lnTo>
                      <a:pt x="92" y="154"/>
                    </a:lnTo>
                    <a:lnTo>
                      <a:pt x="92" y="0"/>
                    </a:lnTo>
                    <a:close/>
                  </a:path>
                </a:pathLst>
              </a:custGeom>
              <a:grpFill/>
              <a:ln>
                <a:noFill/>
              </a:ln>
            </p:spPr>
            <p:txBody>
              <a:bodyPr vert="horz" wrap="square" lIns="243792" tIns="121896" rIns="243792" bIns="121896" numCol="1" anchor="t" anchorCtr="0" compatLnSpc="1">
                <a:prstTxWarp prst="textNoShape">
                  <a:avLst/>
                </a:prstTxWarp>
              </a:bodyPr>
              <a:lstStyle/>
              <a:p>
                <a:endParaRPr lang="ru-RU" sz="2400"/>
              </a:p>
            </p:txBody>
          </p:sp>
          <p:sp>
            <p:nvSpPr>
              <p:cNvPr id="148" name="Freeform 119"/>
              <p:cNvSpPr>
                <a:spLocks/>
              </p:cNvSpPr>
              <p:nvPr/>
            </p:nvSpPr>
            <p:spPr bwMode="auto">
              <a:xfrm>
                <a:off x="2828927" y="3598070"/>
                <a:ext cx="517526" cy="104776"/>
              </a:xfrm>
              <a:custGeom>
                <a:avLst/>
                <a:gdLst>
                  <a:gd name="T0" fmla="*/ 483 w 487"/>
                  <a:gd name="T1" fmla="*/ 3 h 97"/>
                  <a:gd name="T2" fmla="*/ 480 w 487"/>
                  <a:gd name="T3" fmla="*/ 1 h 97"/>
                  <a:gd name="T4" fmla="*/ 474 w 487"/>
                  <a:gd name="T5" fmla="*/ 0 h 97"/>
                  <a:gd name="T6" fmla="*/ 12 w 487"/>
                  <a:gd name="T7" fmla="*/ 0 h 97"/>
                  <a:gd name="T8" fmla="*/ 8 w 487"/>
                  <a:gd name="T9" fmla="*/ 1 h 97"/>
                  <a:gd name="T10" fmla="*/ 3 w 487"/>
                  <a:gd name="T11" fmla="*/ 3 h 97"/>
                  <a:gd name="T12" fmla="*/ 1 w 487"/>
                  <a:gd name="T13" fmla="*/ 8 h 97"/>
                  <a:gd name="T14" fmla="*/ 0 w 487"/>
                  <a:gd name="T15" fmla="*/ 12 h 97"/>
                  <a:gd name="T16" fmla="*/ 0 w 487"/>
                  <a:gd name="T17" fmla="*/ 85 h 97"/>
                  <a:gd name="T18" fmla="*/ 1 w 487"/>
                  <a:gd name="T19" fmla="*/ 90 h 97"/>
                  <a:gd name="T20" fmla="*/ 3 w 487"/>
                  <a:gd name="T21" fmla="*/ 94 h 97"/>
                  <a:gd name="T22" fmla="*/ 8 w 487"/>
                  <a:gd name="T23" fmla="*/ 97 h 97"/>
                  <a:gd name="T24" fmla="*/ 12 w 487"/>
                  <a:gd name="T25" fmla="*/ 97 h 97"/>
                  <a:gd name="T26" fmla="*/ 474 w 487"/>
                  <a:gd name="T27" fmla="*/ 97 h 97"/>
                  <a:gd name="T28" fmla="*/ 480 w 487"/>
                  <a:gd name="T29" fmla="*/ 97 h 97"/>
                  <a:gd name="T30" fmla="*/ 483 w 487"/>
                  <a:gd name="T31" fmla="*/ 94 h 97"/>
                  <a:gd name="T32" fmla="*/ 486 w 487"/>
                  <a:gd name="T33" fmla="*/ 90 h 97"/>
                  <a:gd name="T34" fmla="*/ 487 w 487"/>
                  <a:gd name="T35" fmla="*/ 85 h 97"/>
                  <a:gd name="T36" fmla="*/ 487 w 487"/>
                  <a:gd name="T37" fmla="*/ 12 h 97"/>
                  <a:gd name="T38" fmla="*/ 486 w 487"/>
                  <a:gd name="T39" fmla="*/ 8 h 97"/>
                  <a:gd name="T40" fmla="*/ 483 w 487"/>
                  <a:gd name="T41" fmla="*/ 3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87" h="97">
                    <a:moveTo>
                      <a:pt x="483" y="3"/>
                    </a:moveTo>
                    <a:lnTo>
                      <a:pt x="480" y="1"/>
                    </a:lnTo>
                    <a:lnTo>
                      <a:pt x="474" y="0"/>
                    </a:lnTo>
                    <a:lnTo>
                      <a:pt x="12" y="0"/>
                    </a:lnTo>
                    <a:lnTo>
                      <a:pt x="8" y="1"/>
                    </a:lnTo>
                    <a:lnTo>
                      <a:pt x="3" y="3"/>
                    </a:lnTo>
                    <a:lnTo>
                      <a:pt x="1" y="8"/>
                    </a:lnTo>
                    <a:lnTo>
                      <a:pt x="0" y="12"/>
                    </a:lnTo>
                    <a:lnTo>
                      <a:pt x="0" y="85"/>
                    </a:lnTo>
                    <a:lnTo>
                      <a:pt x="1" y="90"/>
                    </a:lnTo>
                    <a:lnTo>
                      <a:pt x="3" y="94"/>
                    </a:lnTo>
                    <a:lnTo>
                      <a:pt x="8" y="97"/>
                    </a:lnTo>
                    <a:lnTo>
                      <a:pt x="12" y="97"/>
                    </a:lnTo>
                    <a:lnTo>
                      <a:pt x="474" y="97"/>
                    </a:lnTo>
                    <a:lnTo>
                      <a:pt x="480" y="97"/>
                    </a:lnTo>
                    <a:lnTo>
                      <a:pt x="483" y="94"/>
                    </a:lnTo>
                    <a:lnTo>
                      <a:pt x="486" y="90"/>
                    </a:lnTo>
                    <a:lnTo>
                      <a:pt x="487" y="85"/>
                    </a:lnTo>
                    <a:lnTo>
                      <a:pt x="487" y="12"/>
                    </a:lnTo>
                    <a:lnTo>
                      <a:pt x="486" y="8"/>
                    </a:lnTo>
                    <a:lnTo>
                      <a:pt x="483" y="3"/>
                    </a:lnTo>
                    <a:close/>
                  </a:path>
                </a:pathLst>
              </a:custGeom>
              <a:grpFill/>
              <a:ln>
                <a:noFill/>
              </a:ln>
            </p:spPr>
            <p:txBody>
              <a:bodyPr vert="horz" wrap="square" lIns="243792" tIns="121896" rIns="243792" bIns="121896" numCol="1" anchor="t" anchorCtr="0" compatLnSpc="1">
                <a:prstTxWarp prst="textNoShape">
                  <a:avLst/>
                </a:prstTxWarp>
              </a:bodyPr>
              <a:lstStyle/>
              <a:p>
                <a:endParaRPr lang="ru-RU" sz="2400"/>
              </a:p>
            </p:txBody>
          </p:sp>
          <p:sp>
            <p:nvSpPr>
              <p:cNvPr id="149" name="Freeform 120"/>
              <p:cNvSpPr>
                <a:spLocks/>
              </p:cNvSpPr>
              <p:nvPr/>
            </p:nvSpPr>
            <p:spPr bwMode="auto">
              <a:xfrm>
                <a:off x="2632077" y="4010820"/>
                <a:ext cx="146050" cy="206376"/>
              </a:xfrm>
              <a:custGeom>
                <a:avLst/>
                <a:gdLst>
                  <a:gd name="T0" fmla="*/ 132 w 138"/>
                  <a:gd name="T1" fmla="*/ 33 h 194"/>
                  <a:gd name="T2" fmla="*/ 6 w 138"/>
                  <a:gd name="T3" fmla="*/ 0 h 194"/>
                  <a:gd name="T4" fmla="*/ 46 w 138"/>
                  <a:gd name="T5" fmla="*/ 57 h 194"/>
                  <a:gd name="T6" fmla="*/ 53 w 138"/>
                  <a:gd name="T7" fmla="*/ 38 h 194"/>
                  <a:gd name="T8" fmla="*/ 75 w 138"/>
                  <a:gd name="T9" fmla="*/ 37 h 194"/>
                  <a:gd name="T10" fmla="*/ 82 w 138"/>
                  <a:gd name="T11" fmla="*/ 37 h 194"/>
                  <a:gd name="T12" fmla="*/ 68 w 138"/>
                  <a:gd name="T13" fmla="*/ 52 h 194"/>
                  <a:gd name="T14" fmla="*/ 52 w 138"/>
                  <a:gd name="T15" fmla="*/ 72 h 194"/>
                  <a:gd name="T16" fmla="*/ 40 w 138"/>
                  <a:gd name="T17" fmla="*/ 88 h 194"/>
                  <a:gd name="T18" fmla="*/ 60 w 138"/>
                  <a:gd name="T19" fmla="*/ 110 h 194"/>
                  <a:gd name="T20" fmla="*/ 74 w 138"/>
                  <a:gd name="T21" fmla="*/ 112 h 194"/>
                  <a:gd name="T22" fmla="*/ 84 w 138"/>
                  <a:gd name="T23" fmla="*/ 117 h 194"/>
                  <a:gd name="T24" fmla="*/ 89 w 138"/>
                  <a:gd name="T25" fmla="*/ 126 h 194"/>
                  <a:gd name="T26" fmla="*/ 89 w 138"/>
                  <a:gd name="T27" fmla="*/ 136 h 194"/>
                  <a:gd name="T28" fmla="*/ 85 w 138"/>
                  <a:gd name="T29" fmla="*/ 145 h 194"/>
                  <a:gd name="T30" fmla="*/ 77 w 138"/>
                  <a:gd name="T31" fmla="*/ 150 h 194"/>
                  <a:gd name="T32" fmla="*/ 67 w 138"/>
                  <a:gd name="T33" fmla="*/ 153 h 194"/>
                  <a:gd name="T34" fmla="*/ 57 w 138"/>
                  <a:gd name="T35" fmla="*/ 153 h 194"/>
                  <a:gd name="T36" fmla="*/ 47 w 138"/>
                  <a:gd name="T37" fmla="*/ 151 h 194"/>
                  <a:gd name="T38" fmla="*/ 31 w 138"/>
                  <a:gd name="T39" fmla="*/ 144 h 194"/>
                  <a:gd name="T40" fmla="*/ 0 w 138"/>
                  <a:gd name="T41" fmla="*/ 169 h 194"/>
                  <a:gd name="T42" fmla="*/ 14 w 138"/>
                  <a:gd name="T43" fmla="*/ 180 h 194"/>
                  <a:gd name="T44" fmla="*/ 29 w 138"/>
                  <a:gd name="T45" fmla="*/ 189 h 194"/>
                  <a:gd name="T46" fmla="*/ 47 w 138"/>
                  <a:gd name="T47" fmla="*/ 193 h 194"/>
                  <a:gd name="T48" fmla="*/ 66 w 138"/>
                  <a:gd name="T49" fmla="*/ 194 h 194"/>
                  <a:gd name="T50" fmla="*/ 80 w 138"/>
                  <a:gd name="T51" fmla="*/ 193 h 194"/>
                  <a:gd name="T52" fmla="*/ 94 w 138"/>
                  <a:gd name="T53" fmla="*/ 190 h 194"/>
                  <a:gd name="T54" fmla="*/ 106 w 138"/>
                  <a:gd name="T55" fmla="*/ 185 h 194"/>
                  <a:gd name="T56" fmla="*/ 117 w 138"/>
                  <a:gd name="T57" fmla="*/ 177 h 194"/>
                  <a:gd name="T58" fmla="*/ 127 w 138"/>
                  <a:gd name="T59" fmla="*/ 167 h 194"/>
                  <a:gd name="T60" fmla="*/ 133 w 138"/>
                  <a:gd name="T61" fmla="*/ 157 h 194"/>
                  <a:gd name="T62" fmla="*/ 136 w 138"/>
                  <a:gd name="T63" fmla="*/ 144 h 194"/>
                  <a:gd name="T64" fmla="*/ 138 w 138"/>
                  <a:gd name="T65" fmla="*/ 130 h 194"/>
                  <a:gd name="T66" fmla="*/ 135 w 138"/>
                  <a:gd name="T67" fmla="*/ 111 h 194"/>
                  <a:gd name="T68" fmla="*/ 127 w 138"/>
                  <a:gd name="T69" fmla="*/ 96 h 194"/>
                  <a:gd name="T70" fmla="*/ 114 w 138"/>
                  <a:gd name="T71" fmla="*/ 84 h 194"/>
                  <a:gd name="T72" fmla="*/ 96 w 138"/>
                  <a:gd name="T73" fmla="*/ 77 h 1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38" h="194">
                    <a:moveTo>
                      <a:pt x="96" y="77"/>
                    </a:moveTo>
                    <a:lnTo>
                      <a:pt x="132" y="33"/>
                    </a:lnTo>
                    <a:lnTo>
                      <a:pt x="132" y="0"/>
                    </a:lnTo>
                    <a:lnTo>
                      <a:pt x="6" y="0"/>
                    </a:lnTo>
                    <a:lnTo>
                      <a:pt x="6" y="57"/>
                    </a:lnTo>
                    <a:lnTo>
                      <a:pt x="46" y="57"/>
                    </a:lnTo>
                    <a:lnTo>
                      <a:pt x="46" y="38"/>
                    </a:lnTo>
                    <a:lnTo>
                      <a:pt x="53" y="38"/>
                    </a:lnTo>
                    <a:lnTo>
                      <a:pt x="64" y="37"/>
                    </a:lnTo>
                    <a:lnTo>
                      <a:pt x="75" y="37"/>
                    </a:lnTo>
                    <a:lnTo>
                      <a:pt x="82" y="37"/>
                    </a:lnTo>
                    <a:lnTo>
                      <a:pt x="82" y="37"/>
                    </a:lnTo>
                    <a:lnTo>
                      <a:pt x="76" y="44"/>
                    </a:lnTo>
                    <a:lnTo>
                      <a:pt x="68" y="52"/>
                    </a:lnTo>
                    <a:lnTo>
                      <a:pt x="61" y="60"/>
                    </a:lnTo>
                    <a:lnTo>
                      <a:pt x="52" y="72"/>
                    </a:lnTo>
                    <a:lnTo>
                      <a:pt x="44" y="83"/>
                    </a:lnTo>
                    <a:lnTo>
                      <a:pt x="40" y="88"/>
                    </a:lnTo>
                    <a:lnTo>
                      <a:pt x="50" y="110"/>
                    </a:lnTo>
                    <a:lnTo>
                      <a:pt x="60" y="110"/>
                    </a:lnTo>
                    <a:lnTo>
                      <a:pt x="67" y="110"/>
                    </a:lnTo>
                    <a:lnTo>
                      <a:pt x="74" y="112"/>
                    </a:lnTo>
                    <a:lnTo>
                      <a:pt x="80" y="114"/>
                    </a:lnTo>
                    <a:lnTo>
                      <a:pt x="84" y="117"/>
                    </a:lnTo>
                    <a:lnTo>
                      <a:pt x="88" y="121"/>
                    </a:lnTo>
                    <a:lnTo>
                      <a:pt x="89" y="126"/>
                    </a:lnTo>
                    <a:lnTo>
                      <a:pt x="90" y="132"/>
                    </a:lnTo>
                    <a:lnTo>
                      <a:pt x="89" y="136"/>
                    </a:lnTo>
                    <a:lnTo>
                      <a:pt x="88" y="141"/>
                    </a:lnTo>
                    <a:lnTo>
                      <a:pt x="85" y="145"/>
                    </a:lnTo>
                    <a:lnTo>
                      <a:pt x="81" y="148"/>
                    </a:lnTo>
                    <a:lnTo>
                      <a:pt x="77" y="150"/>
                    </a:lnTo>
                    <a:lnTo>
                      <a:pt x="73" y="152"/>
                    </a:lnTo>
                    <a:lnTo>
                      <a:pt x="67" y="153"/>
                    </a:lnTo>
                    <a:lnTo>
                      <a:pt x="63" y="153"/>
                    </a:lnTo>
                    <a:lnTo>
                      <a:pt x="57" y="153"/>
                    </a:lnTo>
                    <a:lnTo>
                      <a:pt x="52" y="152"/>
                    </a:lnTo>
                    <a:lnTo>
                      <a:pt x="47" y="151"/>
                    </a:lnTo>
                    <a:lnTo>
                      <a:pt x="41" y="149"/>
                    </a:lnTo>
                    <a:lnTo>
                      <a:pt x="31" y="144"/>
                    </a:lnTo>
                    <a:lnTo>
                      <a:pt x="22" y="136"/>
                    </a:lnTo>
                    <a:lnTo>
                      <a:pt x="0" y="169"/>
                    </a:lnTo>
                    <a:lnTo>
                      <a:pt x="7" y="176"/>
                    </a:lnTo>
                    <a:lnTo>
                      <a:pt x="14" y="180"/>
                    </a:lnTo>
                    <a:lnTo>
                      <a:pt x="22" y="185"/>
                    </a:lnTo>
                    <a:lnTo>
                      <a:pt x="29" y="189"/>
                    </a:lnTo>
                    <a:lnTo>
                      <a:pt x="38" y="191"/>
                    </a:lnTo>
                    <a:lnTo>
                      <a:pt x="47" y="193"/>
                    </a:lnTo>
                    <a:lnTo>
                      <a:pt x="56" y="194"/>
                    </a:lnTo>
                    <a:lnTo>
                      <a:pt x="66" y="194"/>
                    </a:lnTo>
                    <a:lnTo>
                      <a:pt x="74" y="194"/>
                    </a:lnTo>
                    <a:lnTo>
                      <a:pt x="80" y="193"/>
                    </a:lnTo>
                    <a:lnTo>
                      <a:pt x="88" y="192"/>
                    </a:lnTo>
                    <a:lnTo>
                      <a:pt x="94" y="190"/>
                    </a:lnTo>
                    <a:lnTo>
                      <a:pt x="101" y="188"/>
                    </a:lnTo>
                    <a:lnTo>
                      <a:pt x="106" y="185"/>
                    </a:lnTo>
                    <a:lnTo>
                      <a:pt x="111" y="181"/>
                    </a:lnTo>
                    <a:lnTo>
                      <a:pt x="117" y="177"/>
                    </a:lnTo>
                    <a:lnTo>
                      <a:pt x="122" y="173"/>
                    </a:lnTo>
                    <a:lnTo>
                      <a:pt x="127" y="167"/>
                    </a:lnTo>
                    <a:lnTo>
                      <a:pt x="130" y="162"/>
                    </a:lnTo>
                    <a:lnTo>
                      <a:pt x="133" y="157"/>
                    </a:lnTo>
                    <a:lnTo>
                      <a:pt x="135" y="150"/>
                    </a:lnTo>
                    <a:lnTo>
                      <a:pt x="136" y="144"/>
                    </a:lnTo>
                    <a:lnTo>
                      <a:pt x="137" y="137"/>
                    </a:lnTo>
                    <a:lnTo>
                      <a:pt x="138" y="130"/>
                    </a:lnTo>
                    <a:lnTo>
                      <a:pt x="137" y="120"/>
                    </a:lnTo>
                    <a:lnTo>
                      <a:pt x="135" y="111"/>
                    </a:lnTo>
                    <a:lnTo>
                      <a:pt x="132" y="104"/>
                    </a:lnTo>
                    <a:lnTo>
                      <a:pt x="127" y="96"/>
                    </a:lnTo>
                    <a:lnTo>
                      <a:pt x="120" y="90"/>
                    </a:lnTo>
                    <a:lnTo>
                      <a:pt x="114" y="84"/>
                    </a:lnTo>
                    <a:lnTo>
                      <a:pt x="105" y="80"/>
                    </a:lnTo>
                    <a:lnTo>
                      <a:pt x="96" y="77"/>
                    </a:lnTo>
                    <a:close/>
                  </a:path>
                </a:pathLst>
              </a:custGeom>
              <a:grpFill/>
              <a:ln>
                <a:noFill/>
              </a:ln>
            </p:spPr>
            <p:txBody>
              <a:bodyPr vert="horz" wrap="square" lIns="243792" tIns="121896" rIns="243792" bIns="121896" numCol="1" anchor="t" anchorCtr="0" compatLnSpc="1">
                <a:prstTxWarp prst="textNoShape">
                  <a:avLst/>
                </a:prstTxWarp>
              </a:bodyPr>
              <a:lstStyle/>
              <a:p>
                <a:endParaRPr lang="ru-RU" sz="2400"/>
              </a:p>
            </p:txBody>
          </p:sp>
          <p:sp>
            <p:nvSpPr>
              <p:cNvPr id="150" name="Freeform 121"/>
              <p:cNvSpPr>
                <a:spLocks/>
              </p:cNvSpPr>
              <p:nvPr/>
            </p:nvSpPr>
            <p:spPr bwMode="auto">
              <a:xfrm>
                <a:off x="2628901" y="3753644"/>
                <a:ext cx="149226" cy="206376"/>
              </a:xfrm>
              <a:custGeom>
                <a:avLst/>
                <a:gdLst>
                  <a:gd name="T0" fmla="*/ 52 w 139"/>
                  <a:gd name="T1" fmla="*/ 158 h 195"/>
                  <a:gd name="T2" fmla="*/ 55 w 139"/>
                  <a:gd name="T3" fmla="*/ 148 h 195"/>
                  <a:gd name="T4" fmla="*/ 65 w 139"/>
                  <a:gd name="T5" fmla="*/ 137 h 195"/>
                  <a:gd name="T6" fmla="*/ 94 w 139"/>
                  <a:gd name="T7" fmla="*/ 119 h 195"/>
                  <a:gd name="T8" fmla="*/ 109 w 139"/>
                  <a:gd name="T9" fmla="*/ 108 h 195"/>
                  <a:gd name="T10" fmla="*/ 122 w 139"/>
                  <a:gd name="T11" fmla="*/ 94 h 195"/>
                  <a:gd name="T12" fmla="*/ 132 w 139"/>
                  <a:gd name="T13" fmla="*/ 78 h 195"/>
                  <a:gd name="T14" fmla="*/ 135 w 139"/>
                  <a:gd name="T15" fmla="*/ 59 h 195"/>
                  <a:gd name="T16" fmla="*/ 134 w 139"/>
                  <a:gd name="T17" fmla="*/ 46 h 195"/>
                  <a:gd name="T18" fmla="*/ 131 w 139"/>
                  <a:gd name="T19" fmla="*/ 34 h 195"/>
                  <a:gd name="T20" fmla="*/ 124 w 139"/>
                  <a:gd name="T21" fmla="*/ 25 h 195"/>
                  <a:gd name="T22" fmla="*/ 116 w 139"/>
                  <a:gd name="T23" fmla="*/ 16 h 195"/>
                  <a:gd name="T24" fmla="*/ 106 w 139"/>
                  <a:gd name="T25" fmla="*/ 10 h 195"/>
                  <a:gd name="T26" fmla="*/ 95 w 139"/>
                  <a:gd name="T27" fmla="*/ 4 h 195"/>
                  <a:gd name="T28" fmla="*/ 69 w 139"/>
                  <a:gd name="T29" fmla="*/ 0 h 195"/>
                  <a:gd name="T30" fmla="*/ 49 w 139"/>
                  <a:gd name="T31" fmla="*/ 3 h 195"/>
                  <a:gd name="T32" fmla="*/ 29 w 139"/>
                  <a:gd name="T33" fmla="*/ 11 h 195"/>
                  <a:gd name="T34" fmla="*/ 13 w 139"/>
                  <a:gd name="T35" fmla="*/ 25 h 195"/>
                  <a:gd name="T36" fmla="*/ 2 w 139"/>
                  <a:gd name="T37" fmla="*/ 41 h 195"/>
                  <a:gd name="T38" fmla="*/ 38 w 139"/>
                  <a:gd name="T39" fmla="*/ 59 h 195"/>
                  <a:gd name="T40" fmla="*/ 45 w 139"/>
                  <a:gd name="T41" fmla="*/ 51 h 195"/>
                  <a:gd name="T42" fmla="*/ 53 w 139"/>
                  <a:gd name="T43" fmla="*/ 45 h 195"/>
                  <a:gd name="T44" fmla="*/ 61 w 139"/>
                  <a:gd name="T45" fmla="*/ 42 h 195"/>
                  <a:gd name="T46" fmla="*/ 69 w 139"/>
                  <a:gd name="T47" fmla="*/ 42 h 195"/>
                  <a:gd name="T48" fmla="*/ 77 w 139"/>
                  <a:gd name="T49" fmla="*/ 45 h 195"/>
                  <a:gd name="T50" fmla="*/ 82 w 139"/>
                  <a:gd name="T51" fmla="*/ 50 h 195"/>
                  <a:gd name="T52" fmla="*/ 85 w 139"/>
                  <a:gd name="T53" fmla="*/ 57 h 195"/>
                  <a:gd name="T54" fmla="*/ 85 w 139"/>
                  <a:gd name="T55" fmla="*/ 66 h 195"/>
                  <a:gd name="T56" fmla="*/ 81 w 139"/>
                  <a:gd name="T57" fmla="*/ 74 h 195"/>
                  <a:gd name="T58" fmla="*/ 67 w 139"/>
                  <a:gd name="T59" fmla="*/ 87 h 195"/>
                  <a:gd name="T60" fmla="*/ 42 w 139"/>
                  <a:gd name="T61" fmla="*/ 104 h 195"/>
                  <a:gd name="T62" fmla="*/ 24 w 139"/>
                  <a:gd name="T63" fmla="*/ 119 h 195"/>
                  <a:gd name="T64" fmla="*/ 13 w 139"/>
                  <a:gd name="T65" fmla="*/ 132 h 195"/>
                  <a:gd name="T66" fmla="*/ 4 w 139"/>
                  <a:gd name="T67" fmla="*/ 148 h 195"/>
                  <a:gd name="T68" fmla="*/ 0 w 139"/>
                  <a:gd name="T69" fmla="*/ 165 h 195"/>
                  <a:gd name="T70" fmla="*/ 0 w 139"/>
                  <a:gd name="T71" fmla="*/ 183 h 195"/>
                  <a:gd name="T72" fmla="*/ 139 w 139"/>
                  <a:gd name="T73" fmla="*/ 195 h 195"/>
                  <a:gd name="T74" fmla="*/ 99 w 139"/>
                  <a:gd name="T75" fmla="*/ 135 h 1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39" h="195">
                    <a:moveTo>
                      <a:pt x="99" y="158"/>
                    </a:moveTo>
                    <a:lnTo>
                      <a:pt x="52" y="158"/>
                    </a:lnTo>
                    <a:lnTo>
                      <a:pt x="53" y="153"/>
                    </a:lnTo>
                    <a:lnTo>
                      <a:pt x="55" y="148"/>
                    </a:lnTo>
                    <a:lnTo>
                      <a:pt x="59" y="142"/>
                    </a:lnTo>
                    <a:lnTo>
                      <a:pt x="65" y="137"/>
                    </a:lnTo>
                    <a:lnTo>
                      <a:pt x="79" y="127"/>
                    </a:lnTo>
                    <a:lnTo>
                      <a:pt x="94" y="119"/>
                    </a:lnTo>
                    <a:lnTo>
                      <a:pt x="102" y="113"/>
                    </a:lnTo>
                    <a:lnTo>
                      <a:pt x="109" y="108"/>
                    </a:lnTo>
                    <a:lnTo>
                      <a:pt x="116" y="101"/>
                    </a:lnTo>
                    <a:lnTo>
                      <a:pt x="122" y="94"/>
                    </a:lnTo>
                    <a:lnTo>
                      <a:pt x="128" y="85"/>
                    </a:lnTo>
                    <a:lnTo>
                      <a:pt x="132" y="78"/>
                    </a:lnTo>
                    <a:lnTo>
                      <a:pt x="134" y="68"/>
                    </a:lnTo>
                    <a:lnTo>
                      <a:pt x="135" y="59"/>
                    </a:lnTo>
                    <a:lnTo>
                      <a:pt x="135" y="53"/>
                    </a:lnTo>
                    <a:lnTo>
                      <a:pt x="134" y="46"/>
                    </a:lnTo>
                    <a:lnTo>
                      <a:pt x="133" y="40"/>
                    </a:lnTo>
                    <a:lnTo>
                      <a:pt x="131" y="34"/>
                    </a:lnTo>
                    <a:lnTo>
                      <a:pt x="128" y="29"/>
                    </a:lnTo>
                    <a:lnTo>
                      <a:pt x="124" y="25"/>
                    </a:lnTo>
                    <a:lnTo>
                      <a:pt x="121" y="20"/>
                    </a:lnTo>
                    <a:lnTo>
                      <a:pt x="116" y="16"/>
                    </a:lnTo>
                    <a:lnTo>
                      <a:pt x="111" y="13"/>
                    </a:lnTo>
                    <a:lnTo>
                      <a:pt x="106" y="10"/>
                    </a:lnTo>
                    <a:lnTo>
                      <a:pt x="101" y="6"/>
                    </a:lnTo>
                    <a:lnTo>
                      <a:pt x="95" y="4"/>
                    </a:lnTo>
                    <a:lnTo>
                      <a:pt x="83" y="1"/>
                    </a:lnTo>
                    <a:lnTo>
                      <a:pt x="69" y="0"/>
                    </a:lnTo>
                    <a:lnTo>
                      <a:pt x="58" y="1"/>
                    </a:lnTo>
                    <a:lnTo>
                      <a:pt x="49" y="3"/>
                    </a:lnTo>
                    <a:lnTo>
                      <a:pt x="39" y="6"/>
                    </a:lnTo>
                    <a:lnTo>
                      <a:pt x="29" y="11"/>
                    </a:lnTo>
                    <a:lnTo>
                      <a:pt x="21" y="17"/>
                    </a:lnTo>
                    <a:lnTo>
                      <a:pt x="13" y="25"/>
                    </a:lnTo>
                    <a:lnTo>
                      <a:pt x="8" y="32"/>
                    </a:lnTo>
                    <a:lnTo>
                      <a:pt x="2" y="41"/>
                    </a:lnTo>
                    <a:lnTo>
                      <a:pt x="35" y="64"/>
                    </a:lnTo>
                    <a:lnTo>
                      <a:pt x="38" y="59"/>
                    </a:lnTo>
                    <a:lnTo>
                      <a:pt x="41" y="54"/>
                    </a:lnTo>
                    <a:lnTo>
                      <a:pt x="45" y="51"/>
                    </a:lnTo>
                    <a:lnTo>
                      <a:pt x="49" y="47"/>
                    </a:lnTo>
                    <a:lnTo>
                      <a:pt x="53" y="45"/>
                    </a:lnTo>
                    <a:lnTo>
                      <a:pt x="56" y="43"/>
                    </a:lnTo>
                    <a:lnTo>
                      <a:pt x="61" y="42"/>
                    </a:lnTo>
                    <a:lnTo>
                      <a:pt x="65" y="42"/>
                    </a:lnTo>
                    <a:lnTo>
                      <a:pt x="69" y="42"/>
                    </a:lnTo>
                    <a:lnTo>
                      <a:pt x="74" y="43"/>
                    </a:lnTo>
                    <a:lnTo>
                      <a:pt x="77" y="45"/>
                    </a:lnTo>
                    <a:lnTo>
                      <a:pt x="80" y="47"/>
                    </a:lnTo>
                    <a:lnTo>
                      <a:pt x="82" y="50"/>
                    </a:lnTo>
                    <a:lnTo>
                      <a:pt x="84" y="53"/>
                    </a:lnTo>
                    <a:lnTo>
                      <a:pt x="85" y="57"/>
                    </a:lnTo>
                    <a:lnTo>
                      <a:pt x="85" y="61"/>
                    </a:lnTo>
                    <a:lnTo>
                      <a:pt x="85" y="66"/>
                    </a:lnTo>
                    <a:lnTo>
                      <a:pt x="83" y="70"/>
                    </a:lnTo>
                    <a:lnTo>
                      <a:pt x="81" y="74"/>
                    </a:lnTo>
                    <a:lnTo>
                      <a:pt x="77" y="79"/>
                    </a:lnTo>
                    <a:lnTo>
                      <a:pt x="67" y="87"/>
                    </a:lnTo>
                    <a:lnTo>
                      <a:pt x="55" y="95"/>
                    </a:lnTo>
                    <a:lnTo>
                      <a:pt x="42" y="104"/>
                    </a:lnTo>
                    <a:lnTo>
                      <a:pt x="30" y="113"/>
                    </a:lnTo>
                    <a:lnTo>
                      <a:pt x="24" y="119"/>
                    </a:lnTo>
                    <a:lnTo>
                      <a:pt x="18" y="125"/>
                    </a:lnTo>
                    <a:lnTo>
                      <a:pt x="13" y="132"/>
                    </a:lnTo>
                    <a:lnTo>
                      <a:pt x="9" y="139"/>
                    </a:lnTo>
                    <a:lnTo>
                      <a:pt x="4" y="148"/>
                    </a:lnTo>
                    <a:lnTo>
                      <a:pt x="2" y="156"/>
                    </a:lnTo>
                    <a:lnTo>
                      <a:pt x="0" y="165"/>
                    </a:lnTo>
                    <a:lnTo>
                      <a:pt x="0" y="175"/>
                    </a:lnTo>
                    <a:lnTo>
                      <a:pt x="0" y="183"/>
                    </a:lnTo>
                    <a:lnTo>
                      <a:pt x="2" y="195"/>
                    </a:lnTo>
                    <a:lnTo>
                      <a:pt x="139" y="195"/>
                    </a:lnTo>
                    <a:lnTo>
                      <a:pt x="139" y="135"/>
                    </a:lnTo>
                    <a:lnTo>
                      <a:pt x="99" y="135"/>
                    </a:lnTo>
                    <a:lnTo>
                      <a:pt x="99" y="158"/>
                    </a:lnTo>
                    <a:close/>
                  </a:path>
                </a:pathLst>
              </a:custGeom>
              <a:grpFill/>
              <a:ln>
                <a:noFill/>
              </a:ln>
            </p:spPr>
            <p:txBody>
              <a:bodyPr vert="horz" wrap="square" lIns="243792" tIns="121896" rIns="243792" bIns="121896" numCol="1" anchor="t" anchorCtr="0" compatLnSpc="1">
                <a:prstTxWarp prst="textNoShape">
                  <a:avLst/>
                </a:prstTxWarp>
              </a:bodyPr>
              <a:lstStyle/>
              <a:p>
                <a:endParaRPr lang="ru-RU" sz="2400"/>
              </a:p>
            </p:txBody>
          </p:sp>
          <p:sp>
            <p:nvSpPr>
              <p:cNvPr id="151" name="Freeform 122"/>
              <p:cNvSpPr>
                <a:spLocks/>
              </p:cNvSpPr>
              <p:nvPr/>
            </p:nvSpPr>
            <p:spPr bwMode="auto">
              <a:xfrm>
                <a:off x="2828927" y="4010820"/>
                <a:ext cx="517526" cy="104776"/>
              </a:xfrm>
              <a:custGeom>
                <a:avLst/>
                <a:gdLst>
                  <a:gd name="T0" fmla="*/ 474 w 487"/>
                  <a:gd name="T1" fmla="*/ 0 h 97"/>
                  <a:gd name="T2" fmla="*/ 12 w 487"/>
                  <a:gd name="T3" fmla="*/ 0 h 97"/>
                  <a:gd name="T4" fmla="*/ 8 w 487"/>
                  <a:gd name="T5" fmla="*/ 1 h 97"/>
                  <a:gd name="T6" fmla="*/ 3 w 487"/>
                  <a:gd name="T7" fmla="*/ 3 h 97"/>
                  <a:gd name="T8" fmla="*/ 1 w 487"/>
                  <a:gd name="T9" fmla="*/ 8 h 97"/>
                  <a:gd name="T10" fmla="*/ 0 w 487"/>
                  <a:gd name="T11" fmla="*/ 12 h 97"/>
                  <a:gd name="T12" fmla="*/ 0 w 487"/>
                  <a:gd name="T13" fmla="*/ 85 h 97"/>
                  <a:gd name="T14" fmla="*/ 1 w 487"/>
                  <a:gd name="T15" fmla="*/ 90 h 97"/>
                  <a:gd name="T16" fmla="*/ 3 w 487"/>
                  <a:gd name="T17" fmla="*/ 94 h 97"/>
                  <a:gd name="T18" fmla="*/ 8 w 487"/>
                  <a:gd name="T19" fmla="*/ 96 h 97"/>
                  <a:gd name="T20" fmla="*/ 12 w 487"/>
                  <a:gd name="T21" fmla="*/ 97 h 97"/>
                  <a:gd name="T22" fmla="*/ 474 w 487"/>
                  <a:gd name="T23" fmla="*/ 97 h 97"/>
                  <a:gd name="T24" fmla="*/ 480 w 487"/>
                  <a:gd name="T25" fmla="*/ 96 h 97"/>
                  <a:gd name="T26" fmla="*/ 483 w 487"/>
                  <a:gd name="T27" fmla="*/ 94 h 97"/>
                  <a:gd name="T28" fmla="*/ 486 w 487"/>
                  <a:gd name="T29" fmla="*/ 90 h 97"/>
                  <a:gd name="T30" fmla="*/ 487 w 487"/>
                  <a:gd name="T31" fmla="*/ 85 h 97"/>
                  <a:gd name="T32" fmla="*/ 487 w 487"/>
                  <a:gd name="T33" fmla="*/ 12 h 97"/>
                  <a:gd name="T34" fmla="*/ 486 w 487"/>
                  <a:gd name="T35" fmla="*/ 8 h 97"/>
                  <a:gd name="T36" fmla="*/ 483 w 487"/>
                  <a:gd name="T37" fmla="*/ 3 h 97"/>
                  <a:gd name="T38" fmla="*/ 480 w 487"/>
                  <a:gd name="T39" fmla="*/ 1 h 97"/>
                  <a:gd name="T40" fmla="*/ 474 w 487"/>
                  <a:gd name="T41" fmla="*/ 0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87" h="97">
                    <a:moveTo>
                      <a:pt x="474" y="0"/>
                    </a:moveTo>
                    <a:lnTo>
                      <a:pt x="12" y="0"/>
                    </a:lnTo>
                    <a:lnTo>
                      <a:pt x="8" y="1"/>
                    </a:lnTo>
                    <a:lnTo>
                      <a:pt x="3" y="3"/>
                    </a:lnTo>
                    <a:lnTo>
                      <a:pt x="1" y="8"/>
                    </a:lnTo>
                    <a:lnTo>
                      <a:pt x="0" y="12"/>
                    </a:lnTo>
                    <a:lnTo>
                      <a:pt x="0" y="85"/>
                    </a:lnTo>
                    <a:lnTo>
                      <a:pt x="1" y="90"/>
                    </a:lnTo>
                    <a:lnTo>
                      <a:pt x="3" y="94"/>
                    </a:lnTo>
                    <a:lnTo>
                      <a:pt x="8" y="96"/>
                    </a:lnTo>
                    <a:lnTo>
                      <a:pt x="12" y="97"/>
                    </a:lnTo>
                    <a:lnTo>
                      <a:pt x="474" y="97"/>
                    </a:lnTo>
                    <a:lnTo>
                      <a:pt x="480" y="96"/>
                    </a:lnTo>
                    <a:lnTo>
                      <a:pt x="483" y="94"/>
                    </a:lnTo>
                    <a:lnTo>
                      <a:pt x="486" y="90"/>
                    </a:lnTo>
                    <a:lnTo>
                      <a:pt x="487" y="85"/>
                    </a:lnTo>
                    <a:lnTo>
                      <a:pt x="487" y="12"/>
                    </a:lnTo>
                    <a:lnTo>
                      <a:pt x="486" y="8"/>
                    </a:lnTo>
                    <a:lnTo>
                      <a:pt x="483" y="3"/>
                    </a:lnTo>
                    <a:lnTo>
                      <a:pt x="480" y="1"/>
                    </a:lnTo>
                    <a:lnTo>
                      <a:pt x="474" y="0"/>
                    </a:lnTo>
                    <a:close/>
                  </a:path>
                </a:pathLst>
              </a:custGeom>
              <a:grpFill/>
              <a:ln>
                <a:noFill/>
              </a:ln>
            </p:spPr>
            <p:txBody>
              <a:bodyPr vert="horz" wrap="square" lIns="243792" tIns="121896" rIns="243792" bIns="121896" numCol="1" anchor="t" anchorCtr="0" compatLnSpc="1">
                <a:prstTxWarp prst="textNoShape">
                  <a:avLst/>
                </a:prstTxWarp>
              </a:bodyPr>
              <a:lstStyle/>
              <a:p>
                <a:endParaRPr lang="ru-RU" sz="2400"/>
              </a:p>
            </p:txBody>
          </p:sp>
          <p:sp>
            <p:nvSpPr>
              <p:cNvPr id="152" name="Freeform 123"/>
              <p:cNvSpPr>
                <a:spLocks/>
              </p:cNvSpPr>
              <p:nvPr/>
            </p:nvSpPr>
            <p:spPr bwMode="auto">
              <a:xfrm>
                <a:off x="2828927" y="3807620"/>
                <a:ext cx="517526" cy="101600"/>
              </a:xfrm>
              <a:custGeom>
                <a:avLst/>
                <a:gdLst>
                  <a:gd name="T0" fmla="*/ 474 w 487"/>
                  <a:gd name="T1" fmla="*/ 0 h 97"/>
                  <a:gd name="T2" fmla="*/ 12 w 487"/>
                  <a:gd name="T3" fmla="*/ 0 h 97"/>
                  <a:gd name="T4" fmla="*/ 8 w 487"/>
                  <a:gd name="T5" fmla="*/ 0 h 97"/>
                  <a:gd name="T6" fmla="*/ 3 w 487"/>
                  <a:gd name="T7" fmla="*/ 3 h 97"/>
                  <a:gd name="T8" fmla="*/ 1 w 487"/>
                  <a:gd name="T9" fmla="*/ 6 h 97"/>
                  <a:gd name="T10" fmla="*/ 0 w 487"/>
                  <a:gd name="T11" fmla="*/ 11 h 97"/>
                  <a:gd name="T12" fmla="*/ 0 w 487"/>
                  <a:gd name="T13" fmla="*/ 84 h 97"/>
                  <a:gd name="T14" fmla="*/ 1 w 487"/>
                  <a:gd name="T15" fmla="*/ 89 h 97"/>
                  <a:gd name="T16" fmla="*/ 3 w 487"/>
                  <a:gd name="T17" fmla="*/ 92 h 97"/>
                  <a:gd name="T18" fmla="*/ 8 w 487"/>
                  <a:gd name="T19" fmla="*/ 96 h 97"/>
                  <a:gd name="T20" fmla="*/ 12 w 487"/>
                  <a:gd name="T21" fmla="*/ 97 h 97"/>
                  <a:gd name="T22" fmla="*/ 474 w 487"/>
                  <a:gd name="T23" fmla="*/ 97 h 97"/>
                  <a:gd name="T24" fmla="*/ 480 w 487"/>
                  <a:gd name="T25" fmla="*/ 96 h 97"/>
                  <a:gd name="T26" fmla="*/ 483 w 487"/>
                  <a:gd name="T27" fmla="*/ 92 h 97"/>
                  <a:gd name="T28" fmla="*/ 486 w 487"/>
                  <a:gd name="T29" fmla="*/ 89 h 97"/>
                  <a:gd name="T30" fmla="*/ 487 w 487"/>
                  <a:gd name="T31" fmla="*/ 84 h 97"/>
                  <a:gd name="T32" fmla="*/ 487 w 487"/>
                  <a:gd name="T33" fmla="*/ 11 h 97"/>
                  <a:gd name="T34" fmla="*/ 486 w 487"/>
                  <a:gd name="T35" fmla="*/ 7 h 97"/>
                  <a:gd name="T36" fmla="*/ 483 w 487"/>
                  <a:gd name="T37" fmla="*/ 3 h 97"/>
                  <a:gd name="T38" fmla="*/ 480 w 487"/>
                  <a:gd name="T39" fmla="*/ 0 h 97"/>
                  <a:gd name="T40" fmla="*/ 474 w 487"/>
                  <a:gd name="T41" fmla="*/ 0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87" h="97">
                    <a:moveTo>
                      <a:pt x="474" y="0"/>
                    </a:moveTo>
                    <a:lnTo>
                      <a:pt x="12" y="0"/>
                    </a:lnTo>
                    <a:lnTo>
                      <a:pt x="8" y="0"/>
                    </a:lnTo>
                    <a:lnTo>
                      <a:pt x="3" y="3"/>
                    </a:lnTo>
                    <a:lnTo>
                      <a:pt x="1" y="6"/>
                    </a:lnTo>
                    <a:lnTo>
                      <a:pt x="0" y="11"/>
                    </a:lnTo>
                    <a:lnTo>
                      <a:pt x="0" y="84"/>
                    </a:lnTo>
                    <a:lnTo>
                      <a:pt x="1" y="89"/>
                    </a:lnTo>
                    <a:lnTo>
                      <a:pt x="3" y="92"/>
                    </a:lnTo>
                    <a:lnTo>
                      <a:pt x="8" y="96"/>
                    </a:lnTo>
                    <a:lnTo>
                      <a:pt x="12" y="97"/>
                    </a:lnTo>
                    <a:lnTo>
                      <a:pt x="474" y="97"/>
                    </a:lnTo>
                    <a:lnTo>
                      <a:pt x="480" y="96"/>
                    </a:lnTo>
                    <a:lnTo>
                      <a:pt x="483" y="92"/>
                    </a:lnTo>
                    <a:lnTo>
                      <a:pt x="486" y="89"/>
                    </a:lnTo>
                    <a:lnTo>
                      <a:pt x="487" y="84"/>
                    </a:lnTo>
                    <a:lnTo>
                      <a:pt x="487" y="11"/>
                    </a:lnTo>
                    <a:lnTo>
                      <a:pt x="486" y="7"/>
                    </a:lnTo>
                    <a:lnTo>
                      <a:pt x="483" y="3"/>
                    </a:lnTo>
                    <a:lnTo>
                      <a:pt x="480" y="0"/>
                    </a:lnTo>
                    <a:lnTo>
                      <a:pt x="474" y="0"/>
                    </a:lnTo>
                    <a:close/>
                  </a:path>
                </a:pathLst>
              </a:custGeom>
              <a:grpFill/>
              <a:ln>
                <a:noFill/>
              </a:ln>
            </p:spPr>
            <p:txBody>
              <a:bodyPr vert="horz" wrap="square" lIns="243792" tIns="121896" rIns="243792" bIns="121896" numCol="1" anchor="t" anchorCtr="0" compatLnSpc="1">
                <a:prstTxWarp prst="textNoShape">
                  <a:avLst/>
                </a:prstTxWarp>
              </a:bodyPr>
              <a:lstStyle/>
              <a:p>
                <a:endParaRPr lang="ru-RU" sz="2400"/>
              </a:p>
            </p:txBody>
          </p:sp>
        </p:grpSp>
        <p:sp>
          <p:nvSpPr>
            <p:cNvPr id="116" name="Freeform 124"/>
            <p:cNvSpPr>
              <a:spLocks/>
            </p:cNvSpPr>
            <p:nvPr/>
          </p:nvSpPr>
          <p:spPr bwMode="auto">
            <a:xfrm>
              <a:off x="4098927" y="3575844"/>
              <a:ext cx="615950" cy="485776"/>
            </a:xfrm>
            <a:custGeom>
              <a:avLst/>
              <a:gdLst>
                <a:gd name="T0" fmla="*/ 211 w 584"/>
                <a:gd name="T1" fmla="*/ 254 h 460"/>
                <a:gd name="T2" fmla="*/ 240 w 584"/>
                <a:gd name="T3" fmla="*/ 247 h 460"/>
                <a:gd name="T4" fmla="*/ 258 w 584"/>
                <a:gd name="T5" fmla="*/ 245 h 460"/>
                <a:gd name="T6" fmla="*/ 584 w 584"/>
                <a:gd name="T7" fmla="*/ 245 h 460"/>
                <a:gd name="T8" fmla="*/ 584 w 584"/>
                <a:gd name="T9" fmla="*/ 174 h 460"/>
                <a:gd name="T10" fmla="*/ 581 w 584"/>
                <a:gd name="T11" fmla="*/ 158 h 460"/>
                <a:gd name="T12" fmla="*/ 574 w 584"/>
                <a:gd name="T13" fmla="*/ 143 h 460"/>
                <a:gd name="T14" fmla="*/ 565 w 584"/>
                <a:gd name="T15" fmla="*/ 130 h 460"/>
                <a:gd name="T16" fmla="*/ 553 w 584"/>
                <a:gd name="T17" fmla="*/ 117 h 460"/>
                <a:gd name="T18" fmla="*/ 539 w 584"/>
                <a:gd name="T19" fmla="*/ 107 h 460"/>
                <a:gd name="T20" fmla="*/ 524 w 584"/>
                <a:gd name="T21" fmla="*/ 102 h 460"/>
                <a:gd name="T22" fmla="*/ 507 w 584"/>
                <a:gd name="T23" fmla="*/ 99 h 460"/>
                <a:gd name="T24" fmla="*/ 291 w 584"/>
                <a:gd name="T25" fmla="*/ 98 h 460"/>
                <a:gd name="T26" fmla="*/ 291 w 584"/>
                <a:gd name="T27" fmla="*/ 77 h 460"/>
                <a:gd name="T28" fmla="*/ 288 w 584"/>
                <a:gd name="T29" fmla="*/ 61 h 460"/>
                <a:gd name="T30" fmla="*/ 282 w 584"/>
                <a:gd name="T31" fmla="*/ 46 h 460"/>
                <a:gd name="T32" fmla="*/ 273 w 584"/>
                <a:gd name="T33" fmla="*/ 32 h 460"/>
                <a:gd name="T34" fmla="*/ 260 w 584"/>
                <a:gd name="T35" fmla="*/ 20 h 460"/>
                <a:gd name="T36" fmla="*/ 246 w 584"/>
                <a:gd name="T37" fmla="*/ 10 h 460"/>
                <a:gd name="T38" fmla="*/ 231 w 584"/>
                <a:gd name="T39" fmla="*/ 4 h 460"/>
                <a:gd name="T40" fmla="*/ 215 w 584"/>
                <a:gd name="T41" fmla="*/ 2 h 460"/>
                <a:gd name="T42" fmla="*/ 85 w 584"/>
                <a:gd name="T43" fmla="*/ 0 h 460"/>
                <a:gd name="T44" fmla="*/ 68 w 584"/>
                <a:gd name="T45" fmla="*/ 3 h 460"/>
                <a:gd name="T46" fmla="*/ 53 w 584"/>
                <a:gd name="T47" fmla="*/ 7 h 460"/>
                <a:gd name="T48" fmla="*/ 38 w 584"/>
                <a:gd name="T49" fmla="*/ 15 h 460"/>
                <a:gd name="T50" fmla="*/ 25 w 584"/>
                <a:gd name="T51" fmla="*/ 25 h 460"/>
                <a:gd name="T52" fmla="*/ 14 w 584"/>
                <a:gd name="T53" fmla="*/ 39 h 460"/>
                <a:gd name="T54" fmla="*/ 6 w 584"/>
                <a:gd name="T55" fmla="*/ 53 h 460"/>
                <a:gd name="T56" fmla="*/ 1 w 584"/>
                <a:gd name="T57" fmla="*/ 69 h 460"/>
                <a:gd name="T58" fmla="*/ 0 w 584"/>
                <a:gd name="T59" fmla="*/ 86 h 460"/>
                <a:gd name="T60" fmla="*/ 0 w 584"/>
                <a:gd name="T61" fmla="*/ 453 h 460"/>
                <a:gd name="T62" fmla="*/ 0 w 584"/>
                <a:gd name="T63" fmla="*/ 458 h 460"/>
                <a:gd name="T64" fmla="*/ 2 w 584"/>
                <a:gd name="T65" fmla="*/ 458 h 460"/>
                <a:gd name="T66" fmla="*/ 136 w 584"/>
                <a:gd name="T67" fmla="*/ 301 h 460"/>
                <a:gd name="T68" fmla="*/ 150 w 584"/>
                <a:gd name="T69" fmla="*/ 289 h 460"/>
                <a:gd name="T70" fmla="*/ 174 w 584"/>
                <a:gd name="T71" fmla="*/ 272 h 4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584" h="460">
                  <a:moveTo>
                    <a:pt x="192" y="262"/>
                  </a:moveTo>
                  <a:lnTo>
                    <a:pt x="211" y="254"/>
                  </a:lnTo>
                  <a:lnTo>
                    <a:pt x="231" y="249"/>
                  </a:lnTo>
                  <a:lnTo>
                    <a:pt x="240" y="247"/>
                  </a:lnTo>
                  <a:lnTo>
                    <a:pt x="249" y="246"/>
                  </a:lnTo>
                  <a:lnTo>
                    <a:pt x="258" y="245"/>
                  </a:lnTo>
                  <a:lnTo>
                    <a:pt x="268" y="245"/>
                  </a:lnTo>
                  <a:lnTo>
                    <a:pt x="584" y="245"/>
                  </a:lnTo>
                  <a:lnTo>
                    <a:pt x="584" y="183"/>
                  </a:lnTo>
                  <a:lnTo>
                    <a:pt x="584" y="174"/>
                  </a:lnTo>
                  <a:lnTo>
                    <a:pt x="582" y="167"/>
                  </a:lnTo>
                  <a:lnTo>
                    <a:pt x="581" y="158"/>
                  </a:lnTo>
                  <a:lnTo>
                    <a:pt x="578" y="151"/>
                  </a:lnTo>
                  <a:lnTo>
                    <a:pt x="574" y="143"/>
                  </a:lnTo>
                  <a:lnTo>
                    <a:pt x="570" y="137"/>
                  </a:lnTo>
                  <a:lnTo>
                    <a:pt x="565" y="130"/>
                  </a:lnTo>
                  <a:lnTo>
                    <a:pt x="559" y="124"/>
                  </a:lnTo>
                  <a:lnTo>
                    <a:pt x="553" y="117"/>
                  </a:lnTo>
                  <a:lnTo>
                    <a:pt x="545" y="112"/>
                  </a:lnTo>
                  <a:lnTo>
                    <a:pt x="539" y="107"/>
                  </a:lnTo>
                  <a:lnTo>
                    <a:pt x="531" y="104"/>
                  </a:lnTo>
                  <a:lnTo>
                    <a:pt x="524" y="102"/>
                  </a:lnTo>
                  <a:lnTo>
                    <a:pt x="516" y="100"/>
                  </a:lnTo>
                  <a:lnTo>
                    <a:pt x="507" y="99"/>
                  </a:lnTo>
                  <a:lnTo>
                    <a:pt x="499" y="98"/>
                  </a:lnTo>
                  <a:lnTo>
                    <a:pt x="291" y="98"/>
                  </a:lnTo>
                  <a:lnTo>
                    <a:pt x="291" y="86"/>
                  </a:lnTo>
                  <a:lnTo>
                    <a:pt x="291" y="77"/>
                  </a:lnTo>
                  <a:lnTo>
                    <a:pt x="290" y="69"/>
                  </a:lnTo>
                  <a:lnTo>
                    <a:pt x="288" y="61"/>
                  </a:lnTo>
                  <a:lnTo>
                    <a:pt x="286" y="53"/>
                  </a:lnTo>
                  <a:lnTo>
                    <a:pt x="282" y="46"/>
                  </a:lnTo>
                  <a:lnTo>
                    <a:pt x="277" y="39"/>
                  </a:lnTo>
                  <a:lnTo>
                    <a:pt x="273" y="32"/>
                  </a:lnTo>
                  <a:lnTo>
                    <a:pt x="267" y="25"/>
                  </a:lnTo>
                  <a:lnTo>
                    <a:pt x="260" y="20"/>
                  </a:lnTo>
                  <a:lnTo>
                    <a:pt x="254" y="15"/>
                  </a:lnTo>
                  <a:lnTo>
                    <a:pt x="246" y="10"/>
                  </a:lnTo>
                  <a:lnTo>
                    <a:pt x="240" y="7"/>
                  </a:lnTo>
                  <a:lnTo>
                    <a:pt x="231" y="4"/>
                  </a:lnTo>
                  <a:lnTo>
                    <a:pt x="223" y="3"/>
                  </a:lnTo>
                  <a:lnTo>
                    <a:pt x="215" y="2"/>
                  </a:lnTo>
                  <a:lnTo>
                    <a:pt x="206" y="0"/>
                  </a:lnTo>
                  <a:lnTo>
                    <a:pt x="85" y="0"/>
                  </a:lnTo>
                  <a:lnTo>
                    <a:pt x="76" y="2"/>
                  </a:lnTo>
                  <a:lnTo>
                    <a:pt x="68" y="3"/>
                  </a:lnTo>
                  <a:lnTo>
                    <a:pt x="60" y="4"/>
                  </a:lnTo>
                  <a:lnTo>
                    <a:pt x="53" y="7"/>
                  </a:lnTo>
                  <a:lnTo>
                    <a:pt x="45" y="10"/>
                  </a:lnTo>
                  <a:lnTo>
                    <a:pt x="38" y="15"/>
                  </a:lnTo>
                  <a:lnTo>
                    <a:pt x="31" y="20"/>
                  </a:lnTo>
                  <a:lnTo>
                    <a:pt x="25" y="25"/>
                  </a:lnTo>
                  <a:lnTo>
                    <a:pt x="19" y="32"/>
                  </a:lnTo>
                  <a:lnTo>
                    <a:pt x="14" y="39"/>
                  </a:lnTo>
                  <a:lnTo>
                    <a:pt x="10" y="46"/>
                  </a:lnTo>
                  <a:lnTo>
                    <a:pt x="6" y="53"/>
                  </a:lnTo>
                  <a:lnTo>
                    <a:pt x="3" y="61"/>
                  </a:lnTo>
                  <a:lnTo>
                    <a:pt x="1" y="69"/>
                  </a:lnTo>
                  <a:lnTo>
                    <a:pt x="0" y="77"/>
                  </a:lnTo>
                  <a:lnTo>
                    <a:pt x="0" y="86"/>
                  </a:lnTo>
                  <a:lnTo>
                    <a:pt x="0" y="451"/>
                  </a:lnTo>
                  <a:lnTo>
                    <a:pt x="0" y="453"/>
                  </a:lnTo>
                  <a:lnTo>
                    <a:pt x="0" y="456"/>
                  </a:lnTo>
                  <a:lnTo>
                    <a:pt x="0" y="458"/>
                  </a:lnTo>
                  <a:lnTo>
                    <a:pt x="0" y="460"/>
                  </a:lnTo>
                  <a:lnTo>
                    <a:pt x="2" y="458"/>
                  </a:lnTo>
                  <a:lnTo>
                    <a:pt x="130" y="308"/>
                  </a:lnTo>
                  <a:lnTo>
                    <a:pt x="136" y="301"/>
                  </a:lnTo>
                  <a:lnTo>
                    <a:pt x="142" y="294"/>
                  </a:lnTo>
                  <a:lnTo>
                    <a:pt x="150" y="289"/>
                  </a:lnTo>
                  <a:lnTo>
                    <a:pt x="157" y="282"/>
                  </a:lnTo>
                  <a:lnTo>
                    <a:pt x="174" y="272"/>
                  </a:lnTo>
                  <a:lnTo>
                    <a:pt x="192" y="262"/>
                  </a:lnTo>
                  <a:close/>
                </a:path>
              </a:pathLst>
            </a:custGeom>
            <a:grpFill/>
            <a:ln>
              <a:noFill/>
            </a:ln>
          </p:spPr>
          <p:txBody>
            <a:bodyPr vert="horz" wrap="square" lIns="243792" tIns="121896" rIns="243792" bIns="121896" numCol="1" anchor="t" anchorCtr="0" compatLnSpc="1">
              <a:prstTxWarp prst="textNoShape">
                <a:avLst/>
              </a:prstTxWarp>
            </a:bodyPr>
            <a:lstStyle/>
            <a:p>
              <a:endParaRPr lang="ru-RU" sz="2400"/>
            </a:p>
          </p:txBody>
        </p:sp>
        <p:sp>
          <p:nvSpPr>
            <p:cNvPr id="117" name="Freeform 125"/>
            <p:cNvSpPr>
              <a:spLocks/>
            </p:cNvSpPr>
            <p:nvPr/>
          </p:nvSpPr>
          <p:spPr bwMode="auto">
            <a:xfrm>
              <a:off x="4127500" y="3883820"/>
              <a:ext cx="727076" cy="257176"/>
            </a:xfrm>
            <a:custGeom>
              <a:avLst/>
              <a:gdLst>
                <a:gd name="T0" fmla="*/ 677 w 688"/>
                <a:gd name="T1" fmla="*/ 4 h 243"/>
                <a:gd name="T2" fmla="*/ 673 w 688"/>
                <a:gd name="T3" fmla="*/ 2 h 243"/>
                <a:gd name="T4" fmla="*/ 666 w 688"/>
                <a:gd name="T5" fmla="*/ 1 h 243"/>
                <a:gd name="T6" fmla="*/ 661 w 688"/>
                <a:gd name="T7" fmla="*/ 0 h 243"/>
                <a:gd name="T8" fmla="*/ 654 w 688"/>
                <a:gd name="T9" fmla="*/ 0 h 243"/>
                <a:gd name="T10" fmla="*/ 241 w 688"/>
                <a:gd name="T11" fmla="*/ 0 h 243"/>
                <a:gd name="T12" fmla="*/ 228 w 688"/>
                <a:gd name="T13" fmla="*/ 1 h 243"/>
                <a:gd name="T14" fmla="*/ 215 w 688"/>
                <a:gd name="T15" fmla="*/ 3 h 243"/>
                <a:gd name="T16" fmla="*/ 201 w 688"/>
                <a:gd name="T17" fmla="*/ 8 h 243"/>
                <a:gd name="T18" fmla="*/ 186 w 688"/>
                <a:gd name="T19" fmla="*/ 13 h 243"/>
                <a:gd name="T20" fmla="*/ 172 w 688"/>
                <a:gd name="T21" fmla="*/ 21 h 243"/>
                <a:gd name="T22" fmla="*/ 160 w 688"/>
                <a:gd name="T23" fmla="*/ 28 h 243"/>
                <a:gd name="T24" fmla="*/ 149 w 688"/>
                <a:gd name="T25" fmla="*/ 37 h 243"/>
                <a:gd name="T26" fmla="*/ 140 w 688"/>
                <a:gd name="T27" fmla="*/ 47 h 243"/>
                <a:gd name="T28" fmla="*/ 12 w 688"/>
                <a:gd name="T29" fmla="*/ 197 h 243"/>
                <a:gd name="T30" fmla="*/ 7 w 688"/>
                <a:gd name="T31" fmla="*/ 203 h 243"/>
                <a:gd name="T32" fmla="*/ 3 w 688"/>
                <a:gd name="T33" fmla="*/ 210 h 243"/>
                <a:gd name="T34" fmla="*/ 1 w 688"/>
                <a:gd name="T35" fmla="*/ 216 h 243"/>
                <a:gd name="T36" fmla="*/ 0 w 688"/>
                <a:gd name="T37" fmla="*/ 223 h 243"/>
                <a:gd name="T38" fmla="*/ 1 w 688"/>
                <a:gd name="T39" fmla="*/ 227 h 243"/>
                <a:gd name="T40" fmla="*/ 3 w 688"/>
                <a:gd name="T41" fmla="*/ 232 h 243"/>
                <a:gd name="T42" fmla="*/ 6 w 688"/>
                <a:gd name="T43" fmla="*/ 235 h 243"/>
                <a:gd name="T44" fmla="*/ 11 w 688"/>
                <a:gd name="T45" fmla="*/ 239 h 243"/>
                <a:gd name="T46" fmla="*/ 16 w 688"/>
                <a:gd name="T47" fmla="*/ 241 h 243"/>
                <a:gd name="T48" fmla="*/ 21 w 688"/>
                <a:gd name="T49" fmla="*/ 242 h 243"/>
                <a:gd name="T50" fmla="*/ 27 w 688"/>
                <a:gd name="T51" fmla="*/ 243 h 243"/>
                <a:gd name="T52" fmla="*/ 33 w 688"/>
                <a:gd name="T53" fmla="*/ 243 h 243"/>
                <a:gd name="T54" fmla="*/ 447 w 688"/>
                <a:gd name="T55" fmla="*/ 243 h 243"/>
                <a:gd name="T56" fmla="*/ 460 w 688"/>
                <a:gd name="T57" fmla="*/ 242 h 243"/>
                <a:gd name="T58" fmla="*/ 474 w 688"/>
                <a:gd name="T59" fmla="*/ 240 h 243"/>
                <a:gd name="T60" fmla="*/ 488 w 688"/>
                <a:gd name="T61" fmla="*/ 235 h 243"/>
                <a:gd name="T62" fmla="*/ 502 w 688"/>
                <a:gd name="T63" fmla="*/ 230 h 243"/>
                <a:gd name="T64" fmla="*/ 516 w 688"/>
                <a:gd name="T65" fmla="*/ 223 h 243"/>
                <a:gd name="T66" fmla="*/ 528 w 688"/>
                <a:gd name="T67" fmla="*/ 215 h 243"/>
                <a:gd name="T68" fmla="*/ 539 w 688"/>
                <a:gd name="T69" fmla="*/ 206 h 243"/>
                <a:gd name="T70" fmla="*/ 547 w 688"/>
                <a:gd name="T71" fmla="*/ 197 h 243"/>
                <a:gd name="T72" fmla="*/ 676 w 688"/>
                <a:gd name="T73" fmla="*/ 47 h 243"/>
                <a:gd name="T74" fmla="*/ 681 w 688"/>
                <a:gd name="T75" fmla="*/ 40 h 243"/>
                <a:gd name="T76" fmla="*/ 685 w 688"/>
                <a:gd name="T77" fmla="*/ 34 h 243"/>
                <a:gd name="T78" fmla="*/ 687 w 688"/>
                <a:gd name="T79" fmla="*/ 27 h 243"/>
                <a:gd name="T80" fmla="*/ 688 w 688"/>
                <a:gd name="T81" fmla="*/ 21 h 243"/>
                <a:gd name="T82" fmla="*/ 687 w 688"/>
                <a:gd name="T83" fmla="*/ 16 h 243"/>
                <a:gd name="T84" fmla="*/ 685 w 688"/>
                <a:gd name="T85" fmla="*/ 11 h 243"/>
                <a:gd name="T86" fmla="*/ 681 w 688"/>
                <a:gd name="T87" fmla="*/ 8 h 243"/>
                <a:gd name="T88" fmla="*/ 677 w 688"/>
                <a:gd name="T89" fmla="*/ 4 h 2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688" h="243">
                  <a:moveTo>
                    <a:pt x="677" y="4"/>
                  </a:moveTo>
                  <a:lnTo>
                    <a:pt x="673" y="2"/>
                  </a:lnTo>
                  <a:lnTo>
                    <a:pt x="666" y="1"/>
                  </a:lnTo>
                  <a:lnTo>
                    <a:pt x="661" y="0"/>
                  </a:lnTo>
                  <a:lnTo>
                    <a:pt x="654" y="0"/>
                  </a:lnTo>
                  <a:lnTo>
                    <a:pt x="241" y="0"/>
                  </a:lnTo>
                  <a:lnTo>
                    <a:pt x="228" y="1"/>
                  </a:lnTo>
                  <a:lnTo>
                    <a:pt x="215" y="3"/>
                  </a:lnTo>
                  <a:lnTo>
                    <a:pt x="201" y="8"/>
                  </a:lnTo>
                  <a:lnTo>
                    <a:pt x="186" y="13"/>
                  </a:lnTo>
                  <a:lnTo>
                    <a:pt x="172" y="21"/>
                  </a:lnTo>
                  <a:lnTo>
                    <a:pt x="160" y="28"/>
                  </a:lnTo>
                  <a:lnTo>
                    <a:pt x="149" y="37"/>
                  </a:lnTo>
                  <a:lnTo>
                    <a:pt x="140" y="47"/>
                  </a:lnTo>
                  <a:lnTo>
                    <a:pt x="12" y="197"/>
                  </a:lnTo>
                  <a:lnTo>
                    <a:pt x="7" y="203"/>
                  </a:lnTo>
                  <a:lnTo>
                    <a:pt x="3" y="210"/>
                  </a:lnTo>
                  <a:lnTo>
                    <a:pt x="1" y="216"/>
                  </a:lnTo>
                  <a:lnTo>
                    <a:pt x="0" y="223"/>
                  </a:lnTo>
                  <a:lnTo>
                    <a:pt x="1" y="227"/>
                  </a:lnTo>
                  <a:lnTo>
                    <a:pt x="3" y="232"/>
                  </a:lnTo>
                  <a:lnTo>
                    <a:pt x="6" y="235"/>
                  </a:lnTo>
                  <a:lnTo>
                    <a:pt x="11" y="239"/>
                  </a:lnTo>
                  <a:lnTo>
                    <a:pt x="16" y="241"/>
                  </a:lnTo>
                  <a:lnTo>
                    <a:pt x="21" y="242"/>
                  </a:lnTo>
                  <a:lnTo>
                    <a:pt x="27" y="243"/>
                  </a:lnTo>
                  <a:lnTo>
                    <a:pt x="33" y="243"/>
                  </a:lnTo>
                  <a:lnTo>
                    <a:pt x="447" y="243"/>
                  </a:lnTo>
                  <a:lnTo>
                    <a:pt x="460" y="242"/>
                  </a:lnTo>
                  <a:lnTo>
                    <a:pt x="474" y="240"/>
                  </a:lnTo>
                  <a:lnTo>
                    <a:pt x="488" y="235"/>
                  </a:lnTo>
                  <a:lnTo>
                    <a:pt x="502" y="230"/>
                  </a:lnTo>
                  <a:lnTo>
                    <a:pt x="516" y="223"/>
                  </a:lnTo>
                  <a:lnTo>
                    <a:pt x="528" y="215"/>
                  </a:lnTo>
                  <a:lnTo>
                    <a:pt x="539" y="206"/>
                  </a:lnTo>
                  <a:lnTo>
                    <a:pt x="547" y="197"/>
                  </a:lnTo>
                  <a:lnTo>
                    <a:pt x="676" y="47"/>
                  </a:lnTo>
                  <a:lnTo>
                    <a:pt x="681" y="40"/>
                  </a:lnTo>
                  <a:lnTo>
                    <a:pt x="685" y="34"/>
                  </a:lnTo>
                  <a:lnTo>
                    <a:pt x="687" y="27"/>
                  </a:lnTo>
                  <a:lnTo>
                    <a:pt x="688" y="21"/>
                  </a:lnTo>
                  <a:lnTo>
                    <a:pt x="687" y="16"/>
                  </a:lnTo>
                  <a:lnTo>
                    <a:pt x="685" y="11"/>
                  </a:lnTo>
                  <a:lnTo>
                    <a:pt x="681" y="8"/>
                  </a:lnTo>
                  <a:lnTo>
                    <a:pt x="677" y="4"/>
                  </a:lnTo>
                  <a:close/>
                </a:path>
              </a:pathLst>
            </a:custGeom>
            <a:grpFill/>
            <a:ln>
              <a:noFill/>
            </a:ln>
          </p:spPr>
          <p:txBody>
            <a:bodyPr vert="horz" wrap="square" lIns="243792" tIns="121896" rIns="243792" bIns="121896" numCol="1" anchor="t" anchorCtr="0" compatLnSpc="1">
              <a:prstTxWarp prst="textNoShape">
                <a:avLst/>
              </a:prstTxWarp>
            </a:bodyPr>
            <a:lstStyle/>
            <a:p>
              <a:endParaRPr lang="ru-RU" sz="2400"/>
            </a:p>
          </p:txBody>
        </p:sp>
        <p:sp>
          <p:nvSpPr>
            <p:cNvPr id="118" name="Freeform 126"/>
            <p:cNvSpPr>
              <a:spLocks noEditPoints="1"/>
            </p:cNvSpPr>
            <p:nvPr/>
          </p:nvSpPr>
          <p:spPr bwMode="auto">
            <a:xfrm>
              <a:off x="5705477" y="3575845"/>
              <a:ext cx="768350" cy="565150"/>
            </a:xfrm>
            <a:custGeom>
              <a:avLst/>
              <a:gdLst>
                <a:gd name="T0" fmla="*/ 710 w 726"/>
                <a:gd name="T1" fmla="*/ 265 h 536"/>
                <a:gd name="T2" fmla="*/ 686 w 726"/>
                <a:gd name="T3" fmla="*/ 250 h 536"/>
                <a:gd name="T4" fmla="*/ 658 w 726"/>
                <a:gd name="T5" fmla="*/ 245 h 536"/>
                <a:gd name="T6" fmla="*/ 585 w 726"/>
                <a:gd name="T7" fmla="*/ 174 h 536"/>
                <a:gd name="T8" fmla="*/ 578 w 726"/>
                <a:gd name="T9" fmla="*/ 151 h 536"/>
                <a:gd name="T10" fmla="*/ 565 w 726"/>
                <a:gd name="T11" fmla="*/ 130 h 536"/>
                <a:gd name="T12" fmla="*/ 547 w 726"/>
                <a:gd name="T13" fmla="*/ 112 h 536"/>
                <a:gd name="T14" fmla="*/ 524 w 726"/>
                <a:gd name="T15" fmla="*/ 102 h 536"/>
                <a:gd name="T16" fmla="*/ 499 w 726"/>
                <a:gd name="T17" fmla="*/ 98 h 536"/>
                <a:gd name="T18" fmla="*/ 292 w 726"/>
                <a:gd name="T19" fmla="*/ 77 h 536"/>
                <a:gd name="T20" fmla="*/ 287 w 726"/>
                <a:gd name="T21" fmla="*/ 53 h 536"/>
                <a:gd name="T22" fmla="*/ 274 w 726"/>
                <a:gd name="T23" fmla="*/ 32 h 536"/>
                <a:gd name="T24" fmla="*/ 254 w 726"/>
                <a:gd name="T25" fmla="*/ 15 h 536"/>
                <a:gd name="T26" fmla="*/ 233 w 726"/>
                <a:gd name="T27" fmla="*/ 4 h 536"/>
                <a:gd name="T28" fmla="*/ 208 w 726"/>
                <a:gd name="T29" fmla="*/ 0 h 536"/>
                <a:gd name="T30" fmla="*/ 68 w 726"/>
                <a:gd name="T31" fmla="*/ 3 h 536"/>
                <a:gd name="T32" fmla="*/ 46 w 726"/>
                <a:gd name="T33" fmla="*/ 10 h 536"/>
                <a:gd name="T34" fmla="*/ 25 w 726"/>
                <a:gd name="T35" fmla="*/ 25 h 536"/>
                <a:gd name="T36" fmla="*/ 10 w 726"/>
                <a:gd name="T37" fmla="*/ 46 h 536"/>
                <a:gd name="T38" fmla="*/ 1 w 726"/>
                <a:gd name="T39" fmla="*/ 69 h 536"/>
                <a:gd name="T40" fmla="*/ 0 w 726"/>
                <a:gd name="T41" fmla="*/ 451 h 536"/>
                <a:gd name="T42" fmla="*/ 4 w 726"/>
                <a:gd name="T43" fmla="*/ 476 h 536"/>
                <a:gd name="T44" fmla="*/ 14 w 726"/>
                <a:gd name="T45" fmla="*/ 498 h 536"/>
                <a:gd name="T46" fmla="*/ 32 w 726"/>
                <a:gd name="T47" fmla="*/ 517 h 536"/>
                <a:gd name="T48" fmla="*/ 53 w 726"/>
                <a:gd name="T49" fmla="*/ 530 h 536"/>
                <a:gd name="T50" fmla="*/ 77 w 726"/>
                <a:gd name="T51" fmla="*/ 536 h 536"/>
                <a:gd name="T52" fmla="*/ 512 w 726"/>
                <a:gd name="T53" fmla="*/ 536 h 536"/>
                <a:gd name="T54" fmla="*/ 552 w 726"/>
                <a:gd name="T55" fmla="*/ 523 h 536"/>
                <a:gd name="T56" fmla="*/ 588 w 726"/>
                <a:gd name="T57" fmla="*/ 499 h 536"/>
                <a:gd name="T58" fmla="*/ 716 w 726"/>
                <a:gd name="T59" fmla="*/ 341 h 536"/>
                <a:gd name="T60" fmla="*/ 725 w 726"/>
                <a:gd name="T61" fmla="*/ 318 h 536"/>
                <a:gd name="T62" fmla="*/ 726 w 726"/>
                <a:gd name="T63" fmla="*/ 300 h 536"/>
                <a:gd name="T64" fmla="*/ 721 w 726"/>
                <a:gd name="T65" fmla="*/ 280 h 536"/>
                <a:gd name="T66" fmla="*/ 51 w 726"/>
                <a:gd name="T67" fmla="*/ 72 h 536"/>
                <a:gd name="T68" fmla="*/ 65 w 726"/>
                <a:gd name="T69" fmla="*/ 56 h 536"/>
                <a:gd name="T70" fmla="*/ 86 w 726"/>
                <a:gd name="T71" fmla="*/ 49 h 536"/>
                <a:gd name="T72" fmla="*/ 222 w 726"/>
                <a:gd name="T73" fmla="*/ 52 h 536"/>
                <a:gd name="T74" fmla="*/ 238 w 726"/>
                <a:gd name="T75" fmla="*/ 65 h 536"/>
                <a:gd name="T76" fmla="*/ 243 w 726"/>
                <a:gd name="T77" fmla="*/ 86 h 536"/>
                <a:gd name="T78" fmla="*/ 247 w 726"/>
                <a:gd name="T79" fmla="*/ 125 h 536"/>
                <a:gd name="T80" fmla="*/ 260 w 726"/>
                <a:gd name="T81" fmla="*/ 141 h 536"/>
                <a:gd name="T82" fmla="*/ 280 w 726"/>
                <a:gd name="T83" fmla="*/ 146 h 536"/>
                <a:gd name="T84" fmla="*/ 513 w 726"/>
                <a:gd name="T85" fmla="*/ 149 h 536"/>
                <a:gd name="T86" fmla="*/ 530 w 726"/>
                <a:gd name="T87" fmla="*/ 164 h 536"/>
                <a:gd name="T88" fmla="*/ 536 w 726"/>
                <a:gd name="T89" fmla="*/ 183 h 536"/>
                <a:gd name="T90" fmla="*/ 230 w 726"/>
                <a:gd name="T91" fmla="*/ 245 h 536"/>
                <a:gd name="T92" fmla="*/ 190 w 726"/>
                <a:gd name="T93" fmla="*/ 257 h 536"/>
                <a:gd name="T94" fmla="*/ 156 w 726"/>
                <a:gd name="T95" fmla="*/ 281 h 536"/>
                <a:gd name="T96" fmla="*/ 49 w 726"/>
                <a:gd name="T97" fmla="*/ 86 h 536"/>
                <a:gd name="T98" fmla="*/ 554 w 726"/>
                <a:gd name="T99" fmla="*/ 465 h 536"/>
                <a:gd name="T100" fmla="*/ 532 w 726"/>
                <a:gd name="T101" fmla="*/ 479 h 536"/>
                <a:gd name="T102" fmla="*/ 507 w 726"/>
                <a:gd name="T103" fmla="*/ 487 h 536"/>
                <a:gd name="T104" fmla="*/ 80 w 726"/>
                <a:gd name="T105" fmla="*/ 487 h 536"/>
                <a:gd name="T106" fmla="*/ 71 w 726"/>
                <a:gd name="T107" fmla="*/ 484 h 536"/>
                <a:gd name="T108" fmla="*/ 65 w 726"/>
                <a:gd name="T109" fmla="*/ 478 h 536"/>
                <a:gd name="T110" fmla="*/ 67 w 726"/>
                <a:gd name="T111" fmla="*/ 467 h 536"/>
                <a:gd name="T112" fmla="*/ 184 w 726"/>
                <a:gd name="T113" fmla="*/ 321 h 536"/>
                <a:gd name="T114" fmla="*/ 203 w 726"/>
                <a:gd name="T115" fmla="*/ 305 h 536"/>
                <a:gd name="T116" fmla="*/ 228 w 726"/>
                <a:gd name="T117" fmla="*/ 295 h 536"/>
                <a:gd name="T118" fmla="*/ 658 w 726"/>
                <a:gd name="T119" fmla="*/ 293 h 536"/>
                <a:gd name="T120" fmla="*/ 675 w 726"/>
                <a:gd name="T121" fmla="*/ 299 h 536"/>
                <a:gd name="T122" fmla="*/ 678 w 726"/>
                <a:gd name="T123" fmla="*/ 306 h 536"/>
                <a:gd name="T124" fmla="*/ 674 w 726"/>
                <a:gd name="T125" fmla="*/ 317 h 5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726" h="536">
                  <a:moveTo>
                    <a:pt x="721" y="280"/>
                  </a:moveTo>
                  <a:lnTo>
                    <a:pt x="716" y="273"/>
                  </a:lnTo>
                  <a:lnTo>
                    <a:pt x="710" y="265"/>
                  </a:lnTo>
                  <a:lnTo>
                    <a:pt x="703" y="259"/>
                  </a:lnTo>
                  <a:lnTo>
                    <a:pt x="696" y="253"/>
                  </a:lnTo>
                  <a:lnTo>
                    <a:pt x="686" y="250"/>
                  </a:lnTo>
                  <a:lnTo>
                    <a:pt x="678" y="247"/>
                  </a:lnTo>
                  <a:lnTo>
                    <a:pt x="668" y="245"/>
                  </a:lnTo>
                  <a:lnTo>
                    <a:pt x="658" y="245"/>
                  </a:lnTo>
                  <a:lnTo>
                    <a:pt x="585" y="245"/>
                  </a:lnTo>
                  <a:lnTo>
                    <a:pt x="585" y="183"/>
                  </a:lnTo>
                  <a:lnTo>
                    <a:pt x="585" y="174"/>
                  </a:lnTo>
                  <a:lnTo>
                    <a:pt x="584" y="167"/>
                  </a:lnTo>
                  <a:lnTo>
                    <a:pt x="581" y="158"/>
                  </a:lnTo>
                  <a:lnTo>
                    <a:pt x="578" y="151"/>
                  </a:lnTo>
                  <a:lnTo>
                    <a:pt x="575" y="143"/>
                  </a:lnTo>
                  <a:lnTo>
                    <a:pt x="571" y="137"/>
                  </a:lnTo>
                  <a:lnTo>
                    <a:pt x="565" y="130"/>
                  </a:lnTo>
                  <a:lnTo>
                    <a:pt x="560" y="124"/>
                  </a:lnTo>
                  <a:lnTo>
                    <a:pt x="553" y="117"/>
                  </a:lnTo>
                  <a:lnTo>
                    <a:pt x="547" y="112"/>
                  </a:lnTo>
                  <a:lnTo>
                    <a:pt x="539" y="107"/>
                  </a:lnTo>
                  <a:lnTo>
                    <a:pt x="532" y="104"/>
                  </a:lnTo>
                  <a:lnTo>
                    <a:pt x="524" y="102"/>
                  </a:lnTo>
                  <a:lnTo>
                    <a:pt x="517" y="100"/>
                  </a:lnTo>
                  <a:lnTo>
                    <a:pt x="508" y="99"/>
                  </a:lnTo>
                  <a:lnTo>
                    <a:pt x="499" y="98"/>
                  </a:lnTo>
                  <a:lnTo>
                    <a:pt x="293" y="98"/>
                  </a:lnTo>
                  <a:lnTo>
                    <a:pt x="293" y="86"/>
                  </a:lnTo>
                  <a:lnTo>
                    <a:pt x="292" y="77"/>
                  </a:lnTo>
                  <a:lnTo>
                    <a:pt x="291" y="69"/>
                  </a:lnTo>
                  <a:lnTo>
                    <a:pt x="289" y="61"/>
                  </a:lnTo>
                  <a:lnTo>
                    <a:pt x="287" y="53"/>
                  </a:lnTo>
                  <a:lnTo>
                    <a:pt x="282" y="46"/>
                  </a:lnTo>
                  <a:lnTo>
                    <a:pt x="278" y="39"/>
                  </a:lnTo>
                  <a:lnTo>
                    <a:pt x="274" y="32"/>
                  </a:lnTo>
                  <a:lnTo>
                    <a:pt x="267" y="25"/>
                  </a:lnTo>
                  <a:lnTo>
                    <a:pt x="261" y="20"/>
                  </a:lnTo>
                  <a:lnTo>
                    <a:pt x="254" y="15"/>
                  </a:lnTo>
                  <a:lnTo>
                    <a:pt x="247" y="10"/>
                  </a:lnTo>
                  <a:lnTo>
                    <a:pt x="240" y="7"/>
                  </a:lnTo>
                  <a:lnTo>
                    <a:pt x="233" y="4"/>
                  </a:lnTo>
                  <a:lnTo>
                    <a:pt x="224" y="3"/>
                  </a:lnTo>
                  <a:lnTo>
                    <a:pt x="216" y="2"/>
                  </a:lnTo>
                  <a:lnTo>
                    <a:pt x="208" y="0"/>
                  </a:lnTo>
                  <a:lnTo>
                    <a:pt x="86" y="0"/>
                  </a:lnTo>
                  <a:lnTo>
                    <a:pt x="77" y="2"/>
                  </a:lnTo>
                  <a:lnTo>
                    <a:pt x="68" y="3"/>
                  </a:lnTo>
                  <a:lnTo>
                    <a:pt x="61" y="4"/>
                  </a:lnTo>
                  <a:lnTo>
                    <a:pt x="53" y="7"/>
                  </a:lnTo>
                  <a:lnTo>
                    <a:pt x="46" y="10"/>
                  </a:lnTo>
                  <a:lnTo>
                    <a:pt x="38" y="15"/>
                  </a:lnTo>
                  <a:lnTo>
                    <a:pt x="32" y="20"/>
                  </a:lnTo>
                  <a:lnTo>
                    <a:pt x="25" y="25"/>
                  </a:lnTo>
                  <a:lnTo>
                    <a:pt x="20" y="32"/>
                  </a:lnTo>
                  <a:lnTo>
                    <a:pt x="14" y="39"/>
                  </a:lnTo>
                  <a:lnTo>
                    <a:pt x="10" y="46"/>
                  </a:lnTo>
                  <a:lnTo>
                    <a:pt x="7" y="53"/>
                  </a:lnTo>
                  <a:lnTo>
                    <a:pt x="4" y="61"/>
                  </a:lnTo>
                  <a:lnTo>
                    <a:pt x="1" y="69"/>
                  </a:lnTo>
                  <a:lnTo>
                    <a:pt x="0" y="77"/>
                  </a:lnTo>
                  <a:lnTo>
                    <a:pt x="0" y="86"/>
                  </a:lnTo>
                  <a:lnTo>
                    <a:pt x="0" y="451"/>
                  </a:lnTo>
                  <a:lnTo>
                    <a:pt x="0" y="459"/>
                  </a:lnTo>
                  <a:lnTo>
                    <a:pt x="1" y="468"/>
                  </a:lnTo>
                  <a:lnTo>
                    <a:pt x="4" y="476"/>
                  </a:lnTo>
                  <a:lnTo>
                    <a:pt x="7" y="483"/>
                  </a:lnTo>
                  <a:lnTo>
                    <a:pt x="10" y="491"/>
                  </a:lnTo>
                  <a:lnTo>
                    <a:pt x="14" y="498"/>
                  </a:lnTo>
                  <a:lnTo>
                    <a:pt x="20" y="505"/>
                  </a:lnTo>
                  <a:lnTo>
                    <a:pt x="25" y="511"/>
                  </a:lnTo>
                  <a:lnTo>
                    <a:pt x="32" y="517"/>
                  </a:lnTo>
                  <a:lnTo>
                    <a:pt x="38" y="522"/>
                  </a:lnTo>
                  <a:lnTo>
                    <a:pt x="46" y="526"/>
                  </a:lnTo>
                  <a:lnTo>
                    <a:pt x="53" y="530"/>
                  </a:lnTo>
                  <a:lnTo>
                    <a:pt x="61" y="533"/>
                  </a:lnTo>
                  <a:lnTo>
                    <a:pt x="68" y="535"/>
                  </a:lnTo>
                  <a:lnTo>
                    <a:pt x="77" y="536"/>
                  </a:lnTo>
                  <a:lnTo>
                    <a:pt x="86" y="536"/>
                  </a:lnTo>
                  <a:lnTo>
                    <a:pt x="499" y="536"/>
                  </a:lnTo>
                  <a:lnTo>
                    <a:pt x="512" y="536"/>
                  </a:lnTo>
                  <a:lnTo>
                    <a:pt x="525" y="533"/>
                  </a:lnTo>
                  <a:lnTo>
                    <a:pt x="539" y="528"/>
                  </a:lnTo>
                  <a:lnTo>
                    <a:pt x="552" y="523"/>
                  </a:lnTo>
                  <a:lnTo>
                    <a:pt x="566" y="517"/>
                  </a:lnTo>
                  <a:lnTo>
                    <a:pt x="578" y="508"/>
                  </a:lnTo>
                  <a:lnTo>
                    <a:pt x="588" y="499"/>
                  </a:lnTo>
                  <a:lnTo>
                    <a:pt x="597" y="490"/>
                  </a:lnTo>
                  <a:lnTo>
                    <a:pt x="709" y="351"/>
                  </a:lnTo>
                  <a:lnTo>
                    <a:pt x="716" y="341"/>
                  </a:lnTo>
                  <a:lnTo>
                    <a:pt x="722" y="330"/>
                  </a:lnTo>
                  <a:lnTo>
                    <a:pt x="724" y="323"/>
                  </a:lnTo>
                  <a:lnTo>
                    <a:pt x="725" y="318"/>
                  </a:lnTo>
                  <a:lnTo>
                    <a:pt x="726" y="313"/>
                  </a:lnTo>
                  <a:lnTo>
                    <a:pt x="726" y="306"/>
                  </a:lnTo>
                  <a:lnTo>
                    <a:pt x="726" y="300"/>
                  </a:lnTo>
                  <a:lnTo>
                    <a:pt x="725" y="293"/>
                  </a:lnTo>
                  <a:lnTo>
                    <a:pt x="724" y="287"/>
                  </a:lnTo>
                  <a:lnTo>
                    <a:pt x="721" y="280"/>
                  </a:lnTo>
                  <a:close/>
                  <a:moveTo>
                    <a:pt x="49" y="86"/>
                  </a:moveTo>
                  <a:lnTo>
                    <a:pt x="50" y="78"/>
                  </a:lnTo>
                  <a:lnTo>
                    <a:pt x="51" y="72"/>
                  </a:lnTo>
                  <a:lnTo>
                    <a:pt x="55" y="65"/>
                  </a:lnTo>
                  <a:lnTo>
                    <a:pt x="60" y="60"/>
                  </a:lnTo>
                  <a:lnTo>
                    <a:pt x="65" y="56"/>
                  </a:lnTo>
                  <a:lnTo>
                    <a:pt x="72" y="52"/>
                  </a:lnTo>
                  <a:lnTo>
                    <a:pt x="78" y="50"/>
                  </a:lnTo>
                  <a:lnTo>
                    <a:pt x="86" y="49"/>
                  </a:lnTo>
                  <a:lnTo>
                    <a:pt x="208" y="49"/>
                  </a:lnTo>
                  <a:lnTo>
                    <a:pt x="214" y="50"/>
                  </a:lnTo>
                  <a:lnTo>
                    <a:pt x="222" y="52"/>
                  </a:lnTo>
                  <a:lnTo>
                    <a:pt x="227" y="56"/>
                  </a:lnTo>
                  <a:lnTo>
                    <a:pt x="234" y="60"/>
                  </a:lnTo>
                  <a:lnTo>
                    <a:pt x="238" y="65"/>
                  </a:lnTo>
                  <a:lnTo>
                    <a:pt x="241" y="72"/>
                  </a:lnTo>
                  <a:lnTo>
                    <a:pt x="243" y="78"/>
                  </a:lnTo>
                  <a:lnTo>
                    <a:pt x="243" y="86"/>
                  </a:lnTo>
                  <a:lnTo>
                    <a:pt x="243" y="111"/>
                  </a:lnTo>
                  <a:lnTo>
                    <a:pt x="244" y="117"/>
                  </a:lnTo>
                  <a:lnTo>
                    <a:pt x="247" y="125"/>
                  </a:lnTo>
                  <a:lnTo>
                    <a:pt x="250" y="130"/>
                  </a:lnTo>
                  <a:lnTo>
                    <a:pt x="254" y="137"/>
                  </a:lnTo>
                  <a:lnTo>
                    <a:pt x="260" y="141"/>
                  </a:lnTo>
                  <a:lnTo>
                    <a:pt x="266" y="144"/>
                  </a:lnTo>
                  <a:lnTo>
                    <a:pt x="273" y="146"/>
                  </a:lnTo>
                  <a:lnTo>
                    <a:pt x="280" y="146"/>
                  </a:lnTo>
                  <a:lnTo>
                    <a:pt x="499" y="146"/>
                  </a:lnTo>
                  <a:lnTo>
                    <a:pt x="507" y="147"/>
                  </a:lnTo>
                  <a:lnTo>
                    <a:pt x="513" y="149"/>
                  </a:lnTo>
                  <a:lnTo>
                    <a:pt x="520" y="153"/>
                  </a:lnTo>
                  <a:lnTo>
                    <a:pt x="525" y="157"/>
                  </a:lnTo>
                  <a:lnTo>
                    <a:pt x="530" y="164"/>
                  </a:lnTo>
                  <a:lnTo>
                    <a:pt x="533" y="169"/>
                  </a:lnTo>
                  <a:lnTo>
                    <a:pt x="535" y="176"/>
                  </a:lnTo>
                  <a:lnTo>
                    <a:pt x="536" y="183"/>
                  </a:lnTo>
                  <a:lnTo>
                    <a:pt x="536" y="245"/>
                  </a:lnTo>
                  <a:lnTo>
                    <a:pt x="243" y="245"/>
                  </a:lnTo>
                  <a:lnTo>
                    <a:pt x="230" y="245"/>
                  </a:lnTo>
                  <a:lnTo>
                    <a:pt x="217" y="248"/>
                  </a:lnTo>
                  <a:lnTo>
                    <a:pt x="204" y="252"/>
                  </a:lnTo>
                  <a:lnTo>
                    <a:pt x="190" y="257"/>
                  </a:lnTo>
                  <a:lnTo>
                    <a:pt x="177" y="264"/>
                  </a:lnTo>
                  <a:lnTo>
                    <a:pt x="166" y="273"/>
                  </a:lnTo>
                  <a:lnTo>
                    <a:pt x="156" y="281"/>
                  </a:lnTo>
                  <a:lnTo>
                    <a:pt x="146" y="291"/>
                  </a:lnTo>
                  <a:lnTo>
                    <a:pt x="49" y="411"/>
                  </a:lnTo>
                  <a:lnTo>
                    <a:pt x="49" y="86"/>
                  </a:lnTo>
                  <a:close/>
                  <a:moveTo>
                    <a:pt x="671" y="321"/>
                  </a:moveTo>
                  <a:lnTo>
                    <a:pt x="559" y="459"/>
                  </a:lnTo>
                  <a:lnTo>
                    <a:pt x="554" y="465"/>
                  </a:lnTo>
                  <a:lnTo>
                    <a:pt x="548" y="470"/>
                  </a:lnTo>
                  <a:lnTo>
                    <a:pt x="540" y="475"/>
                  </a:lnTo>
                  <a:lnTo>
                    <a:pt x="532" y="479"/>
                  </a:lnTo>
                  <a:lnTo>
                    <a:pt x="523" y="483"/>
                  </a:lnTo>
                  <a:lnTo>
                    <a:pt x="516" y="485"/>
                  </a:lnTo>
                  <a:lnTo>
                    <a:pt x="507" y="487"/>
                  </a:lnTo>
                  <a:lnTo>
                    <a:pt x="499" y="487"/>
                  </a:lnTo>
                  <a:lnTo>
                    <a:pt x="86" y="487"/>
                  </a:lnTo>
                  <a:lnTo>
                    <a:pt x="80" y="487"/>
                  </a:lnTo>
                  <a:lnTo>
                    <a:pt x="77" y="486"/>
                  </a:lnTo>
                  <a:lnTo>
                    <a:pt x="73" y="485"/>
                  </a:lnTo>
                  <a:lnTo>
                    <a:pt x="71" y="484"/>
                  </a:lnTo>
                  <a:lnTo>
                    <a:pt x="68" y="482"/>
                  </a:lnTo>
                  <a:lnTo>
                    <a:pt x="66" y="480"/>
                  </a:lnTo>
                  <a:lnTo>
                    <a:pt x="65" y="478"/>
                  </a:lnTo>
                  <a:lnTo>
                    <a:pt x="65" y="475"/>
                  </a:lnTo>
                  <a:lnTo>
                    <a:pt x="66" y="471"/>
                  </a:lnTo>
                  <a:lnTo>
                    <a:pt x="67" y="467"/>
                  </a:lnTo>
                  <a:lnTo>
                    <a:pt x="69" y="464"/>
                  </a:lnTo>
                  <a:lnTo>
                    <a:pt x="73" y="459"/>
                  </a:lnTo>
                  <a:lnTo>
                    <a:pt x="184" y="321"/>
                  </a:lnTo>
                  <a:lnTo>
                    <a:pt x="189" y="316"/>
                  </a:lnTo>
                  <a:lnTo>
                    <a:pt x="196" y="310"/>
                  </a:lnTo>
                  <a:lnTo>
                    <a:pt x="203" y="305"/>
                  </a:lnTo>
                  <a:lnTo>
                    <a:pt x="211" y="301"/>
                  </a:lnTo>
                  <a:lnTo>
                    <a:pt x="220" y="297"/>
                  </a:lnTo>
                  <a:lnTo>
                    <a:pt x="228" y="295"/>
                  </a:lnTo>
                  <a:lnTo>
                    <a:pt x="236" y="293"/>
                  </a:lnTo>
                  <a:lnTo>
                    <a:pt x="243" y="293"/>
                  </a:lnTo>
                  <a:lnTo>
                    <a:pt x="658" y="293"/>
                  </a:lnTo>
                  <a:lnTo>
                    <a:pt x="667" y="294"/>
                  </a:lnTo>
                  <a:lnTo>
                    <a:pt x="673" y="296"/>
                  </a:lnTo>
                  <a:lnTo>
                    <a:pt x="675" y="299"/>
                  </a:lnTo>
                  <a:lnTo>
                    <a:pt x="676" y="301"/>
                  </a:lnTo>
                  <a:lnTo>
                    <a:pt x="678" y="303"/>
                  </a:lnTo>
                  <a:lnTo>
                    <a:pt x="678" y="306"/>
                  </a:lnTo>
                  <a:lnTo>
                    <a:pt x="678" y="309"/>
                  </a:lnTo>
                  <a:lnTo>
                    <a:pt x="676" y="314"/>
                  </a:lnTo>
                  <a:lnTo>
                    <a:pt x="674" y="317"/>
                  </a:lnTo>
                  <a:lnTo>
                    <a:pt x="671" y="321"/>
                  </a:lnTo>
                  <a:close/>
                </a:path>
              </a:pathLst>
            </a:custGeom>
            <a:grpFill/>
            <a:ln>
              <a:noFill/>
            </a:ln>
          </p:spPr>
          <p:txBody>
            <a:bodyPr vert="horz" wrap="square" lIns="243792" tIns="121896" rIns="243792" bIns="121896" numCol="1" anchor="t" anchorCtr="0" compatLnSpc="1">
              <a:prstTxWarp prst="textNoShape">
                <a:avLst/>
              </a:prstTxWarp>
            </a:bodyPr>
            <a:lstStyle/>
            <a:p>
              <a:endParaRPr lang="ru-RU" sz="2400"/>
            </a:p>
          </p:txBody>
        </p:sp>
        <p:sp>
          <p:nvSpPr>
            <p:cNvPr id="119" name="Freeform 127"/>
            <p:cNvSpPr>
              <a:spLocks noEditPoints="1"/>
            </p:cNvSpPr>
            <p:nvPr/>
          </p:nvSpPr>
          <p:spPr bwMode="auto">
            <a:xfrm>
              <a:off x="7356477" y="3601245"/>
              <a:ext cx="568326" cy="412750"/>
            </a:xfrm>
            <a:custGeom>
              <a:avLst/>
              <a:gdLst>
                <a:gd name="T0" fmla="*/ 474 w 536"/>
                <a:gd name="T1" fmla="*/ 390 h 390"/>
                <a:gd name="T2" fmla="*/ 487 w 536"/>
                <a:gd name="T3" fmla="*/ 388 h 390"/>
                <a:gd name="T4" fmla="*/ 498 w 536"/>
                <a:gd name="T5" fmla="*/ 385 h 390"/>
                <a:gd name="T6" fmla="*/ 509 w 536"/>
                <a:gd name="T7" fmla="*/ 379 h 390"/>
                <a:gd name="T8" fmla="*/ 517 w 536"/>
                <a:gd name="T9" fmla="*/ 372 h 390"/>
                <a:gd name="T10" fmla="*/ 526 w 536"/>
                <a:gd name="T11" fmla="*/ 362 h 390"/>
                <a:gd name="T12" fmla="*/ 531 w 536"/>
                <a:gd name="T13" fmla="*/ 352 h 390"/>
                <a:gd name="T14" fmla="*/ 535 w 536"/>
                <a:gd name="T15" fmla="*/ 340 h 390"/>
                <a:gd name="T16" fmla="*/ 536 w 536"/>
                <a:gd name="T17" fmla="*/ 329 h 390"/>
                <a:gd name="T18" fmla="*/ 536 w 536"/>
                <a:gd name="T19" fmla="*/ 54 h 390"/>
                <a:gd name="T20" fmla="*/ 533 w 536"/>
                <a:gd name="T21" fmla="*/ 44 h 390"/>
                <a:gd name="T22" fmla="*/ 528 w 536"/>
                <a:gd name="T23" fmla="*/ 33 h 390"/>
                <a:gd name="T24" fmla="*/ 522 w 536"/>
                <a:gd name="T25" fmla="*/ 23 h 390"/>
                <a:gd name="T26" fmla="*/ 513 w 536"/>
                <a:gd name="T27" fmla="*/ 13 h 390"/>
                <a:gd name="T28" fmla="*/ 503 w 536"/>
                <a:gd name="T29" fmla="*/ 7 h 390"/>
                <a:gd name="T30" fmla="*/ 492 w 536"/>
                <a:gd name="T31" fmla="*/ 2 h 390"/>
                <a:gd name="T32" fmla="*/ 481 w 536"/>
                <a:gd name="T33" fmla="*/ 0 h 390"/>
                <a:gd name="T34" fmla="*/ 60 w 536"/>
                <a:gd name="T35" fmla="*/ 0 h 390"/>
                <a:gd name="T36" fmla="*/ 49 w 536"/>
                <a:gd name="T37" fmla="*/ 1 h 390"/>
                <a:gd name="T38" fmla="*/ 38 w 536"/>
                <a:gd name="T39" fmla="*/ 5 h 390"/>
                <a:gd name="T40" fmla="*/ 27 w 536"/>
                <a:gd name="T41" fmla="*/ 10 h 390"/>
                <a:gd name="T42" fmla="*/ 17 w 536"/>
                <a:gd name="T43" fmla="*/ 18 h 390"/>
                <a:gd name="T44" fmla="*/ 10 w 536"/>
                <a:gd name="T45" fmla="*/ 27 h 390"/>
                <a:gd name="T46" fmla="*/ 4 w 536"/>
                <a:gd name="T47" fmla="*/ 38 h 390"/>
                <a:gd name="T48" fmla="*/ 1 w 536"/>
                <a:gd name="T49" fmla="*/ 49 h 390"/>
                <a:gd name="T50" fmla="*/ 0 w 536"/>
                <a:gd name="T51" fmla="*/ 61 h 390"/>
                <a:gd name="T52" fmla="*/ 0 w 536"/>
                <a:gd name="T53" fmla="*/ 335 h 390"/>
                <a:gd name="T54" fmla="*/ 2 w 536"/>
                <a:gd name="T55" fmla="*/ 347 h 390"/>
                <a:gd name="T56" fmla="*/ 6 w 536"/>
                <a:gd name="T57" fmla="*/ 358 h 390"/>
                <a:gd name="T58" fmla="*/ 13 w 536"/>
                <a:gd name="T59" fmla="*/ 367 h 390"/>
                <a:gd name="T60" fmla="*/ 23 w 536"/>
                <a:gd name="T61" fmla="*/ 376 h 390"/>
                <a:gd name="T62" fmla="*/ 32 w 536"/>
                <a:gd name="T63" fmla="*/ 383 h 390"/>
                <a:gd name="T64" fmla="*/ 43 w 536"/>
                <a:gd name="T65" fmla="*/ 387 h 390"/>
                <a:gd name="T66" fmla="*/ 54 w 536"/>
                <a:gd name="T67" fmla="*/ 389 h 390"/>
                <a:gd name="T68" fmla="*/ 49 w 536"/>
                <a:gd name="T69" fmla="*/ 61 h 390"/>
                <a:gd name="T70" fmla="*/ 52 w 536"/>
                <a:gd name="T71" fmla="*/ 52 h 390"/>
                <a:gd name="T72" fmla="*/ 60 w 536"/>
                <a:gd name="T73" fmla="*/ 49 h 390"/>
                <a:gd name="T74" fmla="*/ 479 w 536"/>
                <a:gd name="T75" fmla="*/ 50 h 390"/>
                <a:gd name="T76" fmla="*/ 486 w 536"/>
                <a:gd name="T77" fmla="*/ 56 h 390"/>
                <a:gd name="T78" fmla="*/ 487 w 536"/>
                <a:gd name="T79" fmla="*/ 329 h 390"/>
                <a:gd name="T80" fmla="*/ 483 w 536"/>
                <a:gd name="T81" fmla="*/ 337 h 390"/>
                <a:gd name="T82" fmla="*/ 474 w 536"/>
                <a:gd name="T83" fmla="*/ 340 h 390"/>
                <a:gd name="T84" fmla="*/ 56 w 536"/>
                <a:gd name="T85" fmla="*/ 340 h 390"/>
                <a:gd name="T86" fmla="*/ 50 w 536"/>
                <a:gd name="T87" fmla="*/ 333 h 390"/>
                <a:gd name="T88" fmla="*/ 49 w 536"/>
                <a:gd name="T89" fmla="*/ 61 h 3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536" h="390">
                  <a:moveTo>
                    <a:pt x="60" y="390"/>
                  </a:moveTo>
                  <a:lnTo>
                    <a:pt x="474" y="390"/>
                  </a:lnTo>
                  <a:lnTo>
                    <a:pt x="481" y="389"/>
                  </a:lnTo>
                  <a:lnTo>
                    <a:pt x="487" y="388"/>
                  </a:lnTo>
                  <a:lnTo>
                    <a:pt x="492" y="387"/>
                  </a:lnTo>
                  <a:lnTo>
                    <a:pt x="498" y="385"/>
                  </a:lnTo>
                  <a:lnTo>
                    <a:pt x="503" y="383"/>
                  </a:lnTo>
                  <a:lnTo>
                    <a:pt x="509" y="379"/>
                  </a:lnTo>
                  <a:lnTo>
                    <a:pt x="513" y="376"/>
                  </a:lnTo>
                  <a:lnTo>
                    <a:pt x="517" y="372"/>
                  </a:lnTo>
                  <a:lnTo>
                    <a:pt x="522" y="367"/>
                  </a:lnTo>
                  <a:lnTo>
                    <a:pt x="526" y="362"/>
                  </a:lnTo>
                  <a:lnTo>
                    <a:pt x="528" y="358"/>
                  </a:lnTo>
                  <a:lnTo>
                    <a:pt x="531" y="352"/>
                  </a:lnTo>
                  <a:lnTo>
                    <a:pt x="533" y="347"/>
                  </a:lnTo>
                  <a:lnTo>
                    <a:pt x="535" y="340"/>
                  </a:lnTo>
                  <a:lnTo>
                    <a:pt x="536" y="335"/>
                  </a:lnTo>
                  <a:lnTo>
                    <a:pt x="536" y="329"/>
                  </a:lnTo>
                  <a:lnTo>
                    <a:pt x="536" y="61"/>
                  </a:lnTo>
                  <a:lnTo>
                    <a:pt x="536" y="54"/>
                  </a:lnTo>
                  <a:lnTo>
                    <a:pt x="535" y="49"/>
                  </a:lnTo>
                  <a:lnTo>
                    <a:pt x="533" y="44"/>
                  </a:lnTo>
                  <a:lnTo>
                    <a:pt x="531" y="38"/>
                  </a:lnTo>
                  <a:lnTo>
                    <a:pt x="528" y="33"/>
                  </a:lnTo>
                  <a:lnTo>
                    <a:pt x="526" y="27"/>
                  </a:lnTo>
                  <a:lnTo>
                    <a:pt x="522" y="23"/>
                  </a:lnTo>
                  <a:lnTo>
                    <a:pt x="517" y="18"/>
                  </a:lnTo>
                  <a:lnTo>
                    <a:pt x="513" y="13"/>
                  </a:lnTo>
                  <a:lnTo>
                    <a:pt x="509" y="10"/>
                  </a:lnTo>
                  <a:lnTo>
                    <a:pt x="503" y="7"/>
                  </a:lnTo>
                  <a:lnTo>
                    <a:pt x="498" y="5"/>
                  </a:lnTo>
                  <a:lnTo>
                    <a:pt x="492" y="2"/>
                  </a:lnTo>
                  <a:lnTo>
                    <a:pt x="487" y="1"/>
                  </a:lnTo>
                  <a:lnTo>
                    <a:pt x="481" y="0"/>
                  </a:lnTo>
                  <a:lnTo>
                    <a:pt x="474" y="0"/>
                  </a:lnTo>
                  <a:lnTo>
                    <a:pt x="60" y="0"/>
                  </a:lnTo>
                  <a:lnTo>
                    <a:pt x="54" y="0"/>
                  </a:lnTo>
                  <a:lnTo>
                    <a:pt x="49" y="1"/>
                  </a:lnTo>
                  <a:lnTo>
                    <a:pt x="43" y="2"/>
                  </a:lnTo>
                  <a:lnTo>
                    <a:pt x="38" y="5"/>
                  </a:lnTo>
                  <a:lnTo>
                    <a:pt x="32" y="7"/>
                  </a:lnTo>
                  <a:lnTo>
                    <a:pt x="27" y="10"/>
                  </a:lnTo>
                  <a:lnTo>
                    <a:pt x="23" y="13"/>
                  </a:lnTo>
                  <a:lnTo>
                    <a:pt x="17" y="18"/>
                  </a:lnTo>
                  <a:lnTo>
                    <a:pt x="13" y="23"/>
                  </a:lnTo>
                  <a:lnTo>
                    <a:pt x="10" y="27"/>
                  </a:lnTo>
                  <a:lnTo>
                    <a:pt x="6" y="33"/>
                  </a:lnTo>
                  <a:lnTo>
                    <a:pt x="4" y="38"/>
                  </a:lnTo>
                  <a:lnTo>
                    <a:pt x="2" y="44"/>
                  </a:lnTo>
                  <a:lnTo>
                    <a:pt x="1" y="49"/>
                  </a:lnTo>
                  <a:lnTo>
                    <a:pt x="0" y="54"/>
                  </a:lnTo>
                  <a:lnTo>
                    <a:pt x="0" y="61"/>
                  </a:lnTo>
                  <a:lnTo>
                    <a:pt x="0" y="329"/>
                  </a:lnTo>
                  <a:lnTo>
                    <a:pt x="0" y="335"/>
                  </a:lnTo>
                  <a:lnTo>
                    <a:pt x="1" y="340"/>
                  </a:lnTo>
                  <a:lnTo>
                    <a:pt x="2" y="347"/>
                  </a:lnTo>
                  <a:lnTo>
                    <a:pt x="4" y="352"/>
                  </a:lnTo>
                  <a:lnTo>
                    <a:pt x="6" y="358"/>
                  </a:lnTo>
                  <a:lnTo>
                    <a:pt x="10" y="362"/>
                  </a:lnTo>
                  <a:lnTo>
                    <a:pt x="13" y="367"/>
                  </a:lnTo>
                  <a:lnTo>
                    <a:pt x="17" y="372"/>
                  </a:lnTo>
                  <a:lnTo>
                    <a:pt x="23" y="376"/>
                  </a:lnTo>
                  <a:lnTo>
                    <a:pt x="27" y="379"/>
                  </a:lnTo>
                  <a:lnTo>
                    <a:pt x="32" y="383"/>
                  </a:lnTo>
                  <a:lnTo>
                    <a:pt x="38" y="385"/>
                  </a:lnTo>
                  <a:lnTo>
                    <a:pt x="43" y="387"/>
                  </a:lnTo>
                  <a:lnTo>
                    <a:pt x="49" y="388"/>
                  </a:lnTo>
                  <a:lnTo>
                    <a:pt x="54" y="389"/>
                  </a:lnTo>
                  <a:lnTo>
                    <a:pt x="60" y="390"/>
                  </a:lnTo>
                  <a:close/>
                  <a:moveTo>
                    <a:pt x="49" y="61"/>
                  </a:moveTo>
                  <a:lnTo>
                    <a:pt x="50" y="56"/>
                  </a:lnTo>
                  <a:lnTo>
                    <a:pt x="52" y="52"/>
                  </a:lnTo>
                  <a:lnTo>
                    <a:pt x="56" y="50"/>
                  </a:lnTo>
                  <a:lnTo>
                    <a:pt x="60" y="49"/>
                  </a:lnTo>
                  <a:lnTo>
                    <a:pt x="474" y="49"/>
                  </a:lnTo>
                  <a:lnTo>
                    <a:pt x="479" y="50"/>
                  </a:lnTo>
                  <a:lnTo>
                    <a:pt x="483" y="52"/>
                  </a:lnTo>
                  <a:lnTo>
                    <a:pt x="486" y="56"/>
                  </a:lnTo>
                  <a:lnTo>
                    <a:pt x="487" y="61"/>
                  </a:lnTo>
                  <a:lnTo>
                    <a:pt x="487" y="329"/>
                  </a:lnTo>
                  <a:lnTo>
                    <a:pt x="486" y="333"/>
                  </a:lnTo>
                  <a:lnTo>
                    <a:pt x="483" y="337"/>
                  </a:lnTo>
                  <a:lnTo>
                    <a:pt x="479" y="340"/>
                  </a:lnTo>
                  <a:lnTo>
                    <a:pt x="474" y="340"/>
                  </a:lnTo>
                  <a:lnTo>
                    <a:pt x="60" y="340"/>
                  </a:lnTo>
                  <a:lnTo>
                    <a:pt x="56" y="340"/>
                  </a:lnTo>
                  <a:lnTo>
                    <a:pt x="52" y="337"/>
                  </a:lnTo>
                  <a:lnTo>
                    <a:pt x="50" y="333"/>
                  </a:lnTo>
                  <a:lnTo>
                    <a:pt x="49" y="329"/>
                  </a:lnTo>
                  <a:lnTo>
                    <a:pt x="49" y="61"/>
                  </a:lnTo>
                  <a:close/>
                </a:path>
              </a:pathLst>
            </a:custGeom>
            <a:grpFill/>
            <a:ln>
              <a:noFill/>
            </a:ln>
          </p:spPr>
          <p:txBody>
            <a:bodyPr vert="horz" wrap="square" lIns="243792" tIns="121896" rIns="243792" bIns="121896" numCol="1" anchor="t" anchorCtr="0" compatLnSpc="1">
              <a:prstTxWarp prst="textNoShape">
                <a:avLst/>
              </a:prstTxWarp>
            </a:bodyPr>
            <a:lstStyle/>
            <a:p>
              <a:endParaRPr lang="ru-RU" sz="2400"/>
            </a:p>
          </p:txBody>
        </p:sp>
        <p:sp>
          <p:nvSpPr>
            <p:cNvPr id="120" name="Freeform 128"/>
            <p:cNvSpPr>
              <a:spLocks noEditPoints="1"/>
            </p:cNvSpPr>
            <p:nvPr/>
          </p:nvSpPr>
          <p:spPr bwMode="auto">
            <a:xfrm>
              <a:off x="7254877" y="4039394"/>
              <a:ext cx="771526" cy="76200"/>
            </a:xfrm>
            <a:custGeom>
              <a:avLst/>
              <a:gdLst>
                <a:gd name="T0" fmla="*/ 669 w 730"/>
                <a:gd name="T1" fmla="*/ 0 h 73"/>
                <a:gd name="T2" fmla="*/ 0 w 730"/>
                <a:gd name="T3" fmla="*/ 0 h 73"/>
                <a:gd name="T4" fmla="*/ 0 w 730"/>
                <a:gd name="T5" fmla="*/ 37 h 73"/>
                <a:gd name="T6" fmla="*/ 0 w 730"/>
                <a:gd name="T7" fmla="*/ 40 h 73"/>
                <a:gd name="T8" fmla="*/ 1 w 730"/>
                <a:gd name="T9" fmla="*/ 44 h 73"/>
                <a:gd name="T10" fmla="*/ 2 w 730"/>
                <a:gd name="T11" fmla="*/ 47 h 73"/>
                <a:gd name="T12" fmla="*/ 4 w 730"/>
                <a:gd name="T13" fmla="*/ 51 h 73"/>
                <a:gd name="T14" fmla="*/ 9 w 730"/>
                <a:gd name="T15" fmla="*/ 57 h 73"/>
                <a:gd name="T16" fmla="*/ 17 w 730"/>
                <a:gd name="T17" fmla="*/ 62 h 73"/>
                <a:gd name="T18" fmla="*/ 27 w 730"/>
                <a:gd name="T19" fmla="*/ 67 h 73"/>
                <a:gd name="T20" fmla="*/ 36 w 730"/>
                <a:gd name="T21" fmla="*/ 70 h 73"/>
                <a:gd name="T22" fmla="*/ 48 w 730"/>
                <a:gd name="T23" fmla="*/ 72 h 73"/>
                <a:gd name="T24" fmla="*/ 60 w 730"/>
                <a:gd name="T25" fmla="*/ 73 h 73"/>
                <a:gd name="T26" fmla="*/ 669 w 730"/>
                <a:gd name="T27" fmla="*/ 73 h 73"/>
                <a:gd name="T28" fmla="*/ 681 w 730"/>
                <a:gd name="T29" fmla="*/ 72 h 73"/>
                <a:gd name="T30" fmla="*/ 692 w 730"/>
                <a:gd name="T31" fmla="*/ 70 h 73"/>
                <a:gd name="T32" fmla="*/ 703 w 730"/>
                <a:gd name="T33" fmla="*/ 67 h 73"/>
                <a:gd name="T34" fmla="*/ 711 w 730"/>
                <a:gd name="T35" fmla="*/ 62 h 73"/>
                <a:gd name="T36" fmla="*/ 720 w 730"/>
                <a:gd name="T37" fmla="*/ 57 h 73"/>
                <a:gd name="T38" fmla="*/ 726 w 730"/>
                <a:gd name="T39" fmla="*/ 51 h 73"/>
                <a:gd name="T40" fmla="*/ 728 w 730"/>
                <a:gd name="T41" fmla="*/ 47 h 73"/>
                <a:gd name="T42" fmla="*/ 729 w 730"/>
                <a:gd name="T43" fmla="*/ 44 h 73"/>
                <a:gd name="T44" fmla="*/ 730 w 730"/>
                <a:gd name="T45" fmla="*/ 40 h 73"/>
                <a:gd name="T46" fmla="*/ 730 w 730"/>
                <a:gd name="T47" fmla="*/ 37 h 73"/>
                <a:gd name="T48" fmla="*/ 730 w 730"/>
                <a:gd name="T49" fmla="*/ 0 h 73"/>
                <a:gd name="T50" fmla="*/ 669 w 730"/>
                <a:gd name="T51" fmla="*/ 0 h 73"/>
                <a:gd name="T52" fmla="*/ 395 w 730"/>
                <a:gd name="T53" fmla="*/ 37 h 73"/>
                <a:gd name="T54" fmla="*/ 335 w 730"/>
                <a:gd name="T55" fmla="*/ 37 h 73"/>
                <a:gd name="T56" fmla="*/ 331 w 730"/>
                <a:gd name="T57" fmla="*/ 37 h 73"/>
                <a:gd name="T58" fmla="*/ 329 w 730"/>
                <a:gd name="T59" fmla="*/ 34 h 73"/>
                <a:gd name="T60" fmla="*/ 328 w 730"/>
                <a:gd name="T61" fmla="*/ 33 h 73"/>
                <a:gd name="T62" fmla="*/ 328 w 730"/>
                <a:gd name="T63" fmla="*/ 30 h 73"/>
                <a:gd name="T64" fmla="*/ 328 w 730"/>
                <a:gd name="T65" fmla="*/ 28 h 73"/>
                <a:gd name="T66" fmla="*/ 329 w 730"/>
                <a:gd name="T67" fmla="*/ 26 h 73"/>
                <a:gd name="T68" fmla="*/ 331 w 730"/>
                <a:gd name="T69" fmla="*/ 25 h 73"/>
                <a:gd name="T70" fmla="*/ 335 w 730"/>
                <a:gd name="T71" fmla="*/ 25 h 73"/>
                <a:gd name="T72" fmla="*/ 395 w 730"/>
                <a:gd name="T73" fmla="*/ 25 h 73"/>
                <a:gd name="T74" fmla="*/ 397 w 730"/>
                <a:gd name="T75" fmla="*/ 25 h 73"/>
                <a:gd name="T76" fmla="*/ 399 w 730"/>
                <a:gd name="T77" fmla="*/ 26 h 73"/>
                <a:gd name="T78" fmla="*/ 400 w 730"/>
                <a:gd name="T79" fmla="*/ 28 h 73"/>
                <a:gd name="T80" fmla="*/ 402 w 730"/>
                <a:gd name="T81" fmla="*/ 30 h 73"/>
                <a:gd name="T82" fmla="*/ 400 w 730"/>
                <a:gd name="T83" fmla="*/ 33 h 73"/>
                <a:gd name="T84" fmla="*/ 399 w 730"/>
                <a:gd name="T85" fmla="*/ 34 h 73"/>
                <a:gd name="T86" fmla="*/ 397 w 730"/>
                <a:gd name="T87" fmla="*/ 37 h 73"/>
                <a:gd name="T88" fmla="*/ 395 w 730"/>
                <a:gd name="T89" fmla="*/ 37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730" h="73">
                  <a:moveTo>
                    <a:pt x="669" y="0"/>
                  </a:moveTo>
                  <a:lnTo>
                    <a:pt x="0" y="0"/>
                  </a:lnTo>
                  <a:lnTo>
                    <a:pt x="0" y="37"/>
                  </a:lnTo>
                  <a:lnTo>
                    <a:pt x="0" y="40"/>
                  </a:lnTo>
                  <a:lnTo>
                    <a:pt x="1" y="44"/>
                  </a:lnTo>
                  <a:lnTo>
                    <a:pt x="2" y="47"/>
                  </a:lnTo>
                  <a:lnTo>
                    <a:pt x="4" y="51"/>
                  </a:lnTo>
                  <a:lnTo>
                    <a:pt x="9" y="57"/>
                  </a:lnTo>
                  <a:lnTo>
                    <a:pt x="17" y="62"/>
                  </a:lnTo>
                  <a:lnTo>
                    <a:pt x="27" y="67"/>
                  </a:lnTo>
                  <a:lnTo>
                    <a:pt x="36" y="70"/>
                  </a:lnTo>
                  <a:lnTo>
                    <a:pt x="48" y="72"/>
                  </a:lnTo>
                  <a:lnTo>
                    <a:pt x="60" y="73"/>
                  </a:lnTo>
                  <a:lnTo>
                    <a:pt x="669" y="73"/>
                  </a:lnTo>
                  <a:lnTo>
                    <a:pt x="681" y="72"/>
                  </a:lnTo>
                  <a:lnTo>
                    <a:pt x="692" y="70"/>
                  </a:lnTo>
                  <a:lnTo>
                    <a:pt x="703" y="67"/>
                  </a:lnTo>
                  <a:lnTo>
                    <a:pt x="711" y="62"/>
                  </a:lnTo>
                  <a:lnTo>
                    <a:pt x="720" y="57"/>
                  </a:lnTo>
                  <a:lnTo>
                    <a:pt x="726" y="51"/>
                  </a:lnTo>
                  <a:lnTo>
                    <a:pt x="728" y="47"/>
                  </a:lnTo>
                  <a:lnTo>
                    <a:pt x="729" y="44"/>
                  </a:lnTo>
                  <a:lnTo>
                    <a:pt x="730" y="40"/>
                  </a:lnTo>
                  <a:lnTo>
                    <a:pt x="730" y="37"/>
                  </a:lnTo>
                  <a:lnTo>
                    <a:pt x="730" y="0"/>
                  </a:lnTo>
                  <a:lnTo>
                    <a:pt x="669" y="0"/>
                  </a:lnTo>
                  <a:close/>
                  <a:moveTo>
                    <a:pt x="395" y="37"/>
                  </a:moveTo>
                  <a:lnTo>
                    <a:pt x="335" y="37"/>
                  </a:lnTo>
                  <a:lnTo>
                    <a:pt x="331" y="37"/>
                  </a:lnTo>
                  <a:lnTo>
                    <a:pt x="329" y="34"/>
                  </a:lnTo>
                  <a:lnTo>
                    <a:pt x="328" y="33"/>
                  </a:lnTo>
                  <a:lnTo>
                    <a:pt x="328" y="30"/>
                  </a:lnTo>
                  <a:lnTo>
                    <a:pt x="328" y="28"/>
                  </a:lnTo>
                  <a:lnTo>
                    <a:pt x="329" y="26"/>
                  </a:lnTo>
                  <a:lnTo>
                    <a:pt x="331" y="25"/>
                  </a:lnTo>
                  <a:lnTo>
                    <a:pt x="335" y="25"/>
                  </a:lnTo>
                  <a:lnTo>
                    <a:pt x="395" y="25"/>
                  </a:lnTo>
                  <a:lnTo>
                    <a:pt x="397" y="25"/>
                  </a:lnTo>
                  <a:lnTo>
                    <a:pt x="399" y="26"/>
                  </a:lnTo>
                  <a:lnTo>
                    <a:pt x="400" y="28"/>
                  </a:lnTo>
                  <a:lnTo>
                    <a:pt x="402" y="30"/>
                  </a:lnTo>
                  <a:lnTo>
                    <a:pt x="400" y="33"/>
                  </a:lnTo>
                  <a:lnTo>
                    <a:pt x="399" y="34"/>
                  </a:lnTo>
                  <a:lnTo>
                    <a:pt x="397" y="37"/>
                  </a:lnTo>
                  <a:lnTo>
                    <a:pt x="395" y="37"/>
                  </a:lnTo>
                  <a:close/>
                </a:path>
              </a:pathLst>
            </a:custGeom>
            <a:grpFill/>
            <a:ln>
              <a:noFill/>
            </a:ln>
          </p:spPr>
          <p:txBody>
            <a:bodyPr vert="horz" wrap="square" lIns="243792" tIns="121896" rIns="243792" bIns="121896" numCol="1" anchor="t" anchorCtr="0" compatLnSpc="1">
              <a:prstTxWarp prst="textNoShape">
                <a:avLst/>
              </a:prstTxWarp>
            </a:bodyPr>
            <a:lstStyle/>
            <a:p>
              <a:endParaRPr lang="ru-RU" sz="2400"/>
            </a:p>
          </p:txBody>
        </p:sp>
        <p:sp>
          <p:nvSpPr>
            <p:cNvPr id="121" name="Freeform 129"/>
            <p:cNvSpPr>
              <a:spLocks/>
            </p:cNvSpPr>
            <p:nvPr/>
          </p:nvSpPr>
          <p:spPr bwMode="auto">
            <a:xfrm>
              <a:off x="8823326" y="3575845"/>
              <a:ext cx="673100" cy="565150"/>
            </a:xfrm>
            <a:custGeom>
              <a:avLst/>
              <a:gdLst>
                <a:gd name="T0" fmla="*/ 570 w 634"/>
                <a:gd name="T1" fmla="*/ 39 h 536"/>
                <a:gd name="T2" fmla="*/ 543 w 634"/>
                <a:gd name="T3" fmla="*/ 20 h 536"/>
                <a:gd name="T4" fmla="*/ 513 w 634"/>
                <a:gd name="T5" fmla="*/ 8 h 536"/>
                <a:gd name="T6" fmla="*/ 480 w 634"/>
                <a:gd name="T7" fmla="*/ 2 h 536"/>
                <a:gd name="T8" fmla="*/ 446 w 634"/>
                <a:gd name="T9" fmla="*/ 2 h 536"/>
                <a:gd name="T10" fmla="*/ 412 w 634"/>
                <a:gd name="T11" fmla="*/ 8 h 536"/>
                <a:gd name="T12" fmla="*/ 383 w 634"/>
                <a:gd name="T13" fmla="*/ 20 h 536"/>
                <a:gd name="T14" fmla="*/ 355 w 634"/>
                <a:gd name="T15" fmla="*/ 39 h 536"/>
                <a:gd name="T16" fmla="*/ 330 w 634"/>
                <a:gd name="T17" fmla="*/ 63 h 536"/>
                <a:gd name="T18" fmla="*/ 312 w 634"/>
                <a:gd name="T19" fmla="*/ 91 h 536"/>
                <a:gd name="T20" fmla="*/ 299 w 634"/>
                <a:gd name="T21" fmla="*/ 121 h 536"/>
                <a:gd name="T22" fmla="*/ 293 w 634"/>
                <a:gd name="T23" fmla="*/ 154 h 536"/>
                <a:gd name="T24" fmla="*/ 292 w 634"/>
                <a:gd name="T25" fmla="*/ 245 h 536"/>
                <a:gd name="T26" fmla="*/ 29 w 634"/>
                <a:gd name="T27" fmla="*/ 245 h 536"/>
                <a:gd name="T28" fmla="*/ 16 w 634"/>
                <a:gd name="T29" fmla="*/ 250 h 536"/>
                <a:gd name="T30" fmla="*/ 6 w 634"/>
                <a:gd name="T31" fmla="*/ 261 h 536"/>
                <a:gd name="T32" fmla="*/ 1 w 634"/>
                <a:gd name="T33" fmla="*/ 274 h 536"/>
                <a:gd name="T34" fmla="*/ 0 w 634"/>
                <a:gd name="T35" fmla="*/ 499 h 536"/>
                <a:gd name="T36" fmla="*/ 3 w 634"/>
                <a:gd name="T37" fmla="*/ 513 h 536"/>
                <a:gd name="T38" fmla="*/ 10 w 634"/>
                <a:gd name="T39" fmla="*/ 525 h 536"/>
                <a:gd name="T40" fmla="*/ 22 w 634"/>
                <a:gd name="T41" fmla="*/ 534 h 536"/>
                <a:gd name="T42" fmla="*/ 36 w 634"/>
                <a:gd name="T43" fmla="*/ 536 h 536"/>
                <a:gd name="T44" fmla="*/ 409 w 634"/>
                <a:gd name="T45" fmla="*/ 536 h 536"/>
                <a:gd name="T46" fmla="*/ 422 w 634"/>
                <a:gd name="T47" fmla="*/ 531 h 536"/>
                <a:gd name="T48" fmla="*/ 433 w 634"/>
                <a:gd name="T49" fmla="*/ 520 h 536"/>
                <a:gd name="T50" fmla="*/ 438 w 634"/>
                <a:gd name="T51" fmla="*/ 507 h 536"/>
                <a:gd name="T52" fmla="*/ 438 w 634"/>
                <a:gd name="T53" fmla="*/ 280 h 536"/>
                <a:gd name="T54" fmla="*/ 436 w 634"/>
                <a:gd name="T55" fmla="*/ 266 h 536"/>
                <a:gd name="T56" fmla="*/ 427 w 634"/>
                <a:gd name="T57" fmla="*/ 255 h 536"/>
                <a:gd name="T58" fmla="*/ 415 w 634"/>
                <a:gd name="T59" fmla="*/ 247 h 536"/>
                <a:gd name="T60" fmla="*/ 401 w 634"/>
                <a:gd name="T61" fmla="*/ 245 h 536"/>
                <a:gd name="T62" fmla="*/ 365 w 634"/>
                <a:gd name="T63" fmla="*/ 171 h 536"/>
                <a:gd name="T64" fmla="*/ 367 w 634"/>
                <a:gd name="T65" fmla="*/ 152 h 536"/>
                <a:gd name="T66" fmla="*/ 372 w 634"/>
                <a:gd name="T67" fmla="*/ 133 h 536"/>
                <a:gd name="T68" fmla="*/ 381 w 634"/>
                <a:gd name="T69" fmla="*/ 117 h 536"/>
                <a:gd name="T70" fmla="*/ 394 w 634"/>
                <a:gd name="T71" fmla="*/ 102 h 536"/>
                <a:gd name="T72" fmla="*/ 409 w 634"/>
                <a:gd name="T73" fmla="*/ 90 h 536"/>
                <a:gd name="T74" fmla="*/ 425 w 634"/>
                <a:gd name="T75" fmla="*/ 80 h 536"/>
                <a:gd name="T76" fmla="*/ 443 w 634"/>
                <a:gd name="T77" fmla="*/ 75 h 536"/>
                <a:gd name="T78" fmla="*/ 463 w 634"/>
                <a:gd name="T79" fmla="*/ 74 h 536"/>
                <a:gd name="T80" fmla="*/ 482 w 634"/>
                <a:gd name="T81" fmla="*/ 75 h 536"/>
                <a:gd name="T82" fmla="*/ 500 w 634"/>
                <a:gd name="T83" fmla="*/ 80 h 536"/>
                <a:gd name="T84" fmla="*/ 517 w 634"/>
                <a:gd name="T85" fmla="*/ 90 h 536"/>
                <a:gd name="T86" fmla="*/ 531 w 634"/>
                <a:gd name="T87" fmla="*/ 102 h 536"/>
                <a:gd name="T88" fmla="*/ 544 w 634"/>
                <a:gd name="T89" fmla="*/ 117 h 536"/>
                <a:gd name="T90" fmla="*/ 553 w 634"/>
                <a:gd name="T91" fmla="*/ 133 h 536"/>
                <a:gd name="T92" fmla="*/ 558 w 634"/>
                <a:gd name="T93" fmla="*/ 152 h 536"/>
                <a:gd name="T94" fmla="*/ 560 w 634"/>
                <a:gd name="T95" fmla="*/ 171 h 536"/>
                <a:gd name="T96" fmla="*/ 560 w 634"/>
                <a:gd name="T97" fmla="*/ 274 h 536"/>
                <a:gd name="T98" fmla="*/ 564 w 634"/>
                <a:gd name="T99" fmla="*/ 282 h 536"/>
                <a:gd name="T100" fmla="*/ 571 w 634"/>
                <a:gd name="T101" fmla="*/ 289 h 536"/>
                <a:gd name="T102" fmla="*/ 580 w 634"/>
                <a:gd name="T103" fmla="*/ 292 h 536"/>
                <a:gd name="T104" fmla="*/ 609 w 634"/>
                <a:gd name="T105" fmla="*/ 293 h 536"/>
                <a:gd name="T106" fmla="*/ 618 w 634"/>
                <a:gd name="T107" fmla="*/ 291 h 536"/>
                <a:gd name="T108" fmla="*/ 626 w 634"/>
                <a:gd name="T109" fmla="*/ 286 h 536"/>
                <a:gd name="T110" fmla="*/ 631 w 634"/>
                <a:gd name="T111" fmla="*/ 278 h 536"/>
                <a:gd name="T112" fmla="*/ 634 w 634"/>
                <a:gd name="T113" fmla="*/ 268 h 536"/>
                <a:gd name="T114" fmla="*/ 632 w 634"/>
                <a:gd name="T115" fmla="*/ 154 h 536"/>
                <a:gd name="T116" fmla="*/ 626 w 634"/>
                <a:gd name="T117" fmla="*/ 121 h 536"/>
                <a:gd name="T118" fmla="*/ 613 w 634"/>
                <a:gd name="T119" fmla="*/ 91 h 536"/>
                <a:gd name="T120" fmla="*/ 595 w 634"/>
                <a:gd name="T121" fmla="*/ 63 h 5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634" h="536">
                  <a:moveTo>
                    <a:pt x="583" y="50"/>
                  </a:moveTo>
                  <a:lnTo>
                    <a:pt x="570" y="39"/>
                  </a:lnTo>
                  <a:lnTo>
                    <a:pt x="557" y="29"/>
                  </a:lnTo>
                  <a:lnTo>
                    <a:pt x="543" y="20"/>
                  </a:lnTo>
                  <a:lnTo>
                    <a:pt x="528" y="13"/>
                  </a:lnTo>
                  <a:lnTo>
                    <a:pt x="513" y="8"/>
                  </a:lnTo>
                  <a:lnTo>
                    <a:pt x="496" y="4"/>
                  </a:lnTo>
                  <a:lnTo>
                    <a:pt x="480" y="2"/>
                  </a:lnTo>
                  <a:lnTo>
                    <a:pt x="463" y="0"/>
                  </a:lnTo>
                  <a:lnTo>
                    <a:pt x="446" y="2"/>
                  </a:lnTo>
                  <a:lnTo>
                    <a:pt x="428" y="4"/>
                  </a:lnTo>
                  <a:lnTo>
                    <a:pt x="412" y="8"/>
                  </a:lnTo>
                  <a:lnTo>
                    <a:pt x="397" y="13"/>
                  </a:lnTo>
                  <a:lnTo>
                    <a:pt x="383" y="20"/>
                  </a:lnTo>
                  <a:lnTo>
                    <a:pt x="369" y="29"/>
                  </a:lnTo>
                  <a:lnTo>
                    <a:pt x="355" y="39"/>
                  </a:lnTo>
                  <a:lnTo>
                    <a:pt x="342" y="50"/>
                  </a:lnTo>
                  <a:lnTo>
                    <a:pt x="330" y="63"/>
                  </a:lnTo>
                  <a:lnTo>
                    <a:pt x="320" y="77"/>
                  </a:lnTo>
                  <a:lnTo>
                    <a:pt x="312" y="91"/>
                  </a:lnTo>
                  <a:lnTo>
                    <a:pt x="304" y="106"/>
                  </a:lnTo>
                  <a:lnTo>
                    <a:pt x="299" y="121"/>
                  </a:lnTo>
                  <a:lnTo>
                    <a:pt x="296" y="138"/>
                  </a:lnTo>
                  <a:lnTo>
                    <a:pt x="293" y="154"/>
                  </a:lnTo>
                  <a:lnTo>
                    <a:pt x="292" y="171"/>
                  </a:lnTo>
                  <a:lnTo>
                    <a:pt x="292" y="245"/>
                  </a:lnTo>
                  <a:lnTo>
                    <a:pt x="36" y="245"/>
                  </a:lnTo>
                  <a:lnTo>
                    <a:pt x="29" y="245"/>
                  </a:lnTo>
                  <a:lnTo>
                    <a:pt x="22" y="247"/>
                  </a:lnTo>
                  <a:lnTo>
                    <a:pt x="16" y="250"/>
                  </a:lnTo>
                  <a:lnTo>
                    <a:pt x="10" y="255"/>
                  </a:lnTo>
                  <a:lnTo>
                    <a:pt x="6" y="261"/>
                  </a:lnTo>
                  <a:lnTo>
                    <a:pt x="3" y="266"/>
                  </a:lnTo>
                  <a:lnTo>
                    <a:pt x="1" y="274"/>
                  </a:lnTo>
                  <a:lnTo>
                    <a:pt x="0" y="280"/>
                  </a:lnTo>
                  <a:lnTo>
                    <a:pt x="0" y="499"/>
                  </a:lnTo>
                  <a:lnTo>
                    <a:pt x="1" y="507"/>
                  </a:lnTo>
                  <a:lnTo>
                    <a:pt x="3" y="513"/>
                  </a:lnTo>
                  <a:lnTo>
                    <a:pt x="6" y="520"/>
                  </a:lnTo>
                  <a:lnTo>
                    <a:pt x="10" y="525"/>
                  </a:lnTo>
                  <a:lnTo>
                    <a:pt x="16" y="531"/>
                  </a:lnTo>
                  <a:lnTo>
                    <a:pt x="22" y="534"/>
                  </a:lnTo>
                  <a:lnTo>
                    <a:pt x="29" y="536"/>
                  </a:lnTo>
                  <a:lnTo>
                    <a:pt x="36" y="536"/>
                  </a:lnTo>
                  <a:lnTo>
                    <a:pt x="401" y="536"/>
                  </a:lnTo>
                  <a:lnTo>
                    <a:pt x="409" y="536"/>
                  </a:lnTo>
                  <a:lnTo>
                    <a:pt x="415" y="534"/>
                  </a:lnTo>
                  <a:lnTo>
                    <a:pt x="422" y="531"/>
                  </a:lnTo>
                  <a:lnTo>
                    <a:pt x="427" y="525"/>
                  </a:lnTo>
                  <a:lnTo>
                    <a:pt x="433" y="520"/>
                  </a:lnTo>
                  <a:lnTo>
                    <a:pt x="436" y="513"/>
                  </a:lnTo>
                  <a:lnTo>
                    <a:pt x="438" y="507"/>
                  </a:lnTo>
                  <a:lnTo>
                    <a:pt x="438" y="499"/>
                  </a:lnTo>
                  <a:lnTo>
                    <a:pt x="438" y="280"/>
                  </a:lnTo>
                  <a:lnTo>
                    <a:pt x="438" y="274"/>
                  </a:lnTo>
                  <a:lnTo>
                    <a:pt x="436" y="266"/>
                  </a:lnTo>
                  <a:lnTo>
                    <a:pt x="433" y="261"/>
                  </a:lnTo>
                  <a:lnTo>
                    <a:pt x="427" y="255"/>
                  </a:lnTo>
                  <a:lnTo>
                    <a:pt x="422" y="250"/>
                  </a:lnTo>
                  <a:lnTo>
                    <a:pt x="415" y="247"/>
                  </a:lnTo>
                  <a:lnTo>
                    <a:pt x="409" y="245"/>
                  </a:lnTo>
                  <a:lnTo>
                    <a:pt x="401" y="245"/>
                  </a:lnTo>
                  <a:lnTo>
                    <a:pt x="365" y="245"/>
                  </a:lnTo>
                  <a:lnTo>
                    <a:pt x="365" y="171"/>
                  </a:lnTo>
                  <a:lnTo>
                    <a:pt x="366" y="161"/>
                  </a:lnTo>
                  <a:lnTo>
                    <a:pt x="367" y="152"/>
                  </a:lnTo>
                  <a:lnTo>
                    <a:pt x="369" y="143"/>
                  </a:lnTo>
                  <a:lnTo>
                    <a:pt x="372" y="133"/>
                  </a:lnTo>
                  <a:lnTo>
                    <a:pt x="377" y="126"/>
                  </a:lnTo>
                  <a:lnTo>
                    <a:pt x="381" y="117"/>
                  </a:lnTo>
                  <a:lnTo>
                    <a:pt x="387" y="110"/>
                  </a:lnTo>
                  <a:lnTo>
                    <a:pt x="394" y="102"/>
                  </a:lnTo>
                  <a:lnTo>
                    <a:pt x="401" y="96"/>
                  </a:lnTo>
                  <a:lnTo>
                    <a:pt x="409" y="90"/>
                  </a:lnTo>
                  <a:lnTo>
                    <a:pt x="416" y="85"/>
                  </a:lnTo>
                  <a:lnTo>
                    <a:pt x="425" y="80"/>
                  </a:lnTo>
                  <a:lnTo>
                    <a:pt x="434" y="78"/>
                  </a:lnTo>
                  <a:lnTo>
                    <a:pt x="443" y="75"/>
                  </a:lnTo>
                  <a:lnTo>
                    <a:pt x="453" y="74"/>
                  </a:lnTo>
                  <a:lnTo>
                    <a:pt x="463" y="74"/>
                  </a:lnTo>
                  <a:lnTo>
                    <a:pt x="473" y="74"/>
                  </a:lnTo>
                  <a:lnTo>
                    <a:pt x="482" y="75"/>
                  </a:lnTo>
                  <a:lnTo>
                    <a:pt x="491" y="78"/>
                  </a:lnTo>
                  <a:lnTo>
                    <a:pt x="500" y="80"/>
                  </a:lnTo>
                  <a:lnTo>
                    <a:pt x="508" y="85"/>
                  </a:lnTo>
                  <a:lnTo>
                    <a:pt x="517" y="90"/>
                  </a:lnTo>
                  <a:lnTo>
                    <a:pt x="524" y="96"/>
                  </a:lnTo>
                  <a:lnTo>
                    <a:pt x="531" y="102"/>
                  </a:lnTo>
                  <a:lnTo>
                    <a:pt x="539" y="110"/>
                  </a:lnTo>
                  <a:lnTo>
                    <a:pt x="544" y="117"/>
                  </a:lnTo>
                  <a:lnTo>
                    <a:pt x="549" y="126"/>
                  </a:lnTo>
                  <a:lnTo>
                    <a:pt x="553" y="133"/>
                  </a:lnTo>
                  <a:lnTo>
                    <a:pt x="556" y="143"/>
                  </a:lnTo>
                  <a:lnTo>
                    <a:pt x="558" y="152"/>
                  </a:lnTo>
                  <a:lnTo>
                    <a:pt x="559" y="161"/>
                  </a:lnTo>
                  <a:lnTo>
                    <a:pt x="560" y="171"/>
                  </a:lnTo>
                  <a:lnTo>
                    <a:pt x="560" y="268"/>
                  </a:lnTo>
                  <a:lnTo>
                    <a:pt x="560" y="274"/>
                  </a:lnTo>
                  <a:lnTo>
                    <a:pt x="562" y="278"/>
                  </a:lnTo>
                  <a:lnTo>
                    <a:pt x="564" y="282"/>
                  </a:lnTo>
                  <a:lnTo>
                    <a:pt x="568" y="286"/>
                  </a:lnTo>
                  <a:lnTo>
                    <a:pt x="571" y="289"/>
                  </a:lnTo>
                  <a:lnTo>
                    <a:pt x="575" y="291"/>
                  </a:lnTo>
                  <a:lnTo>
                    <a:pt x="580" y="292"/>
                  </a:lnTo>
                  <a:lnTo>
                    <a:pt x="584" y="293"/>
                  </a:lnTo>
                  <a:lnTo>
                    <a:pt x="609" y="293"/>
                  </a:lnTo>
                  <a:lnTo>
                    <a:pt x="613" y="292"/>
                  </a:lnTo>
                  <a:lnTo>
                    <a:pt x="618" y="291"/>
                  </a:lnTo>
                  <a:lnTo>
                    <a:pt x="622" y="289"/>
                  </a:lnTo>
                  <a:lnTo>
                    <a:pt x="626" y="286"/>
                  </a:lnTo>
                  <a:lnTo>
                    <a:pt x="629" y="282"/>
                  </a:lnTo>
                  <a:lnTo>
                    <a:pt x="631" y="278"/>
                  </a:lnTo>
                  <a:lnTo>
                    <a:pt x="632" y="274"/>
                  </a:lnTo>
                  <a:lnTo>
                    <a:pt x="634" y="268"/>
                  </a:lnTo>
                  <a:lnTo>
                    <a:pt x="634" y="171"/>
                  </a:lnTo>
                  <a:lnTo>
                    <a:pt x="632" y="154"/>
                  </a:lnTo>
                  <a:lnTo>
                    <a:pt x="630" y="138"/>
                  </a:lnTo>
                  <a:lnTo>
                    <a:pt x="626" y="121"/>
                  </a:lnTo>
                  <a:lnTo>
                    <a:pt x="621" y="106"/>
                  </a:lnTo>
                  <a:lnTo>
                    <a:pt x="613" y="91"/>
                  </a:lnTo>
                  <a:lnTo>
                    <a:pt x="604" y="77"/>
                  </a:lnTo>
                  <a:lnTo>
                    <a:pt x="595" y="63"/>
                  </a:lnTo>
                  <a:lnTo>
                    <a:pt x="583" y="50"/>
                  </a:lnTo>
                  <a:close/>
                </a:path>
              </a:pathLst>
            </a:custGeom>
            <a:grpFill/>
            <a:ln>
              <a:noFill/>
            </a:ln>
          </p:spPr>
          <p:txBody>
            <a:bodyPr vert="horz" wrap="square" lIns="243792" tIns="121896" rIns="243792" bIns="121896" numCol="1" anchor="t" anchorCtr="0" compatLnSpc="1">
              <a:prstTxWarp prst="textNoShape">
                <a:avLst/>
              </a:prstTxWarp>
            </a:bodyPr>
            <a:lstStyle/>
            <a:p>
              <a:endParaRPr lang="ru-RU" sz="2400"/>
            </a:p>
          </p:txBody>
        </p:sp>
        <p:sp>
          <p:nvSpPr>
            <p:cNvPr id="122" name="Freeform 130"/>
            <p:cNvSpPr>
              <a:spLocks noEditPoints="1"/>
            </p:cNvSpPr>
            <p:nvPr/>
          </p:nvSpPr>
          <p:spPr bwMode="auto">
            <a:xfrm>
              <a:off x="13398500" y="3785395"/>
              <a:ext cx="406400" cy="403226"/>
            </a:xfrm>
            <a:custGeom>
              <a:avLst/>
              <a:gdLst>
                <a:gd name="T0" fmla="*/ 274 w 383"/>
                <a:gd name="T1" fmla="*/ 0 h 383"/>
                <a:gd name="T2" fmla="*/ 15 w 383"/>
                <a:gd name="T3" fmla="*/ 259 h 383"/>
                <a:gd name="T4" fmla="*/ 8 w 383"/>
                <a:gd name="T5" fmla="*/ 267 h 383"/>
                <a:gd name="T6" fmla="*/ 4 w 383"/>
                <a:gd name="T7" fmla="*/ 275 h 383"/>
                <a:gd name="T8" fmla="*/ 1 w 383"/>
                <a:gd name="T9" fmla="*/ 284 h 383"/>
                <a:gd name="T10" fmla="*/ 0 w 383"/>
                <a:gd name="T11" fmla="*/ 294 h 383"/>
                <a:gd name="T12" fmla="*/ 1 w 383"/>
                <a:gd name="T13" fmla="*/ 303 h 383"/>
                <a:gd name="T14" fmla="*/ 4 w 383"/>
                <a:gd name="T15" fmla="*/ 312 h 383"/>
                <a:gd name="T16" fmla="*/ 8 w 383"/>
                <a:gd name="T17" fmla="*/ 321 h 383"/>
                <a:gd name="T18" fmla="*/ 15 w 383"/>
                <a:gd name="T19" fmla="*/ 328 h 383"/>
                <a:gd name="T20" fmla="*/ 55 w 383"/>
                <a:gd name="T21" fmla="*/ 369 h 383"/>
                <a:gd name="T22" fmla="*/ 62 w 383"/>
                <a:gd name="T23" fmla="*/ 375 h 383"/>
                <a:gd name="T24" fmla="*/ 71 w 383"/>
                <a:gd name="T25" fmla="*/ 379 h 383"/>
                <a:gd name="T26" fmla="*/ 80 w 383"/>
                <a:gd name="T27" fmla="*/ 382 h 383"/>
                <a:gd name="T28" fmla="*/ 89 w 383"/>
                <a:gd name="T29" fmla="*/ 383 h 383"/>
                <a:gd name="T30" fmla="*/ 99 w 383"/>
                <a:gd name="T31" fmla="*/ 382 h 383"/>
                <a:gd name="T32" fmla="*/ 108 w 383"/>
                <a:gd name="T33" fmla="*/ 379 h 383"/>
                <a:gd name="T34" fmla="*/ 116 w 383"/>
                <a:gd name="T35" fmla="*/ 375 h 383"/>
                <a:gd name="T36" fmla="*/ 124 w 383"/>
                <a:gd name="T37" fmla="*/ 369 h 383"/>
                <a:gd name="T38" fmla="*/ 383 w 383"/>
                <a:gd name="T39" fmla="*/ 109 h 383"/>
                <a:gd name="T40" fmla="*/ 365 w 383"/>
                <a:gd name="T41" fmla="*/ 102 h 383"/>
                <a:gd name="T42" fmla="*/ 348 w 383"/>
                <a:gd name="T43" fmla="*/ 91 h 383"/>
                <a:gd name="T44" fmla="*/ 332 w 383"/>
                <a:gd name="T45" fmla="*/ 79 h 383"/>
                <a:gd name="T46" fmla="*/ 317 w 383"/>
                <a:gd name="T47" fmla="*/ 66 h 383"/>
                <a:gd name="T48" fmla="*/ 303 w 383"/>
                <a:gd name="T49" fmla="*/ 51 h 383"/>
                <a:gd name="T50" fmla="*/ 291 w 383"/>
                <a:gd name="T51" fmla="*/ 35 h 383"/>
                <a:gd name="T52" fmla="*/ 282 w 383"/>
                <a:gd name="T53" fmla="*/ 18 h 383"/>
                <a:gd name="T54" fmla="*/ 274 w 383"/>
                <a:gd name="T55" fmla="*/ 0 h 383"/>
                <a:gd name="T56" fmla="*/ 131 w 383"/>
                <a:gd name="T57" fmla="*/ 286 h 383"/>
                <a:gd name="T58" fmla="*/ 127 w 383"/>
                <a:gd name="T59" fmla="*/ 289 h 383"/>
                <a:gd name="T60" fmla="*/ 123 w 383"/>
                <a:gd name="T61" fmla="*/ 292 h 383"/>
                <a:gd name="T62" fmla="*/ 119 w 383"/>
                <a:gd name="T63" fmla="*/ 293 h 383"/>
                <a:gd name="T64" fmla="*/ 114 w 383"/>
                <a:gd name="T65" fmla="*/ 294 h 383"/>
                <a:gd name="T66" fmla="*/ 109 w 383"/>
                <a:gd name="T67" fmla="*/ 293 h 383"/>
                <a:gd name="T68" fmla="*/ 105 w 383"/>
                <a:gd name="T69" fmla="*/ 292 h 383"/>
                <a:gd name="T70" fmla="*/ 100 w 383"/>
                <a:gd name="T71" fmla="*/ 289 h 383"/>
                <a:gd name="T72" fmla="*/ 97 w 383"/>
                <a:gd name="T73" fmla="*/ 286 h 383"/>
                <a:gd name="T74" fmla="*/ 94 w 383"/>
                <a:gd name="T75" fmla="*/ 283 h 383"/>
                <a:gd name="T76" fmla="*/ 92 w 383"/>
                <a:gd name="T77" fmla="*/ 279 h 383"/>
                <a:gd name="T78" fmla="*/ 89 w 383"/>
                <a:gd name="T79" fmla="*/ 274 h 383"/>
                <a:gd name="T80" fmla="*/ 89 w 383"/>
                <a:gd name="T81" fmla="*/ 269 h 383"/>
                <a:gd name="T82" fmla="*/ 89 w 383"/>
                <a:gd name="T83" fmla="*/ 265 h 383"/>
                <a:gd name="T84" fmla="*/ 92 w 383"/>
                <a:gd name="T85" fmla="*/ 260 h 383"/>
                <a:gd name="T86" fmla="*/ 94 w 383"/>
                <a:gd name="T87" fmla="*/ 256 h 383"/>
                <a:gd name="T88" fmla="*/ 97 w 383"/>
                <a:gd name="T89" fmla="*/ 252 h 383"/>
                <a:gd name="T90" fmla="*/ 100 w 383"/>
                <a:gd name="T91" fmla="*/ 250 h 383"/>
                <a:gd name="T92" fmla="*/ 105 w 383"/>
                <a:gd name="T93" fmla="*/ 246 h 383"/>
                <a:gd name="T94" fmla="*/ 109 w 383"/>
                <a:gd name="T95" fmla="*/ 245 h 383"/>
                <a:gd name="T96" fmla="*/ 114 w 383"/>
                <a:gd name="T97" fmla="*/ 245 h 383"/>
                <a:gd name="T98" fmla="*/ 119 w 383"/>
                <a:gd name="T99" fmla="*/ 245 h 383"/>
                <a:gd name="T100" fmla="*/ 123 w 383"/>
                <a:gd name="T101" fmla="*/ 246 h 383"/>
                <a:gd name="T102" fmla="*/ 127 w 383"/>
                <a:gd name="T103" fmla="*/ 250 h 383"/>
                <a:gd name="T104" fmla="*/ 131 w 383"/>
                <a:gd name="T105" fmla="*/ 252 h 383"/>
                <a:gd name="T106" fmla="*/ 134 w 383"/>
                <a:gd name="T107" fmla="*/ 256 h 383"/>
                <a:gd name="T108" fmla="*/ 136 w 383"/>
                <a:gd name="T109" fmla="*/ 260 h 383"/>
                <a:gd name="T110" fmla="*/ 138 w 383"/>
                <a:gd name="T111" fmla="*/ 265 h 383"/>
                <a:gd name="T112" fmla="*/ 138 w 383"/>
                <a:gd name="T113" fmla="*/ 269 h 383"/>
                <a:gd name="T114" fmla="*/ 138 w 383"/>
                <a:gd name="T115" fmla="*/ 274 h 383"/>
                <a:gd name="T116" fmla="*/ 136 w 383"/>
                <a:gd name="T117" fmla="*/ 279 h 383"/>
                <a:gd name="T118" fmla="*/ 134 w 383"/>
                <a:gd name="T119" fmla="*/ 283 h 383"/>
                <a:gd name="T120" fmla="*/ 131 w 383"/>
                <a:gd name="T121" fmla="*/ 286 h 3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383" h="383">
                  <a:moveTo>
                    <a:pt x="274" y="0"/>
                  </a:moveTo>
                  <a:lnTo>
                    <a:pt x="15" y="259"/>
                  </a:lnTo>
                  <a:lnTo>
                    <a:pt x="8" y="267"/>
                  </a:lnTo>
                  <a:lnTo>
                    <a:pt x="4" y="275"/>
                  </a:lnTo>
                  <a:lnTo>
                    <a:pt x="1" y="284"/>
                  </a:lnTo>
                  <a:lnTo>
                    <a:pt x="0" y="294"/>
                  </a:lnTo>
                  <a:lnTo>
                    <a:pt x="1" y="303"/>
                  </a:lnTo>
                  <a:lnTo>
                    <a:pt x="4" y="312"/>
                  </a:lnTo>
                  <a:lnTo>
                    <a:pt x="8" y="321"/>
                  </a:lnTo>
                  <a:lnTo>
                    <a:pt x="15" y="328"/>
                  </a:lnTo>
                  <a:lnTo>
                    <a:pt x="55" y="369"/>
                  </a:lnTo>
                  <a:lnTo>
                    <a:pt x="62" y="375"/>
                  </a:lnTo>
                  <a:lnTo>
                    <a:pt x="71" y="379"/>
                  </a:lnTo>
                  <a:lnTo>
                    <a:pt x="80" y="382"/>
                  </a:lnTo>
                  <a:lnTo>
                    <a:pt x="89" y="383"/>
                  </a:lnTo>
                  <a:lnTo>
                    <a:pt x="99" y="382"/>
                  </a:lnTo>
                  <a:lnTo>
                    <a:pt x="108" y="379"/>
                  </a:lnTo>
                  <a:lnTo>
                    <a:pt x="116" y="375"/>
                  </a:lnTo>
                  <a:lnTo>
                    <a:pt x="124" y="369"/>
                  </a:lnTo>
                  <a:lnTo>
                    <a:pt x="383" y="109"/>
                  </a:lnTo>
                  <a:lnTo>
                    <a:pt x="365" y="102"/>
                  </a:lnTo>
                  <a:lnTo>
                    <a:pt x="348" y="91"/>
                  </a:lnTo>
                  <a:lnTo>
                    <a:pt x="332" y="79"/>
                  </a:lnTo>
                  <a:lnTo>
                    <a:pt x="317" y="66"/>
                  </a:lnTo>
                  <a:lnTo>
                    <a:pt x="303" y="51"/>
                  </a:lnTo>
                  <a:lnTo>
                    <a:pt x="291" y="35"/>
                  </a:lnTo>
                  <a:lnTo>
                    <a:pt x="282" y="18"/>
                  </a:lnTo>
                  <a:lnTo>
                    <a:pt x="274" y="0"/>
                  </a:lnTo>
                  <a:close/>
                  <a:moveTo>
                    <a:pt x="131" y="286"/>
                  </a:moveTo>
                  <a:lnTo>
                    <a:pt x="127" y="289"/>
                  </a:lnTo>
                  <a:lnTo>
                    <a:pt x="123" y="292"/>
                  </a:lnTo>
                  <a:lnTo>
                    <a:pt x="119" y="293"/>
                  </a:lnTo>
                  <a:lnTo>
                    <a:pt x="114" y="294"/>
                  </a:lnTo>
                  <a:lnTo>
                    <a:pt x="109" y="293"/>
                  </a:lnTo>
                  <a:lnTo>
                    <a:pt x="105" y="292"/>
                  </a:lnTo>
                  <a:lnTo>
                    <a:pt x="100" y="289"/>
                  </a:lnTo>
                  <a:lnTo>
                    <a:pt x="97" y="286"/>
                  </a:lnTo>
                  <a:lnTo>
                    <a:pt x="94" y="283"/>
                  </a:lnTo>
                  <a:lnTo>
                    <a:pt x="92" y="279"/>
                  </a:lnTo>
                  <a:lnTo>
                    <a:pt x="89" y="274"/>
                  </a:lnTo>
                  <a:lnTo>
                    <a:pt x="89" y="269"/>
                  </a:lnTo>
                  <a:lnTo>
                    <a:pt x="89" y="265"/>
                  </a:lnTo>
                  <a:lnTo>
                    <a:pt x="92" y="260"/>
                  </a:lnTo>
                  <a:lnTo>
                    <a:pt x="94" y="256"/>
                  </a:lnTo>
                  <a:lnTo>
                    <a:pt x="97" y="252"/>
                  </a:lnTo>
                  <a:lnTo>
                    <a:pt x="100" y="250"/>
                  </a:lnTo>
                  <a:lnTo>
                    <a:pt x="105" y="246"/>
                  </a:lnTo>
                  <a:lnTo>
                    <a:pt x="109" y="245"/>
                  </a:lnTo>
                  <a:lnTo>
                    <a:pt x="114" y="245"/>
                  </a:lnTo>
                  <a:lnTo>
                    <a:pt x="119" y="245"/>
                  </a:lnTo>
                  <a:lnTo>
                    <a:pt x="123" y="246"/>
                  </a:lnTo>
                  <a:lnTo>
                    <a:pt x="127" y="250"/>
                  </a:lnTo>
                  <a:lnTo>
                    <a:pt x="131" y="252"/>
                  </a:lnTo>
                  <a:lnTo>
                    <a:pt x="134" y="256"/>
                  </a:lnTo>
                  <a:lnTo>
                    <a:pt x="136" y="260"/>
                  </a:lnTo>
                  <a:lnTo>
                    <a:pt x="138" y="265"/>
                  </a:lnTo>
                  <a:lnTo>
                    <a:pt x="138" y="269"/>
                  </a:lnTo>
                  <a:lnTo>
                    <a:pt x="138" y="274"/>
                  </a:lnTo>
                  <a:lnTo>
                    <a:pt x="136" y="279"/>
                  </a:lnTo>
                  <a:lnTo>
                    <a:pt x="134" y="283"/>
                  </a:lnTo>
                  <a:lnTo>
                    <a:pt x="131" y="286"/>
                  </a:lnTo>
                  <a:close/>
                </a:path>
              </a:pathLst>
            </a:custGeom>
            <a:grpFill/>
            <a:ln>
              <a:noFill/>
            </a:ln>
          </p:spPr>
          <p:txBody>
            <a:bodyPr vert="horz" wrap="square" lIns="243792" tIns="121896" rIns="243792" bIns="121896" numCol="1" anchor="t" anchorCtr="0" compatLnSpc="1">
              <a:prstTxWarp prst="textNoShape">
                <a:avLst/>
              </a:prstTxWarp>
            </a:bodyPr>
            <a:lstStyle/>
            <a:p>
              <a:endParaRPr lang="ru-RU" sz="2400"/>
            </a:p>
          </p:txBody>
        </p:sp>
        <p:sp>
          <p:nvSpPr>
            <p:cNvPr id="123" name="Freeform 131"/>
            <p:cNvSpPr>
              <a:spLocks/>
            </p:cNvSpPr>
            <p:nvPr/>
          </p:nvSpPr>
          <p:spPr bwMode="auto">
            <a:xfrm>
              <a:off x="13700126" y="3528220"/>
              <a:ext cx="358776" cy="358776"/>
            </a:xfrm>
            <a:custGeom>
              <a:avLst/>
              <a:gdLst>
                <a:gd name="T0" fmla="*/ 336 w 340"/>
                <a:gd name="T1" fmla="*/ 175 h 340"/>
                <a:gd name="T2" fmla="*/ 331 w 340"/>
                <a:gd name="T3" fmla="*/ 173 h 340"/>
                <a:gd name="T4" fmla="*/ 320 w 340"/>
                <a:gd name="T5" fmla="*/ 176 h 340"/>
                <a:gd name="T6" fmla="*/ 289 w 340"/>
                <a:gd name="T7" fmla="*/ 193 h 340"/>
                <a:gd name="T8" fmla="*/ 263 w 340"/>
                <a:gd name="T9" fmla="*/ 209 h 340"/>
                <a:gd name="T10" fmla="*/ 229 w 340"/>
                <a:gd name="T11" fmla="*/ 230 h 340"/>
                <a:gd name="T12" fmla="*/ 147 w 340"/>
                <a:gd name="T13" fmla="*/ 195 h 340"/>
                <a:gd name="T14" fmla="*/ 258 w 340"/>
                <a:gd name="T15" fmla="*/ 46 h 340"/>
                <a:gd name="T16" fmla="*/ 262 w 340"/>
                <a:gd name="T17" fmla="*/ 40 h 340"/>
                <a:gd name="T18" fmla="*/ 264 w 340"/>
                <a:gd name="T19" fmla="*/ 35 h 340"/>
                <a:gd name="T20" fmla="*/ 262 w 340"/>
                <a:gd name="T21" fmla="*/ 28 h 340"/>
                <a:gd name="T22" fmla="*/ 258 w 340"/>
                <a:gd name="T23" fmla="*/ 24 h 340"/>
                <a:gd name="T24" fmla="*/ 240 w 340"/>
                <a:gd name="T25" fmla="*/ 14 h 340"/>
                <a:gd name="T26" fmla="*/ 217 w 340"/>
                <a:gd name="T27" fmla="*/ 7 h 340"/>
                <a:gd name="T28" fmla="*/ 193 w 340"/>
                <a:gd name="T29" fmla="*/ 1 h 340"/>
                <a:gd name="T30" fmla="*/ 171 w 340"/>
                <a:gd name="T31" fmla="*/ 0 h 340"/>
                <a:gd name="T32" fmla="*/ 137 w 340"/>
                <a:gd name="T33" fmla="*/ 3 h 340"/>
                <a:gd name="T34" fmla="*/ 106 w 340"/>
                <a:gd name="T35" fmla="*/ 12 h 340"/>
                <a:gd name="T36" fmla="*/ 77 w 340"/>
                <a:gd name="T37" fmla="*/ 28 h 340"/>
                <a:gd name="T38" fmla="*/ 51 w 340"/>
                <a:gd name="T39" fmla="*/ 50 h 340"/>
                <a:gd name="T40" fmla="*/ 28 w 340"/>
                <a:gd name="T41" fmla="*/ 76 h 340"/>
                <a:gd name="T42" fmla="*/ 13 w 340"/>
                <a:gd name="T43" fmla="*/ 105 h 340"/>
                <a:gd name="T44" fmla="*/ 3 w 340"/>
                <a:gd name="T45" fmla="*/ 136 h 340"/>
                <a:gd name="T46" fmla="*/ 0 w 340"/>
                <a:gd name="T47" fmla="*/ 171 h 340"/>
                <a:gd name="T48" fmla="*/ 3 w 340"/>
                <a:gd name="T49" fmla="*/ 204 h 340"/>
                <a:gd name="T50" fmla="*/ 13 w 340"/>
                <a:gd name="T51" fmla="*/ 236 h 340"/>
                <a:gd name="T52" fmla="*/ 28 w 340"/>
                <a:gd name="T53" fmla="*/ 265 h 340"/>
                <a:gd name="T54" fmla="*/ 51 w 340"/>
                <a:gd name="T55" fmla="*/ 291 h 340"/>
                <a:gd name="T56" fmla="*/ 77 w 340"/>
                <a:gd name="T57" fmla="*/ 312 h 340"/>
                <a:gd name="T58" fmla="*/ 106 w 340"/>
                <a:gd name="T59" fmla="*/ 328 h 340"/>
                <a:gd name="T60" fmla="*/ 137 w 340"/>
                <a:gd name="T61" fmla="*/ 338 h 340"/>
                <a:gd name="T62" fmla="*/ 171 w 340"/>
                <a:gd name="T63" fmla="*/ 340 h 340"/>
                <a:gd name="T64" fmla="*/ 198 w 340"/>
                <a:gd name="T65" fmla="*/ 339 h 340"/>
                <a:gd name="T66" fmla="*/ 222 w 340"/>
                <a:gd name="T67" fmla="*/ 333 h 340"/>
                <a:gd name="T68" fmla="*/ 246 w 340"/>
                <a:gd name="T69" fmla="*/ 323 h 340"/>
                <a:gd name="T70" fmla="*/ 269 w 340"/>
                <a:gd name="T71" fmla="*/ 309 h 340"/>
                <a:gd name="T72" fmla="*/ 289 w 340"/>
                <a:gd name="T73" fmla="*/ 292 h 340"/>
                <a:gd name="T74" fmla="*/ 308 w 340"/>
                <a:gd name="T75" fmla="*/ 272 h 340"/>
                <a:gd name="T76" fmla="*/ 321 w 340"/>
                <a:gd name="T77" fmla="*/ 251 h 340"/>
                <a:gd name="T78" fmla="*/ 331 w 340"/>
                <a:gd name="T79" fmla="*/ 226 h 340"/>
                <a:gd name="T80" fmla="*/ 338 w 340"/>
                <a:gd name="T81" fmla="*/ 203 h 340"/>
                <a:gd name="T82" fmla="*/ 340 w 340"/>
                <a:gd name="T83" fmla="*/ 186 h 340"/>
                <a:gd name="T84" fmla="*/ 337 w 340"/>
                <a:gd name="T85" fmla="*/ 176 h 3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40" h="340">
                  <a:moveTo>
                    <a:pt x="337" y="176"/>
                  </a:moveTo>
                  <a:lnTo>
                    <a:pt x="336" y="175"/>
                  </a:lnTo>
                  <a:lnTo>
                    <a:pt x="334" y="174"/>
                  </a:lnTo>
                  <a:lnTo>
                    <a:pt x="331" y="173"/>
                  </a:lnTo>
                  <a:lnTo>
                    <a:pt x="328" y="173"/>
                  </a:lnTo>
                  <a:lnTo>
                    <a:pt x="320" y="176"/>
                  </a:lnTo>
                  <a:lnTo>
                    <a:pt x="301" y="186"/>
                  </a:lnTo>
                  <a:lnTo>
                    <a:pt x="289" y="193"/>
                  </a:lnTo>
                  <a:lnTo>
                    <a:pt x="276" y="201"/>
                  </a:lnTo>
                  <a:lnTo>
                    <a:pt x="263" y="209"/>
                  </a:lnTo>
                  <a:lnTo>
                    <a:pt x="250" y="217"/>
                  </a:lnTo>
                  <a:lnTo>
                    <a:pt x="229" y="230"/>
                  </a:lnTo>
                  <a:lnTo>
                    <a:pt x="220" y="236"/>
                  </a:lnTo>
                  <a:lnTo>
                    <a:pt x="147" y="195"/>
                  </a:lnTo>
                  <a:lnTo>
                    <a:pt x="147" y="109"/>
                  </a:lnTo>
                  <a:lnTo>
                    <a:pt x="258" y="46"/>
                  </a:lnTo>
                  <a:lnTo>
                    <a:pt x="260" y="43"/>
                  </a:lnTo>
                  <a:lnTo>
                    <a:pt x="262" y="40"/>
                  </a:lnTo>
                  <a:lnTo>
                    <a:pt x="263" y="38"/>
                  </a:lnTo>
                  <a:lnTo>
                    <a:pt x="264" y="35"/>
                  </a:lnTo>
                  <a:lnTo>
                    <a:pt x="263" y="32"/>
                  </a:lnTo>
                  <a:lnTo>
                    <a:pt x="262" y="28"/>
                  </a:lnTo>
                  <a:lnTo>
                    <a:pt x="260" y="26"/>
                  </a:lnTo>
                  <a:lnTo>
                    <a:pt x="258" y="24"/>
                  </a:lnTo>
                  <a:lnTo>
                    <a:pt x="249" y="19"/>
                  </a:lnTo>
                  <a:lnTo>
                    <a:pt x="240" y="14"/>
                  </a:lnTo>
                  <a:lnTo>
                    <a:pt x="229" y="10"/>
                  </a:lnTo>
                  <a:lnTo>
                    <a:pt x="217" y="7"/>
                  </a:lnTo>
                  <a:lnTo>
                    <a:pt x="205" y="3"/>
                  </a:lnTo>
                  <a:lnTo>
                    <a:pt x="193" y="1"/>
                  </a:lnTo>
                  <a:lnTo>
                    <a:pt x="182" y="0"/>
                  </a:lnTo>
                  <a:lnTo>
                    <a:pt x="171" y="0"/>
                  </a:lnTo>
                  <a:lnTo>
                    <a:pt x="153" y="1"/>
                  </a:lnTo>
                  <a:lnTo>
                    <a:pt x="137" y="3"/>
                  </a:lnTo>
                  <a:lnTo>
                    <a:pt x="121" y="7"/>
                  </a:lnTo>
                  <a:lnTo>
                    <a:pt x="106" y="12"/>
                  </a:lnTo>
                  <a:lnTo>
                    <a:pt x="91" y="20"/>
                  </a:lnTo>
                  <a:lnTo>
                    <a:pt x="77" y="28"/>
                  </a:lnTo>
                  <a:lnTo>
                    <a:pt x="64" y="38"/>
                  </a:lnTo>
                  <a:lnTo>
                    <a:pt x="51" y="50"/>
                  </a:lnTo>
                  <a:lnTo>
                    <a:pt x="39" y="63"/>
                  </a:lnTo>
                  <a:lnTo>
                    <a:pt x="28" y="76"/>
                  </a:lnTo>
                  <a:lnTo>
                    <a:pt x="19" y="91"/>
                  </a:lnTo>
                  <a:lnTo>
                    <a:pt x="13" y="105"/>
                  </a:lnTo>
                  <a:lnTo>
                    <a:pt x="7" y="120"/>
                  </a:lnTo>
                  <a:lnTo>
                    <a:pt x="3" y="136"/>
                  </a:lnTo>
                  <a:lnTo>
                    <a:pt x="1" y="154"/>
                  </a:lnTo>
                  <a:lnTo>
                    <a:pt x="0" y="171"/>
                  </a:lnTo>
                  <a:lnTo>
                    <a:pt x="1" y="188"/>
                  </a:lnTo>
                  <a:lnTo>
                    <a:pt x="3" y="204"/>
                  </a:lnTo>
                  <a:lnTo>
                    <a:pt x="7" y="220"/>
                  </a:lnTo>
                  <a:lnTo>
                    <a:pt x="13" y="236"/>
                  </a:lnTo>
                  <a:lnTo>
                    <a:pt x="20" y="251"/>
                  </a:lnTo>
                  <a:lnTo>
                    <a:pt x="28" y="265"/>
                  </a:lnTo>
                  <a:lnTo>
                    <a:pt x="39" y="278"/>
                  </a:lnTo>
                  <a:lnTo>
                    <a:pt x="51" y="291"/>
                  </a:lnTo>
                  <a:lnTo>
                    <a:pt x="64" y="303"/>
                  </a:lnTo>
                  <a:lnTo>
                    <a:pt x="77" y="312"/>
                  </a:lnTo>
                  <a:lnTo>
                    <a:pt x="91" y="321"/>
                  </a:lnTo>
                  <a:lnTo>
                    <a:pt x="106" y="328"/>
                  </a:lnTo>
                  <a:lnTo>
                    <a:pt x="121" y="334"/>
                  </a:lnTo>
                  <a:lnTo>
                    <a:pt x="137" y="338"/>
                  </a:lnTo>
                  <a:lnTo>
                    <a:pt x="153" y="340"/>
                  </a:lnTo>
                  <a:lnTo>
                    <a:pt x="171" y="340"/>
                  </a:lnTo>
                  <a:lnTo>
                    <a:pt x="185" y="340"/>
                  </a:lnTo>
                  <a:lnTo>
                    <a:pt x="198" y="339"/>
                  </a:lnTo>
                  <a:lnTo>
                    <a:pt x="209" y="336"/>
                  </a:lnTo>
                  <a:lnTo>
                    <a:pt x="222" y="333"/>
                  </a:lnTo>
                  <a:lnTo>
                    <a:pt x="234" y="328"/>
                  </a:lnTo>
                  <a:lnTo>
                    <a:pt x="246" y="323"/>
                  </a:lnTo>
                  <a:lnTo>
                    <a:pt x="258" y="317"/>
                  </a:lnTo>
                  <a:lnTo>
                    <a:pt x="269" y="309"/>
                  </a:lnTo>
                  <a:lnTo>
                    <a:pt x="280" y="300"/>
                  </a:lnTo>
                  <a:lnTo>
                    <a:pt x="289" y="292"/>
                  </a:lnTo>
                  <a:lnTo>
                    <a:pt x="299" y="282"/>
                  </a:lnTo>
                  <a:lnTo>
                    <a:pt x="308" y="272"/>
                  </a:lnTo>
                  <a:lnTo>
                    <a:pt x="314" y="262"/>
                  </a:lnTo>
                  <a:lnTo>
                    <a:pt x="321" y="251"/>
                  </a:lnTo>
                  <a:lnTo>
                    <a:pt x="327" y="239"/>
                  </a:lnTo>
                  <a:lnTo>
                    <a:pt x="331" y="226"/>
                  </a:lnTo>
                  <a:lnTo>
                    <a:pt x="336" y="214"/>
                  </a:lnTo>
                  <a:lnTo>
                    <a:pt x="338" y="203"/>
                  </a:lnTo>
                  <a:lnTo>
                    <a:pt x="340" y="195"/>
                  </a:lnTo>
                  <a:lnTo>
                    <a:pt x="340" y="186"/>
                  </a:lnTo>
                  <a:lnTo>
                    <a:pt x="340" y="181"/>
                  </a:lnTo>
                  <a:lnTo>
                    <a:pt x="337" y="176"/>
                  </a:lnTo>
                  <a:close/>
                </a:path>
              </a:pathLst>
            </a:custGeom>
            <a:grpFill/>
            <a:ln>
              <a:noFill/>
            </a:ln>
          </p:spPr>
          <p:txBody>
            <a:bodyPr vert="horz" wrap="square" lIns="243792" tIns="121896" rIns="243792" bIns="121896" numCol="1" anchor="t" anchorCtr="0" compatLnSpc="1">
              <a:prstTxWarp prst="textNoShape">
                <a:avLst/>
              </a:prstTxWarp>
            </a:bodyPr>
            <a:lstStyle/>
            <a:p>
              <a:endParaRPr lang="ru-RU" sz="2400"/>
            </a:p>
          </p:txBody>
        </p:sp>
        <p:sp>
          <p:nvSpPr>
            <p:cNvPr id="124" name="Freeform 132"/>
            <p:cNvSpPr>
              <a:spLocks noEditPoints="1"/>
            </p:cNvSpPr>
            <p:nvPr/>
          </p:nvSpPr>
          <p:spPr bwMode="auto">
            <a:xfrm>
              <a:off x="10474327" y="3575845"/>
              <a:ext cx="463550" cy="565150"/>
            </a:xfrm>
            <a:custGeom>
              <a:avLst/>
              <a:gdLst>
                <a:gd name="T0" fmla="*/ 422 w 439"/>
                <a:gd name="T1" fmla="*/ 250 h 536"/>
                <a:gd name="T2" fmla="*/ 409 w 439"/>
                <a:gd name="T3" fmla="*/ 245 h 536"/>
                <a:gd name="T4" fmla="*/ 390 w 439"/>
                <a:gd name="T5" fmla="*/ 245 h 536"/>
                <a:gd name="T6" fmla="*/ 389 w 439"/>
                <a:gd name="T7" fmla="*/ 154 h 536"/>
                <a:gd name="T8" fmla="*/ 382 w 439"/>
                <a:gd name="T9" fmla="*/ 121 h 536"/>
                <a:gd name="T10" fmla="*/ 371 w 439"/>
                <a:gd name="T11" fmla="*/ 91 h 536"/>
                <a:gd name="T12" fmla="*/ 351 w 439"/>
                <a:gd name="T13" fmla="*/ 64 h 536"/>
                <a:gd name="T14" fmla="*/ 326 w 439"/>
                <a:gd name="T15" fmla="*/ 39 h 536"/>
                <a:gd name="T16" fmla="*/ 299 w 439"/>
                <a:gd name="T17" fmla="*/ 20 h 536"/>
                <a:gd name="T18" fmla="*/ 269 w 439"/>
                <a:gd name="T19" fmla="*/ 8 h 536"/>
                <a:gd name="T20" fmla="*/ 237 w 439"/>
                <a:gd name="T21" fmla="*/ 2 h 536"/>
                <a:gd name="T22" fmla="*/ 202 w 439"/>
                <a:gd name="T23" fmla="*/ 2 h 536"/>
                <a:gd name="T24" fmla="*/ 170 w 439"/>
                <a:gd name="T25" fmla="*/ 8 h 536"/>
                <a:gd name="T26" fmla="*/ 139 w 439"/>
                <a:gd name="T27" fmla="*/ 20 h 536"/>
                <a:gd name="T28" fmla="*/ 111 w 439"/>
                <a:gd name="T29" fmla="*/ 39 h 536"/>
                <a:gd name="T30" fmla="*/ 88 w 439"/>
                <a:gd name="T31" fmla="*/ 64 h 536"/>
                <a:gd name="T32" fmla="*/ 68 w 439"/>
                <a:gd name="T33" fmla="*/ 91 h 536"/>
                <a:gd name="T34" fmla="*/ 56 w 439"/>
                <a:gd name="T35" fmla="*/ 121 h 536"/>
                <a:gd name="T36" fmla="*/ 50 w 439"/>
                <a:gd name="T37" fmla="*/ 154 h 536"/>
                <a:gd name="T38" fmla="*/ 49 w 439"/>
                <a:gd name="T39" fmla="*/ 245 h 536"/>
                <a:gd name="T40" fmla="*/ 29 w 439"/>
                <a:gd name="T41" fmla="*/ 245 h 536"/>
                <a:gd name="T42" fmla="*/ 16 w 439"/>
                <a:gd name="T43" fmla="*/ 250 h 536"/>
                <a:gd name="T44" fmla="*/ 6 w 439"/>
                <a:gd name="T45" fmla="*/ 261 h 536"/>
                <a:gd name="T46" fmla="*/ 1 w 439"/>
                <a:gd name="T47" fmla="*/ 274 h 536"/>
                <a:gd name="T48" fmla="*/ 0 w 439"/>
                <a:gd name="T49" fmla="*/ 499 h 536"/>
                <a:gd name="T50" fmla="*/ 2 w 439"/>
                <a:gd name="T51" fmla="*/ 513 h 536"/>
                <a:gd name="T52" fmla="*/ 11 w 439"/>
                <a:gd name="T53" fmla="*/ 525 h 536"/>
                <a:gd name="T54" fmla="*/ 23 w 439"/>
                <a:gd name="T55" fmla="*/ 534 h 536"/>
                <a:gd name="T56" fmla="*/ 37 w 439"/>
                <a:gd name="T57" fmla="*/ 536 h 536"/>
                <a:gd name="T58" fmla="*/ 409 w 439"/>
                <a:gd name="T59" fmla="*/ 536 h 536"/>
                <a:gd name="T60" fmla="*/ 422 w 439"/>
                <a:gd name="T61" fmla="*/ 531 h 536"/>
                <a:gd name="T62" fmla="*/ 432 w 439"/>
                <a:gd name="T63" fmla="*/ 520 h 536"/>
                <a:gd name="T64" fmla="*/ 438 w 439"/>
                <a:gd name="T65" fmla="*/ 507 h 536"/>
                <a:gd name="T66" fmla="*/ 439 w 439"/>
                <a:gd name="T67" fmla="*/ 280 h 536"/>
                <a:gd name="T68" fmla="*/ 435 w 439"/>
                <a:gd name="T69" fmla="*/ 266 h 536"/>
                <a:gd name="T70" fmla="*/ 428 w 439"/>
                <a:gd name="T71" fmla="*/ 255 h 536"/>
                <a:gd name="T72" fmla="*/ 122 w 439"/>
                <a:gd name="T73" fmla="*/ 245 h 536"/>
                <a:gd name="T74" fmla="*/ 122 w 439"/>
                <a:gd name="T75" fmla="*/ 161 h 536"/>
                <a:gd name="T76" fmla="*/ 125 w 439"/>
                <a:gd name="T77" fmla="*/ 143 h 536"/>
                <a:gd name="T78" fmla="*/ 133 w 439"/>
                <a:gd name="T79" fmla="*/ 126 h 536"/>
                <a:gd name="T80" fmla="*/ 144 w 439"/>
                <a:gd name="T81" fmla="*/ 110 h 536"/>
                <a:gd name="T82" fmla="*/ 158 w 439"/>
                <a:gd name="T83" fmla="*/ 96 h 536"/>
                <a:gd name="T84" fmla="*/ 173 w 439"/>
                <a:gd name="T85" fmla="*/ 85 h 536"/>
                <a:gd name="T86" fmla="*/ 190 w 439"/>
                <a:gd name="T87" fmla="*/ 78 h 536"/>
                <a:gd name="T88" fmla="*/ 210 w 439"/>
                <a:gd name="T89" fmla="*/ 74 h 536"/>
                <a:gd name="T90" fmla="*/ 229 w 439"/>
                <a:gd name="T91" fmla="*/ 74 h 536"/>
                <a:gd name="T92" fmla="*/ 247 w 439"/>
                <a:gd name="T93" fmla="*/ 78 h 536"/>
                <a:gd name="T94" fmla="*/ 265 w 439"/>
                <a:gd name="T95" fmla="*/ 85 h 536"/>
                <a:gd name="T96" fmla="*/ 281 w 439"/>
                <a:gd name="T97" fmla="*/ 96 h 536"/>
                <a:gd name="T98" fmla="*/ 295 w 439"/>
                <a:gd name="T99" fmla="*/ 110 h 536"/>
                <a:gd name="T100" fmla="*/ 306 w 439"/>
                <a:gd name="T101" fmla="*/ 126 h 536"/>
                <a:gd name="T102" fmla="*/ 312 w 439"/>
                <a:gd name="T103" fmla="*/ 143 h 536"/>
                <a:gd name="T104" fmla="*/ 317 w 439"/>
                <a:gd name="T105" fmla="*/ 161 h 536"/>
                <a:gd name="T106" fmla="*/ 317 w 439"/>
                <a:gd name="T107" fmla="*/ 245 h 5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439" h="536">
                  <a:moveTo>
                    <a:pt x="428" y="255"/>
                  </a:moveTo>
                  <a:lnTo>
                    <a:pt x="422" y="250"/>
                  </a:lnTo>
                  <a:lnTo>
                    <a:pt x="416" y="247"/>
                  </a:lnTo>
                  <a:lnTo>
                    <a:pt x="409" y="245"/>
                  </a:lnTo>
                  <a:lnTo>
                    <a:pt x="402" y="245"/>
                  </a:lnTo>
                  <a:lnTo>
                    <a:pt x="390" y="245"/>
                  </a:lnTo>
                  <a:lnTo>
                    <a:pt x="390" y="171"/>
                  </a:lnTo>
                  <a:lnTo>
                    <a:pt x="389" y="154"/>
                  </a:lnTo>
                  <a:lnTo>
                    <a:pt x="387" y="138"/>
                  </a:lnTo>
                  <a:lnTo>
                    <a:pt x="382" y="121"/>
                  </a:lnTo>
                  <a:lnTo>
                    <a:pt x="377" y="106"/>
                  </a:lnTo>
                  <a:lnTo>
                    <a:pt x="371" y="91"/>
                  </a:lnTo>
                  <a:lnTo>
                    <a:pt x="362" y="77"/>
                  </a:lnTo>
                  <a:lnTo>
                    <a:pt x="351" y="64"/>
                  </a:lnTo>
                  <a:lnTo>
                    <a:pt x="339" y="51"/>
                  </a:lnTo>
                  <a:lnTo>
                    <a:pt x="326" y="39"/>
                  </a:lnTo>
                  <a:lnTo>
                    <a:pt x="313" y="29"/>
                  </a:lnTo>
                  <a:lnTo>
                    <a:pt x="299" y="20"/>
                  </a:lnTo>
                  <a:lnTo>
                    <a:pt x="284" y="13"/>
                  </a:lnTo>
                  <a:lnTo>
                    <a:pt x="269" y="8"/>
                  </a:lnTo>
                  <a:lnTo>
                    <a:pt x="253" y="4"/>
                  </a:lnTo>
                  <a:lnTo>
                    <a:pt x="237" y="2"/>
                  </a:lnTo>
                  <a:lnTo>
                    <a:pt x="219" y="0"/>
                  </a:lnTo>
                  <a:lnTo>
                    <a:pt x="202" y="2"/>
                  </a:lnTo>
                  <a:lnTo>
                    <a:pt x="186" y="4"/>
                  </a:lnTo>
                  <a:lnTo>
                    <a:pt x="170" y="8"/>
                  </a:lnTo>
                  <a:lnTo>
                    <a:pt x="155" y="13"/>
                  </a:lnTo>
                  <a:lnTo>
                    <a:pt x="139" y="20"/>
                  </a:lnTo>
                  <a:lnTo>
                    <a:pt x="125" y="29"/>
                  </a:lnTo>
                  <a:lnTo>
                    <a:pt x="111" y="39"/>
                  </a:lnTo>
                  <a:lnTo>
                    <a:pt x="99" y="51"/>
                  </a:lnTo>
                  <a:lnTo>
                    <a:pt x="88" y="64"/>
                  </a:lnTo>
                  <a:lnTo>
                    <a:pt x="77" y="77"/>
                  </a:lnTo>
                  <a:lnTo>
                    <a:pt x="68" y="91"/>
                  </a:lnTo>
                  <a:lnTo>
                    <a:pt x="62" y="106"/>
                  </a:lnTo>
                  <a:lnTo>
                    <a:pt x="56" y="121"/>
                  </a:lnTo>
                  <a:lnTo>
                    <a:pt x="52" y="138"/>
                  </a:lnTo>
                  <a:lnTo>
                    <a:pt x="50" y="154"/>
                  </a:lnTo>
                  <a:lnTo>
                    <a:pt x="49" y="171"/>
                  </a:lnTo>
                  <a:lnTo>
                    <a:pt x="49" y="245"/>
                  </a:lnTo>
                  <a:lnTo>
                    <a:pt x="37" y="245"/>
                  </a:lnTo>
                  <a:lnTo>
                    <a:pt x="29" y="245"/>
                  </a:lnTo>
                  <a:lnTo>
                    <a:pt x="23" y="247"/>
                  </a:lnTo>
                  <a:lnTo>
                    <a:pt x="16" y="250"/>
                  </a:lnTo>
                  <a:lnTo>
                    <a:pt x="11" y="255"/>
                  </a:lnTo>
                  <a:lnTo>
                    <a:pt x="6" y="261"/>
                  </a:lnTo>
                  <a:lnTo>
                    <a:pt x="2" y="266"/>
                  </a:lnTo>
                  <a:lnTo>
                    <a:pt x="1" y="274"/>
                  </a:lnTo>
                  <a:lnTo>
                    <a:pt x="0" y="280"/>
                  </a:lnTo>
                  <a:lnTo>
                    <a:pt x="0" y="499"/>
                  </a:lnTo>
                  <a:lnTo>
                    <a:pt x="1" y="507"/>
                  </a:lnTo>
                  <a:lnTo>
                    <a:pt x="2" y="513"/>
                  </a:lnTo>
                  <a:lnTo>
                    <a:pt x="6" y="520"/>
                  </a:lnTo>
                  <a:lnTo>
                    <a:pt x="11" y="525"/>
                  </a:lnTo>
                  <a:lnTo>
                    <a:pt x="16" y="531"/>
                  </a:lnTo>
                  <a:lnTo>
                    <a:pt x="23" y="534"/>
                  </a:lnTo>
                  <a:lnTo>
                    <a:pt x="29" y="536"/>
                  </a:lnTo>
                  <a:lnTo>
                    <a:pt x="37" y="536"/>
                  </a:lnTo>
                  <a:lnTo>
                    <a:pt x="402" y="536"/>
                  </a:lnTo>
                  <a:lnTo>
                    <a:pt x="409" y="536"/>
                  </a:lnTo>
                  <a:lnTo>
                    <a:pt x="416" y="534"/>
                  </a:lnTo>
                  <a:lnTo>
                    <a:pt x="422" y="531"/>
                  </a:lnTo>
                  <a:lnTo>
                    <a:pt x="428" y="525"/>
                  </a:lnTo>
                  <a:lnTo>
                    <a:pt x="432" y="520"/>
                  </a:lnTo>
                  <a:lnTo>
                    <a:pt x="435" y="513"/>
                  </a:lnTo>
                  <a:lnTo>
                    <a:pt x="438" y="507"/>
                  </a:lnTo>
                  <a:lnTo>
                    <a:pt x="439" y="499"/>
                  </a:lnTo>
                  <a:lnTo>
                    <a:pt x="439" y="280"/>
                  </a:lnTo>
                  <a:lnTo>
                    <a:pt x="438" y="274"/>
                  </a:lnTo>
                  <a:lnTo>
                    <a:pt x="435" y="266"/>
                  </a:lnTo>
                  <a:lnTo>
                    <a:pt x="432" y="261"/>
                  </a:lnTo>
                  <a:lnTo>
                    <a:pt x="428" y="255"/>
                  </a:lnTo>
                  <a:close/>
                  <a:moveTo>
                    <a:pt x="317" y="245"/>
                  </a:moveTo>
                  <a:lnTo>
                    <a:pt x="122" y="245"/>
                  </a:lnTo>
                  <a:lnTo>
                    <a:pt x="122" y="171"/>
                  </a:lnTo>
                  <a:lnTo>
                    <a:pt x="122" y="161"/>
                  </a:lnTo>
                  <a:lnTo>
                    <a:pt x="123" y="152"/>
                  </a:lnTo>
                  <a:lnTo>
                    <a:pt x="125" y="143"/>
                  </a:lnTo>
                  <a:lnTo>
                    <a:pt x="129" y="133"/>
                  </a:lnTo>
                  <a:lnTo>
                    <a:pt x="133" y="126"/>
                  </a:lnTo>
                  <a:lnTo>
                    <a:pt x="138" y="117"/>
                  </a:lnTo>
                  <a:lnTo>
                    <a:pt x="144" y="110"/>
                  </a:lnTo>
                  <a:lnTo>
                    <a:pt x="150" y="102"/>
                  </a:lnTo>
                  <a:lnTo>
                    <a:pt x="158" y="96"/>
                  </a:lnTo>
                  <a:lnTo>
                    <a:pt x="165" y="90"/>
                  </a:lnTo>
                  <a:lnTo>
                    <a:pt x="173" y="85"/>
                  </a:lnTo>
                  <a:lnTo>
                    <a:pt x="182" y="80"/>
                  </a:lnTo>
                  <a:lnTo>
                    <a:pt x="190" y="78"/>
                  </a:lnTo>
                  <a:lnTo>
                    <a:pt x="200" y="75"/>
                  </a:lnTo>
                  <a:lnTo>
                    <a:pt x="210" y="74"/>
                  </a:lnTo>
                  <a:lnTo>
                    <a:pt x="219" y="74"/>
                  </a:lnTo>
                  <a:lnTo>
                    <a:pt x="229" y="74"/>
                  </a:lnTo>
                  <a:lnTo>
                    <a:pt x="239" y="75"/>
                  </a:lnTo>
                  <a:lnTo>
                    <a:pt x="247" y="78"/>
                  </a:lnTo>
                  <a:lnTo>
                    <a:pt x="256" y="80"/>
                  </a:lnTo>
                  <a:lnTo>
                    <a:pt x="265" y="85"/>
                  </a:lnTo>
                  <a:lnTo>
                    <a:pt x="273" y="90"/>
                  </a:lnTo>
                  <a:lnTo>
                    <a:pt x="281" y="96"/>
                  </a:lnTo>
                  <a:lnTo>
                    <a:pt x="288" y="102"/>
                  </a:lnTo>
                  <a:lnTo>
                    <a:pt x="295" y="110"/>
                  </a:lnTo>
                  <a:lnTo>
                    <a:pt x="300" y="117"/>
                  </a:lnTo>
                  <a:lnTo>
                    <a:pt x="306" y="126"/>
                  </a:lnTo>
                  <a:lnTo>
                    <a:pt x="309" y="133"/>
                  </a:lnTo>
                  <a:lnTo>
                    <a:pt x="312" y="143"/>
                  </a:lnTo>
                  <a:lnTo>
                    <a:pt x="314" y="152"/>
                  </a:lnTo>
                  <a:lnTo>
                    <a:pt x="317" y="161"/>
                  </a:lnTo>
                  <a:lnTo>
                    <a:pt x="317" y="171"/>
                  </a:lnTo>
                  <a:lnTo>
                    <a:pt x="317" y="245"/>
                  </a:lnTo>
                  <a:close/>
                </a:path>
              </a:pathLst>
            </a:custGeom>
            <a:grpFill/>
            <a:ln>
              <a:noFill/>
            </a:ln>
          </p:spPr>
          <p:txBody>
            <a:bodyPr vert="horz" wrap="square" lIns="243792" tIns="121896" rIns="243792" bIns="121896" numCol="1" anchor="t" anchorCtr="0" compatLnSpc="1">
              <a:prstTxWarp prst="textNoShape">
                <a:avLst/>
              </a:prstTxWarp>
            </a:bodyPr>
            <a:lstStyle/>
            <a:p>
              <a:endParaRPr lang="ru-RU" sz="2400"/>
            </a:p>
          </p:txBody>
        </p:sp>
        <p:sp>
          <p:nvSpPr>
            <p:cNvPr id="125" name="Freeform 133"/>
            <p:cNvSpPr>
              <a:spLocks/>
            </p:cNvSpPr>
            <p:nvPr/>
          </p:nvSpPr>
          <p:spPr bwMode="auto">
            <a:xfrm>
              <a:off x="12033251" y="3550445"/>
              <a:ext cx="463550" cy="619126"/>
            </a:xfrm>
            <a:custGeom>
              <a:avLst/>
              <a:gdLst>
                <a:gd name="T0" fmla="*/ 422 w 438"/>
                <a:gd name="T1" fmla="*/ 298 h 584"/>
                <a:gd name="T2" fmla="*/ 409 w 438"/>
                <a:gd name="T3" fmla="*/ 292 h 584"/>
                <a:gd name="T4" fmla="*/ 121 w 438"/>
                <a:gd name="T5" fmla="*/ 291 h 584"/>
                <a:gd name="T6" fmla="*/ 122 w 438"/>
                <a:gd name="T7" fmla="*/ 160 h 584"/>
                <a:gd name="T8" fmla="*/ 126 w 438"/>
                <a:gd name="T9" fmla="*/ 141 h 584"/>
                <a:gd name="T10" fmla="*/ 133 w 438"/>
                <a:gd name="T11" fmla="*/ 124 h 584"/>
                <a:gd name="T12" fmla="*/ 144 w 438"/>
                <a:gd name="T13" fmla="*/ 108 h 584"/>
                <a:gd name="T14" fmla="*/ 158 w 438"/>
                <a:gd name="T15" fmla="*/ 95 h 584"/>
                <a:gd name="T16" fmla="*/ 173 w 438"/>
                <a:gd name="T17" fmla="*/ 84 h 584"/>
                <a:gd name="T18" fmla="*/ 190 w 438"/>
                <a:gd name="T19" fmla="*/ 76 h 584"/>
                <a:gd name="T20" fmla="*/ 209 w 438"/>
                <a:gd name="T21" fmla="*/ 73 h 584"/>
                <a:gd name="T22" fmla="*/ 229 w 438"/>
                <a:gd name="T23" fmla="*/ 73 h 584"/>
                <a:gd name="T24" fmla="*/ 248 w 438"/>
                <a:gd name="T25" fmla="*/ 76 h 584"/>
                <a:gd name="T26" fmla="*/ 265 w 438"/>
                <a:gd name="T27" fmla="*/ 84 h 584"/>
                <a:gd name="T28" fmla="*/ 280 w 438"/>
                <a:gd name="T29" fmla="*/ 95 h 584"/>
                <a:gd name="T30" fmla="*/ 294 w 438"/>
                <a:gd name="T31" fmla="*/ 108 h 584"/>
                <a:gd name="T32" fmla="*/ 305 w 438"/>
                <a:gd name="T33" fmla="*/ 124 h 584"/>
                <a:gd name="T34" fmla="*/ 312 w 438"/>
                <a:gd name="T35" fmla="*/ 141 h 584"/>
                <a:gd name="T36" fmla="*/ 316 w 438"/>
                <a:gd name="T37" fmla="*/ 160 h 584"/>
                <a:gd name="T38" fmla="*/ 317 w 438"/>
                <a:gd name="T39" fmla="*/ 175 h 584"/>
                <a:gd name="T40" fmla="*/ 320 w 438"/>
                <a:gd name="T41" fmla="*/ 183 h 584"/>
                <a:gd name="T42" fmla="*/ 328 w 438"/>
                <a:gd name="T43" fmla="*/ 190 h 584"/>
                <a:gd name="T44" fmla="*/ 336 w 438"/>
                <a:gd name="T45" fmla="*/ 194 h 584"/>
                <a:gd name="T46" fmla="*/ 365 w 438"/>
                <a:gd name="T47" fmla="*/ 194 h 584"/>
                <a:gd name="T48" fmla="*/ 374 w 438"/>
                <a:gd name="T49" fmla="*/ 192 h 584"/>
                <a:gd name="T50" fmla="*/ 383 w 438"/>
                <a:gd name="T51" fmla="*/ 187 h 584"/>
                <a:gd name="T52" fmla="*/ 388 w 438"/>
                <a:gd name="T53" fmla="*/ 179 h 584"/>
                <a:gd name="T54" fmla="*/ 389 w 438"/>
                <a:gd name="T55" fmla="*/ 169 h 584"/>
                <a:gd name="T56" fmla="*/ 386 w 438"/>
                <a:gd name="T57" fmla="*/ 136 h 584"/>
                <a:gd name="T58" fmla="*/ 377 w 438"/>
                <a:gd name="T59" fmla="*/ 104 h 584"/>
                <a:gd name="T60" fmla="*/ 361 w 438"/>
                <a:gd name="T61" fmla="*/ 75 h 584"/>
                <a:gd name="T62" fmla="*/ 339 w 438"/>
                <a:gd name="T63" fmla="*/ 49 h 584"/>
                <a:gd name="T64" fmla="*/ 314 w 438"/>
                <a:gd name="T65" fmla="*/ 28 h 584"/>
                <a:gd name="T66" fmla="*/ 284 w 438"/>
                <a:gd name="T67" fmla="*/ 12 h 584"/>
                <a:gd name="T68" fmla="*/ 253 w 438"/>
                <a:gd name="T69" fmla="*/ 3 h 584"/>
                <a:gd name="T70" fmla="*/ 220 w 438"/>
                <a:gd name="T71" fmla="*/ 0 h 584"/>
                <a:gd name="T72" fmla="*/ 185 w 438"/>
                <a:gd name="T73" fmla="*/ 3 h 584"/>
                <a:gd name="T74" fmla="*/ 154 w 438"/>
                <a:gd name="T75" fmla="*/ 12 h 584"/>
                <a:gd name="T76" fmla="*/ 125 w 438"/>
                <a:gd name="T77" fmla="*/ 28 h 584"/>
                <a:gd name="T78" fmla="*/ 99 w 438"/>
                <a:gd name="T79" fmla="*/ 49 h 584"/>
                <a:gd name="T80" fmla="*/ 77 w 438"/>
                <a:gd name="T81" fmla="*/ 75 h 584"/>
                <a:gd name="T82" fmla="*/ 61 w 438"/>
                <a:gd name="T83" fmla="*/ 104 h 584"/>
                <a:gd name="T84" fmla="*/ 52 w 438"/>
                <a:gd name="T85" fmla="*/ 136 h 584"/>
                <a:gd name="T86" fmla="*/ 49 w 438"/>
                <a:gd name="T87" fmla="*/ 169 h 584"/>
                <a:gd name="T88" fmla="*/ 36 w 438"/>
                <a:gd name="T89" fmla="*/ 291 h 584"/>
                <a:gd name="T90" fmla="*/ 22 w 438"/>
                <a:gd name="T91" fmla="*/ 295 h 584"/>
                <a:gd name="T92" fmla="*/ 10 w 438"/>
                <a:gd name="T93" fmla="*/ 302 h 584"/>
                <a:gd name="T94" fmla="*/ 2 w 438"/>
                <a:gd name="T95" fmla="*/ 314 h 584"/>
                <a:gd name="T96" fmla="*/ 0 w 438"/>
                <a:gd name="T97" fmla="*/ 328 h 584"/>
                <a:gd name="T98" fmla="*/ 0 w 438"/>
                <a:gd name="T99" fmla="*/ 555 h 584"/>
                <a:gd name="T100" fmla="*/ 6 w 438"/>
                <a:gd name="T101" fmla="*/ 568 h 584"/>
                <a:gd name="T102" fmla="*/ 17 w 438"/>
                <a:gd name="T103" fmla="*/ 577 h 584"/>
                <a:gd name="T104" fmla="*/ 29 w 438"/>
                <a:gd name="T105" fmla="*/ 583 h 584"/>
                <a:gd name="T106" fmla="*/ 402 w 438"/>
                <a:gd name="T107" fmla="*/ 584 h 584"/>
                <a:gd name="T108" fmla="*/ 416 w 438"/>
                <a:gd name="T109" fmla="*/ 581 h 584"/>
                <a:gd name="T110" fmla="*/ 428 w 438"/>
                <a:gd name="T111" fmla="*/ 573 h 584"/>
                <a:gd name="T112" fmla="*/ 436 w 438"/>
                <a:gd name="T113" fmla="*/ 561 h 584"/>
                <a:gd name="T114" fmla="*/ 438 w 438"/>
                <a:gd name="T115" fmla="*/ 547 h 584"/>
                <a:gd name="T116" fmla="*/ 438 w 438"/>
                <a:gd name="T117" fmla="*/ 320 h 584"/>
                <a:gd name="T118" fmla="*/ 432 w 438"/>
                <a:gd name="T119" fmla="*/ 307 h 5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38" h="584">
                  <a:moveTo>
                    <a:pt x="428" y="302"/>
                  </a:moveTo>
                  <a:lnTo>
                    <a:pt x="422" y="298"/>
                  </a:lnTo>
                  <a:lnTo>
                    <a:pt x="416" y="295"/>
                  </a:lnTo>
                  <a:lnTo>
                    <a:pt x="409" y="292"/>
                  </a:lnTo>
                  <a:lnTo>
                    <a:pt x="402" y="291"/>
                  </a:lnTo>
                  <a:lnTo>
                    <a:pt x="121" y="291"/>
                  </a:lnTo>
                  <a:lnTo>
                    <a:pt x="121" y="169"/>
                  </a:lnTo>
                  <a:lnTo>
                    <a:pt x="122" y="160"/>
                  </a:lnTo>
                  <a:lnTo>
                    <a:pt x="123" y="150"/>
                  </a:lnTo>
                  <a:lnTo>
                    <a:pt x="126" y="141"/>
                  </a:lnTo>
                  <a:lnTo>
                    <a:pt x="129" y="133"/>
                  </a:lnTo>
                  <a:lnTo>
                    <a:pt x="133" y="124"/>
                  </a:lnTo>
                  <a:lnTo>
                    <a:pt x="137" y="116"/>
                  </a:lnTo>
                  <a:lnTo>
                    <a:pt x="144" y="108"/>
                  </a:lnTo>
                  <a:lnTo>
                    <a:pt x="150" y="101"/>
                  </a:lnTo>
                  <a:lnTo>
                    <a:pt x="158" y="95"/>
                  </a:lnTo>
                  <a:lnTo>
                    <a:pt x="166" y="88"/>
                  </a:lnTo>
                  <a:lnTo>
                    <a:pt x="173" y="84"/>
                  </a:lnTo>
                  <a:lnTo>
                    <a:pt x="182" y="80"/>
                  </a:lnTo>
                  <a:lnTo>
                    <a:pt x="190" y="76"/>
                  </a:lnTo>
                  <a:lnTo>
                    <a:pt x="200" y="74"/>
                  </a:lnTo>
                  <a:lnTo>
                    <a:pt x="209" y="73"/>
                  </a:lnTo>
                  <a:lnTo>
                    <a:pt x="220" y="72"/>
                  </a:lnTo>
                  <a:lnTo>
                    <a:pt x="229" y="73"/>
                  </a:lnTo>
                  <a:lnTo>
                    <a:pt x="238" y="74"/>
                  </a:lnTo>
                  <a:lnTo>
                    <a:pt x="248" y="76"/>
                  </a:lnTo>
                  <a:lnTo>
                    <a:pt x="256" y="80"/>
                  </a:lnTo>
                  <a:lnTo>
                    <a:pt x="265" y="84"/>
                  </a:lnTo>
                  <a:lnTo>
                    <a:pt x="272" y="88"/>
                  </a:lnTo>
                  <a:lnTo>
                    <a:pt x="280" y="95"/>
                  </a:lnTo>
                  <a:lnTo>
                    <a:pt x="288" y="101"/>
                  </a:lnTo>
                  <a:lnTo>
                    <a:pt x="294" y="108"/>
                  </a:lnTo>
                  <a:lnTo>
                    <a:pt x="301" y="116"/>
                  </a:lnTo>
                  <a:lnTo>
                    <a:pt x="305" y="124"/>
                  </a:lnTo>
                  <a:lnTo>
                    <a:pt x="309" y="133"/>
                  </a:lnTo>
                  <a:lnTo>
                    <a:pt x="312" y="141"/>
                  </a:lnTo>
                  <a:lnTo>
                    <a:pt x="315" y="150"/>
                  </a:lnTo>
                  <a:lnTo>
                    <a:pt x="316" y="160"/>
                  </a:lnTo>
                  <a:lnTo>
                    <a:pt x="317" y="169"/>
                  </a:lnTo>
                  <a:lnTo>
                    <a:pt x="317" y="175"/>
                  </a:lnTo>
                  <a:lnTo>
                    <a:pt x="318" y="179"/>
                  </a:lnTo>
                  <a:lnTo>
                    <a:pt x="320" y="183"/>
                  </a:lnTo>
                  <a:lnTo>
                    <a:pt x="323" y="187"/>
                  </a:lnTo>
                  <a:lnTo>
                    <a:pt x="328" y="190"/>
                  </a:lnTo>
                  <a:lnTo>
                    <a:pt x="332" y="192"/>
                  </a:lnTo>
                  <a:lnTo>
                    <a:pt x="336" y="194"/>
                  </a:lnTo>
                  <a:lnTo>
                    <a:pt x="341" y="194"/>
                  </a:lnTo>
                  <a:lnTo>
                    <a:pt x="365" y="194"/>
                  </a:lnTo>
                  <a:lnTo>
                    <a:pt x="370" y="194"/>
                  </a:lnTo>
                  <a:lnTo>
                    <a:pt x="374" y="192"/>
                  </a:lnTo>
                  <a:lnTo>
                    <a:pt x="378" y="190"/>
                  </a:lnTo>
                  <a:lnTo>
                    <a:pt x="383" y="187"/>
                  </a:lnTo>
                  <a:lnTo>
                    <a:pt x="386" y="183"/>
                  </a:lnTo>
                  <a:lnTo>
                    <a:pt x="388" y="179"/>
                  </a:lnTo>
                  <a:lnTo>
                    <a:pt x="389" y="175"/>
                  </a:lnTo>
                  <a:lnTo>
                    <a:pt x="389" y="169"/>
                  </a:lnTo>
                  <a:lnTo>
                    <a:pt x="389" y="152"/>
                  </a:lnTo>
                  <a:lnTo>
                    <a:pt x="386" y="136"/>
                  </a:lnTo>
                  <a:lnTo>
                    <a:pt x="383" y="120"/>
                  </a:lnTo>
                  <a:lnTo>
                    <a:pt x="377" y="104"/>
                  </a:lnTo>
                  <a:lnTo>
                    <a:pt x="370" y="89"/>
                  </a:lnTo>
                  <a:lnTo>
                    <a:pt x="361" y="75"/>
                  </a:lnTo>
                  <a:lnTo>
                    <a:pt x="351" y="62"/>
                  </a:lnTo>
                  <a:lnTo>
                    <a:pt x="339" y="49"/>
                  </a:lnTo>
                  <a:lnTo>
                    <a:pt x="326" y="38"/>
                  </a:lnTo>
                  <a:lnTo>
                    <a:pt x="314" y="28"/>
                  </a:lnTo>
                  <a:lnTo>
                    <a:pt x="299" y="19"/>
                  </a:lnTo>
                  <a:lnTo>
                    <a:pt x="284" y="12"/>
                  </a:lnTo>
                  <a:lnTo>
                    <a:pt x="269" y="6"/>
                  </a:lnTo>
                  <a:lnTo>
                    <a:pt x="253" y="3"/>
                  </a:lnTo>
                  <a:lnTo>
                    <a:pt x="237" y="0"/>
                  </a:lnTo>
                  <a:lnTo>
                    <a:pt x="220" y="0"/>
                  </a:lnTo>
                  <a:lnTo>
                    <a:pt x="202" y="0"/>
                  </a:lnTo>
                  <a:lnTo>
                    <a:pt x="185" y="3"/>
                  </a:lnTo>
                  <a:lnTo>
                    <a:pt x="169" y="6"/>
                  </a:lnTo>
                  <a:lnTo>
                    <a:pt x="154" y="12"/>
                  </a:lnTo>
                  <a:lnTo>
                    <a:pt x="139" y="19"/>
                  </a:lnTo>
                  <a:lnTo>
                    <a:pt x="125" y="28"/>
                  </a:lnTo>
                  <a:lnTo>
                    <a:pt x="112" y="38"/>
                  </a:lnTo>
                  <a:lnTo>
                    <a:pt x="99" y="49"/>
                  </a:lnTo>
                  <a:lnTo>
                    <a:pt x="87" y="62"/>
                  </a:lnTo>
                  <a:lnTo>
                    <a:pt x="77" y="75"/>
                  </a:lnTo>
                  <a:lnTo>
                    <a:pt x="68" y="89"/>
                  </a:lnTo>
                  <a:lnTo>
                    <a:pt x="61" y="104"/>
                  </a:lnTo>
                  <a:lnTo>
                    <a:pt x="55" y="120"/>
                  </a:lnTo>
                  <a:lnTo>
                    <a:pt x="52" y="136"/>
                  </a:lnTo>
                  <a:lnTo>
                    <a:pt x="49" y="152"/>
                  </a:lnTo>
                  <a:lnTo>
                    <a:pt x="49" y="169"/>
                  </a:lnTo>
                  <a:lnTo>
                    <a:pt x="49" y="291"/>
                  </a:lnTo>
                  <a:lnTo>
                    <a:pt x="36" y="291"/>
                  </a:lnTo>
                  <a:lnTo>
                    <a:pt x="29" y="292"/>
                  </a:lnTo>
                  <a:lnTo>
                    <a:pt x="22" y="295"/>
                  </a:lnTo>
                  <a:lnTo>
                    <a:pt x="17" y="298"/>
                  </a:lnTo>
                  <a:lnTo>
                    <a:pt x="10" y="302"/>
                  </a:lnTo>
                  <a:lnTo>
                    <a:pt x="6" y="307"/>
                  </a:lnTo>
                  <a:lnTo>
                    <a:pt x="2" y="314"/>
                  </a:lnTo>
                  <a:lnTo>
                    <a:pt x="0" y="320"/>
                  </a:lnTo>
                  <a:lnTo>
                    <a:pt x="0" y="328"/>
                  </a:lnTo>
                  <a:lnTo>
                    <a:pt x="0" y="547"/>
                  </a:lnTo>
                  <a:lnTo>
                    <a:pt x="0" y="555"/>
                  </a:lnTo>
                  <a:lnTo>
                    <a:pt x="2" y="561"/>
                  </a:lnTo>
                  <a:lnTo>
                    <a:pt x="6" y="568"/>
                  </a:lnTo>
                  <a:lnTo>
                    <a:pt x="10" y="573"/>
                  </a:lnTo>
                  <a:lnTo>
                    <a:pt x="17" y="577"/>
                  </a:lnTo>
                  <a:lnTo>
                    <a:pt x="22" y="581"/>
                  </a:lnTo>
                  <a:lnTo>
                    <a:pt x="29" y="583"/>
                  </a:lnTo>
                  <a:lnTo>
                    <a:pt x="36" y="584"/>
                  </a:lnTo>
                  <a:lnTo>
                    <a:pt x="402" y="584"/>
                  </a:lnTo>
                  <a:lnTo>
                    <a:pt x="409" y="583"/>
                  </a:lnTo>
                  <a:lnTo>
                    <a:pt x="416" y="581"/>
                  </a:lnTo>
                  <a:lnTo>
                    <a:pt x="422" y="577"/>
                  </a:lnTo>
                  <a:lnTo>
                    <a:pt x="428" y="573"/>
                  </a:lnTo>
                  <a:lnTo>
                    <a:pt x="432" y="568"/>
                  </a:lnTo>
                  <a:lnTo>
                    <a:pt x="436" y="561"/>
                  </a:lnTo>
                  <a:lnTo>
                    <a:pt x="438" y="555"/>
                  </a:lnTo>
                  <a:lnTo>
                    <a:pt x="438" y="547"/>
                  </a:lnTo>
                  <a:lnTo>
                    <a:pt x="438" y="328"/>
                  </a:lnTo>
                  <a:lnTo>
                    <a:pt x="438" y="320"/>
                  </a:lnTo>
                  <a:lnTo>
                    <a:pt x="436" y="314"/>
                  </a:lnTo>
                  <a:lnTo>
                    <a:pt x="432" y="307"/>
                  </a:lnTo>
                  <a:lnTo>
                    <a:pt x="428" y="302"/>
                  </a:lnTo>
                  <a:close/>
                </a:path>
              </a:pathLst>
            </a:custGeom>
            <a:grpFill/>
            <a:ln>
              <a:noFill/>
            </a:ln>
          </p:spPr>
          <p:txBody>
            <a:bodyPr vert="horz" wrap="square" lIns="243792" tIns="121896" rIns="243792" bIns="121896" numCol="1" anchor="t" anchorCtr="0" compatLnSpc="1">
              <a:prstTxWarp prst="textNoShape">
                <a:avLst/>
              </a:prstTxWarp>
            </a:bodyPr>
            <a:lstStyle/>
            <a:p>
              <a:endParaRPr lang="ru-RU" sz="2400"/>
            </a:p>
          </p:txBody>
        </p:sp>
        <p:sp>
          <p:nvSpPr>
            <p:cNvPr id="126" name="Freeform 134"/>
            <p:cNvSpPr>
              <a:spLocks noEditPoints="1"/>
            </p:cNvSpPr>
            <p:nvPr/>
          </p:nvSpPr>
          <p:spPr bwMode="auto">
            <a:xfrm>
              <a:off x="14944726" y="3601245"/>
              <a:ext cx="774700" cy="514350"/>
            </a:xfrm>
            <a:custGeom>
              <a:avLst/>
              <a:gdLst>
                <a:gd name="T0" fmla="*/ 719 w 731"/>
                <a:gd name="T1" fmla="*/ 4 h 487"/>
                <a:gd name="T2" fmla="*/ 711 w 731"/>
                <a:gd name="T3" fmla="*/ 0 h 487"/>
                <a:gd name="T4" fmla="*/ 25 w 731"/>
                <a:gd name="T5" fmla="*/ 0 h 487"/>
                <a:gd name="T6" fmla="*/ 15 w 731"/>
                <a:gd name="T7" fmla="*/ 1 h 487"/>
                <a:gd name="T8" fmla="*/ 8 w 731"/>
                <a:gd name="T9" fmla="*/ 7 h 487"/>
                <a:gd name="T10" fmla="*/ 2 w 731"/>
                <a:gd name="T11" fmla="*/ 15 h 487"/>
                <a:gd name="T12" fmla="*/ 0 w 731"/>
                <a:gd name="T13" fmla="*/ 24 h 487"/>
                <a:gd name="T14" fmla="*/ 1 w 731"/>
                <a:gd name="T15" fmla="*/ 468 h 487"/>
                <a:gd name="T16" fmla="*/ 4 w 731"/>
                <a:gd name="T17" fmla="*/ 476 h 487"/>
                <a:gd name="T18" fmla="*/ 11 w 731"/>
                <a:gd name="T19" fmla="*/ 483 h 487"/>
                <a:gd name="T20" fmla="*/ 20 w 731"/>
                <a:gd name="T21" fmla="*/ 486 h 487"/>
                <a:gd name="T22" fmla="*/ 706 w 731"/>
                <a:gd name="T23" fmla="*/ 487 h 487"/>
                <a:gd name="T24" fmla="*/ 716 w 731"/>
                <a:gd name="T25" fmla="*/ 485 h 487"/>
                <a:gd name="T26" fmla="*/ 724 w 731"/>
                <a:gd name="T27" fmla="*/ 480 h 487"/>
                <a:gd name="T28" fmla="*/ 729 w 731"/>
                <a:gd name="T29" fmla="*/ 472 h 487"/>
                <a:gd name="T30" fmla="*/ 731 w 731"/>
                <a:gd name="T31" fmla="*/ 462 h 487"/>
                <a:gd name="T32" fmla="*/ 730 w 731"/>
                <a:gd name="T33" fmla="*/ 20 h 487"/>
                <a:gd name="T34" fmla="*/ 727 w 731"/>
                <a:gd name="T35" fmla="*/ 11 h 487"/>
                <a:gd name="T36" fmla="*/ 682 w 731"/>
                <a:gd name="T37" fmla="*/ 340 h 487"/>
                <a:gd name="T38" fmla="*/ 662 w 731"/>
                <a:gd name="T39" fmla="*/ 343 h 487"/>
                <a:gd name="T40" fmla="*/ 645 w 731"/>
                <a:gd name="T41" fmla="*/ 348 h 487"/>
                <a:gd name="T42" fmla="*/ 629 w 731"/>
                <a:gd name="T43" fmla="*/ 357 h 487"/>
                <a:gd name="T44" fmla="*/ 614 w 731"/>
                <a:gd name="T45" fmla="*/ 370 h 487"/>
                <a:gd name="T46" fmla="*/ 601 w 731"/>
                <a:gd name="T47" fmla="*/ 385 h 487"/>
                <a:gd name="T48" fmla="*/ 592 w 731"/>
                <a:gd name="T49" fmla="*/ 401 h 487"/>
                <a:gd name="T50" fmla="*/ 587 w 731"/>
                <a:gd name="T51" fmla="*/ 419 h 487"/>
                <a:gd name="T52" fmla="*/ 584 w 731"/>
                <a:gd name="T53" fmla="*/ 439 h 487"/>
                <a:gd name="T54" fmla="*/ 146 w 731"/>
                <a:gd name="T55" fmla="*/ 428 h 487"/>
                <a:gd name="T56" fmla="*/ 143 w 731"/>
                <a:gd name="T57" fmla="*/ 410 h 487"/>
                <a:gd name="T58" fmla="*/ 135 w 731"/>
                <a:gd name="T59" fmla="*/ 392 h 487"/>
                <a:gd name="T60" fmla="*/ 124 w 731"/>
                <a:gd name="T61" fmla="*/ 377 h 487"/>
                <a:gd name="T62" fmla="*/ 110 w 731"/>
                <a:gd name="T63" fmla="*/ 363 h 487"/>
                <a:gd name="T64" fmla="*/ 95 w 731"/>
                <a:gd name="T65" fmla="*/ 352 h 487"/>
                <a:gd name="T66" fmla="*/ 78 w 731"/>
                <a:gd name="T67" fmla="*/ 345 h 487"/>
                <a:gd name="T68" fmla="*/ 58 w 731"/>
                <a:gd name="T69" fmla="*/ 342 h 487"/>
                <a:gd name="T70" fmla="*/ 49 w 731"/>
                <a:gd name="T71" fmla="*/ 146 h 487"/>
                <a:gd name="T72" fmla="*/ 68 w 731"/>
                <a:gd name="T73" fmla="*/ 144 h 487"/>
                <a:gd name="T74" fmla="*/ 86 w 731"/>
                <a:gd name="T75" fmla="*/ 139 h 487"/>
                <a:gd name="T76" fmla="*/ 103 w 731"/>
                <a:gd name="T77" fmla="*/ 130 h 487"/>
                <a:gd name="T78" fmla="*/ 118 w 731"/>
                <a:gd name="T79" fmla="*/ 118 h 487"/>
                <a:gd name="T80" fmla="*/ 131 w 731"/>
                <a:gd name="T81" fmla="*/ 103 h 487"/>
                <a:gd name="T82" fmla="*/ 139 w 731"/>
                <a:gd name="T83" fmla="*/ 86 h 487"/>
                <a:gd name="T84" fmla="*/ 145 w 731"/>
                <a:gd name="T85" fmla="*/ 68 h 487"/>
                <a:gd name="T86" fmla="*/ 146 w 731"/>
                <a:gd name="T87" fmla="*/ 49 h 487"/>
                <a:gd name="T88" fmla="*/ 585 w 731"/>
                <a:gd name="T89" fmla="*/ 59 h 487"/>
                <a:gd name="T90" fmla="*/ 589 w 731"/>
                <a:gd name="T91" fmla="*/ 77 h 487"/>
                <a:gd name="T92" fmla="*/ 596 w 731"/>
                <a:gd name="T93" fmla="*/ 94 h 487"/>
                <a:gd name="T94" fmla="*/ 606 w 731"/>
                <a:gd name="T95" fmla="*/ 110 h 487"/>
                <a:gd name="T96" fmla="*/ 620 w 731"/>
                <a:gd name="T97" fmla="*/ 124 h 487"/>
                <a:gd name="T98" fmla="*/ 636 w 731"/>
                <a:gd name="T99" fmla="*/ 135 h 487"/>
                <a:gd name="T100" fmla="*/ 653 w 731"/>
                <a:gd name="T101" fmla="*/ 142 h 487"/>
                <a:gd name="T102" fmla="*/ 672 w 731"/>
                <a:gd name="T103" fmla="*/ 146 h 487"/>
                <a:gd name="T104" fmla="*/ 682 w 731"/>
                <a:gd name="T105" fmla="*/ 340 h 4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731" h="487">
                  <a:moveTo>
                    <a:pt x="724" y="7"/>
                  </a:moveTo>
                  <a:lnTo>
                    <a:pt x="719" y="4"/>
                  </a:lnTo>
                  <a:lnTo>
                    <a:pt x="716" y="1"/>
                  </a:lnTo>
                  <a:lnTo>
                    <a:pt x="711" y="0"/>
                  </a:lnTo>
                  <a:lnTo>
                    <a:pt x="706" y="0"/>
                  </a:lnTo>
                  <a:lnTo>
                    <a:pt x="25" y="0"/>
                  </a:lnTo>
                  <a:lnTo>
                    <a:pt x="20" y="0"/>
                  </a:lnTo>
                  <a:lnTo>
                    <a:pt x="15" y="1"/>
                  </a:lnTo>
                  <a:lnTo>
                    <a:pt x="11" y="4"/>
                  </a:lnTo>
                  <a:lnTo>
                    <a:pt x="8" y="7"/>
                  </a:lnTo>
                  <a:lnTo>
                    <a:pt x="4" y="11"/>
                  </a:lnTo>
                  <a:lnTo>
                    <a:pt x="2" y="15"/>
                  </a:lnTo>
                  <a:lnTo>
                    <a:pt x="1" y="20"/>
                  </a:lnTo>
                  <a:lnTo>
                    <a:pt x="0" y="24"/>
                  </a:lnTo>
                  <a:lnTo>
                    <a:pt x="0" y="462"/>
                  </a:lnTo>
                  <a:lnTo>
                    <a:pt x="1" y="468"/>
                  </a:lnTo>
                  <a:lnTo>
                    <a:pt x="2" y="472"/>
                  </a:lnTo>
                  <a:lnTo>
                    <a:pt x="4" y="476"/>
                  </a:lnTo>
                  <a:lnTo>
                    <a:pt x="8" y="480"/>
                  </a:lnTo>
                  <a:lnTo>
                    <a:pt x="11" y="483"/>
                  </a:lnTo>
                  <a:lnTo>
                    <a:pt x="15" y="485"/>
                  </a:lnTo>
                  <a:lnTo>
                    <a:pt x="20" y="486"/>
                  </a:lnTo>
                  <a:lnTo>
                    <a:pt x="25" y="487"/>
                  </a:lnTo>
                  <a:lnTo>
                    <a:pt x="706" y="487"/>
                  </a:lnTo>
                  <a:lnTo>
                    <a:pt x="711" y="486"/>
                  </a:lnTo>
                  <a:lnTo>
                    <a:pt x="716" y="485"/>
                  </a:lnTo>
                  <a:lnTo>
                    <a:pt x="719" y="483"/>
                  </a:lnTo>
                  <a:lnTo>
                    <a:pt x="724" y="480"/>
                  </a:lnTo>
                  <a:lnTo>
                    <a:pt x="727" y="476"/>
                  </a:lnTo>
                  <a:lnTo>
                    <a:pt x="729" y="472"/>
                  </a:lnTo>
                  <a:lnTo>
                    <a:pt x="730" y="468"/>
                  </a:lnTo>
                  <a:lnTo>
                    <a:pt x="731" y="462"/>
                  </a:lnTo>
                  <a:lnTo>
                    <a:pt x="731" y="24"/>
                  </a:lnTo>
                  <a:lnTo>
                    <a:pt x="730" y="20"/>
                  </a:lnTo>
                  <a:lnTo>
                    <a:pt x="729" y="15"/>
                  </a:lnTo>
                  <a:lnTo>
                    <a:pt x="727" y="11"/>
                  </a:lnTo>
                  <a:lnTo>
                    <a:pt x="724" y="7"/>
                  </a:lnTo>
                  <a:close/>
                  <a:moveTo>
                    <a:pt x="682" y="340"/>
                  </a:moveTo>
                  <a:lnTo>
                    <a:pt x="672" y="342"/>
                  </a:lnTo>
                  <a:lnTo>
                    <a:pt x="662" y="343"/>
                  </a:lnTo>
                  <a:lnTo>
                    <a:pt x="653" y="345"/>
                  </a:lnTo>
                  <a:lnTo>
                    <a:pt x="645" y="348"/>
                  </a:lnTo>
                  <a:lnTo>
                    <a:pt x="636" y="352"/>
                  </a:lnTo>
                  <a:lnTo>
                    <a:pt x="629" y="357"/>
                  </a:lnTo>
                  <a:lnTo>
                    <a:pt x="620" y="363"/>
                  </a:lnTo>
                  <a:lnTo>
                    <a:pt x="614" y="370"/>
                  </a:lnTo>
                  <a:lnTo>
                    <a:pt x="606" y="377"/>
                  </a:lnTo>
                  <a:lnTo>
                    <a:pt x="601" y="385"/>
                  </a:lnTo>
                  <a:lnTo>
                    <a:pt x="596" y="392"/>
                  </a:lnTo>
                  <a:lnTo>
                    <a:pt x="592" y="401"/>
                  </a:lnTo>
                  <a:lnTo>
                    <a:pt x="589" y="410"/>
                  </a:lnTo>
                  <a:lnTo>
                    <a:pt x="587" y="419"/>
                  </a:lnTo>
                  <a:lnTo>
                    <a:pt x="585" y="428"/>
                  </a:lnTo>
                  <a:lnTo>
                    <a:pt x="584" y="439"/>
                  </a:lnTo>
                  <a:lnTo>
                    <a:pt x="146" y="439"/>
                  </a:lnTo>
                  <a:lnTo>
                    <a:pt x="146" y="428"/>
                  </a:lnTo>
                  <a:lnTo>
                    <a:pt x="145" y="419"/>
                  </a:lnTo>
                  <a:lnTo>
                    <a:pt x="143" y="410"/>
                  </a:lnTo>
                  <a:lnTo>
                    <a:pt x="139" y="401"/>
                  </a:lnTo>
                  <a:lnTo>
                    <a:pt x="135" y="392"/>
                  </a:lnTo>
                  <a:lnTo>
                    <a:pt x="131" y="385"/>
                  </a:lnTo>
                  <a:lnTo>
                    <a:pt x="124" y="377"/>
                  </a:lnTo>
                  <a:lnTo>
                    <a:pt x="118" y="370"/>
                  </a:lnTo>
                  <a:lnTo>
                    <a:pt x="110" y="363"/>
                  </a:lnTo>
                  <a:lnTo>
                    <a:pt x="103" y="357"/>
                  </a:lnTo>
                  <a:lnTo>
                    <a:pt x="95" y="352"/>
                  </a:lnTo>
                  <a:lnTo>
                    <a:pt x="86" y="348"/>
                  </a:lnTo>
                  <a:lnTo>
                    <a:pt x="78" y="345"/>
                  </a:lnTo>
                  <a:lnTo>
                    <a:pt x="68" y="343"/>
                  </a:lnTo>
                  <a:lnTo>
                    <a:pt x="58" y="342"/>
                  </a:lnTo>
                  <a:lnTo>
                    <a:pt x="49" y="340"/>
                  </a:lnTo>
                  <a:lnTo>
                    <a:pt x="49" y="146"/>
                  </a:lnTo>
                  <a:lnTo>
                    <a:pt x="58" y="146"/>
                  </a:lnTo>
                  <a:lnTo>
                    <a:pt x="68" y="144"/>
                  </a:lnTo>
                  <a:lnTo>
                    <a:pt x="78" y="142"/>
                  </a:lnTo>
                  <a:lnTo>
                    <a:pt x="86" y="139"/>
                  </a:lnTo>
                  <a:lnTo>
                    <a:pt x="95" y="135"/>
                  </a:lnTo>
                  <a:lnTo>
                    <a:pt x="103" y="130"/>
                  </a:lnTo>
                  <a:lnTo>
                    <a:pt x="110" y="124"/>
                  </a:lnTo>
                  <a:lnTo>
                    <a:pt x="118" y="118"/>
                  </a:lnTo>
                  <a:lnTo>
                    <a:pt x="124" y="110"/>
                  </a:lnTo>
                  <a:lnTo>
                    <a:pt x="131" y="103"/>
                  </a:lnTo>
                  <a:lnTo>
                    <a:pt x="135" y="94"/>
                  </a:lnTo>
                  <a:lnTo>
                    <a:pt x="139" y="86"/>
                  </a:lnTo>
                  <a:lnTo>
                    <a:pt x="143" y="77"/>
                  </a:lnTo>
                  <a:lnTo>
                    <a:pt x="145" y="68"/>
                  </a:lnTo>
                  <a:lnTo>
                    <a:pt x="146" y="59"/>
                  </a:lnTo>
                  <a:lnTo>
                    <a:pt x="146" y="49"/>
                  </a:lnTo>
                  <a:lnTo>
                    <a:pt x="584" y="49"/>
                  </a:lnTo>
                  <a:lnTo>
                    <a:pt x="585" y="59"/>
                  </a:lnTo>
                  <a:lnTo>
                    <a:pt x="587" y="68"/>
                  </a:lnTo>
                  <a:lnTo>
                    <a:pt x="589" y="77"/>
                  </a:lnTo>
                  <a:lnTo>
                    <a:pt x="592" y="86"/>
                  </a:lnTo>
                  <a:lnTo>
                    <a:pt x="596" y="94"/>
                  </a:lnTo>
                  <a:lnTo>
                    <a:pt x="601" y="103"/>
                  </a:lnTo>
                  <a:lnTo>
                    <a:pt x="606" y="110"/>
                  </a:lnTo>
                  <a:lnTo>
                    <a:pt x="614" y="118"/>
                  </a:lnTo>
                  <a:lnTo>
                    <a:pt x="620" y="124"/>
                  </a:lnTo>
                  <a:lnTo>
                    <a:pt x="629" y="130"/>
                  </a:lnTo>
                  <a:lnTo>
                    <a:pt x="636" y="135"/>
                  </a:lnTo>
                  <a:lnTo>
                    <a:pt x="645" y="139"/>
                  </a:lnTo>
                  <a:lnTo>
                    <a:pt x="653" y="142"/>
                  </a:lnTo>
                  <a:lnTo>
                    <a:pt x="662" y="144"/>
                  </a:lnTo>
                  <a:lnTo>
                    <a:pt x="672" y="146"/>
                  </a:lnTo>
                  <a:lnTo>
                    <a:pt x="682" y="146"/>
                  </a:lnTo>
                  <a:lnTo>
                    <a:pt x="682" y="340"/>
                  </a:lnTo>
                  <a:close/>
                </a:path>
              </a:pathLst>
            </a:custGeom>
            <a:grpFill/>
            <a:ln>
              <a:noFill/>
            </a:ln>
          </p:spPr>
          <p:txBody>
            <a:bodyPr vert="horz" wrap="square" lIns="243792" tIns="121896" rIns="243792" bIns="121896" numCol="1" anchor="t" anchorCtr="0" compatLnSpc="1">
              <a:prstTxWarp prst="textNoShape">
                <a:avLst/>
              </a:prstTxWarp>
            </a:bodyPr>
            <a:lstStyle/>
            <a:p>
              <a:endParaRPr lang="ru-RU" sz="2400"/>
            </a:p>
          </p:txBody>
        </p:sp>
        <p:sp>
          <p:nvSpPr>
            <p:cNvPr id="127" name="Freeform 135"/>
            <p:cNvSpPr>
              <a:spLocks noEditPoints="1"/>
            </p:cNvSpPr>
            <p:nvPr/>
          </p:nvSpPr>
          <p:spPr bwMode="auto">
            <a:xfrm>
              <a:off x="15205076" y="3693320"/>
              <a:ext cx="257176" cy="333376"/>
            </a:xfrm>
            <a:custGeom>
              <a:avLst/>
              <a:gdLst>
                <a:gd name="T0" fmla="*/ 204 w 243"/>
                <a:gd name="T1" fmla="*/ 42 h 316"/>
                <a:gd name="T2" fmla="*/ 186 w 243"/>
                <a:gd name="T3" fmla="*/ 22 h 316"/>
                <a:gd name="T4" fmla="*/ 162 w 243"/>
                <a:gd name="T5" fmla="*/ 7 h 316"/>
                <a:gd name="T6" fmla="*/ 135 w 243"/>
                <a:gd name="T7" fmla="*/ 1 h 316"/>
                <a:gd name="T8" fmla="*/ 107 w 243"/>
                <a:gd name="T9" fmla="*/ 1 h 316"/>
                <a:gd name="T10" fmla="*/ 81 w 243"/>
                <a:gd name="T11" fmla="*/ 7 h 316"/>
                <a:gd name="T12" fmla="*/ 57 w 243"/>
                <a:gd name="T13" fmla="*/ 22 h 316"/>
                <a:gd name="T14" fmla="*/ 38 w 243"/>
                <a:gd name="T15" fmla="*/ 42 h 316"/>
                <a:gd name="T16" fmla="*/ 24 w 243"/>
                <a:gd name="T17" fmla="*/ 64 h 316"/>
                <a:gd name="T18" fmla="*/ 12 w 243"/>
                <a:gd name="T19" fmla="*/ 90 h 316"/>
                <a:gd name="T20" fmla="*/ 4 w 243"/>
                <a:gd name="T21" fmla="*/ 117 h 316"/>
                <a:gd name="T22" fmla="*/ 0 w 243"/>
                <a:gd name="T23" fmla="*/ 144 h 316"/>
                <a:gd name="T24" fmla="*/ 0 w 243"/>
                <a:gd name="T25" fmla="*/ 171 h 316"/>
                <a:gd name="T26" fmla="*/ 4 w 243"/>
                <a:gd name="T27" fmla="*/ 198 h 316"/>
                <a:gd name="T28" fmla="*/ 12 w 243"/>
                <a:gd name="T29" fmla="*/ 225 h 316"/>
                <a:gd name="T30" fmla="*/ 24 w 243"/>
                <a:gd name="T31" fmla="*/ 250 h 316"/>
                <a:gd name="T32" fmla="*/ 38 w 243"/>
                <a:gd name="T33" fmla="*/ 274 h 316"/>
                <a:gd name="T34" fmla="*/ 57 w 243"/>
                <a:gd name="T35" fmla="*/ 293 h 316"/>
                <a:gd name="T36" fmla="*/ 81 w 243"/>
                <a:gd name="T37" fmla="*/ 307 h 316"/>
                <a:gd name="T38" fmla="*/ 107 w 243"/>
                <a:gd name="T39" fmla="*/ 315 h 316"/>
                <a:gd name="T40" fmla="*/ 135 w 243"/>
                <a:gd name="T41" fmla="*/ 315 h 316"/>
                <a:gd name="T42" fmla="*/ 162 w 243"/>
                <a:gd name="T43" fmla="*/ 307 h 316"/>
                <a:gd name="T44" fmla="*/ 186 w 243"/>
                <a:gd name="T45" fmla="*/ 293 h 316"/>
                <a:gd name="T46" fmla="*/ 204 w 243"/>
                <a:gd name="T47" fmla="*/ 274 h 316"/>
                <a:gd name="T48" fmla="*/ 219 w 243"/>
                <a:gd name="T49" fmla="*/ 250 h 316"/>
                <a:gd name="T50" fmla="*/ 231 w 243"/>
                <a:gd name="T51" fmla="*/ 225 h 316"/>
                <a:gd name="T52" fmla="*/ 239 w 243"/>
                <a:gd name="T53" fmla="*/ 198 h 316"/>
                <a:gd name="T54" fmla="*/ 243 w 243"/>
                <a:gd name="T55" fmla="*/ 171 h 316"/>
                <a:gd name="T56" fmla="*/ 243 w 243"/>
                <a:gd name="T57" fmla="*/ 144 h 316"/>
                <a:gd name="T58" fmla="*/ 239 w 243"/>
                <a:gd name="T59" fmla="*/ 117 h 316"/>
                <a:gd name="T60" fmla="*/ 231 w 243"/>
                <a:gd name="T61" fmla="*/ 90 h 316"/>
                <a:gd name="T62" fmla="*/ 219 w 243"/>
                <a:gd name="T63" fmla="*/ 64 h 316"/>
                <a:gd name="T64" fmla="*/ 195 w 243"/>
                <a:gd name="T65" fmla="*/ 254 h 316"/>
                <a:gd name="T66" fmla="*/ 49 w 243"/>
                <a:gd name="T67" fmla="*/ 219 h 316"/>
                <a:gd name="T68" fmla="*/ 97 w 243"/>
                <a:gd name="T69" fmla="*/ 109 h 316"/>
                <a:gd name="T70" fmla="*/ 89 w 243"/>
                <a:gd name="T71" fmla="*/ 118 h 316"/>
                <a:gd name="T72" fmla="*/ 47 w 243"/>
                <a:gd name="T73" fmla="*/ 100 h 316"/>
                <a:gd name="T74" fmla="*/ 146 w 243"/>
                <a:gd name="T75" fmla="*/ 48 h 316"/>
                <a:gd name="T76" fmla="*/ 195 w 243"/>
                <a:gd name="T77" fmla="*/ 219 h 3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43" h="316">
                  <a:moveTo>
                    <a:pt x="213" y="53"/>
                  </a:moveTo>
                  <a:lnTo>
                    <a:pt x="204" y="42"/>
                  </a:lnTo>
                  <a:lnTo>
                    <a:pt x="196" y="31"/>
                  </a:lnTo>
                  <a:lnTo>
                    <a:pt x="186" y="22"/>
                  </a:lnTo>
                  <a:lnTo>
                    <a:pt x="174" y="14"/>
                  </a:lnTo>
                  <a:lnTo>
                    <a:pt x="162" y="7"/>
                  </a:lnTo>
                  <a:lnTo>
                    <a:pt x="149" y="3"/>
                  </a:lnTo>
                  <a:lnTo>
                    <a:pt x="135" y="1"/>
                  </a:lnTo>
                  <a:lnTo>
                    <a:pt x="121" y="0"/>
                  </a:lnTo>
                  <a:lnTo>
                    <a:pt x="107" y="1"/>
                  </a:lnTo>
                  <a:lnTo>
                    <a:pt x="94" y="3"/>
                  </a:lnTo>
                  <a:lnTo>
                    <a:pt x="81" y="7"/>
                  </a:lnTo>
                  <a:lnTo>
                    <a:pt x="69" y="14"/>
                  </a:lnTo>
                  <a:lnTo>
                    <a:pt x="57" y="22"/>
                  </a:lnTo>
                  <a:lnTo>
                    <a:pt x="48" y="31"/>
                  </a:lnTo>
                  <a:lnTo>
                    <a:pt x="38" y="42"/>
                  </a:lnTo>
                  <a:lnTo>
                    <a:pt x="30" y="53"/>
                  </a:lnTo>
                  <a:lnTo>
                    <a:pt x="24" y="64"/>
                  </a:lnTo>
                  <a:lnTo>
                    <a:pt x="17" y="77"/>
                  </a:lnTo>
                  <a:lnTo>
                    <a:pt x="12" y="90"/>
                  </a:lnTo>
                  <a:lnTo>
                    <a:pt x="8" y="103"/>
                  </a:lnTo>
                  <a:lnTo>
                    <a:pt x="4" y="117"/>
                  </a:lnTo>
                  <a:lnTo>
                    <a:pt x="1" y="130"/>
                  </a:lnTo>
                  <a:lnTo>
                    <a:pt x="0" y="144"/>
                  </a:lnTo>
                  <a:lnTo>
                    <a:pt x="0" y="157"/>
                  </a:lnTo>
                  <a:lnTo>
                    <a:pt x="0" y="171"/>
                  </a:lnTo>
                  <a:lnTo>
                    <a:pt x="1" y="184"/>
                  </a:lnTo>
                  <a:lnTo>
                    <a:pt x="4" y="198"/>
                  </a:lnTo>
                  <a:lnTo>
                    <a:pt x="8" y="211"/>
                  </a:lnTo>
                  <a:lnTo>
                    <a:pt x="12" y="225"/>
                  </a:lnTo>
                  <a:lnTo>
                    <a:pt x="17" y="238"/>
                  </a:lnTo>
                  <a:lnTo>
                    <a:pt x="24" y="250"/>
                  </a:lnTo>
                  <a:lnTo>
                    <a:pt x="30" y="262"/>
                  </a:lnTo>
                  <a:lnTo>
                    <a:pt x="38" y="274"/>
                  </a:lnTo>
                  <a:lnTo>
                    <a:pt x="48" y="284"/>
                  </a:lnTo>
                  <a:lnTo>
                    <a:pt x="57" y="293"/>
                  </a:lnTo>
                  <a:lnTo>
                    <a:pt x="69" y="301"/>
                  </a:lnTo>
                  <a:lnTo>
                    <a:pt x="81" y="307"/>
                  </a:lnTo>
                  <a:lnTo>
                    <a:pt x="94" y="312"/>
                  </a:lnTo>
                  <a:lnTo>
                    <a:pt x="107" y="315"/>
                  </a:lnTo>
                  <a:lnTo>
                    <a:pt x="121" y="316"/>
                  </a:lnTo>
                  <a:lnTo>
                    <a:pt x="135" y="315"/>
                  </a:lnTo>
                  <a:lnTo>
                    <a:pt x="149" y="312"/>
                  </a:lnTo>
                  <a:lnTo>
                    <a:pt x="162" y="307"/>
                  </a:lnTo>
                  <a:lnTo>
                    <a:pt x="174" y="301"/>
                  </a:lnTo>
                  <a:lnTo>
                    <a:pt x="186" y="293"/>
                  </a:lnTo>
                  <a:lnTo>
                    <a:pt x="196" y="284"/>
                  </a:lnTo>
                  <a:lnTo>
                    <a:pt x="204" y="274"/>
                  </a:lnTo>
                  <a:lnTo>
                    <a:pt x="213" y="262"/>
                  </a:lnTo>
                  <a:lnTo>
                    <a:pt x="219" y="250"/>
                  </a:lnTo>
                  <a:lnTo>
                    <a:pt x="226" y="238"/>
                  </a:lnTo>
                  <a:lnTo>
                    <a:pt x="231" y="225"/>
                  </a:lnTo>
                  <a:lnTo>
                    <a:pt x="236" y="211"/>
                  </a:lnTo>
                  <a:lnTo>
                    <a:pt x="239" y="198"/>
                  </a:lnTo>
                  <a:lnTo>
                    <a:pt x="241" y="184"/>
                  </a:lnTo>
                  <a:lnTo>
                    <a:pt x="243" y="171"/>
                  </a:lnTo>
                  <a:lnTo>
                    <a:pt x="243" y="157"/>
                  </a:lnTo>
                  <a:lnTo>
                    <a:pt x="243" y="144"/>
                  </a:lnTo>
                  <a:lnTo>
                    <a:pt x="241" y="130"/>
                  </a:lnTo>
                  <a:lnTo>
                    <a:pt x="239" y="117"/>
                  </a:lnTo>
                  <a:lnTo>
                    <a:pt x="236" y="103"/>
                  </a:lnTo>
                  <a:lnTo>
                    <a:pt x="231" y="90"/>
                  </a:lnTo>
                  <a:lnTo>
                    <a:pt x="226" y="77"/>
                  </a:lnTo>
                  <a:lnTo>
                    <a:pt x="219" y="64"/>
                  </a:lnTo>
                  <a:lnTo>
                    <a:pt x="213" y="53"/>
                  </a:lnTo>
                  <a:close/>
                  <a:moveTo>
                    <a:pt x="195" y="254"/>
                  </a:moveTo>
                  <a:lnTo>
                    <a:pt x="49" y="254"/>
                  </a:lnTo>
                  <a:lnTo>
                    <a:pt x="49" y="219"/>
                  </a:lnTo>
                  <a:lnTo>
                    <a:pt x="97" y="219"/>
                  </a:lnTo>
                  <a:lnTo>
                    <a:pt x="97" y="109"/>
                  </a:lnTo>
                  <a:lnTo>
                    <a:pt x="96" y="109"/>
                  </a:lnTo>
                  <a:lnTo>
                    <a:pt x="89" y="118"/>
                  </a:lnTo>
                  <a:lnTo>
                    <a:pt x="76" y="130"/>
                  </a:lnTo>
                  <a:lnTo>
                    <a:pt x="47" y="100"/>
                  </a:lnTo>
                  <a:lnTo>
                    <a:pt x="103" y="48"/>
                  </a:lnTo>
                  <a:lnTo>
                    <a:pt x="146" y="48"/>
                  </a:lnTo>
                  <a:lnTo>
                    <a:pt x="146" y="219"/>
                  </a:lnTo>
                  <a:lnTo>
                    <a:pt x="195" y="219"/>
                  </a:lnTo>
                  <a:lnTo>
                    <a:pt x="195" y="254"/>
                  </a:lnTo>
                  <a:close/>
                </a:path>
              </a:pathLst>
            </a:custGeom>
            <a:grpFill/>
            <a:ln>
              <a:noFill/>
            </a:ln>
          </p:spPr>
          <p:txBody>
            <a:bodyPr vert="horz" wrap="square" lIns="243792" tIns="121896" rIns="243792" bIns="121896" numCol="1" anchor="t" anchorCtr="0" compatLnSpc="1">
              <a:prstTxWarp prst="textNoShape">
                <a:avLst/>
              </a:prstTxWarp>
            </a:bodyPr>
            <a:lstStyle/>
            <a:p>
              <a:endParaRPr lang="ru-RU" sz="2400"/>
            </a:p>
          </p:txBody>
        </p:sp>
        <p:sp>
          <p:nvSpPr>
            <p:cNvPr id="128" name="Freeform 136"/>
            <p:cNvSpPr>
              <a:spLocks/>
            </p:cNvSpPr>
            <p:nvPr/>
          </p:nvSpPr>
          <p:spPr bwMode="auto">
            <a:xfrm>
              <a:off x="16557626" y="3550445"/>
              <a:ext cx="561976" cy="615950"/>
            </a:xfrm>
            <a:custGeom>
              <a:avLst/>
              <a:gdLst>
                <a:gd name="T0" fmla="*/ 261 w 532"/>
                <a:gd name="T1" fmla="*/ 155 h 581"/>
                <a:gd name="T2" fmla="*/ 233 w 532"/>
                <a:gd name="T3" fmla="*/ 143 h 581"/>
                <a:gd name="T4" fmla="*/ 202 w 532"/>
                <a:gd name="T5" fmla="*/ 143 h 581"/>
                <a:gd name="T6" fmla="*/ 176 w 532"/>
                <a:gd name="T7" fmla="*/ 154 h 581"/>
                <a:gd name="T8" fmla="*/ 154 w 532"/>
                <a:gd name="T9" fmla="*/ 175 h 581"/>
                <a:gd name="T10" fmla="*/ 144 w 532"/>
                <a:gd name="T11" fmla="*/ 202 h 581"/>
                <a:gd name="T12" fmla="*/ 144 w 532"/>
                <a:gd name="T13" fmla="*/ 233 h 581"/>
                <a:gd name="T14" fmla="*/ 155 w 532"/>
                <a:gd name="T15" fmla="*/ 261 h 581"/>
                <a:gd name="T16" fmla="*/ 326 w 532"/>
                <a:gd name="T17" fmla="*/ 432 h 581"/>
                <a:gd name="T18" fmla="*/ 343 w 532"/>
                <a:gd name="T19" fmla="*/ 426 h 581"/>
                <a:gd name="T20" fmla="*/ 360 w 532"/>
                <a:gd name="T21" fmla="*/ 407 h 581"/>
                <a:gd name="T22" fmla="*/ 201 w 532"/>
                <a:gd name="T23" fmla="*/ 240 h 581"/>
                <a:gd name="T24" fmla="*/ 191 w 532"/>
                <a:gd name="T25" fmla="*/ 217 h 581"/>
                <a:gd name="T26" fmla="*/ 199 w 532"/>
                <a:gd name="T27" fmla="*/ 198 h 581"/>
                <a:gd name="T28" fmla="*/ 217 w 532"/>
                <a:gd name="T29" fmla="*/ 191 h 581"/>
                <a:gd name="T30" fmla="*/ 240 w 532"/>
                <a:gd name="T31" fmla="*/ 201 h 581"/>
                <a:gd name="T32" fmla="*/ 475 w 532"/>
                <a:gd name="T33" fmla="*/ 440 h 581"/>
                <a:gd name="T34" fmla="*/ 484 w 532"/>
                <a:gd name="T35" fmla="*/ 468 h 581"/>
                <a:gd name="T36" fmla="*/ 478 w 532"/>
                <a:gd name="T37" fmla="*/ 504 h 581"/>
                <a:gd name="T38" fmla="*/ 464 w 532"/>
                <a:gd name="T39" fmla="*/ 520 h 581"/>
                <a:gd name="T40" fmla="*/ 439 w 532"/>
                <a:gd name="T41" fmla="*/ 532 h 581"/>
                <a:gd name="T42" fmla="*/ 406 w 532"/>
                <a:gd name="T43" fmla="*/ 530 h 581"/>
                <a:gd name="T44" fmla="*/ 379 w 532"/>
                <a:gd name="T45" fmla="*/ 515 h 581"/>
                <a:gd name="T46" fmla="*/ 65 w 532"/>
                <a:gd name="T47" fmla="*/ 198 h 581"/>
                <a:gd name="T48" fmla="*/ 51 w 532"/>
                <a:gd name="T49" fmla="*/ 164 h 581"/>
                <a:gd name="T50" fmla="*/ 51 w 532"/>
                <a:gd name="T51" fmla="*/ 125 h 581"/>
                <a:gd name="T52" fmla="*/ 65 w 532"/>
                <a:gd name="T53" fmla="*/ 91 h 581"/>
                <a:gd name="T54" fmla="*/ 91 w 532"/>
                <a:gd name="T55" fmla="*/ 64 h 581"/>
                <a:gd name="T56" fmla="*/ 125 w 532"/>
                <a:gd name="T57" fmla="*/ 48 h 581"/>
                <a:gd name="T58" fmla="*/ 163 w 532"/>
                <a:gd name="T59" fmla="*/ 48 h 581"/>
                <a:gd name="T60" fmla="*/ 198 w 532"/>
                <a:gd name="T61" fmla="*/ 64 h 581"/>
                <a:gd name="T62" fmla="*/ 448 w 532"/>
                <a:gd name="T63" fmla="*/ 310 h 581"/>
                <a:gd name="T64" fmla="*/ 465 w 532"/>
                <a:gd name="T65" fmla="*/ 304 h 581"/>
                <a:gd name="T66" fmla="*/ 482 w 532"/>
                <a:gd name="T67" fmla="*/ 285 h 581"/>
                <a:gd name="T68" fmla="*/ 248 w 532"/>
                <a:gd name="T69" fmla="*/ 43 h 581"/>
                <a:gd name="T70" fmla="*/ 200 w 532"/>
                <a:gd name="T71" fmla="*/ 11 h 581"/>
                <a:gd name="T72" fmla="*/ 145 w 532"/>
                <a:gd name="T73" fmla="*/ 0 h 581"/>
                <a:gd name="T74" fmla="*/ 88 w 532"/>
                <a:gd name="T75" fmla="*/ 11 h 581"/>
                <a:gd name="T76" fmla="*/ 42 w 532"/>
                <a:gd name="T77" fmla="*/ 42 h 581"/>
                <a:gd name="T78" fmla="*/ 11 w 532"/>
                <a:gd name="T79" fmla="*/ 88 h 581"/>
                <a:gd name="T80" fmla="*/ 0 w 532"/>
                <a:gd name="T81" fmla="*/ 145 h 581"/>
                <a:gd name="T82" fmla="*/ 11 w 532"/>
                <a:gd name="T83" fmla="*/ 201 h 581"/>
                <a:gd name="T84" fmla="*/ 43 w 532"/>
                <a:gd name="T85" fmla="*/ 248 h 581"/>
                <a:gd name="T86" fmla="*/ 369 w 532"/>
                <a:gd name="T87" fmla="*/ 567 h 581"/>
                <a:gd name="T88" fmla="*/ 416 w 532"/>
                <a:gd name="T89" fmla="*/ 581 h 581"/>
                <a:gd name="T90" fmla="*/ 459 w 532"/>
                <a:gd name="T91" fmla="*/ 576 h 581"/>
                <a:gd name="T92" fmla="*/ 495 w 532"/>
                <a:gd name="T93" fmla="*/ 558 h 581"/>
                <a:gd name="T94" fmla="*/ 520 w 532"/>
                <a:gd name="T95" fmla="*/ 527 h 581"/>
                <a:gd name="T96" fmla="*/ 532 w 532"/>
                <a:gd name="T97" fmla="*/ 488 h 581"/>
                <a:gd name="T98" fmla="*/ 527 w 532"/>
                <a:gd name="T99" fmla="*/ 439 h 581"/>
                <a:gd name="T100" fmla="*/ 503 w 532"/>
                <a:gd name="T101" fmla="*/ 397 h 5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532" h="581">
                  <a:moveTo>
                    <a:pt x="495" y="387"/>
                  </a:moveTo>
                  <a:lnTo>
                    <a:pt x="273" y="166"/>
                  </a:lnTo>
                  <a:lnTo>
                    <a:pt x="268" y="161"/>
                  </a:lnTo>
                  <a:lnTo>
                    <a:pt x="261" y="155"/>
                  </a:lnTo>
                  <a:lnTo>
                    <a:pt x="255" y="152"/>
                  </a:lnTo>
                  <a:lnTo>
                    <a:pt x="248" y="148"/>
                  </a:lnTo>
                  <a:lnTo>
                    <a:pt x="241" y="146"/>
                  </a:lnTo>
                  <a:lnTo>
                    <a:pt x="233" y="143"/>
                  </a:lnTo>
                  <a:lnTo>
                    <a:pt x="226" y="142"/>
                  </a:lnTo>
                  <a:lnTo>
                    <a:pt x="217" y="142"/>
                  </a:lnTo>
                  <a:lnTo>
                    <a:pt x="209" y="142"/>
                  </a:lnTo>
                  <a:lnTo>
                    <a:pt x="202" y="143"/>
                  </a:lnTo>
                  <a:lnTo>
                    <a:pt x="194" y="146"/>
                  </a:lnTo>
                  <a:lnTo>
                    <a:pt x="188" y="148"/>
                  </a:lnTo>
                  <a:lnTo>
                    <a:pt x="181" y="151"/>
                  </a:lnTo>
                  <a:lnTo>
                    <a:pt x="176" y="154"/>
                  </a:lnTo>
                  <a:lnTo>
                    <a:pt x="169" y="159"/>
                  </a:lnTo>
                  <a:lnTo>
                    <a:pt x="164" y="164"/>
                  </a:lnTo>
                  <a:lnTo>
                    <a:pt x="159" y="169"/>
                  </a:lnTo>
                  <a:lnTo>
                    <a:pt x="154" y="175"/>
                  </a:lnTo>
                  <a:lnTo>
                    <a:pt x="151" y="181"/>
                  </a:lnTo>
                  <a:lnTo>
                    <a:pt x="148" y="188"/>
                  </a:lnTo>
                  <a:lnTo>
                    <a:pt x="146" y="194"/>
                  </a:lnTo>
                  <a:lnTo>
                    <a:pt x="144" y="202"/>
                  </a:lnTo>
                  <a:lnTo>
                    <a:pt x="142" y="209"/>
                  </a:lnTo>
                  <a:lnTo>
                    <a:pt x="142" y="217"/>
                  </a:lnTo>
                  <a:lnTo>
                    <a:pt x="142" y="224"/>
                  </a:lnTo>
                  <a:lnTo>
                    <a:pt x="144" y="233"/>
                  </a:lnTo>
                  <a:lnTo>
                    <a:pt x="146" y="241"/>
                  </a:lnTo>
                  <a:lnTo>
                    <a:pt x="148" y="248"/>
                  </a:lnTo>
                  <a:lnTo>
                    <a:pt x="152" y="255"/>
                  </a:lnTo>
                  <a:lnTo>
                    <a:pt x="155" y="261"/>
                  </a:lnTo>
                  <a:lnTo>
                    <a:pt x="161" y="268"/>
                  </a:lnTo>
                  <a:lnTo>
                    <a:pt x="166" y="273"/>
                  </a:lnTo>
                  <a:lnTo>
                    <a:pt x="323" y="430"/>
                  </a:lnTo>
                  <a:lnTo>
                    <a:pt x="326" y="432"/>
                  </a:lnTo>
                  <a:lnTo>
                    <a:pt x="330" y="433"/>
                  </a:lnTo>
                  <a:lnTo>
                    <a:pt x="334" y="433"/>
                  </a:lnTo>
                  <a:lnTo>
                    <a:pt x="338" y="431"/>
                  </a:lnTo>
                  <a:lnTo>
                    <a:pt x="343" y="426"/>
                  </a:lnTo>
                  <a:lnTo>
                    <a:pt x="349" y="421"/>
                  </a:lnTo>
                  <a:lnTo>
                    <a:pt x="354" y="416"/>
                  </a:lnTo>
                  <a:lnTo>
                    <a:pt x="357" y="411"/>
                  </a:lnTo>
                  <a:lnTo>
                    <a:pt x="360" y="407"/>
                  </a:lnTo>
                  <a:lnTo>
                    <a:pt x="361" y="404"/>
                  </a:lnTo>
                  <a:lnTo>
                    <a:pt x="360" y="399"/>
                  </a:lnTo>
                  <a:lnTo>
                    <a:pt x="356" y="395"/>
                  </a:lnTo>
                  <a:lnTo>
                    <a:pt x="201" y="240"/>
                  </a:lnTo>
                  <a:lnTo>
                    <a:pt x="196" y="234"/>
                  </a:lnTo>
                  <a:lnTo>
                    <a:pt x="193" y="229"/>
                  </a:lnTo>
                  <a:lnTo>
                    <a:pt x="191" y="222"/>
                  </a:lnTo>
                  <a:lnTo>
                    <a:pt x="191" y="217"/>
                  </a:lnTo>
                  <a:lnTo>
                    <a:pt x="191" y="211"/>
                  </a:lnTo>
                  <a:lnTo>
                    <a:pt x="193" y="207"/>
                  </a:lnTo>
                  <a:lnTo>
                    <a:pt x="195" y="203"/>
                  </a:lnTo>
                  <a:lnTo>
                    <a:pt x="199" y="198"/>
                  </a:lnTo>
                  <a:lnTo>
                    <a:pt x="202" y="195"/>
                  </a:lnTo>
                  <a:lnTo>
                    <a:pt x="206" y="193"/>
                  </a:lnTo>
                  <a:lnTo>
                    <a:pt x="212" y="192"/>
                  </a:lnTo>
                  <a:lnTo>
                    <a:pt x="217" y="191"/>
                  </a:lnTo>
                  <a:lnTo>
                    <a:pt x="222" y="192"/>
                  </a:lnTo>
                  <a:lnTo>
                    <a:pt x="229" y="193"/>
                  </a:lnTo>
                  <a:lnTo>
                    <a:pt x="234" y="196"/>
                  </a:lnTo>
                  <a:lnTo>
                    <a:pt x="240" y="201"/>
                  </a:lnTo>
                  <a:lnTo>
                    <a:pt x="460" y="421"/>
                  </a:lnTo>
                  <a:lnTo>
                    <a:pt x="466" y="427"/>
                  </a:lnTo>
                  <a:lnTo>
                    <a:pt x="471" y="434"/>
                  </a:lnTo>
                  <a:lnTo>
                    <a:pt x="475" y="440"/>
                  </a:lnTo>
                  <a:lnTo>
                    <a:pt x="478" y="447"/>
                  </a:lnTo>
                  <a:lnTo>
                    <a:pt x="480" y="454"/>
                  </a:lnTo>
                  <a:lnTo>
                    <a:pt x="483" y="461"/>
                  </a:lnTo>
                  <a:lnTo>
                    <a:pt x="484" y="468"/>
                  </a:lnTo>
                  <a:lnTo>
                    <a:pt x="485" y="477"/>
                  </a:lnTo>
                  <a:lnTo>
                    <a:pt x="484" y="488"/>
                  </a:lnTo>
                  <a:lnTo>
                    <a:pt x="480" y="499"/>
                  </a:lnTo>
                  <a:lnTo>
                    <a:pt x="478" y="504"/>
                  </a:lnTo>
                  <a:lnTo>
                    <a:pt x="475" y="508"/>
                  </a:lnTo>
                  <a:lnTo>
                    <a:pt x="472" y="513"/>
                  </a:lnTo>
                  <a:lnTo>
                    <a:pt x="469" y="517"/>
                  </a:lnTo>
                  <a:lnTo>
                    <a:pt x="464" y="520"/>
                  </a:lnTo>
                  <a:lnTo>
                    <a:pt x="460" y="523"/>
                  </a:lnTo>
                  <a:lnTo>
                    <a:pt x="456" y="527"/>
                  </a:lnTo>
                  <a:lnTo>
                    <a:pt x="450" y="529"/>
                  </a:lnTo>
                  <a:lnTo>
                    <a:pt x="439" y="532"/>
                  </a:lnTo>
                  <a:lnTo>
                    <a:pt x="428" y="533"/>
                  </a:lnTo>
                  <a:lnTo>
                    <a:pt x="420" y="532"/>
                  </a:lnTo>
                  <a:lnTo>
                    <a:pt x="412" y="531"/>
                  </a:lnTo>
                  <a:lnTo>
                    <a:pt x="406" y="530"/>
                  </a:lnTo>
                  <a:lnTo>
                    <a:pt x="398" y="527"/>
                  </a:lnTo>
                  <a:lnTo>
                    <a:pt x="392" y="523"/>
                  </a:lnTo>
                  <a:lnTo>
                    <a:pt x="385" y="519"/>
                  </a:lnTo>
                  <a:lnTo>
                    <a:pt x="379" y="515"/>
                  </a:lnTo>
                  <a:lnTo>
                    <a:pt x="372" y="508"/>
                  </a:lnTo>
                  <a:lnTo>
                    <a:pt x="78" y="214"/>
                  </a:lnTo>
                  <a:lnTo>
                    <a:pt x="71" y="206"/>
                  </a:lnTo>
                  <a:lnTo>
                    <a:pt x="65" y="198"/>
                  </a:lnTo>
                  <a:lnTo>
                    <a:pt x="60" y="190"/>
                  </a:lnTo>
                  <a:lnTo>
                    <a:pt x="56" y="181"/>
                  </a:lnTo>
                  <a:lnTo>
                    <a:pt x="53" y="173"/>
                  </a:lnTo>
                  <a:lnTo>
                    <a:pt x="51" y="164"/>
                  </a:lnTo>
                  <a:lnTo>
                    <a:pt x="50" y="154"/>
                  </a:lnTo>
                  <a:lnTo>
                    <a:pt x="48" y="145"/>
                  </a:lnTo>
                  <a:lnTo>
                    <a:pt x="50" y="135"/>
                  </a:lnTo>
                  <a:lnTo>
                    <a:pt x="51" y="125"/>
                  </a:lnTo>
                  <a:lnTo>
                    <a:pt x="53" y="115"/>
                  </a:lnTo>
                  <a:lnTo>
                    <a:pt x="56" y="107"/>
                  </a:lnTo>
                  <a:lnTo>
                    <a:pt x="59" y="99"/>
                  </a:lnTo>
                  <a:lnTo>
                    <a:pt x="65" y="91"/>
                  </a:lnTo>
                  <a:lnTo>
                    <a:pt x="70" y="83"/>
                  </a:lnTo>
                  <a:lnTo>
                    <a:pt x="77" y="75"/>
                  </a:lnTo>
                  <a:lnTo>
                    <a:pt x="84" y="69"/>
                  </a:lnTo>
                  <a:lnTo>
                    <a:pt x="91" y="64"/>
                  </a:lnTo>
                  <a:lnTo>
                    <a:pt x="99" y="58"/>
                  </a:lnTo>
                  <a:lnTo>
                    <a:pt x="108" y="54"/>
                  </a:lnTo>
                  <a:lnTo>
                    <a:pt x="117" y="51"/>
                  </a:lnTo>
                  <a:lnTo>
                    <a:pt x="125" y="48"/>
                  </a:lnTo>
                  <a:lnTo>
                    <a:pt x="135" y="47"/>
                  </a:lnTo>
                  <a:lnTo>
                    <a:pt x="145" y="47"/>
                  </a:lnTo>
                  <a:lnTo>
                    <a:pt x="154" y="47"/>
                  </a:lnTo>
                  <a:lnTo>
                    <a:pt x="163" y="48"/>
                  </a:lnTo>
                  <a:lnTo>
                    <a:pt x="173" y="52"/>
                  </a:lnTo>
                  <a:lnTo>
                    <a:pt x="181" y="55"/>
                  </a:lnTo>
                  <a:lnTo>
                    <a:pt x="190" y="58"/>
                  </a:lnTo>
                  <a:lnTo>
                    <a:pt x="198" y="64"/>
                  </a:lnTo>
                  <a:lnTo>
                    <a:pt x="206" y="70"/>
                  </a:lnTo>
                  <a:lnTo>
                    <a:pt x="214" y="76"/>
                  </a:lnTo>
                  <a:lnTo>
                    <a:pt x="444" y="308"/>
                  </a:lnTo>
                  <a:lnTo>
                    <a:pt x="448" y="310"/>
                  </a:lnTo>
                  <a:lnTo>
                    <a:pt x="452" y="311"/>
                  </a:lnTo>
                  <a:lnTo>
                    <a:pt x="456" y="311"/>
                  </a:lnTo>
                  <a:lnTo>
                    <a:pt x="460" y="309"/>
                  </a:lnTo>
                  <a:lnTo>
                    <a:pt x="465" y="304"/>
                  </a:lnTo>
                  <a:lnTo>
                    <a:pt x="471" y="299"/>
                  </a:lnTo>
                  <a:lnTo>
                    <a:pt x="475" y="294"/>
                  </a:lnTo>
                  <a:lnTo>
                    <a:pt x="479" y="289"/>
                  </a:lnTo>
                  <a:lnTo>
                    <a:pt x="482" y="285"/>
                  </a:lnTo>
                  <a:lnTo>
                    <a:pt x="482" y="282"/>
                  </a:lnTo>
                  <a:lnTo>
                    <a:pt x="482" y="277"/>
                  </a:lnTo>
                  <a:lnTo>
                    <a:pt x="478" y="273"/>
                  </a:lnTo>
                  <a:lnTo>
                    <a:pt x="248" y="43"/>
                  </a:lnTo>
                  <a:lnTo>
                    <a:pt x="236" y="33"/>
                  </a:lnTo>
                  <a:lnTo>
                    <a:pt x="226" y="24"/>
                  </a:lnTo>
                  <a:lnTo>
                    <a:pt x="213" y="17"/>
                  </a:lnTo>
                  <a:lnTo>
                    <a:pt x="200" y="11"/>
                  </a:lnTo>
                  <a:lnTo>
                    <a:pt x="187" y="6"/>
                  </a:lnTo>
                  <a:lnTo>
                    <a:pt x="173" y="3"/>
                  </a:lnTo>
                  <a:lnTo>
                    <a:pt x="159" y="1"/>
                  </a:lnTo>
                  <a:lnTo>
                    <a:pt x="145" y="0"/>
                  </a:lnTo>
                  <a:lnTo>
                    <a:pt x="129" y="1"/>
                  </a:lnTo>
                  <a:lnTo>
                    <a:pt x="115" y="2"/>
                  </a:lnTo>
                  <a:lnTo>
                    <a:pt x="101" y="6"/>
                  </a:lnTo>
                  <a:lnTo>
                    <a:pt x="88" y="11"/>
                  </a:lnTo>
                  <a:lnTo>
                    <a:pt x="75" y="16"/>
                  </a:lnTo>
                  <a:lnTo>
                    <a:pt x="64" y="24"/>
                  </a:lnTo>
                  <a:lnTo>
                    <a:pt x="53" y="32"/>
                  </a:lnTo>
                  <a:lnTo>
                    <a:pt x="42" y="42"/>
                  </a:lnTo>
                  <a:lnTo>
                    <a:pt x="32" y="53"/>
                  </a:lnTo>
                  <a:lnTo>
                    <a:pt x="24" y="65"/>
                  </a:lnTo>
                  <a:lnTo>
                    <a:pt x="16" y="76"/>
                  </a:lnTo>
                  <a:lnTo>
                    <a:pt x="11" y="88"/>
                  </a:lnTo>
                  <a:lnTo>
                    <a:pt x="6" y="102"/>
                  </a:lnTo>
                  <a:lnTo>
                    <a:pt x="3" y="115"/>
                  </a:lnTo>
                  <a:lnTo>
                    <a:pt x="1" y="130"/>
                  </a:lnTo>
                  <a:lnTo>
                    <a:pt x="0" y="145"/>
                  </a:lnTo>
                  <a:lnTo>
                    <a:pt x="1" y="160"/>
                  </a:lnTo>
                  <a:lnTo>
                    <a:pt x="3" y="174"/>
                  </a:lnTo>
                  <a:lnTo>
                    <a:pt x="6" y="187"/>
                  </a:lnTo>
                  <a:lnTo>
                    <a:pt x="11" y="201"/>
                  </a:lnTo>
                  <a:lnTo>
                    <a:pt x="17" y="213"/>
                  </a:lnTo>
                  <a:lnTo>
                    <a:pt x="24" y="225"/>
                  </a:lnTo>
                  <a:lnTo>
                    <a:pt x="33" y="236"/>
                  </a:lnTo>
                  <a:lnTo>
                    <a:pt x="43" y="248"/>
                  </a:lnTo>
                  <a:lnTo>
                    <a:pt x="339" y="543"/>
                  </a:lnTo>
                  <a:lnTo>
                    <a:pt x="349" y="552"/>
                  </a:lnTo>
                  <a:lnTo>
                    <a:pt x="358" y="560"/>
                  </a:lnTo>
                  <a:lnTo>
                    <a:pt x="369" y="567"/>
                  </a:lnTo>
                  <a:lnTo>
                    <a:pt x="380" y="572"/>
                  </a:lnTo>
                  <a:lnTo>
                    <a:pt x="391" y="575"/>
                  </a:lnTo>
                  <a:lnTo>
                    <a:pt x="403" y="579"/>
                  </a:lnTo>
                  <a:lnTo>
                    <a:pt x="416" y="581"/>
                  </a:lnTo>
                  <a:lnTo>
                    <a:pt x="428" y="581"/>
                  </a:lnTo>
                  <a:lnTo>
                    <a:pt x="439" y="581"/>
                  </a:lnTo>
                  <a:lnTo>
                    <a:pt x="449" y="580"/>
                  </a:lnTo>
                  <a:lnTo>
                    <a:pt x="459" y="576"/>
                  </a:lnTo>
                  <a:lnTo>
                    <a:pt x="469" y="573"/>
                  </a:lnTo>
                  <a:lnTo>
                    <a:pt x="478" y="570"/>
                  </a:lnTo>
                  <a:lnTo>
                    <a:pt x="487" y="565"/>
                  </a:lnTo>
                  <a:lnTo>
                    <a:pt x="495" y="558"/>
                  </a:lnTo>
                  <a:lnTo>
                    <a:pt x="503" y="552"/>
                  </a:lnTo>
                  <a:lnTo>
                    <a:pt x="510" y="543"/>
                  </a:lnTo>
                  <a:lnTo>
                    <a:pt x="516" y="535"/>
                  </a:lnTo>
                  <a:lnTo>
                    <a:pt x="520" y="527"/>
                  </a:lnTo>
                  <a:lnTo>
                    <a:pt x="525" y="517"/>
                  </a:lnTo>
                  <a:lnTo>
                    <a:pt x="528" y="508"/>
                  </a:lnTo>
                  <a:lnTo>
                    <a:pt x="531" y="498"/>
                  </a:lnTo>
                  <a:lnTo>
                    <a:pt x="532" y="488"/>
                  </a:lnTo>
                  <a:lnTo>
                    <a:pt x="532" y="476"/>
                  </a:lnTo>
                  <a:lnTo>
                    <a:pt x="532" y="464"/>
                  </a:lnTo>
                  <a:lnTo>
                    <a:pt x="530" y="451"/>
                  </a:lnTo>
                  <a:lnTo>
                    <a:pt x="527" y="439"/>
                  </a:lnTo>
                  <a:lnTo>
                    <a:pt x="524" y="428"/>
                  </a:lnTo>
                  <a:lnTo>
                    <a:pt x="518" y="418"/>
                  </a:lnTo>
                  <a:lnTo>
                    <a:pt x="512" y="407"/>
                  </a:lnTo>
                  <a:lnTo>
                    <a:pt x="503" y="397"/>
                  </a:lnTo>
                  <a:lnTo>
                    <a:pt x="495" y="387"/>
                  </a:lnTo>
                  <a:close/>
                </a:path>
              </a:pathLst>
            </a:custGeom>
            <a:grpFill/>
            <a:ln>
              <a:noFill/>
            </a:ln>
          </p:spPr>
          <p:txBody>
            <a:bodyPr vert="horz" wrap="square" lIns="243792" tIns="121896" rIns="243792" bIns="121896" numCol="1" anchor="t" anchorCtr="0" compatLnSpc="1">
              <a:prstTxWarp prst="textNoShape">
                <a:avLst/>
              </a:prstTxWarp>
            </a:bodyPr>
            <a:lstStyle/>
            <a:p>
              <a:endParaRPr lang="ru-RU" sz="2400"/>
            </a:p>
          </p:txBody>
        </p:sp>
        <p:sp>
          <p:nvSpPr>
            <p:cNvPr id="129" name="Freeform 137"/>
            <p:cNvSpPr>
              <a:spLocks noEditPoints="1"/>
            </p:cNvSpPr>
            <p:nvPr/>
          </p:nvSpPr>
          <p:spPr bwMode="auto">
            <a:xfrm>
              <a:off x="1260477" y="2191544"/>
              <a:ext cx="466726" cy="673100"/>
            </a:xfrm>
            <a:custGeom>
              <a:avLst/>
              <a:gdLst>
                <a:gd name="T0" fmla="*/ 401 w 439"/>
                <a:gd name="T1" fmla="*/ 322 h 634"/>
                <a:gd name="T2" fmla="*/ 386 w 439"/>
                <a:gd name="T3" fmla="*/ 308 h 634"/>
                <a:gd name="T4" fmla="*/ 369 w 439"/>
                <a:gd name="T5" fmla="*/ 298 h 634"/>
                <a:gd name="T6" fmla="*/ 350 w 439"/>
                <a:gd name="T7" fmla="*/ 294 h 634"/>
                <a:gd name="T8" fmla="*/ 342 w 439"/>
                <a:gd name="T9" fmla="*/ 98 h 634"/>
                <a:gd name="T10" fmla="*/ 360 w 439"/>
                <a:gd name="T11" fmla="*/ 94 h 634"/>
                <a:gd name="T12" fmla="*/ 376 w 439"/>
                <a:gd name="T13" fmla="*/ 83 h 634"/>
                <a:gd name="T14" fmla="*/ 387 w 439"/>
                <a:gd name="T15" fmla="*/ 68 h 634"/>
                <a:gd name="T16" fmla="*/ 390 w 439"/>
                <a:gd name="T17" fmla="*/ 50 h 634"/>
                <a:gd name="T18" fmla="*/ 387 w 439"/>
                <a:gd name="T19" fmla="*/ 31 h 634"/>
                <a:gd name="T20" fmla="*/ 376 w 439"/>
                <a:gd name="T21" fmla="*/ 15 h 634"/>
                <a:gd name="T22" fmla="*/ 360 w 439"/>
                <a:gd name="T23" fmla="*/ 4 h 634"/>
                <a:gd name="T24" fmla="*/ 342 w 439"/>
                <a:gd name="T25" fmla="*/ 0 h 634"/>
                <a:gd name="T26" fmla="*/ 89 w 439"/>
                <a:gd name="T27" fmla="*/ 1 h 634"/>
                <a:gd name="T28" fmla="*/ 72 w 439"/>
                <a:gd name="T29" fmla="*/ 9 h 634"/>
                <a:gd name="T30" fmla="*/ 58 w 439"/>
                <a:gd name="T31" fmla="*/ 23 h 634"/>
                <a:gd name="T32" fmla="*/ 50 w 439"/>
                <a:gd name="T33" fmla="*/ 40 h 634"/>
                <a:gd name="T34" fmla="*/ 50 w 439"/>
                <a:gd name="T35" fmla="*/ 58 h 634"/>
                <a:gd name="T36" fmla="*/ 58 w 439"/>
                <a:gd name="T37" fmla="*/ 76 h 634"/>
                <a:gd name="T38" fmla="*/ 72 w 439"/>
                <a:gd name="T39" fmla="*/ 90 h 634"/>
                <a:gd name="T40" fmla="*/ 89 w 439"/>
                <a:gd name="T41" fmla="*/ 97 h 634"/>
                <a:gd name="T42" fmla="*/ 98 w 439"/>
                <a:gd name="T43" fmla="*/ 293 h 634"/>
                <a:gd name="T44" fmla="*/ 79 w 439"/>
                <a:gd name="T45" fmla="*/ 295 h 634"/>
                <a:gd name="T46" fmla="*/ 62 w 439"/>
                <a:gd name="T47" fmla="*/ 302 h 634"/>
                <a:gd name="T48" fmla="*/ 46 w 439"/>
                <a:gd name="T49" fmla="*/ 314 h 634"/>
                <a:gd name="T50" fmla="*/ 31 w 439"/>
                <a:gd name="T51" fmla="*/ 330 h 634"/>
                <a:gd name="T52" fmla="*/ 18 w 439"/>
                <a:gd name="T53" fmla="*/ 350 h 634"/>
                <a:gd name="T54" fmla="*/ 8 w 439"/>
                <a:gd name="T55" fmla="*/ 370 h 634"/>
                <a:gd name="T56" fmla="*/ 2 w 439"/>
                <a:gd name="T57" fmla="*/ 392 h 634"/>
                <a:gd name="T58" fmla="*/ 0 w 439"/>
                <a:gd name="T59" fmla="*/ 415 h 634"/>
                <a:gd name="T60" fmla="*/ 2 w 439"/>
                <a:gd name="T61" fmla="*/ 423 h 634"/>
                <a:gd name="T62" fmla="*/ 8 w 439"/>
                <a:gd name="T63" fmla="*/ 432 h 634"/>
                <a:gd name="T64" fmla="*/ 15 w 439"/>
                <a:gd name="T65" fmla="*/ 437 h 634"/>
                <a:gd name="T66" fmla="*/ 25 w 439"/>
                <a:gd name="T67" fmla="*/ 438 h 634"/>
                <a:gd name="T68" fmla="*/ 208 w 439"/>
                <a:gd name="T69" fmla="*/ 623 h 634"/>
                <a:gd name="T70" fmla="*/ 212 w 439"/>
                <a:gd name="T71" fmla="*/ 631 h 634"/>
                <a:gd name="T72" fmla="*/ 220 w 439"/>
                <a:gd name="T73" fmla="*/ 634 h 634"/>
                <a:gd name="T74" fmla="*/ 224 w 439"/>
                <a:gd name="T75" fmla="*/ 633 h 634"/>
                <a:gd name="T76" fmla="*/ 230 w 439"/>
                <a:gd name="T77" fmla="*/ 626 h 634"/>
                <a:gd name="T78" fmla="*/ 251 w 439"/>
                <a:gd name="T79" fmla="*/ 438 h 634"/>
                <a:gd name="T80" fmla="*/ 419 w 439"/>
                <a:gd name="T81" fmla="*/ 438 h 634"/>
                <a:gd name="T82" fmla="*/ 428 w 439"/>
                <a:gd name="T83" fmla="*/ 435 h 634"/>
                <a:gd name="T84" fmla="*/ 434 w 439"/>
                <a:gd name="T85" fmla="*/ 428 h 634"/>
                <a:gd name="T86" fmla="*/ 439 w 439"/>
                <a:gd name="T87" fmla="*/ 419 h 634"/>
                <a:gd name="T88" fmla="*/ 439 w 439"/>
                <a:gd name="T89" fmla="*/ 403 h 634"/>
                <a:gd name="T90" fmla="*/ 434 w 439"/>
                <a:gd name="T91" fmla="*/ 381 h 634"/>
                <a:gd name="T92" fmla="*/ 427 w 439"/>
                <a:gd name="T93" fmla="*/ 360 h 634"/>
                <a:gd name="T94" fmla="*/ 416 w 439"/>
                <a:gd name="T95" fmla="*/ 340 h 634"/>
                <a:gd name="T96" fmla="*/ 183 w 439"/>
                <a:gd name="T97" fmla="*/ 281 h 634"/>
                <a:gd name="T98" fmla="*/ 180 w 439"/>
                <a:gd name="T99" fmla="*/ 289 h 634"/>
                <a:gd name="T100" fmla="*/ 171 w 439"/>
                <a:gd name="T101" fmla="*/ 293 h 634"/>
                <a:gd name="T102" fmla="*/ 162 w 439"/>
                <a:gd name="T103" fmla="*/ 289 h 634"/>
                <a:gd name="T104" fmla="*/ 159 w 439"/>
                <a:gd name="T105" fmla="*/ 281 h 634"/>
                <a:gd name="T106" fmla="*/ 160 w 439"/>
                <a:gd name="T107" fmla="*/ 105 h 634"/>
                <a:gd name="T108" fmla="*/ 167 w 439"/>
                <a:gd name="T109" fmla="*/ 98 h 634"/>
                <a:gd name="T110" fmla="*/ 176 w 439"/>
                <a:gd name="T111" fmla="*/ 98 h 634"/>
                <a:gd name="T112" fmla="*/ 183 w 439"/>
                <a:gd name="T113" fmla="*/ 105 h 634"/>
                <a:gd name="T114" fmla="*/ 183 w 439"/>
                <a:gd name="T115" fmla="*/ 281 h 6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439" h="634">
                  <a:moveTo>
                    <a:pt x="409" y="330"/>
                  </a:moveTo>
                  <a:lnTo>
                    <a:pt x="401" y="322"/>
                  </a:lnTo>
                  <a:lnTo>
                    <a:pt x="393" y="314"/>
                  </a:lnTo>
                  <a:lnTo>
                    <a:pt x="386" y="308"/>
                  </a:lnTo>
                  <a:lnTo>
                    <a:pt x="377" y="302"/>
                  </a:lnTo>
                  <a:lnTo>
                    <a:pt x="369" y="298"/>
                  </a:lnTo>
                  <a:lnTo>
                    <a:pt x="360" y="295"/>
                  </a:lnTo>
                  <a:lnTo>
                    <a:pt x="350" y="294"/>
                  </a:lnTo>
                  <a:lnTo>
                    <a:pt x="342" y="293"/>
                  </a:lnTo>
                  <a:lnTo>
                    <a:pt x="342" y="98"/>
                  </a:lnTo>
                  <a:lnTo>
                    <a:pt x="351" y="97"/>
                  </a:lnTo>
                  <a:lnTo>
                    <a:pt x="360" y="94"/>
                  </a:lnTo>
                  <a:lnTo>
                    <a:pt x="369" y="90"/>
                  </a:lnTo>
                  <a:lnTo>
                    <a:pt x="376" y="83"/>
                  </a:lnTo>
                  <a:lnTo>
                    <a:pt x="382" y="76"/>
                  </a:lnTo>
                  <a:lnTo>
                    <a:pt x="387" y="68"/>
                  </a:lnTo>
                  <a:lnTo>
                    <a:pt x="389" y="58"/>
                  </a:lnTo>
                  <a:lnTo>
                    <a:pt x="390" y="50"/>
                  </a:lnTo>
                  <a:lnTo>
                    <a:pt x="389" y="40"/>
                  </a:lnTo>
                  <a:lnTo>
                    <a:pt x="387" y="31"/>
                  </a:lnTo>
                  <a:lnTo>
                    <a:pt x="382" y="23"/>
                  </a:lnTo>
                  <a:lnTo>
                    <a:pt x="376" y="15"/>
                  </a:lnTo>
                  <a:lnTo>
                    <a:pt x="369" y="9"/>
                  </a:lnTo>
                  <a:lnTo>
                    <a:pt x="360" y="4"/>
                  </a:lnTo>
                  <a:lnTo>
                    <a:pt x="351" y="1"/>
                  </a:lnTo>
                  <a:lnTo>
                    <a:pt x="342" y="0"/>
                  </a:lnTo>
                  <a:lnTo>
                    <a:pt x="98" y="0"/>
                  </a:lnTo>
                  <a:lnTo>
                    <a:pt x="89" y="1"/>
                  </a:lnTo>
                  <a:lnTo>
                    <a:pt x="79" y="4"/>
                  </a:lnTo>
                  <a:lnTo>
                    <a:pt x="72" y="9"/>
                  </a:lnTo>
                  <a:lnTo>
                    <a:pt x="64" y="15"/>
                  </a:lnTo>
                  <a:lnTo>
                    <a:pt x="58" y="23"/>
                  </a:lnTo>
                  <a:lnTo>
                    <a:pt x="53" y="31"/>
                  </a:lnTo>
                  <a:lnTo>
                    <a:pt x="50" y="40"/>
                  </a:lnTo>
                  <a:lnTo>
                    <a:pt x="49" y="50"/>
                  </a:lnTo>
                  <a:lnTo>
                    <a:pt x="50" y="58"/>
                  </a:lnTo>
                  <a:lnTo>
                    <a:pt x="53" y="68"/>
                  </a:lnTo>
                  <a:lnTo>
                    <a:pt x="58" y="76"/>
                  </a:lnTo>
                  <a:lnTo>
                    <a:pt x="64" y="83"/>
                  </a:lnTo>
                  <a:lnTo>
                    <a:pt x="72" y="90"/>
                  </a:lnTo>
                  <a:lnTo>
                    <a:pt x="79" y="94"/>
                  </a:lnTo>
                  <a:lnTo>
                    <a:pt x="89" y="97"/>
                  </a:lnTo>
                  <a:lnTo>
                    <a:pt x="98" y="98"/>
                  </a:lnTo>
                  <a:lnTo>
                    <a:pt x="98" y="293"/>
                  </a:lnTo>
                  <a:lnTo>
                    <a:pt x="89" y="294"/>
                  </a:lnTo>
                  <a:lnTo>
                    <a:pt x="79" y="295"/>
                  </a:lnTo>
                  <a:lnTo>
                    <a:pt x="71" y="298"/>
                  </a:lnTo>
                  <a:lnTo>
                    <a:pt x="62" y="302"/>
                  </a:lnTo>
                  <a:lnTo>
                    <a:pt x="54" y="308"/>
                  </a:lnTo>
                  <a:lnTo>
                    <a:pt x="46" y="314"/>
                  </a:lnTo>
                  <a:lnTo>
                    <a:pt x="38" y="322"/>
                  </a:lnTo>
                  <a:lnTo>
                    <a:pt x="31" y="330"/>
                  </a:lnTo>
                  <a:lnTo>
                    <a:pt x="23" y="340"/>
                  </a:lnTo>
                  <a:lnTo>
                    <a:pt x="18" y="350"/>
                  </a:lnTo>
                  <a:lnTo>
                    <a:pt x="12" y="360"/>
                  </a:lnTo>
                  <a:lnTo>
                    <a:pt x="8" y="370"/>
                  </a:lnTo>
                  <a:lnTo>
                    <a:pt x="5" y="381"/>
                  </a:lnTo>
                  <a:lnTo>
                    <a:pt x="2" y="392"/>
                  </a:lnTo>
                  <a:lnTo>
                    <a:pt x="1" y="403"/>
                  </a:lnTo>
                  <a:lnTo>
                    <a:pt x="0" y="415"/>
                  </a:lnTo>
                  <a:lnTo>
                    <a:pt x="1" y="419"/>
                  </a:lnTo>
                  <a:lnTo>
                    <a:pt x="2" y="423"/>
                  </a:lnTo>
                  <a:lnTo>
                    <a:pt x="5" y="428"/>
                  </a:lnTo>
                  <a:lnTo>
                    <a:pt x="8" y="432"/>
                  </a:lnTo>
                  <a:lnTo>
                    <a:pt x="11" y="435"/>
                  </a:lnTo>
                  <a:lnTo>
                    <a:pt x="15" y="437"/>
                  </a:lnTo>
                  <a:lnTo>
                    <a:pt x="20" y="438"/>
                  </a:lnTo>
                  <a:lnTo>
                    <a:pt x="25" y="438"/>
                  </a:lnTo>
                  <a:lnTo>
                    <a:pt x="179" y="438"/>
                  </a:lnTo>
                  <a:lnTo>
                    <a:pt x="208" y="623"/>
                  </a:lnTo>
                  <a:lnTo>
                    <a:pt x="209" y="627"/>
                  </a:lnTo>
                  <a:lnTo>
                    <a:pt x="212" y="631"/>
                  </a:lnTo>
                  <a:lnTo>
                    <a:pt x="215" y="633"/>
                  </a:lnTo>
                  <a:lnTo>
                    <a:pt x="220" y="634"/>
                  </a:lnTo>
                  <a:lnTo>
                    <a:pt x="220" y="634"/>
                  </a:lnTo>
                  <a:lnTo>
                    <a:pt x="224" y="633"/>
                  </a:lnTo>
                  <a:lnTo>
                    <a:pt x="228" y="631"/>
                  </a:lnTo>
                  <a:lnTo>
                    <a:pt x="230" y="626"/>
                  </a:lnTo>
                  <a:lnTo>
                    <a:pt x="231" y="623"/>
                  </a:lnTo>
                  <a:lnTo>
                    <a:pt x="251" y="438"/>
                  </a:lnTo>
                  <a:lnTo>
                    <a:pt x="415" y="438"/>
                  </a:lnTo>
                  <a:lnTo>
                    <a:pt x="419" y="438"/>
                  </a:lnTo>
                  <a:lnTo>
                    <a:pt x="424" y="437"/>
                  </a:lnTo>
                  <a:lnTo>
                    <a:pt x="428" y="435"/>
                  </a:lnTo>
                  <a:lnTo>
                    <a:pt x="431" y="432"/>
                  </a:lnTo>
                  <a:lnTo>
                    <a:pt x="434" y="428"/>
                  </a:lnTo>
                  <a:lnTo>
                    <a:pt x="437" y="423"/>
                  </a:lnTo>
                  <a:lnTo>
                    <a:pt x="439" y="419"/>
                  </a:lnTo>
                  <a:lnTo>
                    <a:pt x="439" y="415"/>
                  </a:lnTo>
                  <a:lnTo>
                    <a:pt x="439" y="403"/>
                  </a:lnTo>
                  <a:lnTo>
                    <a:pt x="437" y="392"/>
                  </a:lnTo>
                  <a:lnTo>
                    <a:pt x="434" y="381"/>
                  </a:lnTo>
                  <a:lnTo>
                    <a:pt x="431" y="370"/>
                  </a:lnTo>
                  <a:lnTo>
                    <a:pt x="427" y="360"/>
                  </a:lnTo>
                  <a:lnTo>
                    <a:pt x="422" y="350"/>
                  </a:lnTo>
                  <a:lnTo>
                    <a:pt x="416" y="340"/>
                  </a:lnTo>
                  <a:lnTo>
                    <a:pt x="409" y="330"/>
                  </a:lnTo>
                  <a:close/>
                  <a:moveTo>
                    <a:pt x="183" y="281"/>
                  </a:moveTo>
                  <a:lnTo>
                    <a:pt x="183" y="285"/>
                  </a:lnTo>
                  <a:lnTo>
                    <a:pt x="180" y="289"/>
                  </a:lnTo>
                  <a:lnTo>
                    <a:pt x="176" y="292"/>
                  </a:lnTo>
                  <a:lnTo>
                    <a:pt x="171" y="293"/>
                  </a:lnTo>
                  <a:lnTo>
                    <a:pt x="167" y="292"/>
                  </a:lnTo>
                  <a:lnTo>
                    <a:pt x="162" y="289"/>
                  </a:lnTo>
                  <a:lnTo>
                    <a:pt x="160" y="285"/>
                  </a:lnTo>
                  <a:lnTo>
                    <a:pt x="159" y="281"/>
                  </a:lnTo>
                  <a:lnTo>
                    <a:pt x="159" y="110"/>
                  </a:lnTo>
                  <a:lnTo>
                    <a:pt x="160" y="105"/>
                  </a:lnTo>
                  <a:lnTo>
                    <a:pt x="162" y="101"/>
                  </a:lnTo>
                  <a:lnTo>
                    <a:pt x="167" y="98"/>
                  </a:lnTo>
                  <a:lnTo>
                    <a:pt x="171" y="98"/>
                  </a:lnTo>
                  <a:lnTo>
                    <a:pt x="176" y="98"/>
                  </a:lnTo>
                  <a:lnTo>
                    <a:pt x="180" y="101"/>
                  </a:lnTo>
                  <a:lnTo>
                    <a:pt x="183" y="105"/>
                  </a:lnTo>
                  <a:lnTo>
                    <a:pt x="183" y="110"/>
                  </a:lnTo>
                  <a:lnTo>
                    <a:pt x="183" y="281"/>
                  </a:lnTo>
                  <a:close/>
                </a:path>
              </a:pathLst>
            </a:custGeom>
            <a:grpFill/>
            <a:ln>
              <a:noFill/>
            </a:ln>
          </p:spPr>
          <p:txBody>
            <a:bodyPr vert="horz" wrap="square" lIns="243792" tIns="121896" rIns="243792" bIns="121896" numCol="1" anchor="t" anchorCtr="0" compatLnSpc="1">
              <a:prstTxWarp prst="textNoShape">
                <a:avLst/>
              </a:prstTxWarp>
            </a:bodyPr>
            <a:lstStyle/>
            <a:p>
              <a:endParaRPr lang="ru-RU" sz="2400"/>
            </a:p>
          </p:txBody>
        </p:sp>
        <p:sp>
          <p:nvSpPr>
            <p:cNvPr id="130" name="Freeform 138"/>
            <p:cNvSpPr>
              <a:spLocks noEditPoints="1"/>
            </p:cNvSpPr>
            <p:nvPr/>
          </p:nvSpPr>
          <p:spPr bwMode="auto">
            <a:xfrm>
              <a:off x="2625727" y="2166144"/>
              <a:ext cx="720726" cy="723900"/>
            </a:xfrm>
            <a:custGeom>
              <a:avLst/>
              <a:gdLst>
                <a:gd name="T0" fmla="*/ 671 w 681"/>
                <a:gd name="T1" fmla="*/ 348 h 682"/>
                <a:gd name="T2" fmla="*/ 661 w 681"/>
                <a:gd name="T3" fmla="*/ 333 h 682"/>
                <a:gd name="T4" fmla="*/ 501 w 681"/>
                <a:gd name="T5" fmla="*/ 172 h 682"/>
                <a:gd name="T6" fmla="*/ 487 w 681"/>
                <a:gd name="T7" fmla="*/ 161 h 682"/>
                <a:gd name="T8" fmla="*/ 486 w 681"/>
                <a:gd name="T9" fmla="*/ 29 h 682"/>
                <a:gd name="T10" fmla="*/ 480 w 681"/>
                <a:gd name="T11" fmla="*/ 16 h 682"/>
                <a:gd name="T12" fmla="*/ 471 w 681"/>
                <a:gd name="T13" fmla="*/ 7 h 682"/>
                <a:gd name="T14" fmla="*/ 458 w 681"/>
                <a:gd name="T15" fmla="*/ 1 h 682"/>
                <a:gd name="T16" fmla="*/ 37 w 681"/>
                <a:gd name="T17" fmla="*/ 0 h 682"/>
                <a:gd name="T18" fmla="*/ 23 w 681"/>
                <a:gd name="T19" fmla="*/ 2 h 682"/>
                <a:gd name="T20" fmla="*/ 11 w 681"/>
                <a:gd name="T21" fmla="*/ 11 h 682"/>
                <a:gd name="T22" fmla="*/ 3 w 681"/>
                <a:gd name="T23" fmla="*/ 23 h 682"/>
                <a:gd name="T24" fmla="*/ 0 w 681"/>
                <a:gd name="T25" fmla="*/ 37 h 682"/>
                <a:gd name="T26" fmla="*/ 1 w 681"/>
                <a:gd name="T27" fmla="*/ 555 h 682"/>
                <a:gd name="T28" fmla="*/ 6 w 681"/>
                <a:gd name="T29" fmla="*/ 568 h 682"/>
                <a:gd name="T30" fmla="*/ 16 w 681"/>
                <a:gd name="T31" fmla="*/ 579 h 682"/>
                <a:gd name="T32" fmla="*/ 29 w 681"/>
                <a:gd name="T33" fmla="*/ 584 h 682"/>
                <a:gd name="T34" fmla="*/ 244 w 681"/>
                <a:gd name="T35" fmla="*/ 584 h 682"/>
                <a:gd name="T36" fmla="*/ 244 w 681"/>
                <a:gd name="T37" fmla="*/ 652 h 682"/>
                <a:gd name="T38" fmla="*/ 249 w 681"/>
                <a:gd name="T39" fmla="*/ 665 h 682"/>
                <a:gd name="T40" fmla="*/ 260 w 681"/>
                <a:gd name="T41" fmla="*/ 676 h 682"/>
                <a:gd name="T42" fmla="*/ 273 w 681"/>
                <a:gd name="T43" fmla="*/ 682 h 682"/>
                <a:gd name="T44" fmla="*/ 646 w 681"/>
                <a:gd name="T45" fmla="*/ 682 h 682"/>
                <a:gd name="T46" fmla="*/ 660 w 681"/>
                <a:gd name="T47" fmla="*/ 679 h 682"/>
                <a:gd name="T48" fmla="*/ 672 w 681"/>
                <a:gd name="T49" fmla="*/ 671 h 682"/>
                <a:gd name="T50" fmla="*/ 679 w 681"/>
                <a:gd name="T51" fmla="*/ 660 h 682"/>
                <a:gd name="T52" fmla="*/ 681 w 681"/>
                <a:gd name="T53" fmla="*/ 646 h 682"/>
                <a:gd name="T54" fmla="*/ 681 w 681"/>
                <a:gd name="T55" fmla="*/ 382 h 682"/>
                <a:gd name="T56" fmla="*/ 677 w 681"/>
                <a:gd name="T57" fmla="*/ 365 h 682"/>
                <a:gd name="T58" fmla="*/ 487 w 681"/>
                <a:gd name="T59" fmla="*/ 227 h 682"/>
                <a:gd name="T60" fmla="*/ 487 w 681"/>
                <a:gd name="T61" fmla="*/ 341 h 682"/>
                <a:gd name="T62" fmla="*/ 109 w 681"/>
                <a:gd name="T63" fmla="*/ 97 h 682"/>
                <a:gd name="T64" fmla="*/ 101 w 681"/>
                <a:gd name="T65" fmla="*/ 94 h 682"/>
                <a:gd name="T66" fmla="*/ 97 w 681"/>
                <a:gd name="T67" fmla="*/ 86 h 682"/>
                <a:gd name="T68" fmla="*/ 98 w 681"/>
                <a:gd name="T69" fmla="*/ 56 h 682"/>
                <a:gd name="T70" fmla="*/ 105 w 681"/>
                <a:gd name="T71" fmla="*/ 50 h 682"/>
                <a:gd name="T72" fmla="*/ 378 w 681"/>
                <a:gd name="T73" fmla="*/ 49 h 682"/>
                <a:gd name="T74" fmla="*/ 385 w 681"/>
                <a:gd name="T75" fmla="*/ 52 h 682"/>
                <a:gd name="T76" fmla="*/ 390 w 681"/>
                <a:gd name="T77" fmla="*/ 61 h 682"/>
                <a:gd name="T78" fmla="*/ 389 w 681"/>
                <a:gd name="T79" fmla="*/ 90 h 682"/>
                <a:gd name="T80" fmla="*/ 382 w 681"/>
                <a:gd name="T81" fmla="*/ 96 h 682"/>
                <a:gd name="T82" fmla="*/ 109 w 681"/>
                <a:gd name="T83" fmla="*/ 97 h 682"/>
                <a:gd name="T84" fmla="*/ 293 w 681"/>
                <a:gd name="T85" fmla="*/ 633 h 682"/>
                <a:gd name="T86" fmla="*/ 438 w 681"/>
                <a:gd name="T87" fmla="*/ 195 h 682"/>
                <a:gd name="T88" fmla="*/ 439 w 681"/>
                <a:gd name="T89" fmla="*/ 361 h 682"/>
                <a:gd name="T90" fmla="*/ 444 w 681"/>
                <a:gd name="T91" fmla="*/ 374 h 682"/>
                <a:gd name="T92" fmla="*/ 455 w 681"/>
                <a:gd name="T93" fmla="*/ 384 h 682"/>
                <a:gd name="T94" fmla="*/ 467 w 681"/>
                <a:gd name="T95" fmla="*/ 389 h 682"/>
                <a:gd name="T96" fmla="*/ 633 w 681"/>
                <a:gd name="T97" fmla="*/ 390 h 6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681" h="682">
                  <a:moveTo>
                    <a:pt x="674" y="357"/>
                  </a:moveTo>
                  <a:lnTo>
                    <a:pt x="671" y="348"/>
                  </a:lnTo>
                  <a:lnTo>
                    <a:pt x="666" y="340"/>
                  </a:lnTo>
                  <a:lnTo>
                    <a:pt x="661" y="333"/>
                  </a:lnTo>
                  <a:lnTo>
                    <a:pt x="655" y="327"/>
                  </a:lnTo>
                  <a:lnTo>
                    <a:pt x="501" y="172"/>
                  </a:lnTo>
                  <a:lnTo>
                    <a:pt x="494" y="167"/>
                  </a:lnTo>
                  <a:lnTo>
                    <a:pt x="487" y="161"/>
                  </a:lnTo>
                  <a:lnTo>
                    <a:pt x="487" y="37"/>
                  </a:lnTo>
                  <a:lnTo>
                    <a:pt x="486" y="29"/>
                  </a:lnTo>
                  <a:lnTo>
                    <a:pt x="485" y="23"/>
                  </a:lnTo>
                  <a:lnTo>
                    <a:pt x="480" y="16"/>
                  </a:lnTo>
                  <a:lnTo>
                    <a:pt x="476" y="11"/>
                  </a:lnTo>
                  <a:lnTo>
                    <a:pt x="471" y="7"/>
                  </a:lnTo>
                  <a:lnTo>
                    <a:pt x="464" y="2"/>
                  </a:lnTo>
                  <a:lnTo>
                    <a:pt x="458" y="1"/>
                  </a:lnTo>
                  <a:lnTo>
                    <a:pt x="450" y="0"/>
                  </a:lnTo>
                  <a:lnTo>
                    <a:pt x="37" y="0"/>
                  </a:lnTo>
                  <a:lnTo>
                    <a:pt x="29" y="1"/>
                  </a:lnTo>
                  <a:lnTo>
                    <a:pt x="23" y="2"/>
                  </a:lnTo>
                  <a:lnTo>
                    <a:pt x="16" y="7"/>
                  </a:lnTo>
                  <a:lnTo>
                    <a:pt x="11" y="11"/>
                  </a:lnTo>
                  <a:lnTo>
                    <a:pt x="6" y="16"/>
                  </a:lnTo>
                  <a:lnTo>
                    <a:pt x="3" y="23"/>
                  </a:lnTo>
                  <a:lnTo>
                    <a:pt x="1" y="29"/>
                  </a:lnTo>
                  <a:lnTo>
                    <a:pt x="0" y="37"/>
                  </a:lnTo>
                  <a:lnTo>
                    <a:pt x="0" y="548"/>
                  </a:lnTo>
                  <a:lnTo>
                    <a:pt x="1" y="555"/>
                  </a:lnTo>
                  <a:lnTo>
                    <a:pt x="3" y="562"/>
                  </a:lnTo>
                  <a:lnTo>
                    <a:pt x="6" y="568"/>
                  </a:lnTo>
                  <a:lnTo>
                    <a:pt x="11" y="574"/>
                  </a:lnTo>
                  <a:lnTo>
                    <a:pt x="16" y="579"/>
                  </a:lnTo>
                  <a:lnTo>
                    <a:pt x="23" y="582"/>
                  </a:lnTo>
                  <a:lnTo>
                    <a:pt x="29" y="584"/>
                  </a:lnTo>
                  <a:lnTo>
                    <a:pt x="37" y="584"/>
                  </a:lnTo>
                  <a:lnTo>
                    <a:pt x="244" y="584"/>
                  </a:lnTo>
                  <a:lnTo>
                    <a:pt x="244" y="646"/>
                  </a:lnTo>
                  <a:lnTo>
                    <a:pt x="244" y="652"/>
                  </a:lnTo>
                  <a:lnTo>
                    <a:pt x="246" y="660"/>
                  </a:lnTo>
                  <a:lnTo>
                    <a:pt x="249" y="665"/>
                  </a:lnTo>
                  <a:lnTo>
                    <a:pt x="254" y="671"/>
                  </a:lnTo>
                  <a:lnTo>
                    <a:pt x="260" y="676"/>
                  </a:lnTo>
                  <a:lnTo>
                    <a:pt x="266" y="679"/>
                  </a:lnTo>
                  <a:lnTo>
                    <a:pt x="273" y="682"/>
                  </a:lnTo>
                  <a:lnTo>
                    <a:pt x="280" y="682"/>
                  </a:lnTo>
                  <a:lnTo>
                    <a:pt x="646" y="682"/>
                  </a:lnTo>
                  <a:lnTo>
                    <a:pt x="652" y="682"/>
                  </a:lnTo>
                  <a:lnTo>
                    <a:pt x="660" y="679"/>
                  </a:lnTo>
                  <a:lnTo>
                    <a:pt x="665" y="676"/>
                  </a:lnTo>
                  <a:lnTo>
                    <a:pt x="672" y="671"/>
                  </a:lnTo>
                  <a:lnTo>
                    <a:pt x="676" y="665"/>
                  </a:lnTo>
                  <a:lnTo>
                    <a:pt x="679" y="660"/>
                  </a:lnTo>
                  <a:lnTo>
                    <a:pt x="681" y="652"/>
                  </a:lnTo>
                  <a:lnTo>
                    <a:pt x="681" y="646"/>
                  </a:lnTo>
                  <a:lnTo>
                    <a:pt x="681" y="390"/>
                  </a:lnTo>
                  <a:lnTo>
                    <a:pt x="681" y="382"/>
                  </a:lnTo>
                  <a:lnTo>
                    <a:pt x="680" y="374"/>
                  </a:lnTo>
                  <a:lnTo>
                    <a:pt x="677" y="365"/>
                  </a:lnTo>
                  <a:lnTo>
                    <a:pt x="674" y="357"/>
                  </a:lnTo>
                  <a:close/>
                  <a:moveTo>
                    <a:pt x="487" y="227"/>
                  </a:moveTo>
                  <a:lnTo>
                    <a:pt x="600" y="341"/>
                  </a:lnTo>
                  <a:lnTo>
                    <a:pt x="487" y="341"/>
                  </a:lnTo>
                  <a:lnTo>
                    <a:pt x="487" y="227"/>
                  </a:lnTo>
                  <a:close/>
                  <a:moveTo>
                    <a:pt x="109" y="97"/>
                  </a:moveTo>
                  <a:lnTo>
                    <a:pt x="105" y="96"/>
                  </a:lnTo>
                  <a:lnTo>
                    <a:pt x="101" y="94"/>
                  </a:lnTo>
                  <a:lnTo>
                    <a:pt x="98" y="90"/>
                  </a:lnTo>
                  <a:lnTo>
                    <a:pt x="97" y="86"/>
                  </a:lnTo>
                  <a:lnTo>
                    <a:pt x="97" y="61"/>
                  </a:lnTo>
                  <a:lnTo>
                    <a:pt x="98" y="56"/>
                  </a:lnTo>
                  <a:lnTo>
                    <a:pt x="101" y="52"/>
                  </a:lnTo>
                  <a:lnTo>
                    <a:pt x="105" y="50"/>
                  </a:lnTo>
                  <a:lnTo>
                    <a:pt x="109" y="49"/>
                  </a:lnTo>
                  <a:lnTo>
                    <a:pt x="378" y="49"/>
                  </a:lnTo>
                  <a:lnTo>
                    <a:pt x="382" y="50"/>
                  </a:lnTo>
                  <a:lnTo>
                    <a:pt x="385" y="52"/>
                  </a:lnTo>
                  <a:lnTo>
                    <a:pt x="389" y="56"/>
                  </a:lnTo>
                  <a:lnTo>
                    <a:pt x="390" y="61"/>
                  </a:lnTo>
                  <a:lnTo>
                    <a:pt x="390" y="86"/>
                  </a:lnTo>
                  <a:lnTo>
                    <a:pt x="389" y="90"/>
                  </a:lnTo>
                  <a:lnTo>
                    <a:pt x="385" y="94"/>
                  </a:lnTo>
                  <a:lnTo>
                    <a:pt x="382" y="96"/>
                  </a:lnTo>
                  <a:lnTo>
                    <a:pt x="378" y="97"/>
                  </a:lnTo>
                  <a:lnTo>
                    <a:pt x="109" y="97"/>
                  </a:lnTo>
                  <a:close/>
                  <a:moveTo>
                    <a:pt x="633" y="633"/>
                  </a:moveTo>
                  <a:lnTo>
                    <a:pt x="293" y="633"/>
                  </a:lnTo>
                  <a:lnTo>
                    <a:pt x="293" y="195"/>
                  </a:lnTo>
                  <a:lnTo>
                    <a:pt x="438" y="195"/>
                  </a:lnTo>
                  <a:lnTo>
                    <a:pt x="438" y="353"/>
                  </a:lnTo>
                  <a:lnTo>
                    <a:pt x="439" y="361"/>
                  </a:lnTo>
                  <a:lnTo>
                    <a:pt x="440" y="367"/>
                  </a:lnTo>
                  <a:lnTo>
                    <a:pt x="444" y="374"/>
                  </a:lnTo>
                  <a:lnTo>
                    <a:pt x="449" y="379"/>
                  </a:lnTo>
                  <a:lnTo>
                    <a:pt x="455" y="384"/>
                  </a:lnTo>
                  <a:lnTo>
                    <a:pt x="461" y="387"/>
                  </a:lnTo>
                  <a:lnTo>
                    <a:pt x="467" y="389"/>
                  </a:lnTo>
                  <a:lnTo>
                    <a:pt x="475" y="390"/>
                  </a:lnTo>
                  <a:lnTo>
                    <a:pt x="633" y="390"/>
                  </a:lnTo>
                  <a:lnTo>
                    <a:pt x="633" y="633"/>
                  </a:lnTo>
                  <a:close/>
                </a:path>
              </a:pathLst>
            </a:custGeom>
            <a:grpFill/>
            <a:ln>
              <a:noFill/>
            </a:ln>
          </p:spPr>
          <p:txBody>
            <a:bodyPr vert="horz" wrap="square" lIns="243792" tIns="121896" rIns="243792" bIns="121896" numCol="1" anchor="t" anchorCtr="0" compatLnSpc="1">
              <a:prstTxWarp prst="textNoShape">
                <a:avLst/>
              </a:prstTxWarp>
            </a:bodyPr>
            <a:lstStyle/>
            <a:p>
              <a:endParaRPr lang="ru-RU" sz="2400"/>
            </a:p>
          </p:txBody>
        </p:sp>
        <p:sp>
          <p:nvSpPr>
            <p:cNvPr id="131" name="Freeform 139"/>
            <p:cNvSpPr>
              <a:spLocks/>
            </p:cNvSpPr>
            <p:nvPr/>
          </p:nvSpPr>
          <p:spPr bwMode="auto">
            <a:xfrm>
              <a:off x="5781676" y="2220121"/>
              <a:ext cx="257176" cy="615950"/>
            </a:xfrm>
            <a:custGeom>
              <a:avLst/>
              <a:gdLst>
                <a:gd name="T0" fmla="*/ 219 w 243"/>
                <a:gd name="T1" fmla="*/ 0 h 584"/>
                <a:gd name="T2" fmla="*/ 23 w 243"/>
                <a:gd name="T3" fmla="*/ 0 h 584"/>
                <a:gd name="T4" fmla="*/ 19 w 243"/>
                <a:gd name="T5" fmla="*/ 0 h 584"/>
                <a:gd name="T6" fmla="*/ 15 w 243"/>
                <a:gd name="T7" fmla="*/ 2 h 584"/>
                <a:gd name="T8" fmla="*/ 10 w 243"/>
                <a:gd name="T9" fmla="*/ 4 h 584"/>
                <a:gd name="T10" fmla="*/ 6 w 243"/>
                <a:gd name="T11" fmla="*/ 7 h 584"/>
                <a:gd name="T12" fmla="*/ 3 w 243"/>
                <a:gd name="T13" fmla="*/ 11 h 584"/>
                <a:gd name="T14" fmla="*/ 1 w 243"/>
                <a:gd name="T15" fmla="*/ 15 h 584"/>
                <a:gd name="T16" fmla="*/ 0 w 243"/>
                <a:gd name="T17" fmla="*/ 19 h 584"/>
                <a:gd name="T18" fmla="*/ 0 w 243"/>
                <a:gd name="T19" fmla="*/ 25 h 584"/>
                <a:gd name="T20" fmla="*/ 0 w 243"/>
                <a:gd name="T21" fmla="*/ 560 h 584"/>
                <a:gd name="T22" fmla="*/ 0 w 243"/>
                <a:gd name="T23" fmla="*/ 565 h 584"/>
                <a:gd name="T24" fmla="*/ 1 w 243"/>
                <a:gd name="T25" fmla="*/ 569 h 584"/>
                <a:gd name="T26" fmla="*/ 3 w 243"/>
                <a:gd name="T27" fmla="*/ 573 h 584"/>
                <a:gd name="T28" fmla="*/ 6 w 243"/>
                <a:gd name="T29" fmla="*/ 577 h 584"/>
                <a:gd name="T30" fmla="*/ 10 w 243"/>
                <a:gd name="T31" fmla="*/ 580 h 584"/>
                <a:gd name="T32" fmla="*/ 15 w 243"/>
                <a:gd name="T33" fmla="*/ 583 h 584"/>
                <a:gd name="T34" fmla="*/ 19 w 243"/>
                <a:gd name="T35" fmla="*/ 584 h 584"/>
                <a:gd name="T36" fmla="*/ 23 w 243"/>
                <a:gd name="T37" fmla="*/ 584 h 584"/>
                <a:gd name="T38" fmla="*/ 219 w 243"/>
                <a:gd name="T39" fmla="*/ 584 h 584"/>
                <a:gd name="T40" fmla="*/ 223 w 243"/>
                <a:gd name="T41" fmla="*/ 584 h 584"/>
                <a:gd name="T42" fmla="*/ 228 w 243"/>
                <a:gd name="T43" fmla="*/ 583 h 584"/>
                <a:gd name="T44" fmla="*/ 232 w 243"/>
                <a:gd name="T45" fmla="*/ 580 h 584"/>
                <a:gd name="T46" fmla="*/ 235 w 243"/>
                <a:gd name="T47" fmla="*/ 577 h 584"/>
                <a:gd name="T48" fmla="*/ 238 w 243"/>
                <a:gd name="T49" fmla="*/ 573 h 584"/>
                <a:gd name="T50" fmla="*/ 240 w 243"/>
                <a:gd name="T51" fmla="*/ 569 h 584"/>
                <a:gd name="T52" fmla="*/ 243 w 243"/>
                <a:gd name="T53" fmla="*/ 565 h 584"/>
                <a:gd name="T54" fmla="*/ 243 w 243"/>
                <a:gd name="T55" fmla="*/ 560 h 584"/>
                <a:gd name="T56" fmla="*/ 243 w 243"/>
                <a:gd name="T57" fmla="*/ 25 h 584"/>
                <a:gd name="T58" fmla="*/ 243 w 243"/>
                <a:gd name="T59" fmla="*/ 19 h 584"/>
                <a:gd name="T60" fmla="*/ 240 w 243"/>
                <a:gd name="T61" fmla="*/ 15 h 584"/>
                <a:gd name="T62" fmla="*/ 238 w 243"/>
                <a:gd name="T63" fmla="*/ 11 h 584"/>
                <a:gd name="T64" fmla="*/ 235 w 243"/>
                <a:gd name="T65" fmla="*/ 7 h 584"/>
                <a:gd name="T66" fmla="*/ 232 w 243"/>
                <a:gd name="T67" fmla="*/ 4 h 584"/>
                <a:gd name="T68" fmla="*/ 228 w 243"/>
                <a:gd name="T69" fmla="*/ 2 h 584"/>
                <a:gd name="T70" fmla="*/ 223 w 243"/>
                <a:gd name="T71" fmla="*/ 0 h 584"/>
                <a:gd name="T72" fmla="*/ 219 w 243"/>
                <a:gd name="T73" fmla="*/ 0 h 5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43" h="584">
                  <a:moveTo>
                    <a:pt x="219" y="0"/>
                  </a:moveTo>
                  <a:lnTo>
                    <a:pt x="23" y="0"/>
                  </a:lnTo>
                  <a:lnTo>
                    <a:pt x="19" y="0"/>
                  </a:lnTo>
                  <a:lnTo>
                    <a:pt x="15" y="2"/>
                  </a:lnTo>
                  <a:lnTo>
                    <a:pt x="10" y="4"/>
                  </a:lnTo>
                  <a:lnTo>
                    <a:pt x="6" y="7"/>
                  </a:lnTo>
                  <a:lnTo>
                    <a:pt x="3" y="11"/>
                  </a:lnTo>
                  <a:lnTo>
                    <a:pt x="1" y="15"/>
                  </a:lnTo>
                  <a:lnTo>
                    <a:pt x="0" y="19"/>
                  </a:lnTo>
                  <a:lnTo>
                    <a:pt x="0" y="25"/>
                  </a:lnTo>
                  <a:lnTo>
                    <a:pt x="0" y="560"/>
                  </a:lnTo>
                  <a:lnTo>
                    <a:pt x="0" y="565"/>
                  </a:lnTo>
                  <a:lnTo>
                    <a:pt x="1" y="569"/>
                  </a:lnTo>
                  <a:lnTo>
                    <a:pt x="3" y="573"/>
                  </a:lnTo>
                  <a:lnTo>
                    <a:pt x="6" y="577"/>
                  </a:lnTo>
                  <a:lnTo>
                    <a:pt x="10" y="580"/>
                  </a:lnTo>
                  <a:lnTo>
                    <a:pt x="15" y="583"/>
                  </a:lnTo>
                  <a:lnTo>
                    <a:pt x="19" y="584"/>
                  </a:lnTo>
                  <a:lnTo>
                    <a:pt x="23" y="584"/>
                  </a:lnTo>
                  <a:lnTo>
                    <a:pt x="219" y="584"/>
                  </a:lnTo>
                  <a:lnTo>
                    <a:pt x="223" y="584"/>
                  </a:lnTo>
                  <a:lnTo>
                    <a:pt x="228" y="583"/>
                  </a:lnTo>
                  <a:lnTo>
                    <a:pt x="232" y="580"/>
                  </a:lnTo>
                  <a:lnTo>
                    <a:pt x="235" y="577"/>
                  </a:lnTo>
                  <a:lnTo>
                    <a:pt x="238" y="573"/>
                  </a:lnTo>
                  <a:lnTo>
                    <a:pt x="240" y="569"/>
                  </a:lnTo>
                  <a:lnTo>
                    <a:pt x="243" y="565"/>
                  </a:lnTo>
                  <a:lnTo>
                    <a:pt x="243" y="560"/>
                  </a:lnTo>
                  <a:lnTo>
                    <a:pt x="243" y="25"/>
                  </a:lnTo>
                  <a:lnTo>
                    <a:pt x="243" y="19"/>
                  </a:lnTo>
                  <a:lnTo>
                    <a:pt x="240" y="15"/>
                  </a:lnTo>
                  <a:lnTo>
                    <a:pt x="238" y="11"/>
                  </a:lnTo>
                  <a:lnTo>
                    <a:pt x="235" y="7"/>
                  </a:lnTo>
                  <a:lnTo>
                    <a:pt x="232" y="4"/>
                  </a:lnTo>
                  <a:lnTo>
                    <a:pt x="228" y="2"/>
                  </a:lnTo>
                  <a:lnTo>
                    <a:pt x="223" y="0"/>
                  </a:lnTo>
                  <a:lnTo>
                    <a:pt x="219" y="0"/>
                  </a:lnTo>
                  <a:close/>
                </a:path>
              </a:pathLst>
            </a:custGeom>
            <a:grpFill/>
            <a:ln>
              <a:noFill/>
            </a:ln>
          </p:spPr>
          <p:txBody>
            <a:bodyPr vert="horz" wrap="square" lIns="243792" tIns="121896" rIns="243792" bIns="121896" numCol="1" anchor="t" anchorCtr="0" compatLnSpc="1">
              <a:prstTxWarp prst="textNoShape">
                <a:avLst/>
              </a:prstTxWarp>
            </a:bodyPr>
            <a:lstStyle/>
            <a:p>
              <a:endParaRPr lang="ru-RU" sz="2400"/>
            </a:p>
          </p:txBody>
        </p:sp>
        <p:sp>
          <p:nvSpPr>
            <p:cNvPr id="132" name="Freeform 140"/>
            <p:cNvSpPr>
              <a:spLocks/>
            </p:cNvSpPr>
            <p:nvPr/>
          </p:nvSpPr>
          <p:spPr bwMode="auto">
            <a:xfrm>
              <a:off x="6140451" y="2220121"/>
              <a:ext cx="260350" cy="615950"/>
            </a:xfrm>
            <a:custGeom>
              <a:avLst/>
              <a:gdLst>
                <a:gd name="T0" fmla="*/ 236 w 244"/>
                <a:gd name="T1" fmla="*/ 7 h 584"/>
                <a:gd name="T2" fmla="*/ 233 w 244"/>
                <a:gd name="T3" fmla="*/ 4 h 584"/>
                <a:gd name="T4" fmla="*/ 229 w 244"/>
                <a:gd name="T5" fmla="*/ 2 h 584"/>
                <a:gd name="T6" fmla="*/ 224 w 244"/>
                <a:gd name="T7" fmla="*/ 0 h 584"/>
                <a:gd name="T8" fmla="*/ 219 w 244"/>
                <a:gd name="T9" fmla="*/ 0 h 584"/>
                <a:gd name="T10" fmla="*/ 25 w 244"/>
                <a:gd name="T11" fmla="*/ 0 h 584"/>
                <a:gd name="T12" fmla="*/ 19 w 244"/>
                <a:gd name="T13" fmla="*/ 0 h 584"/>
                <a:gd name="T14" fmla="*/ 15 w 244"/>
                <a:gd name="T15" fmla="*/ 2 h 584"/>
                <a:gd name="T16" fmla="*/ 11 w 244"/>
                <a:gd name="T17" fmla="*/ 4 h 584"/>
                <a:gd name="T18" fmla="*/ 7 w 244"/>
                <a:gd name="T19" fmla="*/ 7 h 584"/>
                <a:gd name="T20" fmla="*/ 4 w 244"/>
                <a:gd name="T21" fmla="*/ 11 h 584"/>
                <a:gd name="T22" fmla="*/ 2 w 244"/>
                <a:gd name="T23" fmla="*/ 15 h 584"/>
                <a:gd name="T24" fmla="*/ 1 w 244"/>
                <a:gd name="T25" fmla="*/ 19 h 584"/>
                <a:gd name="T26" fmla="*/ 0 w 244"/>
                <a:gd name="T27" fmla="*/ 25 h 584"/>
                <a:gd name="T28" fmla="*/ 0 w 244"/>
                <a:gd name="T29" fmla="*/ 560 h 584"/>
                <a:gd name="T30" fmla="*/ 1 w 244"/>
                <a:gd name="T31" fmla="*/ 565 h 584"/>
                <a:gd name="T32" fmla="*/ 2 w 244"/>
                <a:gd name="T33" fmla="*/ 569 h 584"/>
                <a:gd name="T34" fmla="*/ 4 w 244"/>
                <a:gd name="T35" fmla="*/ 573 h 584"/>
                <a:gd name="T36" fmla="*/ 7 w 244"/>
                <a:gd name="T37" fmla="*/ 577 h 584"/>
                <a:gd name="T38" fmla="*/ 11 w 244"/>
                <a:gd name="T39" fmla="*/ 580 h 584"/>
                <a:gd name="T40" fmla="*/ 15 w 244"/>
                <a:gd name="T41" fmla="*/ 583 h 584"/>
                <a:gd name="T42" fmla="*/ 19 w 244"/>
                <a:gd name="T43" fmla="*/ 584 h 584"/>
                <a:gd name="T44" fmla="*/ 25 w 244"/>
                <a:gd name="T45" fmla="*/ 584 h 584"/>
                <a:gd name="T46" fmla="*/ 219 w 244"/>
                <a:gd name="T47" fmla="*/ 584 h 584"/>
                <a:gd name="T48" fmla="*/ 224 w 244"/>
                <a:gd name="T49" fmla="*/ 584 h 584"/>
                <a:gd name="T50" fmla="*/ 229 w 244"/>
                <a:gd name="T51" fmla="*/ 583 h 584"/>
                <a:gd name="T52" fmla="*/ 233 w 244"/>
                <a:gd name="T53" fmla="*/ 580 h 584"/>
                <a:gd name="T54" fmla="*/ 236 w 244"/>
                <a:gd name="T55" fmla="*/ 577 h 584"/>
                <a:gd name="T56" fmla="*/ 240 w 244"/>
                <a:gd name="T57" fmla="*/ 573 h 584"/>
                <a:gd name="T58" fmla="*/ 242 w 244"/>
                <a:gd name="T59" fmla="*/ 569 h 584"/>
                <a:gd name="T60" fmla="*/ 243 w 244"/>
                <a:gd name="T61" fmla="*/ 565 h 584"/>
                <a:gd name="T62" fmla="*/ 244 w 244"/>
                <a:gd name="T63" fmla="*/ 560 h 584"/>
                <a:gd name="T64" fmla="*/ 244 w 244"/>
                <a:gd name="T65" fmla="*/ 25 h 584"/>
                <a:gd name="T66" fmla="*/ 243 w 244"/>
                <a:gd name="T67" fmla="*/ 19 h 584"/>
                <a:gd name="T68" fmla="*/ 242 w 244"/>
                <a:gd name="T69" fmla="*/ 15 h 584"/>
                <a:gd name="T70" fmla="*/ 240 w 244"/>
                <a:gd name="T71" fmla="*/ 11 h 584"/>
                <a:gd name="T72" fmla="*/ 236 w 244"/>
                <a:gd name="T73" fmla="*/ 7 h 5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44" h="584">
                  <a:moveTo>
                    <a:pt x="236" y="7"/>
                  </a:moveTo>
                  <a:lnTo>
                    <a:pt x="233" y="4"/>
                  </a:lnTo>
                  <a:lnTo>
                    <a:pt x="229" y="2"/>
                  </a:lnTo>
                  <a:lnTo>
                    <a:pt x="224" y="0"/>
                  </a:lnTo>
                  <a:lnTo>
                    <a:pt x="219" y="0"/>
                  </a:lnTo>
                  <a:lnTo>
                    <a:pt x="25" y="0"/>
                  </a:lnTo>
                  <a:lnTo>
                    <a:pt x="19" y="0"/>
                  </a:lnTo>
                  <a:lnTo>
                    <a:pt x="15" y="2"/>
                  </a:lnTo>
                  <a:lnTo>
                    <a:pt x="11" y="4"/>
                  </a:lnTo>
                  <a:lnTo>
                    <a:pt x="7" y="7"/>
                  </a:lnTo>
                  <a:lnTo>
                    <a:pt x="4" y="11"/>
                  </a:lnTo>
                  <a:lnTo>
                    <a:pt x="2" y="15"/>
                  </a:lnTo>
                  <a:lnTo>
                    <a:pt x="1" y="19"/>
                  </a:lnTo>
                  <a:lnTo>
                    <a:pt x="0" y="25"/>
                  </a:lnTo>
                  <a:lnTo>
                    <a:pt x="0" y="560"/>
                  </a:lnTo>
                  <a:lnTo>
                    <a:pt x="1" y="565"/>
                  </a:lnTo>
                  <a:lnTo>
                    <a:pt x="2" y="569"/>
                  </a:lnTo>
                  <a:lnTo>
                    <a:pt x="4" y="573"/>
                  </a:lnTo>
                  <a:lnTo>
                    <a:pt x="7" y="577"/>
                  </a:lnTo>
                  <a:lnTo>
                    <a:pt x="11" y="580"/>
                  </a:lnTo>
                  <a:lnTo>
                    <a:pt x="15" y="583"/>
                  </a:lnTo>
                  <a:lnTo>
                    <a:pt x="19" y="584"/>
                  </a:lnTo>
                  <a:lnTo>
                    <a:pt x="25" y="584"/>
                  </a:lnTo>
                  <a:lnTo>
                    <a:pt x="219" y="584"/>
                  </a:lnTo>
                  <a:lnTo>
                    <a:pt x="224" y="584"/>
                  </a:lnTo>
                  <a:lnTo>
                    <a:pt x="229" y="583"/>
                  </a:lnTo>
                  <a:lnTo>
                    <a:pt x="233" y="580"/>
                  </a:lnTo>
                  <a:lnTo>
                    <a:pt x="236" y="577"/>
                  </a:lnTo>
                  <a:lnTo>
                    <a:pt x="240" y="573"/>
                  </a:lnTo>
                  <a:lnTo>
                    <a:pt x="242" y="569"/>
                  </a:lnTo>
                  <a:lnTo>
                    <a:pt x="243" y="565"/>
                  </a:lnTo>
                  <a:lnTo>
                    <a:pt x="244" y="560"/>
                  </a:lnTo>
                  <a:lnTo>
                    <a:pt x="244" y="25"/>
                  </a:lnTo>
                  <a:lnTo>
                    <a:pt x="243" y="19"/>
                  </a:lnTo>
                  <a:lnTo>
                    <a:pt x="242" y="15"/>
                  </a:lnTo>
                  <a:lnTo>
                    <a:pt x="240" y="11"/>
                  </a:lnTo>
                  <a:lnTo>
                    <a:pt x="236" y="7"/>
                  </a:lnTo>
                  <a:close/>
                </a:path>
              </a:pathLst>
            </a:custGeom>
            <a:grpFill/>
            <a:ln>
              <a:noFill/>
            </a:ln>
          </p:spPr>
          <p:txBody>
            <a:bodyPr vert="horz" wrap="square" lIns="243792" tIns="121896" rIns="243792" bIns="121896" numCol="1" anchor="t" anchorCtr="0" compatLnSpc="1">
              <a:prstTxWarp prst="textNoShape">
                <a:avLst/>
              </a:prstTxWarp>
            </a:bodyPr>
            <a:lstStyle/>
            <a:p>
              <a:endParaRPr lang="ru-RU" sz="2400"/>
            </a:p>
          </p:txBody>
        </p:sp>
        <p:sp>
          <p:nvSpPr>
            <p:cNvPr id="133" name="Freeform 141"/>
            <p:cNvSpPr>
              <a:spLocks noEditPoints="1"/>
            </p:cNvSpPr>
            <p:nvPr/>
          </p:nvSpPr>
          <p:spPr bwMode="auto">
            <a:xfrm>
              <a:off x="4171951" y="2331245"/>
              <a:ext cx="501650" cy="501650"/>
            </a:xfrm>
            <a:custGeom>
              <a:avLst/>
              <a:gdLst>
                <a:gd name="T0" fmla="*/ 0 w 475"/>
                <a:gd name="T1" fmla="*/ 316 h 475"/>
                <a:gd name="T2" fmla="*/ 0 w 475"/>
                <a:gd name="T3" fmla="*/ 475 h 475"/>
                <a:gd name="T4" fmla="*/ 158 w 475"/>
                <a:gd name="T5" fmla="*/ 475 h 475"/>
                <a:gd name="T6" fmla="*/ 475 w 475"/>
                <a:gd name="T7" fmla="*/ 157 h 475"/>
                <a:gd name="T8" fmla="*/ 316 w 475"/>
                <a:gd name="T9" fmla="*/ 0 h 475"/>
                <a:gd name="T10" fmla="*/ 0 w 475"/>
                <a:gd name="T11" fmla="*/ 316 h 475"/>
                <a:gd name="T12" fmla="*/ 138 w 475"/>
                <a:gd name="T13" fmla="*/ 425 h 475"/>
                <a:gd name="T14" fmla="*/ 97 w 475"/>
                <a:gd name="T15" fmla="*/ 425 h 475"/>
                <a:gd name="T16" fmla="*/ 97 w 475"/>
                <a:gd name="T17" fmla="*/ 376 h 475"/>
                <a:gd name="T18" fmla="*/ 49 w 475"/>
                <a:gd name="T19" fmla="*/ 376 h 475"/>
                <a:gd name="T20" fmla="*/ 49 w 475"/>
                <a:gd name="T21" fmla="*/ 337 h 475"/>
                <a:gd name="T22" fmla="*/ 83 w 475"/>
                <a:gd name="T23" fmla="*/ 302 h 475"/>
                <a:gd name="T24" fmla="*/ 173 w 475"/>
                <a:gd name="T25" fmla="*/ 391 h 475"/>
                <a:gd name="T26" fmla="*/ 138 w 475"/>
                <a:gd name="T27" fmla="*/ 425 h 475"/>
                <a:gd name="T28" fmla="*/ 328 w 475"/>
                <a:gd name="T29" fmla="*/ 64 h 475"/>
                <a:gd name="T30" fmla="*/ 333 w 475"/>
                <a:gd name="T31" fmla="*/ 64 h 475"/>
                <a:gd name="T32" fmla="*/ 335 w 475"/>
                <a:gd name="T33" fmla="*/ 67 h 475"/>
                <a:gd name="T34" fmla="*/ 337 w 475"/>
                <a:gd name="T35" fmla="*/ 69 h 475"/>
                <a:gd name="T36" fmla="*/ 337 w 475"/>
                <a:gd name="T37" fmla="*/ 72 h 475"/>
                <a:gd name="T38" fmla="*/ 336 w 475"/>
                <a:gd name="T39" fmla="*/ 76 h 475"/>
                <a:gd name="T40" fmla="*/ 335 w 475"/>
                <a:gd name="T41" fmla="*/ 78 h 475"/>
                <a:gd name="T42" fmla="*/ 128 w 475"/>
                <a:gd name="T43" fmla="*/ 285 h 475"/>
                <a:gd name="T44" fmla="*/ 125 w 475"/>
                <a:gd name="T45" fmla="*/ 287 h 475"/>
                <a:gd name="T46" fmla="*/ 122 w 475"/>
                <a:gd name="T47" fmla="*/ 288 h 475"/>
                <a:gd name="T48" fmla="*/ 118 w 475"/>
                <a:gd name="T49" fmla="*/ 287 h 475"/>
                <a:gd name="T50" fmla="*/ 115 w 475"/>
                <a:gd name="T51" fmla="*/ 286 h 475"/>
                <a:gd name="T52" fmla="*/ 113 w 475"/>
                <a:gd name="T53" fmla="*/ 284 h 475"/>
                <a:gd name="T54" fmla="*/ 113 w 475"/>
                <a:gd name="T55" fmla="*/ 279 h 475"/>
                <a:gd name="T56" fmla="*/ 113 w 475"/>
                <a:gd name="T57" fmla="*/ 276 h 475"/>
                <a:gd name="T58" fmla="*/ 115 w 475"/>
                <a:gd name="T59" fmla="*/ 273 h 475"/>
                <a:gd name="T60" fmla="*/ 322 w 475"/>
                <a:gd name="T61" fmla="*/ 67 h 475"/>
                <a:gd name="T62" fmla="*/ 325 w 475"/>
                <a:gd name="T63" fmla="*/ 64 h 475"/>
                <a:gd name="T64" fmla="*/ 328 w 475"/>
                <a:gd name="T65" fmla="*/ 64 h 4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475" h="475">
                  <a:moveTo>
                    <a:pt x="0" y="316"/>
                  </a:moveTo>
                  <a:lnTo>
                    <a:pt x="0" y="475"/>
                  </a:lnTo>
                  <a:lnTo>
                    <a:pt x="158" y="475"/>
                  </a:lnTo>
                  <a:lnTo>
                    <a:pt x="475" y="157"/>
                  </a:lnTo>
                  <a:lnTo>
                    <a:pt x="316" y="0"/>
                  </a:lnTo>
                  <a:lnTo>
                    <a:pt x="0" y="316"/>
                  </a:lnTo>
                  <a:close/>
                  <a:moveTo>
                    <a:pt x="138" y="425"/>
                  </a:moveTo>
                  <a:lnTo>
                    <a:pt x="97" y="425"/>
                  </a:lnTo>
                  <a:lnTo>
                    <a:pt x="97" y="376"/>
                  </a:lnTo>
                  <a:lnTo>
                    <a:pt x="49" y="376"/>
                  </a:lnTo>
                  <a:lnTo>
                    <a:pt x="49" y="337"/>
                  </a:lnTo>
                  <a:lnTo>
                    <a:pt x="83" y="302"/>
                  </a:lnTo>
                  <a:lnTo>
                    <a:pt x="173" y="391"/>
                  </a:lnTo>
                  <a:lnTo>
                    <a:pt x="138" y="425"/>
                  </a:lnTo>
                  <a:close/>
                  <a:moveTo>
                    <a:pt x="328" y="64"/>
                  </a:moveTo>
                  <a:lnTo>
                    <a:pt x="333" y="64"/>
                  </a:lnTo>
                  <a:lnTo>
                    <a:pt x="335" y="67"/>
                  </a:lnTo>
                  <a:lnTo>
                    <a:pt x="337" y="69"/>
                  </a:lnTo>
                  <a:lnTo>
                    <a:pt x="337" y="72"/>
                  </a:lnTo>
                  <a:lnTo>
                    <a:pt x="336" y="76"/>
                  </a:lnTo>
                  <a:lnTo>
                    <a:pt x="335" y="78"/>
                  </a:lnTo>
                  <a:lnTo>
                    <a:pt x="128" y="285"/>
                  </a:lnTo>
                  <a:lnTo>
                    <a:pt x="125" y="287"/>
                  </a:lnTo>
                  <a:lnTo>
                    <a:pt x="122" y="288"/>
                  </a:lnTo>
                  <a:lnTo>
                    <a:pt x="118" y="287"/>
                  </a:lnTo>
                  <a:lnTo>
                    <a:pt x="115" y="286"/>
                  </a:lnTo>
                  <a:lnTo>
                    <a:pt x="113" y="284"/>
                  </a:lnTo>
                  <a:lnTo>
                    <a:pt x="113" y="279"/>
                  </a:lnTo>
                  <a:lnTo>
                    <a:pt x="113" y="276"/>
                  </a:lnTo>
                  <a:lnTo>
                    <a:pt x="115" y="273"/>
                  </a:lnTo>
                  <a:lnTo>
                    <a:pt x="322" y="67"/>
                  </a:lnTo>
                  <a:lnTo>
                    <a:pt x="325" y="64"/>
                  </a:lnTo>
                  <a:lnTo>
                    <a:pt x="328" y="64"/>
                  </a:lnTo>
                  <a:close/>
                </a:path>
              </a:pathLst>
            </a:custGeom>
            <a:grpFill/>
            <a:ln>
              <a:noFill/>
            </a:ln>
          </p:spPr>
          <p:txBody>
            <a:bodyPr vert="horz" wrap="square" lIns="243792" tIns="121896" rIns="243792" bIns="121896" numCol="1" anchor="t" anchorCtr="0" compatLnSpc="1">
              <a:prstTxWarp prst="textNoShape">
                <a:avLst/>
              </a:prstTxWarp>
            </a:bodyPr>
            <a:lstStyle/>
            <a:p>
              <a:endParaRPr lang="ru-RU" sz="2400"/>
            </a:p>
          </p:txBody>
        </p:sp>
        <p:sp>
          <p:nvSpPr>
            <p:cNvPr id="134" name="Freeform 142"/>
            <p:cNvSpPr>
              <a:spLocks/>
            </p:cNvSpPr>
            <p:nvPr/>
          </p:nvSpPr>
          <p:spPr bwMode="auto">
            <a:xfrm>
              <a:off x="4530727" y="2223295"/>
              <a:ext cx="250826" cy="250826"/>
            </a:xfrm>
            <a:custGeom>
              <a:avLst/>
              <a:gdLst>
                <a:gd name="T0" fmla="*/ 222 w 236"/>
                <a:gd name="T1" fmla="*/ 104 h 236"/>
                <a:gd name="T2" fmla="*/ 132 w 236"/>
                <a:gd name="T3" fmla="*/ 14 h 236"/>
                <a:gd name="T4" fmla="*/ 124 w 236"/>
                <a:gd name="T5" fmla="*/ 8 h 236"/>
                <a:gd name="T6" fmla="*/ 116 w 236"/>
                <a:gd name="T7" fmla="*/ 3 h 236"/>
                <a:gd name="T8" fmla="*/ 107 w 236"/>
                <a:gd name="T9" fmla="*/ 1 h 236"/>
                <a:gd name="T10" fmla="*/ 97 w 236"/>
                <a:gd name="T11" fmla="*/ 0 h 236"/>
                <a:gd name="T12" fmla="*/ 88 w 236"/>
                <a:gd name="T13" fmla="*/ 1 h 236"/>
                <a:gd name="T14" fmla="*/ 78 w 236"/>
                <a:gd name="T15" fmla="*/ 3 h 236"/>
                <a:gd name="T16" fmla="*/ 70 w 236"/>
                <a:gd name="T17" fmla="*/ 8 h 236"/>
                <a:gd name="T18" fmla="*/ 63 w 236"/>
                <a:gd name="T19" fmla="*/ 14 h 236"/>
                <a:gd name="T20" fmla="*/ 0 w 236"/>
                <a:gd name="T21" fmla="*/ 77 h 236"/>
                <a:gd name="T22" fmla="*/ 158 w 236"/>
                <a:gd name="T23" fmla="*/ 236 h 236"/>
                <a:gd name="T24" fmla="*/ 222 w 236"/>
                <a:gd name="T25" fmla="*/ 172 h 236"/>
                <a:gd name="T26" fmla="*/ 227 w 236"/>
                <a:gd name="T27" fmla="*/ 164 h 236"/>
                <a:gd name="T28" fmla="*/ 231 w 236"/>
                <a:gd name="T29" fmla="*/ 157 h 236"/>
                <a:gd name="T30" fmla="*/ 235 w 236"/>
                <a:gd name="T31" fmla="*/ 148 h 236"/>
                <a:gd name="T32" fmla="*/ 236 w 236"/>
                <a:gd name="T33" fmla="*/ 138 h 236"/>
                <a:gd name="T34" fmla="*/ 235 w 236"/>
                <a:gd name="T35" fmla="*/ 129 h 236"/>
                <a:gd name="T36" fmla="*/ 231 w 236"/>
                <a:gd name="T37" fmla="*/ 119 h 236"/>
                <a:gd name="T38" fmla="*/ 227 w 236"/>
                <a:gd name="T39" fmla="*/ 111 h 236"/>
                <a:gd name="T40" fmla="*/ 222 w 236"/>
                <a:gd name="T41" fmla="*/ 104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36" h="236">
                  <a:moveTo>
                    <a:pt x="222" y="104"/>
                  </a:moveTo>
                  <a:lnTo>
                    <a:pt x="132" y="14"/>
                  </a:lnTo>
                  <a:lnTo>
                    <a:pt x="124" y="8"/>
                  </a:lnTo>
                  <a:lnTo>
                    <a:pt x="116" y="3"/>
                  </a:lnTo>
                  <a:lnTo>
                    <a:pt x="107" y="1"/>
                  </a:lnTo>
                  <a:lnTo>
                    <a:pt x="97" y="0"/>
                  </a:lnTo>
                  <a:lnTo>
                    <a:pt x="88" y="1"/>
                  </a:lnTo>
                  <a:lnTo>
                    <a:pt x="78" y="3"/>
                  </a:lnTo>
                  <a:lnTo>
                    <a:pt x="70" y="8"/>
                  </a:lnTo>
                  <a:lnTo>
                    <a:pt x="63" y="14"/>
                  </a:lnTo>
                  <a:lnTo>
                    <a:pt x="0" y="77"/>
                  </a:lnTo>
                  <a:lnTo>
                    <a:pt x="158" y="236"/>
                  </a:lnTo>
                  <a:lnTo>
                    <a:pt x="222" y="172"/>
                  </a:lnTo>
                  <a:lnTo>
                    <a:pt x="227" y="164"/>
                  </a:lnTo>
                  <a:lnTo>
                    <a:pt x="231" y="157"/>
                  </a:lnTo>
                  <a:lnTo>
                    <a:pt x="235" y="148"/>
                  </a:lnTo>
                  <a:lnTo>
                    <a:pt x="236" y="138"/>
                  </a:lnTo>
                  <a:lnTo>
                    <a:pt x="235" y="129"/>
                  </a:lnTo>
                  <a:lnTo>
                    <a:pt x="231" y="119"/>
                  </a:lnTo>
                  <a:lnTo>
                    <a:pt x="227" y="111"/>
                  </a:lnTo>
                  <a:lnTo>
                    <a:pt x="222" y="104"/>
                  </a:lnTo>
                  <a:close/>
                </a:path>
              </a:pathLst>
            </a:custGeom>
            <a:grpFill/>
            <a:ln>
              <a:noFill/>
            </a:ln>
          </p:spPr>
          <p:txBody>
            <a:bodyPr vert="horz" wrap="square" lIns="243792" tIns="121896" rIns="243792" bIns="121896" numCol="1" anchor="t" anchorCtr="0" compatLnSpc="1">
              <a:prstTxWarp prst="textNoShape">
                <a:avLst/>
              </a:prstTxWarp>
            </a:bodyPr>
            <a:lstStyle/>
            <a:p>
              <a:endParaRPr lang="ru-RU" sz="2400"/>
            </a:p>
          </p:txBody>
        </p:sp>
        <p:sp>
          <p:nvSpPr>
            <p:cNvPr id="135" name="Freeform 143"/>
            <p:cNvSpPr>
              <a:spLocks noEditPoints="1"/>
            </p:cNvSpPr>
            <p:nvPr/>
          </p:nvSpPr>
          <p:spPr bwMode="auto">
            <a:xfrm>
              <a:off x="10318750" y="2191544"/>
              <a:ext cx="774700" cy="673100"/>
            </a:xfrm>
            <a:custGeom>
              <a:avLst/>
              <a:gdLst>
                <a:gd name="T0" fmla="*/ 687 w 730"/>
                <a:gd name="T1" fmla="*/ 114 h 634"/>
                <a:gd name="T2" fmla="*/ 661 w 730"/>
                <a:gd name="T3" fmla="*/ 101 h 634"/>
                <a:gd name="T4" fmla="*/ 633 w 730"/>
                <a:gd name="T5" fmla="*/ 98 h 634"/>
                <a:gd name="T6" fmla="*/ 524 w 730"/>
                <a:gd name="T7" fmla="*/ 37 h 634"/>
                <a:gd name="T8" fmla="*/ 503 w 730"/>
                <a:gd name="T9" fmla="*/ 14 h 634"/>
                <a:gd name="T10" fmla="*/ 472 w 730"/>
                <a:gd name="T11" fmla="*/ 1 h 634"/>
                <a:gd name="T12" fmla="*/ 257 w 730"/>
                <a:gd name="T13" fmla="*/ 1 h 634"/>
                <a:gd name="T14" fmla="*/ 228 w 730"/>
                <a:gd name="T15" fmla="*/ 14 h 634"/>
                <a:gd name="T16" fmla="*/ 207 w 730"/>
                <a:gd name="T17" fmla="*/ 37 h 634"/>
                <a:gd name="T18" fmla="*/ 98 w 730"/>
                <a:gd name="T19" fmla="*/ 98 h 634"/>
                <a:gd name="T20" fmla="*/ 68 w 730"/>
                <a:gd name="T21" fmla="*/ 101 h 634"/>
                <a:gd name="T22" fmla="*/ 44 w 730"/>
                <a:gd name="T23" fmla="*/ 114 h 634"/>
                <a:gd name="T24" fmla="*/ 22 w 730"/>
                <a:gd name="T25" fmla="*/ 134 h 634"/>
                <a:gd name="T26" fmla="*/ 7 w 730"/>
                <a:gd name="T27" fmla="*/ 158 h 634"/>
                <a:gd name="T28" fmla="*/ 0 w 730"/>
                <a:gd name="T29" fmla="*/ 186 h 634"/>
                <a:gd name="T30" fmla="*/ 0 w 730"/>
                <a:gd name="T31" fmla="*/ 546 h 634"/>
                <a:gd name="T32" fmla="*/ 7 w 730"/>
                <a:gd name="T33" fmla="*/ 573 h 634"/>
                <a:gd name="T34" fmla="*/ 22 w 730"/>
                <a:gd name="T35" fmla="*/ 598 h 634"/>
                <a:gd name="T36" fmla="*/ 44 w 730"/>
                <a:gd name="T37" fmla="*/ 618 h 634"/>
                <a:gd name="T38" fmla="*/ 68 w 730"/>
                <a:gd name="T39" fmla="*/ 629 h 634"/>
                <a:gd name="T40" fmla="*/ 98 w 730"/>
                <a:gd name="T41" fmla="*/ 634 h 634"/>
                <a:gd name="T42" fmla="*/ 653 w 730"/>
                <a:gd name="T43" fmla="*/ 632 h 634"/>
                <a:gd name="T44" fmla="*/ 679 w 730"/>
                <a:gd name="T45" fmla="*/ 622 h 634"/>
                <a:gd name="T46" fmla="*/ 702 w 730"/>
                <a:gd name="T47" fmla="*/ 605 h 634"/>
                <a:gd name="T48" fmla="*/ 720 w 730"/>
                <a:gd name="T49" fmla="*/ 582 h 634"/>
                <a:gd name="T50" fmla="*/ 728 w 730"/>
                <a:gd name="T51" fmla="*/ 556 h 634"/>
                <a:gd name="T52" fmla="*/ 730 w 730"/>
                <a:gd name="T53" fmla="*/ 195 h 634"/>
                <a:gd name="T54" fmla="*/ 726 w 730"/>
                <a:gd name="T55" fmla="*/ 166 h 634"/>
                <a:gd name="T56" fmla="*/ 714 w 730"/>
                <a:gd name="T57" fmla="*/ 141 h 634"/>
                <a:gd name="T58" fmla="*/ 485 w 730"/>
                <a:gd name="T59" fmla="*/ 486 h 634"/>
                <a:gd name="T60" fmla="*/ 445 w 730"/>
                <a:gd name="T61" fmla="*/ 516 h 634"/>
                <a:gd name="T62" fmla="*/ 399 w 730"/>
                <a:gd name="T63" fmla="*/ 533 h 634"/>
                <a:gd name="T64" fmla="*/ 348 w 730"/>
                <a:gd name="T65" fmla="*/ 536 h 634"/>
                <a:gd name="T66" fmla="*/ 299 w 730"/>
                <a:gd name="T67" fmla="*/ 524 h 634"/>
                <a:gd name="T68" fmla="*/ 257 w 730"/>
                <a:gd name="T69" fmla="*/ 498 h 634"/>
                <a:gd name="T70" fmla="*/ 223 w 730"/>
                <a:gd name="T71" fmla="*/ 460 h 634"/>
                <a:gd name="T72" fmla="*/ 202 w 730"/>
                <a:gd name="T73" fmla="*/ 416 h 634"/>
                <a:gd name="T74" fmla="*/ 195 w 730"/>
                <a:gd name="T75" fmla="*/ 366 h 634"/>
                <a:gd name="T76" fmla="*/ 202 w 730"/>
                <a:gd name="T77" fmla="*/ 316 h 634"/>
                <a:gd name="T78" fmla="*/ 223 w 730"/>
                <a:gd name="T79" fmla="*/ 272 h 634"/>
                <a:gd name="T80" fmla="*/ 257 w 730"/>
                <a:gd name="T81" fmla="*/ 233 h 634"/>
                <a:gd name="T82" fmla="*/ 299 w 730"/>
                <a:gd name="T83" fmla="*/ 207 h 634"/>
                <a:gd name="T84" fmla="*/ 348 w 730"/>
                <a:gd name="T85" fmla="*/ 196 h 634"/>
                <a:gd name="T86" fmla="*/ 399 w 730"/>
                <a:gd name="T87" fmla="*/ 199 h 634"/>
                <a:gd name="T88" fmla="*/ 445 w 730"/>
                <a:gd name="T89" fmla="*/ 215 h 634"/>
                <a:gd name="T90" fmla="*/ 485 w 730"/>
                <a:gd name="T91" fmla="*/ 245 h 634"/>
                <a:gd name="T92" fmla="*/ 517 w 730"/>
                <a:gd name="T93" fmla="*/ 286 h 634"/>
                <a:gd name="T94" fmla="*/ 533 w 730"/>
                <a:gd name="T95" fmla="*/ 331 h 634"/>
                <a:gd name="T96" fmla="*/ 535 w 730"/>
                <a:gd name="T97" fmla="*/ 383 h 634"/>
                <a:gd name="T98" fmla="*/ 523 w 730"/>
                <a:gd name="T99" fmla="*/ 431 h 634"/>
                <a:gd name="T100" fmla="*/ 497 w 730"/>
                <a:gd name="T101" fmla="*/ 473 h 6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730" h="634">
                  <a:moveTo>
                    <a:pt x="702" y="126"/>
                  </a:moveTo>
                  <a:lnTo>
                    <a:pt x="695" y="120"/>
                  </a:lnTo>
                  <a:lnTo>
                    <a:pt x="687" y="114"/>
                  </a:lnTo>
                  <a:lnTo>
                    <a:pt x="679" y="109"/>
                  </a:lnTo>
                  <a:lnTo>
                    <a:pt x="671" y="105"/>
                  </a:lnTo>
                  <a:lnTo>
                    <a:pt x="661" y="101"/>
                  </a:lnTo>
                  <a:lnTo>
                    <a:pt x="653" y="99"/>
                  </a:lnTo>
                  <a:lnTo>
                    <a:pt x="643" y="98"/>
                  </a:lnTo>
                  <a:lnTo>
                    <a:pt x="633" y="98"/>
                  </a:lnTo>
                  <a:lnTo>
                    <a:pt x="548" y="98"/>
                  </a:lnTo>
                  <a:lnTo>
                    <a:pt x="528" y="46"/>
                  </a:lnTo>
                  <a:lnTo>
                    <a:pt x="524" y="37"/>
                  </a:lnTo>
                  <a:lnTo>
                    <a:pt x="519" y="29"/>
                  </a:lnTo>
                  <a:lnTo>
                    <a:pt x="511" y="22"/>
                  </a:lnTo>
                  <a:lnTo>
                    <a:pt x="503" y="14"/>
                  </a:lnTo>
                  <a:lnTo>
                    <a:pt x="493" y="9"/>
                  </a:lnTo>
                  <a:lnTo>
                    <a:pt x="483" y="4"/>
                  </a:lnTo>
                  <a:lnTo>
                    <a:pt x="472" y="1"/>
                  </a:lnTo>
                  <a:lnTo>
                    <a:pt x="463" y="0"/>
                  </a:lnTo>
                  <a:lnTo>
                    <a:pt x="268" y="0"/>
                  </a:lnTo>
                  <a:lnTo>
                    <a:pt x="257" y="1"/>
                  </a:lnTo>
                  <a:lnTo>
                    <a:pt x="248" y="4"/>
                  </a:lnTo>
                  <a:lnTo>
                    <a:pt x="238" y="9"/>
                  </a:lnTo>
                  <a:lnTo>
                    <a:pt x="228" y="14"/>
                  </a:lnTo>
                  <a:lnTo>
                    <a:pt x="220" y="22"/>
                  </a:lnTo>
                  <a:lnTo>
                    <a:pt x="212" y="29"/>
                  </a:lnTo>
                  <a:lnTo>
                    <a:pt x="207" y="37"/>
                  </a:lnTo>
                  <a:lnTo>
                    <a:pt x="202" y="46"/>
                  </a:lnTo>
                  <a:lnTo>
                    <a:pt x="183" y="98"/>
                  </a:lnTo>
                  <a:lnTo>
                    <a:pt x="98" y="98"/>
                  </a:lnTo>
                  <a:lnTo>
                    <a:pt x="88" y="98"/>
                  </a:lnTo>
                  <a:lnTo>
                    <a:pt x="78" y="99"/>
                  </a:lnTo>
                  <a:lnTo>
                    <a:pt x="68" y="101"/>
                  </a:lnTo>
                  <a:lnTo>
                    <a:pt x="60" y="105"/>
                  </a:lnTo>
                  <a:lnTo>
                    <a:pt x="51" y="109"/>
                  </a:lnTo>
                  <a:lnTo>
                    <a:pt x="44" y="114"/>
                  </a:lnTo>
                  <a:lnTo>
                    <a:pt x="36" y="120"/>
                  </a:lnTo>
                  <a:lnTo>
                    <a:pt x="28" y="126"/>
                  </a:lnTo>
                  <a:lnTo>
                    <a:pt x="22" y="134"/>
                  </a:lnTo>
                  <a:lnTo>
                    <a:pt x="17" y="141"/>
                  </a:lnTo>
                  <a:lnTo>
                    <a:pt x="11" y="149"/>
                  </a:lnTo>
                  <a:lnTo>
                    <a:pt x="7" y="158"/>
                  </a:lnTo>
                  <a:lnTo>
                    <a:pt x="4" y="166"/>
                  </a:lnTo>
                  <a:lnTo>
                    <a:pt x="1" y="176"/>
                  </a:lnTo>
                  <a:lnTo>
                    <a:pt x="0" y="186"/>
                  </a:lnTo>
                  <a:lnTo>
                    <a:pt x="0" y="195"/>
                  </a:lnTo>
                  <a:lnTo>
                    <a:pt x="0" y="537"/>
                  </a:lnTo>
                  <a:lnTo>
                    <a:pt x="0" y="546"/>
                  </a:lnTo>
                  <a:lnTo>
                    <a:pt x="1" y="556"/>
                  </a:lnTo>
                  <a:lnTo>
                    <a:pt x="4" y="565"/>
                  </a:lnTo>
                  <a:lnTo>
                    <a:pt x="7" y="573"/>
                  </a:lnTo>
                  <a:lnTo>
                    <a:pt x="11" y="582"/>
                  </a:lnTo>
                  <a:lnTo>
                    <a:pt x="17" y="590"/>
                  </a:lnTo>
                  <a:lnTo>
                    <a:pt x="22" y="598"/>
                  </a:lnTo>
                  <a:lnTo>
                    <a:pt x="28" y="605"/>
                  </a:lnTo>
                  <a:lnTo>
                    <a:pt x="36" y="612"/>
                  </a:lnTo>
                  <a:lnTo>
                    <a:pt x="44" y="618"/>
                  </a:lnTo>
                  <a:lnTo>
                    <a:pt x="51" y="622"/>
                  </a:lnTo>
                  <a:lnTo>
                    <a:pt x="60" y="626"/>
                  </a:lnTo>
                  <a:lnTo>
                    <a:pt x="68" y="629"/>
                  </a:lnTo>
                  <a:lnTo>
                    <a:pt x="78" y="632"/>
                  </a:lnTo>
                  <a:lnTo>
                    <a:pt x="88" y="633"/>
                  </a:lnTo>
                  <a:lnTo>
                    <a:pt x="98" y="634"/>
                  </a:lnTo>
                  <a:lnTo>
                    <a:pt x="633" y="634"/>
                  </a:lnTo>
                  <a:lnTo>
                    <a:pt x="643" y="633"/>
                  </a:lnTo>
                  <a:lnTo>
                    <a:pt x="653" y="632"/>
                  </a:lnTo>
                  <a:lnTo>
                    <a:pt x="661" y="629"/>
                  </a:lnTo>
                  <a:lnTo>
                    <a:pt x="671" y="626"/>
                  </a:lnTo>
                  <a:lnTo>
                    <a:pt x="679" y="622"/>
                  </a:lnTo>
                  <a:lnTo>
                    <a:pt x="687" y="618"/>
                  </a:lnTo>
                  <a:lnTo>
                    <a:pt x="695" y="612"/>
                  </a:lnTo>
                  <a:lnTo>
                    <a:pt x="702" y="605"/>
                  </a:lnTo>
                  <a:lnTo>
                    <a:pt x="709" y="598"/>
                  </a:lnTo>
                  <a:lnTo>
                    <a:pt x="714" y="590"/>
                  </a:lnTo>
                  <a:lnTo>
                    <a:pt x="720" y="582"/>
                  </a:lnTo>
                  <a:lnTo>
                    <a:pt x="723" y="573"/>
                  </a:lnTo>
                  <a:lnTo>
                    <a:pt x="726" y="565"/>
                  </a:lnTo>
                  <a:lnTo>
                    <a:pt x="728" y="556"/>
                  </a:lnTo>
                  <a:lnTo>
                    <a:pt x="730" y="546"/>
                  </a:lnTo>
                  <a:lnTo>
                    <a:pt x="730" y="537"/>
                  </a:lnTo>
                  <a:lnTo>
                    <a:pt x="730" y="195"/>
                  </a:lnTo>
                  <a:lnTo>
                    <a:pt x="730" y="186"/>
                  </a:lnTo>
                  <a:lnTo>
                    <a:pt x="728" y="176"/>
                  </a:lnTo>
                  <a:lnTo>
                    <a:pt x="726" y="166"/>
                  </a:lnTo>
                  <a:lnTo>
                    <a:pt x="723" y="158"/>
                  </a:lnTo>
                  <a:lnTo>
                    <a:pt x="720" y="149"/>
                  </a:lnTo>
                  <a:lnTo>
                    <a:pt x="714" y="141"/>
                  </a:lnTo>
                  <a:lnTo>
                    <a:pt x="709" y="134"/>
                  </a:lnTo>
                  <a:lnTo>
                    <a:pt x="702" y="126"/>
                  </a:lnTo>
                  <a:close/>
                  <a:moveTo>
                    <a:pt x="485" y="486"/>
                  </a:moveTo>
                  <a:lnTo>
                    <a:pt x="473" y="498"/>
                  </a:lnTo>
                  <a:lnTo>
                    <a:pt x="459" y="509"/>
                  </a:lnTo>
                  <a:lnTo>
                    <a:pt x="445" y="516"/>
                  </a:lnTo>
                  <a:lnTo>
                    <a:pt x="430" y="524"/>
                  </a:lnTo>
                  <a:lnTo>
                    <a:pt x="415" y="529"/>
                  </a:lnTo>
                  <a:lnTo>
                    <a:pt x="399" y="533"/>
                  </a:lnTo>
                  <a:lnTo>
                    <a:pt x="383" y="536"/>
                  </a:lnTo>
                  <a:lnTo>
                    <a:pt x="365" y="537"/>
                  </a:lnTo>
                  <a:lnTo>
                    <a:pt x="348" y="536"/>
                  </a:lnTo>
                  <a:lnTo>
                    <a:pt x="331" y="533"/>
                  </a:lnTo>
                  <a:lnTo>
                    <a:pt x="316" y="529"/>
                  </a:lnTo>
                  <a:lnTo>
                    <a:pt x="299" y="524"/>
                  </a:lnTo>
                  <a:lnTo>
                    <a:pt x="285" y="516"/>
                  </a:lnTo>
                  <a:lnTo>
                    <a:pt x="271" y="509"/>
                  </a:lnTo>
                  <a:lnTo>
                    <a:pt x="257" y="498"/>
                  </a:lnTo>
                  <a:lnTo>
                    <a:pt x="244" y="486"/>
                  </a:lnTo>
                  <a:lnTo>
                    <a:pt x="233" y="473"/>
                  </a:lnTo>
                  <a:lnTo>
                    <a:pt x="223" y="460"/>
                  </a:lnTo>
                  <a:lnTo>
                    <a:pt x="214" y="446"/>
                  </a:lnTo>
                  <a:lnTo>
                    <a:pt x="208" y="431"/>
                  </a:lnTo>
                  <a:lnTo>
                    <a:pt x="202" y="416"/>
                  </a:lnTo>
                  <a:lnTo>
                    <a:pt x="198" y="399"/>
                  </a:lnTo>
                  <a:lnTo>
                    <a:pt x="196" y="383"/>
                  </a:lnTo>
                  <a:lnTo>
                    <a:pt x="195" y="366"/>
                  </a:lnTo>
                  <a:lnTo>
                    <a:pt x="196" y="349"/>
                  </a:lnTo>
                  <a:lnTo>
                    <a:pt x="198" y="331"/>
                  </a:lnTo>
                  <a:lnTo>
                    <a:pt x="202" y="316"/>
                  </a:lnTo>
                  <a:lnTo>
                    <a:pt x="208" y="300"/>
                  </a:lnTo>
                  <a:lnTo>
                    <a:pt x="214" y="286"/>
                  </a:lnTo>
                  <a:lnTo>
                    <a:pt x="223" y="272"/>
                  </a:lnTo>
                  <a:lnTo>
                    <a:pt x="234" y="258"/>
                  </a:lnTo>
                  <a:lnTo>
                    <a:pt x="244" y="245"/>
                  </a:lnTo>
                  <a:lnTo>
                    <a:pt x="257" y="233"/>
                  </a:lnTo>
                  <a:lnTo>
                    <a:pt x="271" y="223"/>
                  </a:lnTo>
                  <a:lnTo>
                    <a:pt x="285" y="215"/>
                  </a:lnTo>
                  <a:lnTo>
                    <a:pt x="299" y="207"/>
                  </a:lnTo>
                  <a:lnTo>
                    <a:pt x="316" y="202"/>
                  </a:lnTo>
                  <a:lnTo>
                    <a:pt x="331" y="199"/>
                  </a:lnTo>
                  <a:lnTo>
                    <a:pt x="348" y="196"/>
                  </a:lnTo>
                  <a:lnTo>
                    <a:pt x="365" y="195"/>
                  </a:lnTo>
                  <a:lnTo>
                    <a:pt x="383" y="196"/>
                  </a:lnTo>
                  <a:lnTo>
                    <a:pt x="399" y="199"/>
                  </a:lnTo>
                  <a:lnTo>
                    <a:pt x="415" y="202"/>
                  </a:lnTo>
                  <a:lnTo>
                    <a:pt x="430" y="207"/>
                  </a:lnTo>
                  <a:lnTo>
                    <a:pt x="445" y="215"/>
                  </a:lnTo>
                  <a:lnTo>
                    <a:pt x="459" y="223"/>
                  </a:lnTo>
                  <a:lnTo>
                    <a:pt x="472" y="233"/>
                  </a:lnTo>
                  <a:lnTo>
                    <a:pt x="485" y="245"/>
                  </a:lnTo>
                  <a:lnTo>
                    <a:pt x="497" y="258"/>
                  </a:lnTo>
                  <a:lnTo>
                    <a:pt x="508" y="272"/>
                  </a:lnTo>
                  <a:lnTo>
                    <a:pt x="517" y="286"/>
                  </a:lnTo>
                  <a:lnTo>
                    <a:pt x="523" y="300"/>
                  </a:lnTo>
                  <a:lnTo>
                    <a:pt x="528" y="316"/>
                  </a:lnTo>
                  <a:lnTo>
                    <a:pt x="533" y="331"/>
                  </a:lnTo>
                  <a:lnTo>
                    <a:pt x="535" y="349"/>
                  </a:lnTo>
                  <a:lnTo>
                    <a:pt x="536" y="366"/>
                  </a:lnTo>
                  <a:lnTo>
                    <a:pt x="535" y="383"/>
                  </a:lnTo>
                  <a:lnTo>
                    <a:pt x="533" y="399"/>
                  </a:lnTo>
                  <a:lnTo>
                    <a:pt x="528" y="416"/>
                  </a:lnTo>
                  <a:lnTo>
                    <a:pt x="523" y="431"/>
                  </a:lnTo>
                  <a:lnTo>
                    <a:pt x="517" y="446"/>
                  </a:lnTo>
                  <a:lnTo>
                    <a:pt x="508" y="460"/>
                  </a:lnTo>
                  <a:lnTo>
                    <a:pt x="497" y="473"/>
                  </a:lnTo>
                  <a:lnTo>
                    <a:pt x="485" y="486"/>
                  </a:lnTo>
                  <a:close/>
                </a:path>
              </a:pathLst>
            </a:custGeom>
            <a:grpFill/>
            <a:ln>
              <a:noFill/>
            </a:ln>
          </p:spPr>
          <p:txBody>
            <a:bodyPr vert="horz" wrap="square" lIns="243792" tIns="121896" rIns="243792" bIns="121896" numCol="1" anchor="t" anchorCtr="0" compatLnSpc="1">
              <a:prstTxWarp prst="textNoShape">
                <a:avLst/>
              </a:prstTxWarp>
            </a:bodyPr>
            <a:lstStyle/>
            <a:p>
              <a:endParaRPr lang="ru-RU" sz="2400"/>
            </a:p>
          </p:txBody>
        </p:sp>
        <p:sp>
          <p:nvSpPr>
            <p:cNvPr id="136" name="Freeform 144"/>
            <p:cNvSpPr>
              <a:spLocks/>
            </p:cNvSpPr>
            <p:nvPr/>
          </p:nvSpPr>
          <p:spPr bwMode="auto">
            <a:xfrm>
              <a:off x="10588626" y="2464594"/>
              <a:ext cx="231776" cy="231776"/>
            </a:xfrm>
            <a:custGeom>
              <a:avLst/>
              <a:gdLst>
                <a:gd name="T0" fmla="*/ 100 w 219"/>
                <a:gd name="T1" fmla="*/ 1 h 219"/>
                <a:gd name="T2" fmla="*/ 78 w 219"/>
                <a:gd name="T3" fmla="*/ 4 h 219"/>
                <a:gd name="T4" fmla="*/ 59 w 219"/>
                <a:gd name="T5" fmla="*/ 13 h 219"/>
                <a:gd name="T6" fmla="*/ 41 w 219"/>
                <a:gd name="T7" fmla="*/ 25 h 219"/>
                <a:gd name="T8" fmla="*/ 25 w 219"/>
                <a:gd name="T9" fmla="*/ 41 h 219"/>
                <a:gd name="T10" fmla="*/ 13 w 219"/>
                <a:gd name="T11" fmla="*/ 58 h 219"/>
                <a:gd name="T12" fmla="*/ 6 w 219"/>
                <a:gd name="T13" fmla="*/ 78 h 219"/>
                <a:gd name="T14" fmla="*/ 1 w 219"/>
                <a:gd name="T15" fmla="*/ 98 h 219"/>
                <a:gd name="T16" fmla="*/ 1 w 219"/>
                <a:gd name="T17" fmla="*/ 121 h 219"/>
                <a:gd name="T18" fmla="*/ 6 w 219"/>
                <a:gd name="T19" fmla="*/ 141 h 219"/>
                <a:gd name="T20" fmla="*/ 13 w 219"/>
                <a:gd name="T21" fmla="*/ 161 h 219"/>
                <a:gd name="T22" fmla="*/ 25 w 219"/>
                <a:gd name="T23" fmla="*/ 179 h 219"/>
                <a:gd name="T24" fmla="*/ 41 w 219"/>
                <a:gd name="T25" fmla="*/ 194 h 219"/>
                <a:gd name="T26" fmla="*/ 59 w 219"/>
                <a:gd name="T27" fmla="*/ 207 h 219"/>
                <a:gd name="T28" fmla="*/ 78 w 219"/>
                <a:gd name="T29" fmla="*/ 215 h 219"/>
                <a:gd name="T30" fmla="*/ 100 w 219"/>
                <a:gd name="T31" fmla="*/ 219 h 219"/>
                <a:gd name="T32" fmla="*/ 121 w 219"/>
                <a:gd name="T33" fmla="*/ 219 h 219"/>
                <a:gd name="T34" fmla="*/ 143 w 219"/>
                <a:gd name="T35" fmla="*/ 215 h 219"/>
                <a:gd name="T36" fmla="*/ 162 w 219"/>
                <a:gd name="T37" fmla="*/ 207 h 219"/>
                <a:gd name="T38" fmla="*/ 179 w 219"/>
                <a:gd name="T39" fmla="*/ 194 h 219"/>
                <a:gd name="T40" fmla="*/ 196 w 219"/>
                <a:gd name="T41" fmla="*/ 179 h 219"/>
                <a:gd name="T42" fmla="*/ 208 w 219"/>
                <a:gd name="T43" fmla="*/ 161 h 219"/>
                <a:gd name="T44" fmla="*/ 215 w 219"/>
                <a:gd name="T45" fmla="*/ 141 h 219"/>
                <a:gd name="T46" fmla="*/ 219 w 219"/>
                <a:gd name="T47" fmla="*/ 121 h 219"/>
                <a:gd name="T48" fmla="*/ 219 w 219"/>
                <a:gd name="T49" fmla="*/ 98 h 219"/>
                <a:gd name="T50" fmla="*/ 215 w 219"/>
                <a:gd name="T51" fmla="*/ 78 h 219"/>
                <a:gd name="T52" fmla="*/ 208 w 219"/>
                <a:gd name="T53" fmla="*/ 58 h 219"/>
                <a:gd name="T54" fmla="*/ 196 w 219"/>
                <a:gd name="T55" fmla="*/ 41 h 219"/>
                <a:gd name="T56" fmla="*/ 179 w 219"/>
                <a:gd name="T57" fmla="*/ 25 h 219"/>
                <a:gd name="T58" fmla="*/ 162 w 219"/>
                <a:gd name="T59" fmla="*/ 13 h 219"/>
                <a:gd name="T60" fmla="*/ 143 w 219"/>
                <a:gd name="T61" fmla="*/ 4 h 219"/>
                <a:gd name="T62" fmla="*/ 121 w 219"/>
                <a:gd name="T63" fmla="*/ 1 h 2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19" h="219">
                  <a:moveTo>
                    <a:pt x="110" y="0"/>
                  </a:moveTo>
                  <a:lnTo>
                    <a:pt x="100" y="1"/>
                  </a:lnTo>
                  <a:lnTo>
                    <a:pt x="89" y="2"/>
                  </a:lnTo>
                  <a:lnTo>
                    <a:pt x="78" y="4"/>
                  </a:lnTo>
                  <a:lnTo>
                    <a:pt x="68" y="9"/>
                  </a:lnTo>
                  <a:lnTo>
                    <a:pt x="59" y="13"/>
                  </a:lnTo>
                  <a:lnTo>
                    <a:pt x="50" y="18"/>
                  </a:lnTo>
                  <a:lnTo>
                    <a:pt x="41" y="25"/>
                  </a:lnTo>
                  <a:lnTo>
                    <a:pt x="33" y="32"/>
                  </a:lnTo>
                  <a:lnTo>
                    <a:pt x="25" y="41"/>
                  </a:lnTo>
                  <a:lnTo>
                    <a:pt x="19" y="50"/>
                  </a:lnTo>
                  <a:lnTo>
                    <a:pt x="13" y="58"/>
                  </a:lnTo>
                  <a:lnTo>
                    <a:pt x="9" y="68"/>
                  </a:lnTo>
                  <a:lnTo>
                    <a:pt x="6" y="78"/>
                  </a:lnTo>
                  <a:lnTo>
                    <a:pt x="2" y="88"/>
                  </a:lnTo>
                  <a:lnTo>
                    <a:pt x="1" y="98"/>
                  </a:lnTo>
                  <a:lnTo>
                    <a:pt x="0" y="110"/>
                  </a:lnTo>
                  <a:lnTo>
                    <a:pt x="1" y="121"/>
                  </a:lnTo>
                  <a:lnTo>
                    <a:pt x="2" y="132"/>
                  </a:lnTo>
                  <a:lnTo>
                    <a:pt x="6" y="141"/>
                  </a:lnTo>
                  <a:lnTo>
                    <a:pt x="9" y="152"/>
                  </a:lnTo>
                  <a:lnTo>
                    <a:pt x="13" y="161"/>
                  </a:lnTo>
                  <a:lnTo>
                    <a:pt x="19" y="170"/>
                  </a:lnTo>
                  <a:lnTo>
                    <a:pt x="25" y="179"/>
                  </a:lnTo>
                  <a:lnTo>
                    <a:pt x="33" y="187"/>
                  </a:lnTo>
                  <a:lnTo>
                    <a:pt x="41" y="194"/>
                  </a:lnTo>
                  <a:lnTo>
                    <a:pt x="50" y="201"/>
                  </a:lnTo>
                  <a:lnTo>
                    <a:pt x="59" y="207"/>
                  </a:lnTo>
                  <a:lnTo>
                    <a:pt x="68" y="212"/>
                  </a:lnTo>
                  <a:lnTo>
                    <a:pt x="78" y="215"/>
                  </a:lnTo>
                  <a:lnTo>
                    <a:pt x="89" y="217"/>
                  </a:lnTo>
                  <a:lnTo>
                    <a:pt x="100" y="219"/>
                  </a:lnTo>
                  <a:lnTo>
                    <a:pt x="110" y="219"/>
                  </a:lnTo>
                  <a:lnTo>
                    <a:pt x="121" y="219"/>
                  </a:lnTo>
                  <a:lnTo>
                    <a:pt x="132" y="217"/>
                  </a:lnTo>
                  <a:lnTo>
                    <a:pt x="143" y="215"/>
                  </a:lnTo>
                  <a:lnTo>
                    <a:pt x="152" y="212"/>
                  </a:lnTo>
                  <a:lnTo>
                    <a:pt x="162" y="207"/>
                  </a:lnTo>
                  <a:lnTo>
                    <a:pt x="171" y="201"/>
                  </a:lnTo>
                  <a:lnTo>
                    <a:pt x="179" y="194"/>
                  </a:lnTo>
                  <a:lnTo>
                    <a:pt x="188" y="187"/>
                  </a:lnTo>
                  <a:lnTo>
                    <a:pt x="196" y="179"/>
                  </a:lnTo>
                  <a:lnTo>
                    <a:pt x="202" y="170"/>
                  </a:lnTo>
                  <a:lnTo>
                    <a:pt x="208" y="161"/>
                  </a:lnTo>
                  <a:lnTo>
                    <a:pt x="212" y="152"/>
                  </a:lnTo>
                  <a:lnTo>
                    <a:pt x="215" y="141"/>
                  </a:lnTo>
                  <a:lnTo>
                    <a:pt x="217" y="132"/>
                  </a:lnTo>
                  <a:lnTo>
                    <a:pt x="219" y="121"/>
                  </a:lnTo>
                  <a:lnTo>
                    <a:pt x="219" y="110"/>
                  </a:lnTo>
                  <a:lnTo>
                    <a:pt x="219" y="98"/>
                  </a:lnTo>
                  <a:lnTo>
                    <a:pt x="217" y="88"/>
                  </a:lnTo>
                  <a:lnTo>
                    <a:pt x="215" y="78"/>
                  </a:lnTo>
                  <a:lnTo>
                    <a:pt x="212" y="68"/>
                  </a:lnTo>
                  <a:lnTo>
                    <a:pt x="208" y="58"/>
                  </a:lnTo>
                  <a:lnTo>
                    <a:pt x="202" y="50"/>
                  </a:lnTo>
                  <a:lnTo>
                    <a:pt x="196" y="41"/>
                  </a:lnTo>
                  <a:lnTo>
                    <a:pt x="188" y="32"/>
                  </a:lnTo>
                  <a:lnTo>
                    <a:pt x="179" y="25"/>
                  </a:lnTo>
                  <a:lnTo>
                    <a:pt x="171" y="18"/>
                  </a:lnTo>
                  <a:lnTo>
                    <a:pt x="162" y="13"/>
                  </a:lnTo>
                  <a:lnTo>
                    <a:pt x="152" y="9"/>
                  </a:lnTo>
                  <a:lnTo>
                    <a:pt x="143" y="4"/>
                  </a:lnTo>
                  <a:lnTo>
                    <a:pt x="132" y="2"/>
                  </a:lnTo>
                  <a:lnTo>
                    <a:pt x="121" y="1"/>
                  </a:lnTo>
                  <a:lnTo>
                    <a:pt x="110" y="0"/>
                  </a:lnTo>
                  <a:close/>
                </a:path>
              </a:pathLst>
            </a:custGeom>
            <a:grpFill/>
            <a:ln>
              <a:noFill/>
            </a:ln>
          </p:spPr>
          <p:txBody>
            <a:bodyPr vert="horz" wrap="square" lIns="243792" tIns="121896" rIns="243792" bIns="121896" numCol="1" anchor="t" anchorCtr="0" compatLnSpc="1">
              <a:prstTxWarp prst="textNoShape">
                <a:avLst/>
              </a:prstTxWarp>
            </a:bodyPr>
            <a:lstStyle/>
            <a:p>
              <a:endParaRPr lang="ru-RU" sz="2400"/>
            </a:p>
          </p:txBody>
        </p:sp>
        <p:sp>
          <p:nvSpPr>
            <p:cNvPr id="137" name="Freeform 145"/>
            <p:cNvSpPr>
              <a:spLocks noEditPoints="1"/>
            </p:cNvSpPr>
            <p:nvPr/>
          </p:nvSpPr>
          <p:spPr bwMode="auto">
            <a:xfrm>
              <a:off x="13344527" y="2220121"/>
              <a:ext cx="771526" cy="615950"/>
            </a:xfrm>
            <a:custGeom>
              <a:avLst/>
              <a:gdLst>
                <a:gd name="T0" fmla="*/ 708 w 731"/>
                <a:gd name="T1" fmla="*/ 14 h 584"/>
                <a:gd name="T2" fmla="*/ 699 w 731"/>
                <a:gd name="T3" fmla="*/ 7 h 584"/>
                <a:gd name="T4" fmla="*/ 688 w 731"/>
                <a:gd name="T5" fmla="*/ 2 h 584"/>
                <a:gd name="T6" fmla="*/ 676 w 731"/>
                <a:gd name="T7" fmla="*/ 0 h 584"/>
                <a:gd name="T8" fmla="*/ 60 w 731"/>
                <a:gd name="T9" fmla="*/ 0 h 584"/>
                <a:gd name="T10" fmla="*/ 49 w 731"/>
                <a:gd name="T11" fmla="*/ 1 h 584"/>
                <a:gd name="T12" fmla="*/ 38 w 731"/>
                <a:gd name="T13" fmla="*/ 4 h 584"/>
                <a:gd name="T14" fmla="*/ 27 w 731"/>
                <a:gd name="T15" fmla="*/ 10 h 584"/>
                <a:gd name="T16" fmla="*/ 18 w 731"/>
                <a:gd name="T17" fmla="*/ 18 h 584"/>
                <a:gd name="T18" fmla="*/ 10 w 731"/>
                <a:gd name="T19" fmla="*/ 27 h 584"/>
                <a:gd name="T20" fmla="*/ 4 w 731"/>
                <a:gd name="T21" fmla="*/ 38 h 584"/>
                <a:gd name="T22" fmla="*/ 1 w 731"/>
                <a:gd name="T23" fmla="*/ 48 h 584"/>
                <a:gd name="T24" fmla="*/ 0 w 731"/>
                <a:gd name="T25" fmla="*/ 60 h 584"/>
                <a:gd name="T26" fmla="*/ 0 w 731"/>
                <a:gd name="T27" fmla="*/ 530 h 584"/>
                <a:gd name="T28" fmla="*/ 2 w 731"/>
                <a:gd name="T29" fmla="*/ 541 h 584"/>
                <a:gd name="T30" fmla="*/ 7 w 731"/>
                <a:gd name="T31" fmla="*/ 552 h 584"/>
                <a:gd name="T32" fmla="*/ 14 w 731"/>
                <a:gd name="T33" fmla="*/ 561 h 584"/>
                <a:gd name="T34" fmla="*/ 23 w 731"/>
                <a:gd name="T35" fmla="*/ 571 h 584"/>
                <a:gd name="T36" fmla="*/ 32 w 731"/>
                <a:gd name="T37" fmla="*/ 577 h 584"/>
                <a:gd name="T38" fmla="*/ 43 w 731"/>
                <a:gd name="T39" fmla="*/ 582 h 584"/>
                <a:gd name="T40" fmla="*/ 55 w 731"/>
                <a:gd name="T41" fmla="*/ 584 h 584"/>
                <a:gd name="T42" fmla="*/ 670 w 731"/>
                <a:gd name="T43" fmla="*/ 584 h 584"/>
                <a:gd name="T44" fmla="*/ 681 w 731"/>
                <a:gd name="T45" fmla="*/ 583 h 584"/>
                <a:gd name="T46" fmla="*/ 693 w 731"/>
                <a:gd name="T47" fmla="*/ 580 h 584"/>
                <a:gd name="T48" fmla="*/ 703 w 731"/>
                <a:gd name="T49" fmla="*/ 574 h 584"/>
                <a:gd name="T50" fmla="*/ 713 w 731"/>
                <a:gd name="T51" fmla="*/ 567 h 584"/>
                <a:gd name="T52" fmla="*/ 720 w 731"/>
                <a:gd name="T53" fmla="*/ 557 h 584"/>
                <a:gd name="T54" fmla="*/ 726 w 731"/>
                <a:gd name="T55" fmla="*/ 546 h 584"/>
                <a:gd name="T56" fmla="*/ 729 w 731"/>
                <a:gd name="T57" fmla="*/ 535 h 584"/>
                <a:gd name="T58" fmla="*/ 731 w 731"/>
                <a:gd name="T59" fmla="*/ 523 h 584"/>
                <a:gd name="T60" fmla="*/ 730 w 731"/>
                <a:gd name="T61" fmla="*/ 55 h 584"/>
                <a:gd name="T62" fmla="*/ 728 w 731"/>
                <a:gd name="T63" fmla="*/ 43 h 584"/>
                <a:gd name="T64" fmla="*/ 724 w 731"/>
                <a:gd name="T65" fmla="*/ 32 h 584"/>
                <a:gd name="T66" fmla="*/ 717 w 731"/>
                <a:gd name="T67" fmla="*/ 22 h 584"/>
                <a:gd name="T68" fmla="*/ 681 w 731"/>
                <a:gd name="T69" fmla="*/ 523 h 584"/>
                <a:gd name="T70" fmla="*/ 678 w 731"/>
                <a:gd name="T71" fmla="*/ 532 h 584"/>
                <a:gd name="T72" fmla="*/ 670 w 731"/>
                <a:gd name="T73" fmla="*/ 535 h 584"/>
                <a:gd name="T74" fmla="*/ 56 w 731"/>
                <a:gd name="T75" fmla="*/ 534 h 584"/>
                <a:gd name="T76" fmla="*/ 50 w 731"/>
                <a:gd name="T77" fmla="*/ 528 h 584"/>
                <a:gd name="T78" fmla="*/ 49 w 731"/>
                <a:gd name="T79" fmla="*/ 60 h 584"/>
                <a:gd name="T80" fmla="*/ 52 w 731"/>
                <a:gd name="T81" fmla="*/ 52 h 584"/>
                <a:gd name="T82" fmla="*/ 60 w 731"/>
                <a:gd name="T83" fmla="*/ 48 h 584"/>
                <a:gd name="T84" fmla="*/ 674 w 731"/>
                <a:gd name="T85" fmla="*/ 49 h 584"/>
                <a:gd name="T86" fmla="*/ 681 w 731"/>
                <a:gd name="T87" fmla="*/ 56 h 584"/>
                <a:gd name="T88" fmla="*/ 681 w 731"/>
                <a:gd name="T89" fmla="*/ 523 h 5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731" h="584">
                  <a:moveTo>
                    <a:pt x="713" y="18"/>
                  </a:moveTo>
                  <a:lnTo>
                    <a:pt x="708" y="14"/>
                  </a:lnTo>
                  <a:lnTo>
                    <a:pt x="703" y="10"/>
                  </a:lnTo>
                  <a:lnTo>
                    <a:pt x="699" y="7"/>
                  </a:lnTo>
                  <a:lnTo>
                    <a:pt x="693" y="4"/>
                  </a:lnTo>
                  <a:lnTo>
                    <a:pt x="688" y="2"/>
                  </a:lnTo>
                  <a:lnTo>
                    <a:pt x="681" y="1"/>
                  </a:lnTo>
                  <a:lnTo>
                    <a:pt x="676" y="0"/>
                  </a:lnTo>
                  <a:lnTo>
                    <a:pt x="670" y="0"/>
                  </a:lnTo>
                  <a:lnTo>
                    <a:pt x="60" y="0"/>
                  </a:lnTo>
                  <a:lnTo>
                    <a:pt x="55" y="0"/>
                  </a:lnTo>
                  <a:lnTo>
                    <a:pt x="49" y="1"/>
                  </a:lnTo>
                  <a:lnTo>
                    <a:pt x="43" y="2"/>
                  </a:lnTo>
                  <a:lnTo>
                    <a:pt x="38" y="4"/>
                  </a:lnTo>
                  <a:lnTo>
                    <a:pt x="32" y="7"/>
                  </a:lnTo>
                  <a:lnTo>
                    <a:pt x="27" y="10"/>
                  </a:lnTo>
                  <a:lnTo>
                    <a:pt x="23" y="14"/>
                  </a:lnTo>
                  <a:lnTo>
                    <a:pt x="18" y="18"/>
                  </a:lnTo>
                  <a:lnTo>
                    <a:pt x="14" y="22"/>
                  </a:lnTo>
                  <a:lnTo>
                    <a:pt x="10" y="27"/>
                  </a:lnTo>
                  <a:lnTo>
                    <a:pt x="7" y="32"/>
                  </a:lnTo>
                  <a:lnTo>
                    <a:pt x="4" y="38"/>
                  </a:lnTo>
                  <a:lnTo>
                    <a:pt x="2" y="43"/>
                  </a:lnTo>
                  <a:lnTo>
                    <a:pt x="1" y="48"/>
                  </a:lnTo>
                  <a:lnTo>
                    <a:pt x="0" y="55"/>
                  </a:lnTo>
                  <a:lnTo>
                    <a:pt x="0" y="60"/>
                  </a:lnTo>
                  <a:lnTo>
                    <a:pt x="0" y="523"/>
                  </a:lnTo>
                  <a:lnTo>
                    <a:pt x="0" y="530"/>
                  </a:lnTo>
                  <a:lnTo>
                    <a:pt x="1" y="535"/>
                  </a:lnTo>
                  <a:lnTo>
                    <a:pt x="2" y="541"/>
                  </a:lnTo>
                  <a:lnTo>
                    <a:pt x="4" y="546"/>
                  </a:lnTo>
                  <a:lnTo>
                    <a:pt x="7" y="552"/>
                  </a:lnTo>
                  <a:lnTo>
                    <a:pt x="10" y="557"/>
                  </a:lnTo>
                  <a:lnTo>
                    <a:pt x="14" y="561"/>
                  </a:lnTo>
                  <a:lnTo>
                    <a:pt x="18" y="567"/>
                  </a:lnTo>
                  <a:lnTo>
                    <a:pt x="23" y="571"/>
                  </a:lnTo>
                  <a:lnTo>
                    <a:pt x="27" y="574"/>
                  </a:lnTo>
                  <a:lnTo>
                    <a:pt x="32" y="577"/>
                  </a:lnTo>
                  <a:lnTo>
                    <a:pt x="38" y="580"/>
                  </a:lnTo>
                  <a:lnTo>
                    <a:pt x="43" y="582"/>
                  </a:lnTo>
                  <a:lnTo>
                    <a:pt x="49" y="583"/>
                  </a:lnTo>
                  <a:lnTo>
                    <a:pt x="55" y="584"/>
                  </a:lnTo>
                  <a:lnTo>
                    <a:pt x="60" y="584"/>
                  </a:lnTo>
                  <a:lnTo>
                    <a:pt x="670" y="584"/>
                  </a:lnTo>
                  <a:lnTo>
                    <a:pt x="676" y="584"/>
                  </a:lnTo>
                  <a:lnTo>
                    <a:pt x="681" y="583"/>
                  </a:lnTo>
                  <a:lnTo>
                    <a:pt x="688" y="582"/>
                  </a:lnTo>
                  <a:lnTo>
                    <a:pt x="693" y="580"/>
                  </a:lnTo>
                  <a:lnTo>
                    <a:pt x="699" y="577"/>
                  </a:lnTo>
                  <a:lnTo>
                    <a:pt x="703" y="574"/>
                  </a:lnTo>
                  <a:lnTo>
                    <a:pt x="708" y="571"/>
                  </a:lnTo>
                  <a:lnTo>
                    <a:pt x="713" y="567"/>
                  </a:lnTo>
                  <a:lnTo>
                    <a:pt x="717" y="561"/>
                  </a:lnTo>
                  <a:lnTo>
                    <a:pt x="720" y="557"/>
                  </a:lnTo>
                  <a:lnTo>
                    <a:pt x="724" y="552"/>
                  </a:lnTo>
                  <a:lnTo>
                    <a:pt x="726" y="546"/>
                  </a:lnTo>
                  <a:lnTo>
                    <a:pt x="728" y="541"/>
                  </a:lnTo>
                  <a:lnTo>
                    <a:pt x="729" y="535"/>
                  </a:lnTo>
                  <a:lnTo>
                    <a:pt x="730" y="530"/>
                  </a:lnTo>
                  <a:lnTo>
                    <a:pt x="731" y="523"/>
                  </a:lnTo>
                  <a:lnTo>
                    <a:pt x="731" y="60"/>
                  </a:lnTo>
                  <a:lnTo>
                    <a:pt x="730" y="55"/>
                  </a:lnTo>
                  <a:lnTo>
                    <a:pt x="729" y="48"/>
                  </a:lnTo>
                  <a:lnTo>
                    <a:pt x="728" y="43"/>
                  </a:lnTo>
                  <a:lnTo>
                    <a:pt x="726" y="38"/>
                  </a:lnTo>
                  <a:lnTo>
                    <a:pt x="724" y="32"/>
                  </a:lnTo>
                  <a:lnTo>
                    <a:pt x="720" y="27"/>
                  </a:lnTo>
                  <a:lnTo>
                    <a:pt x="717" y="22"/>
                  </a:lnTo>
                  <a:lnTo>
                    <a:pt x="713" y="18"/>
                  </a:lnTo>
                  <a:close/>
                  <a:moveTo>
                    <a:pt x="681" y="523"/>
                  </a:moveTo>
                  <a:lnTo>
                    <a:pt x="681" y="528"/>
                  </a:lnTo>
                  <a:lnTo>
                    <a:pt x="678" y="532"/>
                  </a:lnTo>
                  <a:lnTo>
                    <a:pt x="674" y="534"/>
                  </a:lnTo>
                  <a:lnTo>
                    <a:pt x="670" y="535"/>
                  </a:lnTo>
                  <a:lnTo>
                    <a:pt x="60" y="535"/>
                  </a:lnTo>
                  <a:lnTo>
                    <a:pt x="56" y="534"/>
                  </a:lnTo>
                  <a:lnTo>
                    <a:pt x="52" y="532"/>
                  </a:lnTo>
                  <a:lnTo>
                    <a:pt x="50" y="528"/>
                  </a:lnTo>
                  <a:lnTo>
                    <a:pt x="49" y="523"/>
                  </a:lnTo>
                  <a:lnTo>
                    <a:pt x="49" y="60"/>
                  </a:lnTo>
                  <a:lnTo>
                    <a:pt x="50" y="56"/>
                  </a:lnTo>
                  <a:lnTo>
                    <a:pt x="52" y="52"/>
                  </a:lnTo>
                  <a:lnTo>
                    <a:pt x="56" y="49"/>
                  </a:lnTo>
                  <a:lnTo>
                    <a:pt x="60" y="48"/>
                  </a:lnTo>
                  <a:lnTo>
                    <a:pt x="670" y="48"/>
                  </a:lnTo>
                  <a:lnTo>
                    <a:pt x="674" y="49"/>
                  </a:lnTo>
                  <a:lnTo>
                    <a:pt x="678" y="52"/>
                  </a:lnTo>
                  <a:lnTo>
                    <a:pt x="681" y="56"/>
                  </a:lnTo>
                  <a:lnTo>
                    <a:pt x="681" y="60"/>
                  </a:lnTo>
                  <a:lnTo>
                    <a:pt x="681" y="523"/>
                  </a:lnTo>
                  <a:close/>
                </a:path>
              </a:pathLst>
            </a:custGeom>
            <a:grpFill/>
            <a:ln>
              <a:noFill/>
            </a:ln>
          </p:spPr>
          <p:txBody>
            <a:bodyPr vert="horz" wrap="square" lIns="243792" tIns="121896" rIns="243792" bIns="121896" numCol="1" anchor="t" anchorCtr="0" compatLnSpc="1">
              <a:prstTxWarp prst="textNoShape">
                <a:avLst/>
              </a:prstTxWarp>
            </a:bodyPr>
            <a:lstStyle/>
            <a:p>
              <a:endParaRPr lang="ru-RU" sz="2400"/>
            </a:p>
          </p:txBody>
        </p:sp>
        <p:sp>
          <p:nvSpPr>
            <p:cNvPr id="138" name="Freeform 146"/>
            <p:cNvSpPr>
              <a:spLocks/>
            </p:cNvSpPr>
            <p:nvPr/>
          </p:nvSpPr>
          <p:spPr bwMode="auto">
            <a:xfrm>
              <a:off x="13446126" y="2321720"/>
              <a:ext cx="155576" cy="155576"/>
            </a:xfrm>
            <a:custGeom>
              <a:avLst/>
              <a:gdLst>
                <a:gd name="T0" fmla="*/ 81 w 147"/>
                <a:gd name="T1" fmla="*/ 146 h 147"/>
                <a:gd name="T2" fmla="*/ 95 w 147"/>
                <a:gd name="T3" fmla="*/ 144 h 147"/>
                <a:gd name="T4" fmla="*/ 108 w 147"/>
                <a:gd name="T5" fmla="*/ 138 h 147"/>
                <a:gd name="T6" fmla="*/ 120 w 147"/>
                <a:gd name="T7" fmla="*/ 130 h 147"/>
                <a:gd name="T8" fmla="*/ 130 w 147"/>
                <a:gd name="T9" fmla="*/ 120 h 147"/>
                <a:gd name="T10" fmla="*/ 138 w 147"/>
                <a:gd name="T11" fmla="*/ 108 h 147"/>
                <a:gd name="T12" fmla="*/ 144 w 147"/>
                <a:gd name="T13" fmla="*/ 95 h 147"/>
                <a:gd name="T14" fmla="*/ 146 w 147"/>
                <a:gd name="T15" fmla="*/ 81 h 147"/>
                <a:gd name="T16" fmla="*/ 146 w 147"/>
                <a:gd name="T17" fmla="*/ 66 h 147"/>
                <a:gd name="T18" fmla="*/ 144 w 147"/>
                <a:gd name="T19" fmla="*/ 52 h 147"/>
                <a:gd name="T20" fmla="*/ 138 w 147"/>
                <a:gd name="T21" fmla="*/ 39 h 147"/>
                <a:gd name="T22" fmla="*/ 130 w 147"/>
                <a:gd name="T23" fmla="*/ 27 h 147"/>
                <a:gd name="T24" fmla="*/ 120 w 147"/>
                <a:gd name="T25" fmla="*/ 16 h 147"/>
                <a:gd name="T26" fmla="*/ 108 w 147"/>
                <a:gd name="T27" fmla="*/ 9 h 147"/>
                <a:gd name="T28" fmla="*/ 95 w 147"/>
                <a:gd name="T29" fmla="*/ 3 h 147"/>
                <a:gd name="T30" fmla="*/ 81 w 147"/>
                <a:gd name="T31" fmla="*/ 1 h 147"/>
                <a:gd name="T32" fmla="*/ 66 w 147"/>
                <a:gd name="T33" fmla="*/ 1 h 147"/>
                <a:gd name="T34" fmla="*/ 52 w 147"/>
                <a:gd name="T35" fmla="*/ 3 h 147"/>
                <a:gd name="T36" fmla="*/ 39 w 147"/>
                <a:gd name="T37" fmla="*/ 9 h 147"/>
                <a:gd name="T38" fmla="*/ 27 w 147"/>
                <a:gd name="T39" fmla="*/ 16 h 147"/>
                <a:gd name="T40" fmla="*/ 16 w 147"/>
                <a:gd name="T41" fmla="*/ 27 h 147"/>
                <a:gd name="T42" fmla="*/ 9 w 147"/>
                <a:gd name="T43" fmla="*/ 39 h 147"/>
                <a:gd name="T44" fmla="*/ 3 w 147"/>
                <a:gd name="T45" fmla="*/ 52 h 147"/>
                <a:gd name="T46" fmla="*/ 1 w 147"/>
                <a:gd name="T47" fmla="*/ 66 h 147"/>
                <a:gd name="T48" fmla="*/ 1 w 147"/>
                <a:gd name="T49" fmla="*/ 81 h 147"/>
                <a:gd name="T50" fmla="*/ 3 w 147"/>
                <a:gd name="T51" fmla="*/ 95 h 147"/>
                <a:gd name="T52" fmla="*/ 9 w 147"/>
                <a:gd name="T53" fmla="*/ 108 h 147"/>
                <a:gd name="T54" fmla="*/ 16 w 147"/>
                <a:gd name="T55" fmla="*/ 120 h 147"/>
                <a:gd name="T56" fmla="*/ 27 w 147"/>
                <a:gd name="T57" fmla="*/ 130 h 147"/>
                <a:gd name="T58" fmla="*/ 39 w 147"/>
                <a:gd name="T59" fmla="*/ 138 h 147"/>
                <a:gd name="T60" fmla="*/ 52 w 147"/>
                <a:gd name="T61" fmla="*/ 144 h 147"/>
                <a:gd name="T62" fmla="*/ 66 w 147"/>
                <a:gd name="T63" fmla="*/ 146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47" h="147">
                  <a:moveTo>
                    <a:pt x="74" y="147"/>
                  </a:moveTo>
                  <a:lnTo>
                    <a:pt x="81" y="146"/>
                  </a:lnTo>
                  <a:lnTo>
                    <a:pt x="88" y="145"/>
                  </a:lnTo>
                  <a:lnTo>
                    <a:pt x="95" y="144"/>
                  </a:lnTo>
                  <a:lnTo>
                    <a:pt x="102" y="141"/>
                  </a:lnTo>
                  <a:lnTo>
                    <a:pt x="108" y="138"/>
                  </a:lnTo>
                  <a:lnTo>
                    <a:pt x="114" y="134"/>
                  </a:lnTo>
                  <a:lnTo>
                    <a:pt x="120" y="130"/>
                  </a:lnTo>
                  <a:lnTo>
                    <a:pt x="125" y="125"/>
                  </a:lnTo>
                  <a:lnTo>
                    <a:pt x="130" y="120"/>
                  </a:lnTo>
                  <a:lnTo>
                    <a:pt x="134" y="113"/>
                  </a:lnTo>
                  <a:lnTo>
                    <a:pt x="138" y="108"/>
                  </a:lnTo>
                  <a:lnTo>
                    <a:pt x="142" y="101"/>
                  </a:lnTo>
                  <a:lnTo>
                    <a:pt x="144" y="95"/>
                  </a:lnTo>
                  <a:lnTo>
                    <a:pt x="145" y="87"/>
                  </a:lnTo>
                  <a:lnTo>
                    <a:pt x="146" y="81"/>
                  </a:lnTo>
                  <a:lnTo>
                    <a:pt x="147" y="73"/>
                  </a:lnTo>
                  <a:lnTo>
                    <a:pt x="146" y="66"/>
                  </a:lnTo>
                  <a:lnTo>
                    <a:pt x="145" y="58"/>
                  </a:lnTo>
                  <a:lnTo>
                    <a:pt x="144" y="52"/>
                  </a:lnTo>
                  <a:lnTo>
                    <a:pt x="142" y="45"/>
                  </a:lnTo>
                  <a:lnTo>
                    <a:pt x="138" y="39"/>
                  </a:lnTo>
                  <a:lnTo>
                    <a:pt x="134" y="32"/>
                  </a:lnTo>
                  <a:lnTo>
                    <a:pt x="130" y="27"/>
                  </a:lnTo>
                  <a:lnTo>
                    <a:pt x="125" y="22"/>
                  </a:lnTo>
                  <a:lnTo>
                    <a:pt x="120" y="16"/>
                  </a:lnTo>
                  <a:lnTo>
                    <a:pt x="114" y="12"/>
                  </a:lnTo>
                  <a:lnTo>
                    <a:pt x="108" y="9"/>
                  </a:lnTo>
                  <a:lnTo>
                    <a:pt x="102" y="5"/>
                  </a:lnTo>
                  <a:lnTo>
                    <a:pt x="95" y="3"/>
                  </a:lnTo>
                  <a:lnTo>
                    <a:pt x="88" y="1"/>
                  </a:lnTo>
                  <a:lnTo>
                    <a:pt x="81" y="1"/>
                  </a:lnTo>
                  <a:lnTo>
                    <a:pt x="74" y="0"/>
                  </a:lnTo>
                  <a:lnTo>
                    <a:pt x="66" y="1"/>
                  </a:lnTo>
                  <a:lnTo>
                    <a:pt x="58" y="1"/>
                  </a:lnTo>
                  <a:lnTo>
                    <a:pt x="52" y="3"/>
                  </a:lnTo>
                  <a:lnTo>
                    <a:pt x="45" y="5"/>
                  </a:lnTo>
                  <a:lnTo>
                    <a:pt x="39" y="9"/>
                  </a:lnTo>
                  <a:lnTo>
                    <a:pt x="33" y="12"/>
                  </a:lnTo>
                  <a:lnTo>
                    <a:pt x="27" y="16"/>
                  </a:lnTo>
                  <a:lnTo>
                    <a:pt x="22" y="22"/>
                  </a:lnTo>
                  <a:lnTo>
                    <a:pt x="16" y="27"/>
                  </a:lnTo>
                  <a:lnTo>
                    <a:pt x="12" y="32"/>
                  </a:lnTo>
                  <a:lnTo>
                    <a:pt x="9" y="39"/>
                  </a:lnTo>
                  <a:lnTo>
                    <a:pt x="6" y="45"/>
                  </a:lnTo>
                  <a:lnTo>
                    <a:pt x="3" y="52"/>
                  </a:lnTo>
                  <a:lnTo>
                    <a:pt x="1" y="58"/>
                  </a:lnTo>
                  <a:lnTo>
                    <a:pt x="1" y="66"/>
                  </a:lnTo>
                  <a:lnTo>
                    <a:pt x="0" y="73"/>
                  </a:lnTo>
                  <a:lnTo>
                    <a:pt x="1" y="81"/>
                  </a:lnTo>
                  <a:lnTo>
                    <a:pt x="1" y="87"/>
                  </a:lnTo>
                  <a:lnTo>
                    <a:pt x="3" y="95"/>
                  </a:lnTo>
                  <a:lnTo>
                    <a:pt x="6" y="101"/>
                  </a:lnTo>
                  <a:lnTo>
                    <a:pt x="9" y="108"/>
                  </a:lnTo>
                  <a:lnTo>
                    <a:pt x="12" y="113"/>
                  </a:lnTo>
                  <a:lnTo>
                    <a:pt x="16" y="120"/>
                  </a:lnTo>
                  <a:lnTo>
                    <a:pt x="22" y="125"/>
                  </a:lnTo>
                  <a:lnTo>
                    <a:pt x="27" y="130"/>
                  </a:lnTo>
                  <a:lnTo>
                    <a:pt x="33" y="134"/>
                  </a:lnTo>
                  <a:lnTo>
                    <a:pt x="39" y="138"/>
                  </a:lnTo>
                  <a:lnTo>
                    <a:pt x="45" y="141"/>
                  </a:lnTo>
                  <a:lnTo>
                    <a:pt x="52" y="144"/>
                  </a:lnTo>
                  <a:lnTo>
                    <a:pt x="58" y="145"/>
                  </a:lnTo>
                  <a:lnTo>
                    <a:pt x="66" y="146"/>
                  </a:lnTo>
                  <a:lnTo>
                    <a:pt x="74" y="147"/>
                  </a:lnTo>
                  <a:close/>
                </a:path>
              </a:pathLst>
            </a:custGeom>
            <a:grpFill/>
            <a:ln>
              <a:noFill/>
            </a:ln>
          </p:spPr>
          <p:txBody>
            <a:bodyPr vert="horz" wrap="square" lIns="243792" tIns="121896" rIns="243792" bIns="121896" numCol="1" anchor="t" anchorCtr="0" compatLnSpc="1">
              <a:prstTxWarp prst="textNoShape">
                <a:avLst/>
              </a:prstTxWarp>
            </a:bodyPr>
            <a:lstStyle/>
            <a:p>
              <a:endParaRPr lang="ru-RU" sz="2400"/>
            </a:p>
          </p:txBody>
        </p:sp>
        <p:sp>
          <p:nvSpPr>
            <p:cNvPr id="139" name="Freeform 147"/>
            <p:cNvSpPr>
              <a:spLocks/>
            </p:cNvSpPr>
            <p:nvPr/>
          </p:nvSpPr>
          <p:spPr bwMode="auto">
            <a:xfrm>
              <a:off x="13446127" y="2388394"/>
              <a:ext cx="568326" cy="346076"/>
            </a:xfrm>
            <a:custGeom>
              <a:avLst/>
              <a:gdLst>
                <a:gd name="T0" fmla="*/ 183 w 536"/>
                <a:gd name="T1" fmla="*/ 194 h 328"/>
                <a:gd name="T2" fmla="*/ 122 w 536"/>
                <a:gd name="T3" fmla="*/ 133 h 328"/>
                <a:gd name="T4" fmla="*/ 0 w 536"/>
                <a:gd name="T5" fmla="*/ 254 h 328"/>
                <a:gd name="T6" fmla="*/ 0 w 536"/>
                <a:gd name="T7" fmla="*/ 328 h 328"/>
                <a:gd name="T8" fmla="*/ 536 w 536"/>
                <a:gd name="T9" fmla="*/ 328 h 328"/>
                <a:gd name="T10" fmla="*/ 536 w 536"/>
                <a:gd name="T11" fmla="*/ 157 h 328"/>
                <a:gd name="T12" fmla="*/ 378 w 536"/>
                <a:gd name="T13" fmla="*/ 0 h 328"/>
                <a:gd name="T14" fmla="*/ 183 w 536"/>
                <a:gd name="T15" fmla="*/ 194 h 32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36" h="328">
                  <a:moveTo>
                    <a:pt x="183" y="194"/>
                  </a:moveTo>
                  <a:lnTo>
                    <a:pt x="122" y="133"/>
                  </a:lnTo>
                  <a:lnTo>
                    <a:pt x="0" y="254"/>
                  </a:lnTo>
                  <a:lnTo>
                    <a:pt x="0" y="328"/>
                  </a:lnTo>
                  <a:lnTo>
                    <a:pt x="536" y="328"/>
                  </a:lnTo>
                  <a:lnTo>
                    <a:pt x="536" y="157"/>
                  </a:lnTo>
                  <a:lnTo>
                    <a:pt x="378" y="0"/>
                  </a:lnTo>
                  <a:lnTo>
                    <a:pt x="183" y="194"/>
                  </a:lnTo>
                  <a:close/>
                </a:path>
              </a:pathLst>
            </a:custGeom>
            <a:grpFill/>
            <a:ln>
              <a:noFill/>
            </a:ln>
          </p:spPr>
          <p:txBody>
            <a:bodyPr vert="horz" wrap="square" lIns="243792" tIns="121896" rIns="243792" bIns="121896" numCol="1" anchor="t" anchorCtr="0" compatLnSpc="1">
              <a:prstTxWarp prst="textNoShape">
                <a:avLst/>
              </a:prstTxWarp>
            </a:bodyPr>
            <a:lstStyle/>
            <a:p>
              <a:endParaRPr lang="ru-RU" sz="2400"/>
            </a:p>
          </p:txBody>
        </p:sp>
        <p:sp>
          <p:nvSpPr>
            <p:cNvPr id="140" name="Freeform 148"/>
            <p:cNvSpPr>
              <a:spLocks/>
            </p:cNvSpPr>
            <p:nvPr/>
          </p:nvSpPr>
          <p:spPr bwMode="auto">
            <a:xfrm>
              <a:off x="7331077" y="2220121"/>
              <a:ext cx="619126" cy="615950"/>
            </a:xfrm>
            <a:custGeom>
              <a:avLst/>
              <a:gdLst>
                <a:gd name="T0" fmla="*/ 499 w 584"/>
                <a:gd name="T1" fmla="*/ 85 h 584"/>
                <a:gd name="T2" fmla="*/ 422 w 584"/>
                <a:gd name="T3" fmla="*/ 30 h 584"/>
                <a:gd name="T4" fmla="*/ 332 w 584"/>
                <a:gd name="T5" fmla="*/ 2 h 584"/>
                <a:gd name="T6" fmla="*/ 234 w 584"/>
                <a:gd name="T7" fmla="*/ 5 h 584"/>
                <a:gd name="T8" fmla="*/ 146 w 584"/>
                <a:gd name="T9" fmla="*/ 39 h 584"/>
                <a:gd name="T10" fmla="*/ 72 w 584"/>
                <a:gd name="T11" fmla="*/ 99 h 584"/>
                <a:gd name="T12" fmla="*/ 23 w 584"/>
                <a:gd name="T13" fmla="*/ 180 h 584"/>
                <a:gd name="T14" fmla="*/ 1 w 584"/>
                <a:gd name="T15" fmla="*/ 272 h 584"/>
                <a:gd name="T16" fmla="*/ 12 w 584"/>
                <a:gd name="T17" fmla="*/ 377 h 584"/>
                <a:gd name="T18" fmla="*/ 62 w 584"/>
                <a:gd name="T19" fmla="*/ 471 h 584"/>
                <a:gd name="T20" fmla="*/ 138 w 584"/>
                <a:gd name="T21" fmla="*/ 540 h 584"/>
                <a:gd name="T22" fmla="*/ 177 w 584"/>
                <a:gd name="T23" fmla="*/ 506 h 584"/>
                <a:gd name="T24" fmla="*/ 210 w 584"/>
                <a:gd name="T25" fmla="*/ 300 h 584"/>
                <a:gd name="T26" fmla="*/ 213 w 584"/>
                <a:gd name="T27" fmla="*/ 258 h 584"/>
                <a:gd name="T28" fmla="*/ 229 w 584"/>
                <a:gd name="T29" fmla="*/ 228 h 584"/>
                <a:gd name="T30" fmla="*/ 254 w 584"/>
                <a:gd name="T31" fmla="*/ 213 h 584"/>
                <a:gd name="T32" fmla="*/ 288 w 584"/>
                <a:gd name="T33" fmla="*/ 218 h 584"/>
                <a:gd name="T34" fmla="*/ 305 w 584"/>
                <a:gd name="T35" fmla="*/ 256 h 584"/>
                <a:gd name="T36" fmla="*/ 292 w 584"/>
                <a:gd name="T37" fmla="*/ 313 h 584"/>
                <a:gd name="T38" fmla="*/ 279 w 584"/>
                <a:gd name="T39" fmla="*/ 359 h 584"/>
                <a:gd name="T40" fmla="*/ 280 w 584"/>
                <a:gd name="T41" fmla="*/ 385 h 584"/>
                <a:gd name="T42" fmla="*/ 295 w 584"/>
                <a:gd name="T43" fmla="*/ 406 h 584"/>
                <a:gd name="T44" fmla="*/ 319 w 584"/>
                <a:gd name="T45" fmla="*/ 416 h 584"/>
                <a:gd name="T46" fmla="*/ 362 w 584"/>
                <a:gd name="T47" fmla="*/ 404 h 584"/>
                <a:gd name="T48" fmla="*/ 398 w 584"/>
                <a:gd name="T49" fmla="*/ 358 h 584"/>
                <a:gd name="T50" fmla="*/ 416 w 584"/>
                <a:gd name="T51" fmla="*/ 291 h 584"/>
                <a:gd name="T52" fmla="*/ 413 w 584"/>
                <a:gd name="T53" fmla="*/ 225 h 584"/>
                <a:gd name="T54" fmla="*/ 386 w 584"/>
                <a:gd name="T55" fmla="*/ 179 h 584"/>
                <a:gd name="T56" fmla="*/ 335 w 584"/>
                <a:gd name="T57" fmla="*/ 152 h 584"/>
                <a:gd name="T58" fmla="*/ 265 w 584"/>
                <a:gd name="T59" fmla="*/ 151 h 584"/>
                <a:gd name="T60" fmla="*/ 202 w 584"/>
                <a:gd name="T61" fmla="*/ 179 h 584"/>
                <a:gd name="T62" fmla="*/ 162 w 584"/>
                <a:gd name="T63" fmla="*/ 234 h 584"/>
                <a:gd name="T64" fmla="*/ 152 w 584"/>
                <a:gd name="T65" fmla="*/ 297 h 584"/>
                <a:gd name="T66" fmla="*/ 163 w 584"/>
                <a:gd name="T67" fmla="*/ 333 h 584"/>
                <a:gd name="T68" fmla="*/ 176 w 584"/>
                <a:gd name="T69" fmla="*/ 357 h 584"/>
                <a:gd name="T70" fmla="*/ 170 w 584"/>
                <a:gd name="T71" fmla="*/ 385 h 584"/>
                <a:gd name="T72" fmla="*/ 148 w 584"/>
                <a:gd name="T73" fmla="*/ 390 h 584"/>
                <a:gd name="T74" fmla="*/ 119 w 584"/>
                <a:gd name="T75" fmla="*/ 364 h 584"/>
                <a:gd name="T76" fmla="*/ 101 w 584"/>
                <a:gd name="T77" fmla="*/ 326 h 584"/>
                <a:gd name="T78" fmla="*/ 97 w 584"/>
                <a:gd name="T79" fmla="*/ 255 h 584"/>
                <a:gd name="T80" fmla="*/ 121 w 584"/>
                <a:gd name="T81" fmla="*/ 192 h 584"/>
                <a:gd name="T82" fmla="*/ 171 w 584"/>
                <a:gd name="T83" fmla="*/ 138 h 584"/>
                <a:gd name="T84" fmla="*/ 246 w 584"/>
                <a:gd name="T85" fmla="*/ 105 h 584"/>
                <a:gd name="T86" fmla="*/ 330 w 584"/>
                <a:gd name="T87" fmla="*/ 99 h 584"/>
                <a:gd name="T88" fmla="*/ 390 w 584"/>
                <a:gd name="T89" fmla="*/ 116 h 584"/>
                <a:gd name="T90" fmla="*/ 439 w 584"/>
                <a:gd name="T91" fmla="*/ 150 h 584"/>
                <a:gd name="T92" fmla="*/ 472 w 584"/>
                <a:gd name="T93" fmla="*/ 193 h 584"/>
                <a:gd name="T94" fmla="*/ 487 w 584"/>
                <a:gd name="T95" fmla="*/ 244 h 584"/>
                <a:gd name="T96" fmla="*/ 486 w 584"/>
                <a:gd name="T97" fmla="*/ 306 h 584"/>
                <a:gd name="T98" fmla="*/ 469 w 584"/>
                <a:gd name="T99" fmla="*/ 368 h 584"/>
                <a:gd name="T100" fmla="*/ 438 w 584"/>
                <a:gd name="T101" fmla="*/ 418 h 584"/>
                <a:gd name="T102" fmla="*/ 394 w 584"/>
                <a:gd name="T103" fmla="*/ 451 h 584"/>
                <a:gd name="T104" fmla="*/ 342 w 584"/>
                <a:gd name="T105" fmla="*/ 465 h 584"/>
                <a:gd name="T106" fmla="*/ 287 w 584"/>
                <a:gd name="T107" fmla="*/ 455 h 584"/>
                <a:gd name="T108" fmla="*/ 252 w 584"/>
                <a:gd name="T109" fmla="*/ 460 h 584"/>
                <a:gd name="T110" fmla="*/ 228 w 584"/>
                <a:gd name="T111" fmla="*/ 539 h 584"/>
                <a:gd name="T112" fmla="*/ 271 w 584"/>
                <a:gd name="T113" fmla="*/ 584 h 584"/>
                <a:gd name="T114" fmla="*/ 369 w 584"/>
                <a:gd name="T115" fmla="*/ 574 h 584"/>
                <a:gd name="T116" fmla="*/ 456 w 584"/>
                <a:gd name="T117" fmla="*/ 534 h 584"/>
                <a:gd name="T118" fmla="*/ 524 w 584"/>
                <a:gd name="T119" fmla="*/ 471 h 584"/>
                <a:gd name="T120" fmla="*/ 569 w 584"/>
                <a:gd name="T121" fmla="*/ 386 h 584"/>
                <a:gd name="T122" fmla="*/ 584 w 584"/>
                <a:gd name="T123" fmla="*/ 292 h 584"/>
                <a:gd name="T124" fmla="*/ 569 w 584"/>
                <a:gd name="T125" fmla="*/ 197 h 5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584" h="584">
                  <a:moveTo>
                    <a:pt x="546" y="146"/>
                  </a:moveTo>
                  <a:lnTo>
                    <a:pt x="536" y="129"/>
                  </a:lnTo>
                  <a:lnTo>
                    <a:pt x="524" y="113"/>
                  </a:lnTo>
                  <a:lnTo>
                    <a:pt x="512" y="99"/>
                  </a:lnTo>
                  <a:lnTo>
                    <a:pt x="499" y="85"/>
                  </a:lnTo>
                  <a:lnTo>
                    <a:pt x="486" y="72"/>
                  </a:lnTo>
                  <a:lnTo>
                    <a:pt x="471" y="60"/>
                  </a:lnTo>
                  <a:lnTo>
                    <a:pt x="456" y="49"/>
                  </a:lnTo>
                  <a:lnTo>
                    <a:pt x="440" y="39"/>
                  </a:lnTo>
                  <a:lnTo>
                    <a:pt x="422" y="30"/>
                  </a:lnTo>
                  <a:lnTo>
                    <a:pt x="405" y="21"/>
                  </a:lnTo>
                  <a:lnTo>
                    <a:pt x="387" y="15"/>
                  </a:lnTo>
                  <a:lnTo>
                    <a:pt x="369" y="10"/>
                  </a:lnTo>
                  <a:lnTo>
                    <a:pt x="350" y="5"/>
                  </a:lnTo>
                  <a:lnTo>
                    <a:pt x="332" y="2"/>
                  </a:lnTo>
                  <a:lnTo>
                    <a:pt x="312" y="1"/>
                  </a:lnTo>
                  <a:lnTo>
                    <a:pt x="293" y="0"/>
                  </a:lnTo>
                  <a:lnTo>
                    <a:pt x="273" y="1"/>
                  </a:lnTo>
                  <a:lnTo>
                    <a:pt x="254" y="2"/>
                  </a:lnTo>
                  <a:lnTo>
                    <a:pt x="234" y="5"/>
                  </a:lnTo>
                  <a:lnTo>
                    <a:pt x="216" y="10"/>
                  </a:lnTo>
                  <a:lnTo>
                    <a:pt x="198" y="15"/>
                  </a:lnTo>
                  <a:lnTo>
                    <a:pt x="180" y="21"/>
                  </a:lnTo>
                  <a:lnTo>
                    <a:pt x="163" y="30"/>
                  </a:lnTo>
                  <a:lnTo>
                    <a:pt x="146" y="39"/>
                  </a:lnTo>
                  <a:lnTo>
                    <a:pt x="130" y="49"/>
                  </a:lnTo>
                  <a:lnTo>
                    <a:pt x="115" y="60"/>
                  </a:lnTo>
                  <a:lnTo>
                    <a:pt x="99" y="72"/>
                  </a:lnTo>
                  <a:lnTo>
                    <a:pt x="85" y="85"/>
                  </a:lnTo>
                  <a:lnTo>
                    <a:pt x="72" y="99"/>
                  </a:lnTo>
                  <a:lnTo>
                    <a:pt x="61" y="113"/>
                  </a:lnTo>
                  <a:lnTo>
                    <a:pt x="50" y="129"/>
                  </a:lnTo>
                  <a:lnTo>
                    <a:pt x="40" y="146"/>
                  </a:lnTo>
                  <a:lnTo>
                    <a:pt x="30" y="163"/>
                  </a:lnTo>
                  <a:lnTo>
                    <a:pt x="23" y="180"/>
                  </a:lnTo>
                  <a:lnTo>
                    <a:pt x="15" y="197"/>
                  </a:lnTo>
                  <a:lnTo>
                    <a:pt x="10" y="216"/>
                  </a:lnTo>
                  <a:lnTo>
                    <a:pt x="6" y="234"/>
                  </a:lnTo>
                  <a:lnTo>
                    <a:pt x="3" y="254"/>
                  </a:lnTo>
                  <a:lnTo>
                    <a:pt x="1" y="272"/>
                  </a:lnTo>
                  <a:lnTo>
                    <a:pt x="0" y="292"/>
                  </a:lnTo>
                  <a:lnTo>
                    <a:pt x="1" y="314"/>
                  </a:lnTo>
                  <a:lnTo>
                    <a:pt x="3" y="336"/>
                  </a:lnTo>
                  <a:lnTo>
                    <a:pt x="8" y="356"/>
                  </a:lnTo>
                  <a:lnTo>
                    <a:pt x="12" y="377"/>
                  </a:lnTo>
                  <a:lnTo>
                    <a:pt x="20" y="396"/>
                  </a:lnTo>
                  <a:lnTo>
                    <a:pt x="27" y="416"/>
                  </a:lnTo>
                  <a:lnTo>
                    <a:pt x="38" y="435"/>
                  </a:lnTo>
                  <a:lnTo>
                    <a:pt x="49" y="453"/>
                  </a:lnTo>
                  <a:lnTo>
                    <a:pt x="62" y="471"/>
                  </a:lnTo>
                  <a:lnTo>
                    <a:pt x="75" y="487"/>
                  </a:lnTo>
                  <a:lnTo>
                    <a:pt x="89" y="502"/>
                  </a:lnTo>
                  <a:lnTo>
                    <a:pt x="105" y="516"/>
                  </a:lnTo>
                  <a:lnTo>
                    <a:pt x="121" y="529"/>
                  </a:lnTo>
                  <a:lnTo>
                    <a:pt x="138" y="540"/>
                  </a:lnTo>
                  <a:lnTo>
                    <a:pt x="157" y="550"/>
                  </a:lnTo>
                  <a:lnTo>
                    <a:pt x="175" y="560"/>
                  </a:lnTo>
                  <a:lnTo>
                    <a:pt x="175" y="541"/>
                  </a:lnTo>
                  <a:lnTo>
                    <a:pt x="176" y="522"/>
                  </a:lnTo>
                  <a:lnTo>
                    <a:pt x="177" y="506"/>
                  </a:lnTo>
                  <a:lnTo>
                    <a:pt x="180" y="492"/>
                  </a:lnTo>
                  <a:lnTo>
                    <a:pt x="218" y="333"/>
                  </a:lnTo>
                  <a:lnTo>
                    <a:pt x="214" y="324"/>
                  </a:lnTo>
                  <a:lnTo>
                    <a:pt x="211" y="313"/>
                  </a:lnTo>
                  <a:lnTo>
                    <a:pt x="210" y="300"/>
                  </a:lnTo>
                  <a:lnTo>
                    <a:pt x="209" y="287"/>
                  </a:lnTo>
                  <a:lnTo>
                    <a:pt x="209" y="279"/>
                  </a:lnTo>
                  <a:lnTo>
                    <a:pt x="210" y="272"/>
                  </a:lnTo>
                  <a:lnTo>
                    <a:pt x="211" y="264"/>
                  </a:lnTo>
                  <a:lnTo>
                    <a:pt x="213" y="258"/>
                  </a:lnTo>
                  <a:lnTo>
                    <a:pt x="215" y="250"/>
                  </a:lnTo>
                  <a:lnTo>
                    <a:pt x="217" y="245"/>
                  </a:lnTo>
                  <a:lnTo>
                    <a:pt x="222" y="238"/>
                  </a:lnTo>
                  <a:lnTo>
                    <a:pt x="225" y="233"/>
                  </a:lnTo>
                  <a:lnTo>
                    <a:pt x="229" y="228"/>
                  </a:lnTo>
                  <a:lnTo>
                    <a:pt x="233" y="223"/>
                  </a:lnTo>
                  <a:lnTo>
                    <a:pt x="238" y="220"/>
                  </a:lnTo>
                  <a:lnTo>
                    <a:pt x="243" y="217"/>
                  </a:lnTo>
                  <a:lnTo>
                    <a:pt x="249" y="215"/>
                  </a:lnTo>
                  <a:lnTo>
                    <a:pt x="254" y="213"/>
                  </a:lnTo>
                  <a:lnTo>
                    <a:pt x="259" y="211"/>
                  </a:lnTo>
                  <a:lnTo>
                    <a:pt x="265" y="211"/>
                  </a:lnTo>
                  <a:lnTo>
                    <a:pt x="273" y="213"/>
                  </a:lnTo>
                  <a:lnTo>
                    <a:pt x="282" y="215"/>
                  </a:lnTo>
                  <a:lnTo>
                    <a:pt x="288" y="218"/>
                  </a:lnTo>
                  <a:lnTo>
                    <a:pt x="294" y="224"/>
                  </a:lnTo>
                  <a:lnTo>
                    <a:pt x="298" y="231"/>
                  </a:lnTo>
                  <a:lnTo>
                    <a:pt x="301" y="238"/>
                  </a:lnTo>
                  <a:lnTo>
                    <a:pt x="304" y="246"/>
                  </a:lnTo>
                  <a:lnTo>
                    <a:pt x="305" y="256"/>
                  </a:lnTo>
                  <a:lnTo>
                    <a:pt x="304" y="269"/>
                  </a:lnTo>
                  <a:lnTo>
                    <a:pt x="300" y="284"/>
                  </a:lnTo>
                  <a:lnTo>
                    <a:pt x="298" y="294"/>
                  </a:lnTo>
                  <a:lnTo>
                    <a:pt x="295" y="302"/>
                  </a:lnTo>
                  <a:lnTo>
                    <a:pt x="292" y="313"/>
                  </a:lnTo>
                  <a:lnTo>
                    <a:pt x="288" y="324"/>
                  </a:lnTo>
                  <a:lnTo>
                    <a:pt x="285" y="335"/>
                  </a:lnTo>
                  <a:lnTo>
                    <a:pt x="283" y="343"/>
                  </a:lnTo>
                  <a:lnTo>
                    <a:pt x="280" y="352"/>
                  </a:lnTo>
                  <a:lnTo>
                    <a:pt x="279" y="359"/>
                  </a:lnTo>
                  <a:lnTo>
                    <a:pt x="278" y="365"/>
                  </a:lnTo>
                  <a:lnTo>
                    <a:pt x="277" y="370"/>
                  </a:lnTo>
                  <a:lnTo>
                    <a:pt x="278" y="376"/>
                  </a:lnTo>
                  <a:lnTo>
                    <a:pt x="278" y="381"/>
                  </a:lnTo>
                  <a:lnTo>
                    <a:pt x="280" y="385"/>
                  </a:lnTo>
                  <a:lnTo>
                    <a:pt x="282" y="390"/>
                  </a:lnTo>
                  <a:lnTo>
                    <a:pt x="284" y="395"/>
                  </a:lnTo>
                  <a:lnTo>
                    <a:pt x="287" y="398"/>
                  </a:lnTo>
                  <a:lnTo>
                    <a:pt x="291" y="403"/>
                  </a:lnTo>
                  <a:lnTo>
                    <a:pt x="295" y="406"/>
                  </a:lnTo>
                  <a:lnTo>
                    <a:pt x="299" y="409"/>
                  </a:lnTo>
                  <a:lnTo>
                    <a:pt x="304" y="411"/>
                  </a:lnTo>
                  <a:lnTo>
                    <a:pt x="308" y="413"/>
                  </a:lnTo>
                  <a:lnTo>
                    <a:pt x="313" y="414"/>
                  </a:lnTo>
                  <a:lnTo>
                    <a:pt x="319" y="416"/>
                  </a:lnTo>
                  <a:lnTo>
                    <a:pt x="324" y="416"/>
                  </a:lnTo>
                  <a:lnTo>
                    <a:pt x="335" y="414"/>
                  </a:lnTo>
                  <a:lnTo>
                    <a:pt x="344" y="412"/>
                  </a:lnTo>
                  <a:lnTo>
                    <a:pt x="353" y="409"/>
                  </a:lnTo>
                  <a:lnTo>
                    <a:pt x="362" y="404"/>
                  </a:lnTo>
                  <a:lnTo>
                    <a:pt x="369" y="397"/>
                  </a:lnTo>
                  <a:lnTo>
                    <a:pt x="377" y="390"/>
                  </a:lnTo>
                  <a:lnTo>
                    <a:pt x="385" y="381"/>
                  </a:lnTo>
                  <a:lnTo>
                    <a:pt x="391" y="370"/>
                  </a:lnTo>
                  <a:lnTo>
                    <a:pt x="398" y="358"/>
                  </a:lnTo>
                  <a:lnTo>
                    <a:pt x="403" y="346"/>
                  </a:lnTo>
                  <a:lnTo>
                    <a:pt x="407" y="333"/>
                  </a:lnTo>
                  <a:lnTo>
                    <a:pt x="411" y="319"/>
                  </a:lnTo>
                  <a:lnTo>
                    <a:pt x="414" y="305"/>
                  </a:lnTo>
                  <a:lnTo>
                    <a:pt x="416" y="291"/>
                  </a:lnTo>
                  <a:lnTo>
                    <a:pt x="417" y="276"/>
                  </a:lnTo>
                  <a:lnTo>
                    <a:pt x="417" y="260"/>
                  </a:lnTo>
                  <a:lnTo>
                    <a:pt x="417" y="248"/>
                  </a:lnTo>
                  <a:lnTo>
                    <a:pt x="416" y="236"/>
                  </a:lnTo>
                  <a:lnTo>
                    <a:pt x="413" y="225"/>
                  </a:lnTo>
                  <a:lnTo>
                    <a:pt x="409" y="215"/>
                  </a:lnTo>
                  <a:lnTo>
                    <a:pt x="405" y="205"/>
                  </a:lnTo>
                  <a:lnTo>
                    <a:pt x="400" y="196"/>
                  </a:lnTo>
                  <a:lnTo>
                    <a:pt x="393" y="187"/>
                  </a:lnTo>
                  <a:lnTo>
                    <a:pt x="386" y="179"/>
                  </a:lnTo>
                  <a:lnTo>
                    <a:pt x="377" y="171"/>
                  </a:lnTo>
                  <a:lnTo>
                    <a:pt x="367" y="165"/>
                  </a:lnTo>
                  <a:lnTo>
                    <a:pt x="358" y="160"/>
                  </a:lnTo>
                  <a:lnTo>
                    <a:pt x="347" y="155"/>
                  </a:lnTo>
                  <a:lnTo>
                    <a:pt x="335" y="152"/>
                  </a:lnTo>
                  <a:lnTo>
                    <a:pt x="323" y="150"/>
                  </a:lnTo>
                  <a:lnTo>
                    <a:pt x="310" y="149"/>
                  </a:lnTo>
                  <a:lnTo>
                    <a:pt x="296" y="148"/>
                  </a:lnTo>
                  <a:lnTo>
                    <a:pt x="280" y="149"/>
                  </a:lnTo>
                  <a:lnTo>
                    <a:pt x="265" y="151"/>
                  </a:lnTo>
                  <a:lnTo>
                    <a:pt x="251" y="153"/>
                  </a:lnTo>
                  <a:lnTo>
                    <a:pt x="238" y="159"/>
                  </a:lnTo>
                  <a:lnTo>
                    <a:pt x="225" y="164"/>
                  </a:lnTo>
                  <a:lnTo>
                    <a:pt x="213" y="171"/>
                  </a:lnTo>
                  <a:lnTo>
                    <a:pt x="202" y="179"/>
                  </a:lnTo>
                  <a:lnTo>
                    <a:pt x="191" y="189"/>
                  </a:lnTo>
                  <a:lnTo>
                    <a:pt x="183" y="200"/>
                  </a:lnTo>
                  <a:lnTo>
                    <a:pt x="174" y="210"/>
                  </a:lnTo>
                  <a:lnTo>
                    <a:pt x="168" y="222"/>
                  </a:lnTo>
                  <a:lnTo>
                    <a:pt x="162" y="234"/>
                  </a:lnTo>
                  <a:lnTo>
                    <a:pt x="158" y="247"/>
                  </a:lnTo>
                  <a:lnTo>
                    <a:pt x="155" y="260"/>
                  </a:lnTo>
                  <a:lnTo>
                    <a:pt x="152" y="274"/>
                  </a:lnTo>
                  <a:lnTo>
                    <a:pt x="151" y="288"/>
                  </a:lnTo>
                  <a:lnTo>
                    <a:pt x="152" y="297"/>
                  </a:lnTo>
                  <a:lnTo>
                    <a:pt x="153" y="304"/>
                  </a:lnTo>
                  <a:lnTo>
                    <a:pt x="155" y="312"/>
                  </a:lnTo>
                  <a:lnTo>
                    <a:pt x="157" y="319"/>
                  </a:lnTo>
                  <a:lnTo>
                    <a:pt x="159" y="326"/>
                  </a:lnTo>
                  <a:lnTo>
                    <a:pt x="163" y="333"/>
                  </a:lnTo>
                  <a:lnTo>
                    <a:pt x="166" y="339"/>
                  </a:lnTo>
                  <a:lnTo>
                    <a:pt x="171" y="345"/>
                  </a:lnTo>
                  <a:lnTo>
                    <a:pt x="174" y="350"/>
                  </a:lnTo>
                  <a:lnTo>
                    <a:pt x="175" y="353"/>
                  </a:lnTo>
                  <a:lnTo>
                    <a:pt x="176" y="357"/>
                  </a:lnTo>
                  <a:lnTo>
                    <a:pt x="175" y="362"/>
                  </a:lnTo>
                  <a:lnTo>
                    <a:pt x="174" y="366"/>
                  </a:lnTo>
                  <a:lnTo>
                    <a:pt x="172" y="373"/>
                  </a:lnTo>
                  <a:lnTo>
                    <a:pt x="171" y="381"/>
                  </a:lnTo>
                  <a:lnTo>
                    <a:pt x="170" y="385"/>
                  </a:lnTo>
                  <a:lnTo>
                    <a:pt x="168" y="390"/>
                  </a:lnTo>
                  <a:lnTo>
                    <a:pt x="164" y="393"/>
                  </a:lnTo>
                  <a:lnTo>
                    <a:pt x="160" y="394"/>
                  </a:lnTo>
                  <a:lnTo>
                    <a:pt x="155" y="393"/>
                  </a:lnTo>
                  <a:lnTo>
                    <a:pt x="148" y="390"/>
                  </a:lnTo>
                  <a:lnTo>
                    <a:pt x="142" y="385"/>
                  </a:lnTo>
                  <a:lnTo>
                    <a:pt x="135" y="381"/>
                  </a:lnTo>
                  <a:lnTo>
                    <a:pt x="129" y="376"/>
                  </a:lnTo>
                  <a:lnTo>
                    <a:pt x="123" y="370"/>
                  </a:lnTo>
                  <a:lnTo>
                    <a:pt x="119" y="364"/>
                  </a:lnTo>
                  <a:lnTo>
                    <a:pt x="115" y="357"/>
                  </a:lnTo>
                  <a:lnTo>
                    <a:pt x="110" y="351"/>
                  </a:lnTo>
                  <a:lnTo>
                    <a:pt x="107" y="342"/>
                  </a:lnTo>
                  <a:lnTo>
                    <a:pt x="104" y="335"/>
                  </a:lnTo>
                  <a:lnTo>
                    <a:pt x="101" y="326"/>
                  </a:lnTo>
                  <a:lnTo>
                    <a:pt x="99" y="318"/>
                  </a:lnTo>
                  <a:lnTo>
                    <a:pt x="96" y="300"/>
                  </a:lnTo>
                  <a:lnTo>
                    <a:pt x="95" y="281"/>
                  </a:lnTo>
                  <a:lnTo>
                    <a:pt x="95" y="268"/>
                  </a:lnTo>
                  <a:lnTo>
                    <a:pt x="97" y="255"/>
                  </a:lnTo>
                  <a:lnTo>
                    <a:pt x="99" y="243"/>
                  </a:lnTo>
                  <a:lnTo>
                    <a:pt x="104" y="230"/>
                  </a:lnTo>
                  <a:lnTo>
                    <a:pt x="108" y="217"/>
                  </a:lnTo>
                  <a:lnTo>
                    <a:pt x="114" y="205"/>
                  </a:lnTo>
                  <a:lnTo>
                    <a:pt x="121" y="192"/>
                  </a:lnTo>
                  <a:lnTo>
                    <a:pt x="129" y="180"/>
                  </a:lnTo>
                  <a:lnTo>
                    <a:pt x="138" y="169"/>
                  </a:lnTo>
                  <a:lnTo>
                    <a:pt x="148" y="157"/>
                  </a:lnTo>
                  <a:lnTo>
                    <a:pt x="159" y="148"/>
                  </a:lnTo>
                  <a:lnTo>
                    <a:pt x="171" y="138"/>
                  </a:lnTo>
                  <a:lnTo>
                    <a:pt x="183" y="129"/>
                  </a:lnTo>
                  <a:lnTo>
                    <a:pt x="197" y="122"/>
                  </a:lnTo>
                  <a:lnTo>
                    <a:pt x="213" y="115"/>
                  </a:lnTo>
                  <a:lnTo>
                    <a:pt x="229" y="109"/>
                  </a:lnTo>
                  <a:lnTo>
                    <a:pt x="246" y="105"/>
                  </a:lnTo>
                  <a:lnTo>
                    <a:pt x="265" y="101"/>
                  </a:lnTo>
                  <a:lnTo>
                    <a:pt x="284" y="99"/>
                  </a:lnTo>
                  <a:lnTo>
                    <a:pt x="304" y="98"/>
                  </a:lnTo>
                  <a:lnTo>
                    <a:pt x="317" y="98"/>
                  </a:lnTo>
                  <a:lnTo>
                    <a:pt x="330" y="99"/>
                  </a:lnTo>
                  <a:lnTo>
                    <a:pt x="342" y="101"/>
                  </a:lnTo>
                  <a:lnTo>
                    <a:pt x="355" y="105"/>
                  </a:lnTo>
                  <a:lnTo>
                    <a:pt x="367" y="108"/>
                  </a:lnTo>
                  <a:lnTo>
                    <a:pt x="378" y="111"/>
                  </a:lnTo>
                  <a:lnTo>
                    <a:pt x="390" y="116"/>
                  </a:lnTo>
                  <a:lnTo>
                    <a:pt x="401" y="122"/>
                  </a:lnTo>
                  <a:lnTo>
                    <a:pt x="412" y="128"/>
                  </a:lnTo>
                  <a:lnTo>
                    <a:pt x="421" y="135"/>
                  </a:lnTo>
                  <a:lnTo>
                    <a:pt x="430" y="142"/>
                  </a:lnTo>
                  <a:lnTo>
                    <a:pt x="439" y="150"/>
                  </a:lnTo>
                  <a:lnTo>
                    <a:pt x="446" y="157"/>
                  </a:lnTo>
                  <a:lnTo>
                    <a:pt x="454" y="166"/>
                  </a:lnTo>
                  <a:lnTo>
                    <a:pt x="460" y="175"/>
                  </a:lnTo>
                  <a:lnTo>
                    <a:pt x="467" y="184"/>
                  </a:lnTo>
                  <a:lnTo>
                    <a:pt x="472" y="193"/>
                  </a:lnTo>
                  <a:lnTo>
                    <a:pt x="476" y="204"/>
                  </a:lnTo>
                  <a:lnTo>
                    <a:pt x="480" y="214"/>
                  </a:lnTo>
                  <a:lnTo>
                    <a:pt x="483" y="223"/>
                  </a:lnTo>
                  <a:lnTo>
                    <a:pt x="486" y="234"/>
                  </a:lnTo>
                  <a:lnTo>
                    <a:pt x="487" y="244"/>
                  </a:lnTo>
                  <a:lnTo>
                    <a:pt x="488" y="255"/>
                  </a:lnTo>
                  <a:lnTo>
                    <a:pt x="489" y="265"/>
                  </a:lnTo>
                  <a:lnTo>
                    <a:pt x="488" y="279"/>
                  </a:lnTo>
                  <a:lnTo>
                    <a:pt x="487" y="294"/>
                  </a:lnTo>
                  <a:lnTo>
                    <a:pt x="486" y="306"/>
                  </a:lnTo>
                  <a:lnTo>
                    <a:pt x="484" y="319"/>
                  </a:lnTo>
                  <a:lnTo>
                    <a:pt x="481" y="332"/>
                  </a:lnTo>
                  <a:lnTo>
                    <a:pt x="477" y="344"/>
                  </a:lnTo>
                  <a:lnTo>
                    <a:pt x="474" y="356"/>
                  </a:lnTo>
                  <a:lnTo>
                    <a:pt x="469" y="368"/>
                  </a:lnTo>
                  <a:lnTo>
                    <a:pt x="463" y="379"/>
                  </a:lnTo>
                  <a:lnTo>
                    <a:pt x="458" y="390"/>
                  </a:lnTo>
                  <a:lnTo>
                    <a:pt x="452" y="399"/>
                  </a:lnTo>
                  <a:lnTo>
                    <a:pt x="445" y="409"/>
                  </a:lnTo>
                  <a:lnTo>
                    <a:pt x="438" y="418"/>
                  </a:lnTo>
                  <a:lnTo>
                    <a:pt x="430" y="425"/>
                  </a:lnTo>
                  <a:lnTo>
                    <a:pt x="422" y="433"/>
                  </a:lnTo>
                  <a:lnTo>
                    <a:pt x="414" y="440"/>
                  </a:lnTo>
                  <a:lnTo>
                    <a:pt x="404" y="446"/>
                  </a:lnTo>
                  <a:lnTo>
                    <a:pt x="394" y="451"/>
                  </a:lnTo>
                  <a:lnTo>
                    <a:pt x="385" y="455"/>
                  </a:lnTo>
                  <a:lnTo>
                    <a:pt x="375" y="460"/>
                  </a:lnTo>
                  <a:lnTo>
                    <a:pt x="364" y="462"/>
                  </a:lnTo>
                  <a:lnTo>
                    <a:pt x="353" y="464"/>
                  </a:lnTo>
                  <a:lnTo>
                    <a:pt x="342" y="465"/>
                  </a:lnTo>
                  <a:lnTo>
                    <a:pt x="331" y="466"/>
                  </a:lnTo>
                  <a:lnTo>
                    <a:pt x="320" y="465"/>
                  </a:lnTo>
                  <a:lnTo>
                    <a:pt x="309" y="463"/>
                  </a:lnTo>
                  <a:lnTo>
                    <a:pt x="298" y="460"/>
                  </a:lnTo>
                  <a:lnTo>
                    <a:pt x="287" y="455"/>
                  </a:lnTo>
                  <a:lnTo>
                    <a:pt x="279" y="449"/>
                  </a:lnTo>
                  <a:lnTo>
                    <a:pt x="270" y="444"/>
                  </a:lnTo>
                  <a:lnTo>
                    <a:pt x="265" y="436"/>
                  </a:lnTo>
                  <a:lnTo>
                    <a:pt x="260" y="430"/>
                  </a:lnTo>
                  <a:lnTo>
                    <a:pt x="252" y="460"/>
                  </a:lnTo>
                  <a:lnTo>
                    <a:pt x="246" y="484"/>
                  </a:lnTo>
                  <a:lnTo>
                    <a:pt x="242" y="500"/>
                  </a:lnTo>
                  <a:lnTo>
                    <a:pt x="240" y="509"/>
                  </a:lnTo>
                  <a:lnTo>
                    <a:pt x="234" y="523"/>
                  </a:lnTo>
                  <a:lnTo>
                    <a:pt x="228" y="539"/>
                  </a:lnTo>
                  <a:lnTo>
                    <a:pt x="220" y="555"/>
                  </a:lnTo>
                  <a:lnTo>
                    <a:pt x="210" y="572"/>
                  </a:lnTo>
                  <a:lnTo>
                    <a:pt x="230" y="577"/>
                  </a:lnTo>
                  <a:lnTo>
                    <a:pt x="251" y="581"/>
                  </a:lnTo>
                  <a:lnTo>
                    <a:pt x="271" y="584"/>
                  </a:lnTo>
                  <a:lnTo>
                    <a:pt x="293" y="584"/>
                  </a:lnTo>
                  <a:lnTo>
                    <a:pt x="312" y="584"/>
                  </a:lnTo>
                  <a:lnTo>
                    <a:pt x="332" y="582"/>
                  </a:lnTo>
                  <a:lnTo>
                    <a:pt x="350" y="579"/>
                  </a:lnTo>
                  <a:lnTo>
                    <a:pt x="369" y="574"/>
                  </a:lnTo>
                  <a:lnTo>
                    <a:pt x="387" y="569"/>
                  </a:lnTo>
                  <a:lnTo>
                    <a:pt x="405" y="562"/>
                  </a:lnTo>
                  <a:lnTo>
                    <a:pt x="422" y="554"/>
                  </a:lnTo>
                  <a:lnTo>
                    <a:pt x="440" y="545"/>
                  </a:lnTo>
                  <a:lnTo>
                    <a:pt x="456" y="534"/>
                  </a:lnTo>
                  <a:lnTo>
                    <a:pt x="471" y="523"/>
                  </a:lnTo>
                  <a:lnTo>
                    <a:pt x="486" y="512"/>
                  </a:lnTo>
                  <a:lnTo>
                    <a:pt x="499" y="499"/>
                  </a:lnTo>
                  <a:lnTo>
                    <a:pt x="512" y="485"/>
                  </a:lnTo>
                  <a:lnTo>
                    <a:pt x="524" y="471"/>
                  </a:lnTo>
                  <a:lnTo>
                    <a:pt x="536" y="455"/>
                  </a:lnTo>
                  <a:lnTo>
                    <a:pt x="546" y="438"/>
                  </a:lnTo>
                  <a:lnTo>
                    <a:pt x="555" y="422"/>
                  </a:lnTo>
                  <a:lnTo>
                    <a:pt x="563" y="405"/>
                  </a:lnTo>
                  <a:lnTo>
                    <a:pt x="569" y="386"/>
                  </a:lnTo>
                  <a:lnTo>
                    <a:pt x="575" y="368"/>
                  </a:lnTo>
                  <a:lnTo>
                    <a:pt x="579" y="350"/>
                  </a:lnTo>
                  <a:lnTo>
                    <a:pt x="582" y="331"/>
                  </a:lnTo>
                  <a:lnTo>
                    <a:pt x="584" y="312"/>
                  </a:lnTo>
                  <a:lnTo>
                    <a:pt x="584" y="292"/>
                  </a:lnTo>
                  <a:lnTo>
                    <a:pt x="584" y="272"/>
                  </a:lnTo>
                  <a:lnTo>
                    <a:pt x="582" y="254"/>
                  </a:lnTo>
                  <a:lnTo>
                    <a:pt x="579" y="234"/>
                  </a:lnTo>
                  <a:lnTo>
                    <a:pt x="575" y="216"/>
                  </a:lnTo>
                  <a:lnTo>
                    <a:pt x="569" y="197"/>
                  </a:lnTo>
                  <a:lnTo>
                    <a:pt x="563" y="180"/>
                  </a:lnTo>
                  <a:lnTo>
                    <a:pt x="555" y="163"/>
                  </a:lnTo>
                  <a:lnTo>
                    <a:pt x="546" y="146"/>
                  </a:lnTo>
                  <a:close/>
                </a:path>
              </a:pathLst>
            </a:custGeom>
            <a:grpFill/>
            <a:ln>
              <a:noFill/>
            </a:ln>
          </p:spPr>
          <p:txBody>
            <a:bodyPr vert="horz" wrap="square" lIns="243792" tIns="121896" rIns="243792" bIns="121896" numCol="1" anchor="t" anchorCtr="0" compatLnSpc="1">
              <a:prstTxWarp prst="textNoShape">
                <a:avLst/>
              </a:prstTxWarp>
            </a:bodyPr>
            <a:lstStyle/>
            <a:p>
              <a:endParaRPr lang="ru-RU" sz="2400"/>
            </a:p>
          </p:txBody>
        </p:sp>
        <p:sp>
          <p:nvSpPr>
            <p:cNvPr id="141" name="Freeform 149"/>
            <p:cNvSpPr>
              <a:spLocks/>
            </p:cNvSpPr>
            <p:nvPr/>
          </p:nvSpPr>
          <p:spPr bwMode="auto">
            <a:xfrm>
              <a:off x="8848727" y="2220121"/>
              <a:ext cx="619126" cy="615950"/>
            </a:xfrm>
            <a:custGeom>
              <a:avLst/>
              <a:gdLst>
                <a:gd name="T0" fmla="*/ 517 w 585"/>
                <a:gd name="T1" fmla="*/ 7 h 584"/>
                <a:gd name="T2" fmla="*/ 110 w 585"/>
                <a:gd name="T3" fmla="*/ 0 h 584"/>
                <a:gd name="T4" fmla="*/ 59 w 585"/>
                <a:gd name="T5" fmla="*/ 13 h 584"/>
                <a:gd name="T6" fmla="*/ 19 w 585"/>
                <a:gd name="T7" fmla="*/ 48 h 584"/>
                <a:gd name="T8" fmla="*/ 0 w 585"/>
                <a:gd name="T9" fmla="*/ 98 h 584"/>
                <a:gd name="T10" fmla="*/ 5 w 585"/>
                <a:gd name="T11" fmla="*/ 506 h 584"/>
                <a:gd name="T12" fmla="*/ 33 w 585"/>
                <a:gd name="T13" fmla="*/ 552 h 584"/>
                <a:gd name="T14" fmla="*/ 78 w 585"/>
                <a:gd name="T15" fmla="*/ 580 h 584"/>
                <a:gd name="T16" fmla="*/ 178 w 585"/>
                <a:gd name="T17" fmla="*/ 556 h 584"/>
                <a:gd name="T18" fmla="*/ 182 w 585"/>
                <a:gd name="T19" fmla="*/ 488 h 584"/>
                <a:gd name="T20" fmla="*/ 210 w 585"/>
                <a:gd name="T21" fmla="*/ 284 h 584"/>
                <a:gd name="T22" fmla="*/ 216 w 585"/>
                <a:gd name="T23" fmla="*/ 248 h 584"/>
                <a:gd name="T24" fmla="*/ 235 w 585"/>
                <a:gd name="T25" fmla="*/ 221 h 584"/>
                <a:gd name="T26" fmla="*/ 260 w 585"/>
                <a:gd name="T27" fmla="*/ 209 h 584"/>
                <a:gd name="T28" fmla="*/ 294 w 585"/>
                <a:gd name="T29" fmla="*/ 222 h 584"/>
                <a:gd name="T30" fmla="*/ 304 w 585"/>
                <a:gd name="T31" fmla="*/ 265 h 584"/>
                <a:gd name="T32" fmla="*/ 289 w 585"/>
                <a:gd name="T33" fmla="*/ 321 h 584"/>
                <a:gd name="T34" fmla="*/ 278 w 585"/>
                <a:gd name="T35" fmla="*/ 360 h 584"/>
                <a:gd name="T36" fmla="*/ 282 w 585"/>
                <a:gd name="T37" fmla="*/ 386 h 584"/>
                <a:gd name="T38" fmla="*/ 300 w 585"/>
                <a:gd name="T39" fmla="*/ 405 h 584"/>
                <a:gd name="T40" fmla="*/ 324 w 585"/>
                <a:gd name="T41" fmla="*/ 411 h 584"/>
                <a:gd name="T42" fmla="*/ 370 w 585"/>
                <a:gd name="T43" fmla="*/ 394 h 584"/>
                <a:gd name="T44" fmla="*/ 402 w 585"/>
                <a:gd name="T45" fmla="*/ 342 h 584"/>
                <a:gd name="T46" fmla="*/ 416 w 585"/>
                <a:gd name="T47" fmla="*/ 273 h 584"/>
                <a:gd name="T48" fmla="*/ 409 w 585"/>
                <a:gd name="T49" fmla="*/ 213 h 584"/>
                <a:gd name="T50" fmla="*/ 376 w 585"/>
                <a:gd name="T51" fmla="*/ 170 h 584"/>
                <a:gd name="T52" fmla="*/ 323 w 585"/>
                <a:gd name="T53" fmla="*/ 149 h 584"/>
                <a:gd name="T54" fmla="*/ 252 w 585"/>
                <a:gd name="T55" fmla="*/ 152 h 584"/>
                <a:gd name="T56" fmla="*/ 194 w 585"/>
                <a:gd name="T57" fmla="*/ 188 h 584"/>
                <a:gd name="T58" fmla="*/ 159 w 585"/>
                <a:gd name="T59" fmla="*/ 244 h 584"/>
                <a:gd name="T60" fmla="*/ 155 w 585"/>
                <a:gd name="T61" fmla="*/ 301 h 584"/>
                <a:gd name="T62" fmla="*/ 169 w 585"/>
                <a:gd name="T63" fmla="*/ 336 h 584"/>
                <a:gd name="T64" fmla="*/ 178 w 585"/>
                <a:gd name="T65" fmla="*/ 358 h 584"/>
                <a:gd name="T66" fmla="*/ 161 w 585"/>
                <a:gd name="T67" fmla="*/ 390 h 584"/>
                <a:gd name="T68" fmla="*/ 131 w 585"/>
                <a:gd name="T69" fmla="*/ 371 h 584"/>
                <a:gd name="T70" fmla="*/ 106 w 585"/>
                <a:gd name="T71" fmla="*/ 331 h 584"/>
                <a:gd name="T72" fmla="*/ 100 w 585"/>
                <a:gd name="T73" fmla="*/ 252 h 584"/>
                <a:gd name="T74" fmla="*/ 124 w 585"/>
                <a:gd name="T75" fmla="*/ 191 h 584"/>
                <a:gd name="T76" fmla="*/ 172 w 585"/>
                <a:gd name="T77" fmla="*/ 137 h 584"/>
                <a:gd name="T78" fmla="*/ 248 w 585"/>
                <a:gd name="T79" fmla="*/ 103 h 584"/>
                <a:gd name="T80" fmla="*/ 343 w 585"/>
                <a:gd name="T81" fmla="*/ 100 h 584"/>
                <a:gd name="T82" fmla="*/ 425 w 585"/>
                <a:gd name="T83" fmla="*/ 137 h 584"/>
                <a:gd name="T84" fmla="*/ 473 w 585"/>
                <a:gd name="T85" fmla="*/ 201 h 584"/>
                <a:gd name="T86" fmla="*/ 486 w 585"/>
                <a:gd name="T87" fmla="*/ 284 h 584"/>
                <a:gd name="T88" fmla="*/ 463 w 585"/>
                <a:gd name="T89" fmla="*/ 374 h 584"/>
                <a:gd name="T90" fmla="*/ 408 w 585"/>
                <a:gd name="T91" fmla="*/ 439 h 584"/>
                <a:gd name="T92" fmla="*/ 331 w 585"/>
                <a:gd name="T93" fmla="*/ 461 h 584"/>
                <a:gd name="T94" fmla="*/ 279 w 585"/>
                <a:gd name="T95" fmla="*/ 445 h 584"/>
                <a:gd name="T96" fmla="*/ 247 w 585"/>
                <a:gd name="T97" fmla="*/ 478 h 584"/>
                <a:gd name="T98" fmla="*/ 214 w 585"/>
                <a:gd name="T99" fmla="*/ 561 h 584"/>
                <a:gd name="T100" fmla="*/ 507 w 585"/>
                <a:gd name="T101" fmla="*/ 580 h 584"/>
                <a:gd name="T102" fmla="*/ 552 w 585"/>
                <a:gd name="T103" fmla="*/ 552 h 584"/>
                <a:gd name="T104" fmla="*/ 580 w 585"/>
                <a:gd name="T105" fmla="*/ 507 h 584"/>
                <a:gd name="T106" fmla="*/ 585 w 585"/>
                <a:gd name="T107" fmla="*/ 98 h 584"/>
                <a:gd name="T108" fmla="*/ 566 w 585"/>
                <a:gd name="T109" fmla="*/ 48 h 5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585" h="584">
                  <a:moveTo>
                    <a:pt x="552" y="32"/>
                  </a:moveTo>
                  <a:lnTo>
                    <a:pt x="545" y="25"/>
                  </a:lnTo>
                  <a:lnTo>
                    <a:pt x="536" y="18"/>
                  </a:lnTo>
                  <a:lnTo>
                    <a:pt x="526" y="13"/>
                  </a:lnTo>
                  <a:lnTo>
                    <a:pt x="517" y="7"/>
                  </a:lnTo>
                  <a:lnTo>
                    <a:pt x="507" y="4"/>
                  </a:lnTo>
                  <a:lnTo>
                    <a:pt x="497" y="2"/>
                  </a:lnTo>
                  <a:lnTo>
                    <a:pt x="486" y="1"/>
                  </a:lnTo>
                  <a:lnTo>
                    <a:pt x="476" y="0"/>
                  </a:lnTo>
                  <a:lnTo>
                    <a:pt x="110" y="0"/>
                  </a:lnTo>
                  <a:lnTo>
                    <a:pt x="99" y="1"/>
                  </a:lnTo>
                  <a:lnTo>
                    <a:pt x="88" y="2"/>
                  </a:lnTo>
                  <a:lnTo>
                    <a:pt x="78" y="4"/>
                  </a:lnTo>
                  <a:lnTo>
                    <a:pt x="67" y="7"/>
                  </a:lnTo>
                  <a:lnTo>
                    <a:pt x="59" y="13"/>
                  </a:lnTo>
                  <a:lnTo>
                    <a:pt x="49" y="18"/>
                  </a:lnTo>
                  <a:lnTo>
                    <a:pt x="40" y="25"/>
                  </a:lnTo>
                  <a:lnTo>
                    <a:pt x="33" y="32"/>
                  </a:lnTo>
                  <a:lnTo>
                    <a:pt x="25" y="40"/>
                  </a:lnTo>
                  <a:lnTo>
                    <a:pt x="19" y="48"/>
                  </a:lnTo>
                  <a:lnTo>
                    <a:pt x="12" y="58"/>
                  </a:lnTo>
                  <a:lnTo>
                    <a:pt x="8" y="68"/>
                  </a:lnTo>
                  <a:lnTo>
                    <a:pt x="5" y="78"/>
                  </a:lnTo>
                  <a:lnTo>
                    <a:pt x="3" y="87"/>
                  </a:lnTo>
                  <a:lnTo>
                    <a:pt x="0" y="98"/>
                  </a:lnTo>
                  <a:lnTo>
                    <a:pt x="0" y="109"/>
                  </a:lnTo>
                  <a:lnTo>
                    <a:pt x="0" y="475"/>
                  </a:lnTo>
                  <a:lnTo>
                    <a:pt x="0" y="486"/>
                  </a:lnTo>
                  <a:lnTo>
                    <a:pt x="3" y="497"/>
                  </a:lnTo>
                  <a:lnTo>
                    <a:pt x="5" y="506"/>
                  </a:lnTo>
                  <a:lnTo>
                    <a:pt x="8" y="517"/>
                  </a:lnTo>
                  <a:lnTo>
                    <a:pt x="12" y="526"/>
                  </a:lnTo>
                  <a:lnTo>
                    <a:pt x="19" y="535"/>
                  </a:lnTo>
                  <a:lnTo>
                    <a:pt x="25" y="544"/>
                  </a:lnTo>
                  <a:lnTo>
                    <a:pt x="33" y="552"/>
                  </a:lnTo>
                  <a:lnTo>
                    <a:pt x="40" y="559"/>
                  </a:lnTo>
                  <a:lnTo>
                    <a:pt x="49" y="566"/>
                  </a:lnTo>
                  <a:lnTo>
                    <a:pt x="59" y="572"/>
                  </a:lnTo>
                  <a:lnTo>
                    <a:pt x="67" y="576"/>
                  </a:lnTo>
                  <a:lnTo>
                    <a:pt x="78" y="580"/>
                  </a:lnTo>
                  <a:lnTo>
                    <a:pt x="88" y="582"/>
                  </a:lnTo>
                  <a:lnTo>
                    <a:pt x="99" y="584"/>
                  </a:lnTo>
                  <a:lnTo>
                    <a:pt x="110" y="584"/>
                  </a:lnTo>
                  <a:lnTo>
                    <a:pt x="180" y="584"/>
                  </a:lnTo>
                  <a:lnTo>
                    <a:pt x="178" y="556"/>
                  </a:lnTo>
                  <a:lnTo>
                    <a:pt x="176" y="531"/>
                  </a:lnTo>
                  <a:lnTo>
                    <a:pt x="178" y="519"/>
                  </a:lnTo>
                  <a:lnTo>
                    <a:pt x="179" y="508"/>
                  </a:lnTo>
                  <a:lnTo>
                    <a:pt x="180" y="498"/>
                  </a:lnTo>
                  <a:lnTo>
                    <a:pt x="182" y="488"/>
                  </a:lnTo>
                  <a:lnTo>
                    <a:pt x="220" y="330"/>
                  </a:lnTo>
                  <a:lnTo>
                    <a:pt x="215" y="321"/>
                  </a:lnTo>
                  <a:lnTo>
                    <a:pt x="212" y="310"/>
                  </a:lnTo>
                  <a:lnTo>
                    <a:pt x="211" y="297"/>
                  </a:lnTo>
                  <a:lnTo>
                    <a:pt x="210" y="284"/>
                  </a:lnTo>
                  <a:lnTo>
                    <a:pt x="211" y="276"/>
                  </a:lnTo>
                  <a:lnTo>
                    <a:pt x="211" y="269"/>
                  </a:lnTo>
                  <a:lnTo>
                    <a:pt x="212" y="262"/>
                  </a:lnTo>
                  <a:lnTo>
                    <a:pt x="214" y="255"/>
                  </a:lnTo>
                  <a:lnTo>
                    <a:pt x="216" y="248"/>
                  </a:lnTo>
                  <a:lnTo>
                    <a:pt x="220" y="243"/>
                  </a:lnTo>
                  <a:lnTo>
                    <a:pt x="223" y="236"/>
                  </a:lnTo>
                  <a:lnTo>
                    <a:pt x="226" y="231"/>
                  </a:lnTo>
                  <a:lnTo>
                    <a:pt x="230" y="225"/>
                  </a:lnTo>
                  <a:lnTo>
                    <a:pt x="235" y="221"/>
                  </a:lnTo>
                  <a:lnTo>
                    <a:pt x="239" y="218"/>
                  </a:lnTo>
                  <a:lnTo>
                    <a:pt x="245" y="215"/>
                  </a:lnTo>
                  <a:lnTo>
                    <a:pt x="250" y="213"/>
                  </a:lnTo>
                  <a:lnTo>
                    <a:pt x="254" y="210"/>
                  </a:lnTo>
                  <a:lnTo>
                    <a:pt x="260" y="209"/>
                  </a:lnTo>
                  <a:lnTo>
                    <a:pt x="266" y="209"/>
                  </a:lnTo>
                  <a:lnTo>
                    <a:pt x="275" y="210"/>
                  </a:lnTo>
                  <a:lnTo>
                    <a:pt x="282" y="213"/>
                  </a:lnTo>
                  <a:lnTo>
                    <a:pt x="289" y="217"/>
                  </a:lnTo>
                  <a:lnTo>
                    <a:pt x="294" y="222"/>
                  </a:lnTo>
                  <a:lnTo>
                    <a:pt x="299" y="229"/>
                  </a:lnTo>
                  <a:lnTo>
                    <a:pt x="302" y="236"/>
                  </a:lnTo>
                  <a:lnTo>
                    <a:pt x="304" y="244"/>
                  </a:lnTo>
                  <a:lnTo>
                    <a:pt x="305" y="252"/>
                  </a:lnTo>
                  <a:lnTo>
                    <a:pt x="304" y="265"/>
                  </a:lnTo>
                  <a:lnTo>
                    <a:pt x="301" y="282"/>
                  </a:lnTo>
                  <a:lnTo>
                    <a:pt x="299" y="290"/>
                  </a:lnTo>
                  <a:lnTo>
                    <a:pt x="295" y="299"/>
                  </a:lnTo>
                  <a:lnTo>
                    <a:pt x="292" y="310"/>
                  </a:lnTo>
                  <a:lnTo>
                    <a:pt x="289" y="321"/>
                  </a:lnTo>
                  <a:lnTo>
                    <a:pt x="286" y="330"/>
                  </a:lnTo>
                  <a:lnTo>
                    <a:pt x="283" y="340"/>
                  </a:lnTo>
                  <a:lnTo>
                    <a:pt x="281" y="349"/>
                  </a:lnTo>
                  <a:lnTo>
                    <a:pt x="279" y="355"/>
                  </a:lnTo>
                  <a:lnTo>
                    <a:pt x="278" y="360"/>
                  </a:lnTo>
                  <a:lnTo>
                    <a:pt x="278" y="366"/>
                  </a:lnTo>
                  <a:lnTo>
                    <a:pt x="278" y="371"/>
                  </a:lnTo>
                  <a:lnTo>
                    <a:pt x="279" y="377"/>
                  </a:lnTo>
                  <a:lnTo>
                    <a:pt x="280" y="381"/>
                  </a:lnTo>
                  <a:lnTo>
                    <a:pt x="282" y="386"/>
                  </a:lnTo>
                  <a:lnTo>
                    <a:pt x="284" y="391"/>
                  </a:lnTo>
                  <a:lnTo>
                    <a:pt x="288" y="395"/>
                  </a:lnTo>
                  <a:lnTo>
                    <a:pt x="292" y="398"/>
                  </a:lnTo>
                  <a:lnTo>
                    <a:pt x="295" y="401"/>
                  </a:lnTo>
                  <a:lnTo>
                    <a:pt x="300" y="405"/>
                  </a:lnTo>
                  <a:lnTo>
                    <a:pt x="304" y="407"/>
                  </a:lnTo>
                  <a:lnTo>
                    <a:pt x="309" y="409"/>
                  </a:lnTo>
                  <a:lnTo>
                    <a:pt x="314" y="410"/>
                  </a:lnTo>
                  <a:lnTo>
                    <a:pt x="319" y="411"/>
                  </a:lnTo>
                  <a:lnTo>
                    <a:pt x="324" y="411"/>
                  </a:lnTo>
                  <a:lnTo>
                    <a:pt x="334" y="410"/>
                  </a:lnTo>
                  <a:lnTo>
                    <a:pt x="344" y="408"/>
                  </a:lnTo>
                  <a:lnTo>
                    <a:pt x="353" y="405"/>
                  </a:lnTo>
                  <a:lnTo>
                    <a:pt x="361" y="400"/>
                  </a:lnTo>
                  <a:lnTo>
                    <a:pt x="370" y="394"/>
                  </a:lnTo>
                  <a:lnTo>
                    <a:pt x="377" y="386"/>
                  </a:lnTo>
                  <a:lnTo>
                    <a:pt x="384" y="377"/>
                  </a:lnTo>
                  <a:lnTo>
                    <a:pt x="390" y="366"/>
                  </a:lnTo>
                  <a:lnTo>
                    <a:pt x="397" y="355"/>
                  </a:lnTo>
                  <a:lnTo>
                    <a:pt x="402" y="342"/>
                  </a:lnTo>
                  <a:lnTo>
                    <a:pt x="407" y="330"/>
                  </a:lnTo>
                  <a:lnTo>
                    <a:pt x="410" y="316"/>
                  </a:lnTo>
                  <a:lnTo>
                    <a:pt x="413" y="303"/>
                  </a:lnTo>
                  <a:lnTo>
                    <a:pt x="415" y="288"/>
                  </a:lnTo>
                  <a:lnTo>
                    <a:pt x="416" y="273"/>
                  </a:lnTo>
                  <a:lnTo>
                    <a:pt x="416" y="258"/>
                  </a:lnTo>
                  <a:lnTo>
                    <a:pt x="416" y="245"/>
                  </a:lnTo>
                  <a:lnTo>
                    <a:pt x="414" y="234"/>
                  </a:lnTo>
                  <a:lnTo>
                    <a:pt x="412" y="223"/>
                  </a:lnTo>
                  <a:lnTo>
                    <a:pt x="409" y="213"/>
                  </a:lnTo>
                  <a:lnTo>
                    <a:pt x="404" y="203"/>
                  </a:lnTo>
                  <a:lnTo>
                    <a:pt x="399" y="194"/>
                  </a:lnTo>
                  <a:lnTo>
                    <a:pt x="392" y="186"/>
                  </a:lnTo>
                  <a:lnTo>
                    <a:pt x="385" y="178"/>
                  </a:lnTo>
                  <a:lnTo>
                    <a:pt x="376" y="170"/>
                  </a:lnTo>
                  <a:lnTo>
                    <a:pt x="368" y="164"/>
                  </a:lnTo>
                  <a:lnTo>
                    <a:pt x="358" y="159"/>
                  </a:lnTo>
                  <a:lnTo>
                    <a:pt x="347" y="154"/>
                  </a:lnTo>
                  <a:lnTo>
                    <a:pt x="335" y="151"/>
                  </a:lnTo>
                  <a:lnTo>
                    <a:pt x="323" y="149"/>
                  </a:lnTo>
                  <a:lnTo>
                    <a:pt x="310" y="147"/>
                  </a:lnTo>
                  <a:lnTo>
                    <a:pt x="296" y="147"/>
                  </a:lnTo>
                  <a:lnTo>
                    <a:pt x="281" y="148"/>
                  </a:lnTo>
                  <a:lnTo>
                    <a:pt x="266" y="149"/>
                  </a:lnTo>
                  <a:lnTo>
                    <a:pt x="252" y="152"/>
                  </a:lnTo>
                  <a:lnTo>
                    <a:pt x="239" y="156"/>
                  </a:lnTo>
                  <a:lnTo>
                    <a:pt x="226" y="163"/>
                  </a:lnTo>
                  <a:lnTo>
                    <a:pt x="214" y="169"/>
                  </a:lnTo>
                  <a:lnTo>
                    <a:pt x="203" y="178"/>
                  </a:lnTo>
                  <a:lnTo>
                    <a:pt x="194" y="188"/>
                  </a:lnTo>
                  <a:lnTo>
                    <a:pt x="184" y="197"/>
                  </a:lnTo>
                  <a:lnTo>
                    <a:pt x="176" y="208"/>
                  </a:lnTo>
                  <a:lnTo>
                    <a:pt x="169" y="220"/>
                  </a:lnTo>
                  <a:lnTo>
                    <a:pt x="164" y="232"/>
                  </a:lnTo>
                  <a:lnTo>
                    <a:pt x="159" y="244"/>
                  </a:lnTo>
                  <a:lnTo>
                    <a:pt x="156" y="257"/>
                  </a:lnTo>
                  <a:lnTo>
                    <a:pt x="155" y="271"/>
                  </a:lnTo>
                  <a:lnTo>
                    <a:pt x="154" y="285"/>
                  </a:lnTo>
                  <a:lnTo>
                    <a:pt x="154" y="294"/>
                  </a:lnTo>
                  <a:lnTo>
                    <a:pt x="155" y="301"/>
                  </a:lnTo>
                  <a:lnTo>
                    <a:pt x="157" y="309"/>
                  </a:lnTo>
                  <a:lnTo>
                    <a:pt x="159" y="316"/>
                  </a:lnTo>
                  <a:lnTo>
                    <a:pt x="161" y="323"/>
                  </a:lnTo>
                  <a:lnTo>
                    <a:pt x="165" y="329"/>
                  </a:lnTo>
                  <a:lnTo>
                    <a:pt x="169" y="336"/>
                  </a:lnTo>
                  <a:lnTo>
                    <a:pt x="173" y="342"/>
                  </a:lnTo>
                  <a:lnTo>
                    <a:pt x="175" y="345"/>
                  </a:lnTo>
                  <a:lnTo>
                    <a:pt x="178" y="350"/>
                  </a:lnTo>
                  <a:lnTo>
                    <a:pt x="178" y="354"/>
                  </a:lnTo>
                  <a:lnTo>
                    <a:pt x="178" y="358"/>
                  </a:lnTo>
                  <a:lnTo>
                    <a:pt x="174" y="367"/>
                  </a:lnTo>
                  <a:lnTo>
                    <a:pt x="171" y="381"/>
                  </a:lnTo>
                  <a:lnTo>
                    <a:pt x="169" y="385"/>
                  </a:lnTo>
                  <a:lnTo>
                    <a:pt x="166" y="389"/>
                  </a:lnTo>
                  <a:lnTo>
                    <a:pt x="161" y="390"/>
                  </a:lnTo>
                  <a:lnTo>
                    <a:pt x="157" y="389"/>
                  </a:lnTo>
                  <a:lnTo>
                    <a:pt x="149" y="385"/>
                  </a:lnTo>
                  <a:lnTo>
                    <a:pt x="143" y="381"/>
                  </a:lnTo>
                  <a:lnTo>
                    <a:pt x="137" y="377"/>
                  </a:lnTo>
                  <a:lnTo>
                    <a:pt x="131" y="371"/>
                  </a:lnTo>
                  <a:lnTo>
                    <a:pt x="126" y="366"/>
                  </a:lnTo>
                  <a:lnTo>
                    <a:pt x="121" y="360"/>
                  </a:lnTo>
                  <a:lnTo>
                    <a:pt x="117" y="354"/>
                  </a:lnTo>
                  <a:lnTo>
                    <a:pt x="113" y="346"/>
                  </a:lnTo>
                  <a:lnTo>
                    <a:pt x="106" y="331"/>
                  </a:lnTo>
                  <a:lnTo>
                    <a:pt x="101" y="314"/>
                  </a:lnTo>
                  <a:lnTo>
                    <a:pt x="99" y="297"/>
                  </a:lnTo>
                  <a:lnTo>
                    <a:pt x="98" y="278"/>
                  </a:lnTo>
                  <a:lnTo>
                    <a:pt x="98" y="265"/>
                  </a:lnTo>
                  <a:lnTo>
                    <a:pt x="100" y="252"/>
                  </a:lnTo>
                  <a:lnTo>
                    <a:pt x="102" y="241"/>
                  </a:lnTo>
                  <a:lnTo>
                    <a:pt x="106" y="228"/>
                  </a:lnTo>
                  <a:lnTo>
                    <a:pt x="111" y="215"/>
                  </a:lnTo>
                  <a:lnTo>
                    <a:pt x="116" y="203"/>
                  </a:lnTo>
                  <a:lnTo>
                    <a:pt x="124" y="191"/>
                  </a:lnTo>
                  <a:lnTo>
                    <a:pt x="131" y="179"/>
                  </a:lnTo>
                  <a:lnTo>
                    <a:pt x="140" y="167"/>
                  </a:lnTo>
                  <a:lnTo>
                    <a:pt x="149" y="156"/>
                  </a:lnTo>
                  <a:lnTo>
                    <a:pt x="160" y="147"/>
                  </a:lnTo>
                  <a:lnTo>
                    <a:pt x="172" y="137"/>
                  </a:lnTo>
                  <a:lnTo>
                    <a:pt x="184" y="128"/>
                  </a:lnTo>
                  <a:lnTo>
                    <a:pt x="198" y="121"/>
                  </a:lnTo>
                  <a:lnTo>
                    <a:pt x="213" y="114"/>
                  </a:lnTo>
                  <a:lnTo>
                    <a:pt x="230" y="108"/>
                  </a:lnTo>
                  <a:lnTo>
                    <a:pt x="248" y="103"/>
                  </a:lnTo>
                  <a:lnTo>
                    <a:pt x="266" y="100"/>
                  </a:lnTo>
                  <a:lnTo>
                    <a:pt x="284" y="98"/>
                  </a:lnTo>
                  <a:lnTo>
                    <a:pt x="304" y="97"/>
                  </a:lnTo>
                  <a:lnTo>
                    <a:pt x="324" y="98"/>
                  </a:lnTo>
                  <a:lnTo>
                    <a:pt x="343" y="100"/>
                  </a:lnTo>
                  <a:lnTo>
                    <a:pt x="361" y="106"/>
                  </a:lnTo>
                  <a:lnTo>
                    <a:pt x="380" y="111"/>
                  </a:lnTo>
                  <a:lnTo>
                    <a:pt x="396" y="119"/>
                  </a:lnTo>
                  <a:lnTo>
                    <a:pt x="411" y="127"/>
                  </a:lnTo>
                  <a:lnTo>
                    <a:pt x="425" y="137"/>
                  </a:lnTo>
                  <a:lnTo>
                    <a:pt x="437" y="148"/>
                  </a:lnTo>
                  <a:lnTo>
                    <a:pt x="449" y="160"/>
                  </a:lnTo>
                  <a:lnTo>
                    <a:pt x="458" y="173"/>
                  </a:lnTo>
                  <a:lnTo>
                    <a:pt x="467" y="187"/>
                  </a:lnTo>
                  <a:lnTo>
                    <a:pt x="473" y="201"/>
                  </a:lnTo>
                  <a:lnTo>
                    <a:pt x="480" y="216"/>
                  </a:lnTo>
                  <a:lnTo>
                    <a:pt x="484" y="231"/>
                  </a:lnTo>
                  <a:lnTo>
                    <a:pt x="486" y="247"/>
                  </a:lnTo>
                  <a:lnTo>
                    <a:pt x="488" y="263"/>
                  </a:lnTo>
                  <a:lnTo>
                    <a:pt x="486" y="284"/>
                  </a:lnTo>
                  <a:lnTo>
                    <a:pt x="484" y="304"/>
                  </a:lnTo>
                  <a:lnTo>
                    <a:pt x="481" y="323"/>
                  </a:lnTo>
                  <a:lnTo>
                    <a:pt x="477" y="341"/>
                  </a:lnTo>
                  <a:lnTo>
                    <a:pt x="470" y="358"/>
                  </a:lnTo>
                  <a:lnTo>
                    <a:pt x="463" y="374"/>
                  </a:lnTo>
                  <a:lnTo>
                    <a:pt x="454" y="391"/>
                  </a:lnTo>
                  <a:lnTo>
                    <a:pt x="443" y="405"/>
                  </a:lnTo>
                  <a:lnTo>
                    <a:pt x="432" y="418"/>
                  </a:lnTo>
                  <a:lnTo>
                    <a:pt x="421" y="430"/>
                  </a:lnTo>
                  <a:lnTo>
                    <a:pt x="408" y="439"/>
                  </a:lnTo>
                  <a:lnTo>
                    <a:pt x="394" y="447"/>
                  </a:lnTo>
                  <a:lnTo>
                    <a:pt x="380" y="453"/>
                  </a:lnTo>
                  <a:lnTo>
                    <a:pt x="364" y="458"/>
                  </a:lnTo>
                  <a:lnTo>
                    <a:pt x="348" y="460"/>
                  </a:lnTo>
                  <a:lnTo>
                    <a:pt x="331" y="461"/>
                  </a:lnTo>
                  <a:lnTo>
                    <a:pt x="320" y="460"/>
                  </a:lnTo>
                  <a:lnTo>
                    <a:pt x="309" y="459"/>
                  </a:lnTo>
                  <a:lnTo>
                    <a:pt x="299" y="455"/>
                  </a:lnTo>
                  <a:lnTo>
                    <a:pt x="289" y="450"/>
                  </a:lnTo>
                  <a:lnTo>
                    <a:pt x="279" y="445"/>
                  </a:lnTo>
                  <a:lnTo>
                    <a:pt x="272" y="438"/>
                  </a:lnTo>
                  <a:lnTo>
                    <a:pt x="265" y="432"/>
                  </a:lnTo>
                  <a:lnTo>
                    <a:pt x="261" y="425"/>
                  </a:lnTo>
                  <a:lnTo>
                    <a:pt x="253" y="454"/>
                  </a:lnTo>
                  <a:lnTo>
                    <a:pt x="247" y="478"/>
                  </a:lnTo>
                  <a:lnTo>
                    <a:pt x="242" y="494"/>
                  </a:lnTo>
                  <a:lnTo>
                    <a:pt x="240" y="504"/>
                  </a:lnTo>
                  <a:lnTo>
                    <a:pt x="235" y="521"/>
                  </a:lnTo>
                  <a:lnTo>
                    <a:pt x="226" y="541"/>
                  </a:lnTo>
                  <a:lnTo>
                    <a:pt x="214" y="561"/>
                  </a:lnTo>
                  <a:lnTo>
                    <a:pt x="199" y="584"/>
                  </a:lnTo>
                  <a:lnTo>
                    <a:pt x="475" y="584"/>
                  </a:lnTo>
                  <a:lnTo>
                    <a:pt x="486" y="584"/>
                  </a:lnTo>
                  <a:lnTo>
                    <a:pt x="497" y="582"/>
                  </a:lnTo>
                  <a:lnTo>
                    <a:pt x="507" y="580"/>
                  </a:lnTo>
                  <a:lnTo>
                    <a:pt x="517" y="576"/>
                  </a:lnTo>
                  <a:lnTo>
                    <a:pt x="526" y="572"/>
                  </a:lnTo>
                  <a:lnTo>
                    <a:pt x="536" y="566"/>
                  </a:lnTo>
                  <a:lnTo>
                    <a:pt x="545" y="559"/>
                  </a:lnTo>
                  <a:lnTo>
                    <a:pt x="552" y="552"/>
                  </a:lnTo>
                  <a:lnTo>
                    <a:pt x="560" y="544"/>
                  </a:lnTo>
                  <a:lnTo>
                    <a:pt x="566" y="535"/>
                  </a:lnTo>
                  <a:lnTo>
                    <a:pt x="572" y="526"/>
                  </a:lnTo>
                  <a:lnTo>
                    <a:pt x="577" y="517"/>
                  </a:lnTo>
                  <a:lnTo>
                    <a:pt x="580" y="507"/>
                  </a:lnTo>
                  <a:lnTo>
                    <a:pt x="583" y="497"/>
                  </a:lnTo>
                  <a:lnTo>
                    <a:pt x="585" y="486"/>
                  </a:lnTo>
                  <a:lnTo>
                    <a:pt x="585" y="475"/>
                  </a:lnTo>
                  <a:lnTo>
                    <a:pt x="585" y="110"/>
                  </a:lnTo>
                  <a:lnTo>
                    <a:pt x="585" y="98"/>
                  </a:lnTo>
                  <a:lnTo>
                    <a:pt x="583" y="87"/>
                  </a:lnTo>
                  <a:lnTo>
                    <a:pt x="580" y="78"/>
                  </a:lnTo>
                  <a:lnTo>
                    <a:pt x="577" y="68"/>
                  </a:lnTo>
                  <a:lnTo>
                    <a:pt x="572" y="58"/>
                  </a:lnTo>
                  <a:lnTo>
                    <a:pt x="566" y="48"/>
                  </a:lnTo>
                  <a:lnTo>
                    <a:pt x="560" y="40"/>
                  </a:lnTo>
                  <a:lnTo>
                    <a:pt x="552" y="32"/>
                  </a:lnTo>
                  <a:close/>
                </a:path>
              </a:pathLst>
            </a:custGeom>
            <a:grpFill/>
            <a:ln>
              <a:noFill/>
            </a:ln>
          </p:spPr>
          <p:txBody>
            <a:bodyPr vert="horz" wrap="square" lIns="243792" tIns="121896" rIns="243792" bIns="121896" numCol="1" anchor="t" anchorCtr="0" compatLnSpc="1">
              <a:prstTxWarp prst="textNoShape">
                <a:avLst/>
              </a:prstTxWarp>
            </a:bodyPr>
            <a:lstStyle/>
            <a:p>
              <a:endParaRPr lang="ru-RU" sz="2400"/>
            </a:p>
          </p:txBody>
        </p:sp>
        <p:sp>
          <p:nvSpPr>
            <p:cNvPr id="142" name="Freeform 150"/>
            <p:cNvSpPr>
              <a:spLocks/>
            </p:cNvSpPr>
            <p:nvPr/>
          </p:nvSpPr>
          <p:spPr bwMode="auto">
            <a:xfrm>
              <a:off x="15049501" y="2245521"/>
              <a:ext cx="565150" cy="565150"/>
            </a:xfrm>
            <a:custGeom>
              <a:avLst/>
              <a:gdLst>
                <a:gd name="T0" fmla="*/ 532 w 534"/>
                <a:gd name="T1" fmla="*/ 57 h 533"/>
                <a:gd name="T2" fmla="*/ 534 w 534"/>
                <a:gd name="T3" fmla="*/ 41 h 533"/>
                <a:gd name="T4" fmla="*/ 533 w 534"/>
                <a:gd name="T5" fmla="*/ 27 h 533"/>
                <a:gd name="T6" fmla="*/ 528 w 534"/>
                <a:gd name="T7" fmla="*/ 15 h 533"/>
                <a:gd name="T8" fmla="*/ 519 w 534"/>
                <a:gd name="T9" fmla="*/ 5 h 533"/>
                <a:gd name="T10" fmla="*/ 505 w 534"/>
                <a:gd name="T11" fmla="*/ 0 h 533"/>
                <a:gd name="T12" fmla="*/ 495 w 534"/>
                <a:gd name="T13" fmla="*/ 0 h 533"/>
                <a:gd name="T14" fmla="*/ 468 w 534"/>
                <a:gd name="T15" fmla="*/ 4 h 533"/>
                <a:gd name="T16" fmla="*/ 451 w 534"/>
                <a:gd name="T17" fmla="*/ 12 h 533"/>
                <a:gd name="T18" fmla="*/ 433 w 534"/>
                <a:gd name="T19" fmla="*/ 21 h 533"/>
                <a:gd name="T20" fmla="*/ 417 w 534"/>
                <a:gd name="T21" fmla="*/ 32 h 533"/>
                <a:gd name="T22" fmla="*/ 403 w 534"/>
                <a:gd name="T23" fmla="*/ 46 h 533"/>
                <a:gd name="T24" fmla="*/ 89 w 534"/>
                <a:gd name="T25" fmla="*/ 46 h 533"/>
                <a:gd name="T26" fmla="*/ 82 w 534"/>
                <a:gd name="T27" fmla="*/ 46 h 533"/>
                <a:gd name="T28" fmla="*/ 77 w 534"/>
                <a:gd name="T29" fmla="*/ 49 h 533"/>
                <a:gd name="T30" fmla="*/ 27 w 534"/>
                <a:gd name="T31" fmla="*/ 100 h 533"/>
                <a:gd name="T32" fmla="*/ 25 w 534"/>
                <a:gd name="T33" fmla="*/ 106 h 533"/>
                <a:gd name="T34" fmla="*/ 26 w 534"/>
                <a:gd name="T35" fmla="*/ 111 h 533"/>
                <a:gd name="T36" fmla="*/ 30 w 534"/>
                <a:gd name="T37" fmla="*/ 115 h 533"/>
                <a:gd name="T38" fmla="*/ 225 w 534"/>
                <a:gd name="T39" fmla="*/ 223 h 533"/>
                <a:gd name="T40" fmla="*/ 52 w 534"/>
                <a:gd name="T41" fmla="*/ 302 h 533"/>
                <a:gd name="T42" fmla="*/ 50 w 534"/>
                <a:gd name="T43" fmla="*/ 301 h 533"/>
                <a:gd name="T44" fmla="*/ 40 w 534"/>
                <a:gd name="T45" fmla="*/ 304 h 533"/>
                <a:gd name="T46" fmla="*/ 1 w 534"/>
                <a:gd name="T47" fmla="*/ 346 h 533"/>
                <a:gd name="T48" fmla="*/ 1 w 534"/>
                <a:gd name="T49" fmla="*/ 354 h 533"/>
                <a:gd name="T50" fmla="*/ 4 w 534"/>
                <a:gd name="T51" fmla="*/ 358 h 533"/>
                <a:gd name="T52" fmla="*/ 102 w 534"/>
                <a:gd name="T53" fmla="*/ 432 h 533"/>
                <a:gd name="T54" fmla="*/ 177 w 534"/>
                <a:gd name="T55" fmla="*/ 531 h 533"/>
                <a:gd name="T56" fmla="*/ 184 w 534"/>
                <a:gd name="T57" fmla="*/ 533 h 533"/>
                <a:gd name="T58" fmla="*/ 193 w 534"/>
                <a:gd name="T59" fmla="*/ 529 h 533"/>
                <a:gd name="T60" fmla="*/ 230 w 534"/>
                <a:gd name="T61" fmla="*/ 490 h 533"/>
                <a:gd name="T62" fmla="*/ 233 w 534"/>
                <a:gd name="T63" fmla="*/ 485 h 533"/>
                <a:gd name="T64" fmla="*/ 212 w 534"/>
                <a:gd name="T65" fmla="*/ 407 h 533"/>
                <a:gd name="T66" fmla="*/ 416 w 534"/>
                <a:gd name="T67" fmla="*/ 502 h 533"/>
                <a:gd name="T68" fmla="*/ 419 w 534"/>
                <a:gd name="T69" fmla="*/ 506 h 533"/>
                <a:gd name="T70" fmla="*/ 425 w 534"/>
                <a:gd name="T71" fmla="*/ 508 h 533"/>
                <a:gd name="T72" fmla="*/ 427 w 534"/>
                <a:gd name="T73" fmla="*/ 508 h 533"/>
                <a:gd name="T74" fmla="*/ 435 w 534"/>
                <a:gd name="T75" fmla="*/ 506 h 533"/>
                <a:gd name="T76" fmla="*/ 485 w 534"/>
                <a:gd name="T77" fmla="*/ 466 h 533"/>
                <a:gd name="T78" fmla="*/ 487 w 534"/>
                <a:gd name="T79" fmla="*/ 461 h 533"/>
                <a:gd name="T80" fmla="*/ 427 w 534"/>
                <a:gd name="T81" fmla="*/ 192 h 533"/>
                <a:gd name="T82" fmla="*/ 495 w 534"/>
                <a:gd name="T83" fmla="*/ 124 h 533"/>
                <a:gd name="T84" fmla="*/ 507 w 534"/>
                <a:gd name="T85" fmla="*/ 108 h 533"/>
                <a:gd name="T86" fmla="*/ 518 w 534"/>
                <a:gd name="T87" fmla="*/ 92 h 533"/>
                <a:gd name="T88" fmla="*/ 525 w 534"/>
                <a:gd name="T89" fmla="*/ 74 h 5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534" h="533">
                  <a:moveTo>
                    <a:pt x="528" y="66"/>
                  </a:moveTo>
                  <a:lnTo>
                    <a:pt x="532" y="57"/>
                  </a:lnTo>
                  <a:lnTo>
                    <a:pt x="533" y="48"/>
                  </a:lnTo>
                  <a:lnTo>
                    <a:pt x="534" y="41"/>
                  </a:lnTo>
                  <a:lnTo>
                    <a:pt x="534" y="33"/>
                  </a:lnTo>
                  <a:lnTo>
                    <a:pt x="533" y="27"/>
                  </a:lnTo>
                  <a:lnTo>
                    <a:pt x="531" y="20"/>
                  </a:lnTo>
                  <a:lnTo>
                    <a:pt x="528" y="15"/>
                  </a:lnTo>
                  <a:lnTo>
                    <a:pt x="524" y="9"/>
                  </a:lnTo>
                  <a:lnTo>
                    <a:pt x="519" y="5"/>
                  </a:lnTo>
                  <a:lnTo>
                    <a:pt x="512" y="2"/>
                  </a:lnTo>
                  <a:lnTo>
                    <a:pt x="505" y="0"/>
                  </a:lnTo>
                  <a:lnTo>
                    <a:pt x="496" y="0"/>
                  </a:lnTo>
                  <a:lnTo>
                    <a:pt x="495" y="0"/>
                  </a:lnTo>
                  <a:lnTo>
                    <a:pt x="482" y="1"/>
                  </a:lnTo>
                  <a:lnTo>
                    <a:pt x="468" y="4"/>
                  </a:lnTo>
                  <a:lnTo>
                    <a:pt x="459" y="8"/>
                  </a:lnTo>
                  <a:lnTo>
                    <a:pt x="451" y="12"/>
                  </a:lnTo>
                  <a:lnTo>
                    <a:pt x="442" y="16"/>
                  </a:lnTo>
                  <a:lnTo>
                    <a:pt x="433" y="21"/>
                  </a:lnTo>
                  <a:lnTo>
                    <a:pt x="426" y="27"/>
                  </a:lnTo>
                  <a:lnTo>
                    <a:pt x="417" y="32"/>
                  </a:lnTo>
                  <a:lnTo>
                    <a:pt x="410" y="39"/>
                  </a:lnTo>
                  <a:lnTo>
                    <a:pt x="403" y="46"/>
                  </a:lnTo>
                  <a:lnTo>
                    <a:pt x="342" y="107"/>
                  </a:lnTo>
                  <a:lnTo>
                    <a:pt x="89" y="46"/>
                  </a:lnTo>
                  <a:lnTo>
                    <a:pt x="86" y="45"/>
                  </a:lnTo>
                  <a:lnTo>
                    <a:pt x="82" y="46"/>
                  </a:lnTo>
                  <a:lnTo>
                    <a:pt x="80" y="47"/>
                  </a:lnTo>
                  <a:lnTo>
                    <a:pt x="77" y="49"/>
                  </a:lnTo>
                  <a:lnTo>
                    <a:pt x="28" y="98"/>
                  </a:lnTo>
                  <a:lnTo>
                    <a:pt x="27" y="100"/>
                  </a:lnTo>
                  <a:lnTo>
                    <a:pt x="25" y="102"/>
                  </a:lnTo>
                  <a:lnTo>
                    <a:pt x="25" y="106"/>
                  </a:lnTo>
                  <a:lnTo>
                    <a:pt x="25" y="108"/>
                  </a:lnTo>
                  <a:lnTo>
                    <a:pt x="26" y="111"/>
                  </a:lnTo>
                  <a:lnTo>
                    <a:pt x="27" y="113"/>
                  </a:lnTo>
                  <a:lnTo>
                    <a:pt x="30" y="115"/>
                  </a:lnTo>
                  <a:lnTo>
                    <a:pt x="32" y="117"/>
                  </a:lnTo>
                  <a:lnTo>
                    <a:pt x="225" y="223"/>
                  </a:lnTo>
                  <a:lnTo>
                    <a:pt x="127" y="321"/>
                  </a:lnTo>
                  <a:lnTo>
                    <a:pt x="52" y="302"/>
                  </a:lnTo>
                  <a:lnTo>
                    <a:pt x="51" y="301"/>
                  </a:lnTo>
                  <a:lnTo>
                    <a:pt x="50" y="301"/>
                  </a:lnTo>
                  <a:lnTo>
                    <a:pt x="45" y="302"/>
                  </a:lnTo>
                  <a:lnTo>
                    <a:pt x="40" y="304"/>
                  </a:lnTo>
                  <a:lnTo>
                    <a:pt x="5" y="342"/>
                  </a:lnTo>
                  <a:lnTo>
                    <a:pt x="1" y="346"/>
                  </a:lnTo>
                  <a:lnTo>
                    <a:pt x="0" y="351"/>
                  </a:lnTo>
                  <a:lnTo>
                    <a:pt x="1" y="354"/>
                  </a:lnTo>
                  <a:lnTo>
                    <a:pt x="3" y="356"/>
                  </a:lnTo>
                  <a:lnTo>
                    <a:pt x="4" y="358"/>
                  </a:lnTo>
                  <a:lnTo>
                    <a:pt x="6" y="360"/>
                  </a:lnTo>
                  <a:lnTo>
                    <a:pt x="102" y="432"/>
                  </a:lnTo>
                  <a:lnTo>
                    <a:pt x="173" y="528"/>
                  </a:lnTo>
                  <a:lnTo>
                    <a:pt x="177" y="531"/>
                  </a:lnTo>
                  <a:lnTo>
                    <a:pt x="183" y="533"/>
                  </a:lnTo>
                  <a:lnTo>
                    <a:pt x="184" y="533"/>
                  </a:lnTo>
                  <a:lnTo>
                    <a:pt x="188" y="532"/>
                  </a:lnTo>
                  <a:lnTo>
                    <a:pt x="193" y="529"/>
                  </a:lnTo>
                  <a:lnTo>
                    <a:pt x="229" y="493"/>
                  </a:lnTo>
                  <a:lnTo>
                    <a:pt x="230" y="490"/>
                  </a:lnTo>
                  <a:lnTo>
                    <a:pt x="233" y="487"/>
                  </a:lnTo>
                  <a:lnTo>
                    <a:pt x="233" y="485"/>
                  </a:lnTo>
                  <a:lnTo>
                    <a:pt x="231" y="481"/>
                  </a:lnTo>
                  <a:lnTo>
                    <a:pt x="212" y="407"/>
                  </a:lnTo>
                  <a:lnTo>
                    <a:pt x="310" y="309"/>
                  </a:lnTo>
                  <a:lnTo>
                    <a:pt x="416" y="502"/>
                  </a:lnTo>
                  <a:lnTo>
                    <a:pt x="417" y="504"/>
                  </a:lnTo>
                  <a:lnTo>
                    <a:pt x="419" y="506"/>
                  </a:lnTo>
                  <a:lnTo>
                    <a:pt x="422" y="507"/>
                  </a:lnTo>
                  <a:lnTo>
                    <a:pt x="425" y="508"/>
                  </a:lnTo>
                  <a:lnTo>
                    <a:pt x="426" y="508"/>
                  </a:lnTo>
                  <a:lnTo>
                    <a:pt x="427" y="508"/>
                  </a:lnTo>
                  <a:lnTo>
                    <a:pt x="431" y="507"/>
                  </a:lnTo>
                  <a:lnTo>
                    <a:pt x="435" y="506"/>
                  </a:lnTo>
                  <a:lnTo>
                    <a:pt x="483" y="469"/>
                  </a:lnTo>
                  <a:lnTo>
                    <a:pt x="485" y="466"/>
                  </a:lnTo>
                  <a:lnTo>
                    <a:pt x="487" y="464"/>
                  </a:lnTo>
                  <a:lnTo>
                    <a:pt x="487" y="461"/>
                  </a:lnTo>
                  <a:lnTo>
                    <a:pt x="487" y="456"/>
                  </a:lnTo>
                  <a:lnTo>
                    <a:pt x="427" y="192"/>
                  </a:lnTo>
                  <a:lnTo>
                    <a:pt x="487" y="130"/>
                  </a:lnTo>
                  <a:lnTo>
                    <a:pt x="495" y="124"/>
                  </a:lnTo>
                  <a:lnTo>
                    <a:pt x="501" y="116"/>
                  </a:lnTo>
                  <a:lnTo>
                    <a:pt x="507" y="108"/>
                  </a:lnTo>
                  <a:lnTo>
                    <a:pt x="512" y="100"/>
                  </a:lnTo>
                  <a:lnTo>
                    <a:pt x="518" y="92"/>
                  </a:lnTo>
                  <a:lnTo>
                    <a:pt x="522" y="83"/>
                  </a:lnTo>
                  <a:lnTo>
                    <a:pt x="525" y="74"/>
                  </a:lnTo>
                  <a:lnTo>
                    <a:pt x="528" y="66"/>
                  </a:lnTo>
                  <a:close/>
                </a:path>
              </a:pathLst>
            </a:custGeom>
            <a:grpFill/>
            <a:ln>
              <a:noFill/>
            </a:ln>
          </p:spPr>
          <p:txBody>
            <a:bodyPr vert="horz" wrap="square" lIns="243792" tIns="121896" rIns="243792" bIns="121896" numCol="1" anchor="t" anchorCtr="0" compatLnSpc="1">
              <a:prstTxWarp prst="textNoShape">
                <a:avLst/>
              </a:prstTxWarp>
            </a:bodyPr>
            <a:lstStyle/>
            <a:p>
              <a:endParaRPr lang="ru-RU" sz="2400"/>
            </a:p>
          </p:txBody>
        </p:sp>
        <p:sp>
          <p:nvSpPr>
            <p:cNvPr id="143" name="Freeform 151"/>
            <p:cNvSpPr>
              <a:spLocks/>
            </p:cNvSpPr>
            <p:nvPr/>
          </p:nvSpPr>
          <p:spPr bwMode="auto">
            <a:xfrm>
              <a:off x="11982451" y="2216944"/>
              <a:ext cx="565150" cy="622300"/>
            </a:xfrm>
            <a:custGeom>
              <a:avLst/>
              <a:gdLst>
                <a:gd name="T0" fmla="*/ 526 w 534"/>
                <a:gd name="T1" fmla="*/ 284 h 590"/>
                <a:gd name="T2" fmla="*/ 20 w 534"/>
                <a:gd name="T3" fmla="*/ 3 h 590"/>
                <a:gd name="T4" fmla="*/ 16 w 534"/>
                <a:gd name="T5" fmla="*/ 1 h 590"/>
                <a:gd name="T6" fmla="*/ 12 w 534"/>
                <a:gd name="T7" fmla="*/ 0 h 590"/>
                <a:gd name="T8" fmla="*/ 12 w 534"/>
                <a:gd name="T9" fmla="*/ 0 h 590"/>
                <a:gd name="T10" fmla="*/ 8 w 534"/>
                <a:gd name="T11" fmla="*/ 1 h 590"/>
                <a:gd name="T12" fmla="*/ 5 w 534"/>
                <a:gd name="T13" fmla="*/ 2 h 590"/>
                <a:gd name="T14" fmla="*/ 3 w 534"/>
                <a:gd name="T15" fmla="*/ 4 h 590"/>
                <a:gd name="T16" fmla="*/ 1 w 534"/>
                <a:gd name="T17" fmla="*/ 7 h 590"/>
                <a:gd name="T18" fmla="*/ 0 w 534"/>
                <a:gd name="T19" fmla="*/ 10 h 590"/>
                <a:gd name="T20" fmla="*/ 0 w 534"/>
                <a:gd name="T21" fmla="*/ 15 h 590"/>
                <a:gd name="T22" fmla="*/ 0 w 534"/>
                <a:gd name="T23" fmla="*/ 575 h 590"/>
                <a:gd name="T24" fmla="*/ 0 w 534"/>
                <a:gd name="T25" fmla="*/ 579 h 590"/>
                <a:gd name="T26" fmla="*/ 1 w 534"/>
                <a:gd name="T27" fmla="*/ 584 h 590"/>
                <a:gd name="T28" fmla="*/ 3 w 534"/>
                <a:gd name="T29" fmla="*/ 587 h 590"/>
                <a:gd name="T30" fmla="*/ 5 w 534"/>
                <a:gd name="T31" fmla="*/ 589 h 590"/>
                <a:gd name="T32" fmla="*/ 9 w 534"/>
                <a:gd name="T33" fmla="*/ 590 h 590"/>
                <a:gd name="T34" fmla="*/ 13 w 534"/>
                <a:gd name="T35" fmla="*/ 590 h 590"/>
                <a:gd name="T36" fmla="*/ 16 w 534"/>
                <a:gd name="T37" fmla="*/ 589 h 590"/>
                <a:gd name="T38" fmla="*/ 20 w 534"/>
                <a:gd name="T39" fmla="*/ 588 h 590"/>
                <a:gd name="T40" fmla="*/ 526 w 534"/>
                <a:gd name="T41" fmla="*/ 307 h 590"/>
                <a:gd name="T42" fmla="*/ 530 w 534"/>
                <a:gd name="T43" fmla="*/ 304 h 590"/>
                <a:gd name="T44" fmla="*/ 532 w 534"/>
                <a:gd name="T45" fmla="*/ 302 h 590"/>
                <a:gd name="T46" fmla="*/ 534 w 534"/>
                <a:gd name="T47" fmla="*/ 299 h 590"/>
                <a:gd name="T48" fmla="*/ 534 w 534"/>
                <a:gd name="T49" fmla="*/ 295 h 590"/>
                <a:gd name="T50" fmla="*/ 534 w 534"/>
                <a:gd name="T51" fmla="*/ 292 h 590"/>
                <a:gd name="T52" fmla="*/ 532 w 534"/>
                <a:gd name="T53" fmla="*/ 289 h 590"/>
                <a:gd name="T54" fmla="*/ 530 w 534"/>
                <a:gd name="T55" fmla="*/ 286 h 590"/>
                <a:gd name="T56" fmla="*/ 526 w 534"/>
                <a:gd name="T57" fmla="*/ 284 h 5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534" h="590">
                  <a:moveTo>
                    <a:pt x="526" y="284"/>
                  </a:moveTo>
                  <a:lnTo>
                    <a:pt x="20" y="3"/>
                  </a:lnTo>
                  <a:lnTo>
                    <a:pt x="16" y="1"/>
                  </a:lnTo>
                  <a:lnTo>
                    <a:pt x="12" y="0"/>
                  </a:lnTo>
                  <a:lnTo>
                    <a:pt x="12" y="0"/>
                  </a:lnTo>
                  <a:lnTo>
                    <a:pt x="8" y="1"/>
                  </a:lnTo>
                  <a:lnTo>
                    <a:pt x="5" y="2"/>
                  </a:lnTo>
                  <a:lnTo>
                    <a:pt x="3" y="4"/>
                  </a:lnTo>
                  <a:lnTo>
                    <a:pt x="1" y="7"/>
                  </a:lnTo>
                  <a:lnTo>
                    <a:pt x="0" y="10"/>
                  </a:lnTo>
                  <a:lnTo>
                    <a:pt x="0" y="15"/>
                  </a:lnTo>
                  <a:lnTo>
                    <a:pt x="0" y="575"/>
                  </a:lnTo>
                  <a:lnTo>
                    <a:pt x="0" y="579"/>
                  </a:lnTo>
                  <a:lnTo>
                    <a:pt x="1" y="584"/>
                  </a:lnTo>
                  <a:lnTo>
                    <a:pt x="3" y="587"/>
                  </a:lnTo>
                  <a:lnTo>
                    <a:pt x="5" y="589"/>
                  </a:lnTo>
                  <a:lnTo>
                    <a:pt x="9" y="590"/>
                  </a:lnTo>
                  <a:lnTo>
                    <a:pt x="13" y="590"/>
                  </a:lnTo>
                  <a:lnTo>
                    <a:pt x="16" y="589"/>
                  </a:lnTo>
                  <a:lnTo>
                    <a:pt x="20" y="588"/>
                  </a:lnTo>
                  <a:lnTo>
                    <a:pt x="526" y="307"/>
                  </a:lnTo>
                  <a:lnTo>
                    <a:pt x="530" y="304"/>
                  </a:lnTo>
                  <a:lnTo>
                    <a:pt x="532" y="302"/>
                  </a:lnTo>
                  <a:lnTo>
                    <a:pt x="534" y="299"/>
                  </a:lnTo>
                  <a:lnTo>
                    <a:pt x="534" y="295"/>
                  </a:lnTo>
                  <a:lnTo>
                    <a:pt x="534" y="292"/>
                  </a:lnTo>
                  <a:lnTo>
                    <a:pt x="532" y="289"/>
                  </a:lnTo>
                  <a:lnTo>
                    <a:pt x="530" y="286"/>
                  </a:lnTo>
                  <a:lnTo>
                    <a:pt x="526" y="284"/>
                  </a:lnTo>
                  <a:close/>
                </a:path>
              </a:pathLst>
            </a:custGeom>
            <a:grpFill/>
            <a:ln>
              <a:noFill/>
            </a:ln>
          </p:spPr>
          <p:txBody>
            <a:bodyPr vert="horz" wrap="square" lIns="243792" tIns="121896" rIns="243792" bIns="121896" numCol="1" anchor="t" anchorCtr="0" compatLnSpc="1">
              <a:prstTxWarp prst="textNoShape">
                <a:avLst/>
              </a:prstTxWarp>
            </a:bodyPr>
            <a:lstStyle/>
            <a:p>
              <a:endParaRPr lang="ru-RU" sz="2400"/>
            </a:p>
          </p:txBody>
        </p:sp>
        <p:sp>
          <p:nvSpPr>
            <p:cNvPr id="144" name="Freeform 152"/>
            <p:cNvSpPr>
              <a:spLocks noEditPoints="1"/>
            </p:cNvSpPr>
            <p:nvPr/>
          </p:nvSpPr>
          <p:spPr bwMode="auto">
            <a:xfrm>
              <a:off x="16529051" y="2220121"/>
              <a:ext cx="619126" cy="615950"/>
            </a:xfrm>
            <a:custGeom>
              <a:avLst/>
              <a:gdLst>
                <a:gd name="T0" fmla="*/ 512 w 584"/>
                <a:gd name="T1" fmla="*/ 99 h 584"/>
                <a:gd name="T2" fmla="*/ 456 w 584"/>
                <a:gd name="T3" fmla="*/ 49 h 584"/>
                <a:gd name="T4" fmla="*/ 387 w 584"/>
                <a:gd name="T5" fmla="*/ 15 h 584"/>
                <a:gd name="T6" fmla="*/ 312 w 584"/>
                <a:gd name="T7" fmla="*/ 1 h 584"/>
                <a:gd name="T8" fmla="*/ 234 w 584"/>
                <a:gd name="T9" fmla="*/ 5 h 584"/>
                <a:gd name="T10" fmla="*/ 163 w 584"/>
                <a:gd name="T11" fmla="*/ 30 h 584"/>
                <a:gd name="T12" fmla="*/ 99 w 584"/>
                <a:gd name="T13" fmla="*/ 72 h 584"/>
                <a:gd name="T14" fmla="*/ 50 w 584"/>
                <a:gd name="T15" fmla="*/ 129 h 584"/>
                <a:gd name="T16" fmla="*/ 15 w 584"/>
                <a:gd name="T17" fmla="*/ 197 h 584"/>
                <a:gd name="T18" fmla="*/ 1 w 584"/>
                <a:gd name="T19" fmla="*/ 272 h 584"/>
                <a:gd name="T20" fmla="*/ 5 w 584"/>
                <a:gd name="T21" fmla="*/ 350 h 584"/>
                <a:gd name="T22" fmla="*/ 30 w 584"/>
                <a:gd name="T23" fmla="*/ 422 h 584"/>
                <a:gd name="T24" fmla="*/ 72 w 584"/>
                <a:gd name="T25" fmla="*/ 485 h 584"/>
                <a:gd name="T26" fmla="*/ 130 w 584"/>
                <a:gd name="T27" fmla="*/ 534 h 584"/>
                <a:gd name="T28" fmla="*/ 198 w 584"/>
                <a:gd name="T29" fmla="*/ 569 h 584"/>
                <a:gd name="T30" fmla="*/ 272 w 584"/>
                <a:gd name="T31" fmla="*/ 584 h 584"/>
                <a:gd name="T32" fmla="*/ 350 w 584"/>
                <a:gd name="T33" fmla="*/ 579 h 584"/>
                <a:gd name="T34" fmla="*/ 422 w 584"/>
                <a:gd name="T35" fmla="*/ 554 h 584"/>
                <a:gd name="T36" fmla="*/ 486 w 584"/>
                <a:gd name="T37" fmla="*/ 512 h 584"/>
                <a:gd name="T38" fmla="*/ 536 w 584"/>
                <a:gd name="T39" fmla="*/ 455 h 584"/>
                <a:gd name="T40" fmla="*/ 569 w 584"/>
                <a:gd name="T41" fmla="*/ 386 h 584"/>
                <a:gd name="T42" fmla="*/ 584 w 584"/>
                <a:gd name="T43" fmla="*/ 312 h 584"/>
                <a:gd name="T44" fmla="*/ 579 w 584"/>
                <a:gd name="T45" fmla="*/ 234 h 584"/>
                <a:gd name="T46" fmla="*/ 555 w 584"/>
                <a:gd name="T47" fmla="*/ 163 h 584"/>
                <a:gd name="T48" fmla="*/ 457 w 584"/>
                <a:gd name="T49" fmla="*/ 419 h 584"/>
                <a:gd name="T50" fmla="*/ 419 w 584"/>
                <a:gd name="T51" fmla="*/ 457 h 584"/>
                <a:gd name="T52" fmla="*/ 371 w 584"/>
                <a:gd name="T53" fmla="*/ 484 h 584"/>
                <a:gd name="T54" fmla="*/ 320 w 584"/>
                <a:gd name="T55" fmla="*/ 498 h 584"/>
                <a:gd name="T56" fmla="*/ 265 w 584"/>
                <a:gd name="T57" fmla="*/ 498 h 584"/>
                <a:gd name="T58" fmla="*/ 213 w 584"/>
                <a:gd name="T59" fmla="*/ 484 h 584"/>
                <a:gd name="T60" fmla="*/ 166 w 584"/>
                <a:gd name="T61" fmla="*/ 457 h 584"/>
                <a:gd name="T62" fmla="*/ 128 w 584"/>
                <a:gd name="T63" fmla="*/ 419 h 584"/>
                <a:gd name="T64" fmla="*/ 101 w 584"/>
                <a:gd name="T65" fmla="*/ 371 h 584"/>
                <a:gd name="T66" fmla="*/ 87 w 584"/>
                <a:gd name="T67" fmla="*/ 319 h 584"/>
                <a:gd name="T68" fmla="*/ 87 w 584"/>
                <a:gd name="T69" fmla="*/ 264 h 584"/>
                <a:gd name="T70" fmla="*/ 101 w 584"/>
                <a:gd name="T71" fmla="*/ 213 h 584"/>
                <a:gd name="T72" fmla="*/ 128 w 584"/>
                <a:gd name="T73" fmla="*/ 166 h 584"/>
                <a:gd name="T74" fmla="*/ 166 w 584"/>
                <a:gd name="T75" fmla="*/ 128 h 584"/>
                <a:gd name="T76" fmla="*/ 213 w 584"/>
                <a:gd name="T77" fmla="*/ 100 h 584"/>
                <a:gd name="T78" fmla="*/ 265 w 584"/>
                <a:gd name="T79" fmla="*/ 87 h 584"/>
                <a:gd name="T80" fmla="*/ 320 w 584"/>
                <a:gd name="T81" fmla="*/ 87 h 584"/>
                <a:gd name="T82" fmla="*/ 371 w 584"/>
                <a:gd name="T83" fmla="*/ 100 h 584"/>
                <a:gd name="T84" fmla="*/ 419 w 584"/>
                <a:gd name="T85" fmla="*/ 128 h 584"/>
                <a:gd name="T86" fmla="*/ 457 w 584"/>
                <a:gd name="T87" fmla="*/ 166 h 584"/>
                <a:gd name="T88" fmla="*/ 484 w 584"/>
                <a:gd name="T89" fmla="*/ 213 h 584"/>
                <a:gd name="T90" fmla="*/ 498 w 584"/>
                <a:gd name="T91" fmla="*/ 264 h 584"/>
                <a:gd name="T92" fmla="*/ 498 w 584"/>
                <a:gd name="T93" fmla="*/ 319 h 584"/>
                <a:gd name="T94" fmla="*/ 484 w 584"/>
                <a:gd name="T95" fmla="*/ 371 h 5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584" h="584">
                  <a:moveTo>
                    <a:pt x="545" y="146"/>
                  </a:moveTo>
                  <a:lnTo>
                    <a:pt x="536" y="129"/>
                  </a:lnTo>
                  <a:lnTo>
                    <a:pt x="524" y="113"/>
                  </a:lnTo>
                  <a:lnTo>
                    <a:pt x="512" y="99"/>
                  </a:lnTo>
                  <a:lnTo>
                    <a:pt x="499" y="85"/>
                  </a:lnTo>
                  <a:lnTo>
                    <a:pt x="486" y="72"/>
                  </a:lnTo>
                  <a:lnTo>
                    <a:pt x="471" y="60"/>
                  </a:lnTo>
                  <a:lnTo>
                    <a:pt x="456" y="49"/>
                  </a:lnTo>
                  <a:lnTo>
                    <a:pt x="440" y="39"/>
                  </a:lnTo>
                  <a:lnTo>
                    <a:pt x="422" y="30"/>
                  </a:lnTo>
                  <a:lnTo>
                    <a:pt x="405" y="21"/>
                  </a:lnTo>
                  <a:lnTo>
                    <a:pt x="387" y="15"/>
                  </a:lnTo>
                  <a:lnTo>
                    <a:pt x="368" y="10"/>
                  </a:lnTo>
                  <a:lnTo>
                    <a:pt x="350" y="5"/>
                  </a:lnTo>
                  <a:lnTo>
                    <a:pt x="332" y="2"/>
                  </a:lnTo>
                  <a:lnTo>
                    <a:pt x="312" y="1"/>
                  </a:lnTo>
                  <a:lnTo>
                    <a:pt x="293" y="0"/>
                  </a:lnTo>
                  <a:lnTo>
                    <a:pt x="272" y="1"/>
                  </a:lnTo>
                  <a:lnTo>
                    <a:pt x="254" y="2"/>
                  </a:lnTo>
                  <a:lnTo>
                    <a:pt x="234" y="5"/>
                  </a:lnTo>
                  <a:lnTo>
                    <a:pt x="216" y="10"/>
                  </a:lnTo>
                  <a:lnTo>
                    <a:pt x="198" y="15"/>
                  </a:lnTo>
                  <a:lnTo>
                    <a:pt x="180" y="21"/>
                  </a:lnTo>
                  <a:lnTo>
                    <a:pt x="163" y="30"/>
                  </a:lnTo>
                  <a:lnTo>
                    <a:pt x="146" y="39"/>
                  </a:lnTo>
                  <a:lnTo>
                    <a:pt x="130" y="49"/>
                  </a:lnTo>
                  <a:lnTo>
                    <a:pt x="113" y="60"/>
                  </a:lnTo>
                  <a:lnTo>
                    <a:pt x="99" y="72"/>
                  </a:lnTo>
                  <a:lnTo>
                    <a:pt x="85" y="85"/>
                  </a:lnTo>
                  <a:lnTo>
                    <a:pt x="72" y="99"/>
                  </a:lnTo>
                  <a:lnTo>
                    <a:pt x="60" y="113"/>
                  </a:lnTo>
                  <a:lnTo>
                    <a:pt x="50" y="129"/>
                  </a:lnTo>
                  <a:lnTo>
                    <a:pt x="39" y="146"/>
                  </a:lnTo>
                  <a:lnTo>
                    <a:pt x="30" y="163"/>
                  </a:lnTo>
                  <a:lnTo>
                    <a:pt x="23" y="180"/>
                  </a:lnTo>
                  <a:lnTo>
                    <a:pt x="15" y="197"/>
                  </a:lnTo>
                  <a:lnTo>
                    <a:pt x="10" y="216"/>
                  </a:lnTo>
                  <a:lnTo>
                    <a:pt x="5" y="234"/>
                  </a:lnTo>
                  <a:lnTo>
                    <a:pt x="2" y="254"/>
                  </a:lnTo>
                  <a:lnTo>
                    <a:pt x="1" y="272"/>
                  </a:lnTo>
                  <a:lnTo>
                    <a:pt x="0" y="292"/>
                  </a:lnTo>
                  <a:lnTo>
                    <a:pt x="1" y="312"/>
                  </a:lnTo>
                  <a:lnTo>
                    <a:pt x="2" y="331"/>
                  </a:lnTo>
                  <a:lnTo>
                    <a:pt x="5" y="350"/>
                  </a:lnTo>
                  <a:lnTo>
                    <a:pt x="10" y="368"/>
                  </a:lnTo>
                  <a:lnTo>
                    <a:pt x="15" y="386"/>
                  </a:lnTo>
                  <a:lnTo>
                    <a:pt x="23" y="405"/>
                  </a:lnTo>
                  <a:lnTo>
                    <a:pt x="30" y="422"/>
                  </a:lnTo>
                  <a:lnTo>
                    <a:pt x="39" y="438"/>
                  </a:lnTo>
                  <a:lnTo>
                    <a:pt x="50" y="455"/>
                  </a:lnTo>
                  <a:lnTo>
                    <a:pt x="60" y="471"/>
                  </a:lnTo>
                  <a:lnTo>
                    <a:pt x="72" y="485"/>
                  </a:lnTo>
                  <a:lnTo>
                    <a:pt x="85" y="499"/>
                  </a:lnTo>
                  <a:lnTo>
                    <a:pt x="99" y="512"/>
                  </a:lnTo>
                  <a:lnTo>
                    <a:pt x="113" y="523"/>
                  </a:lnTo>
                  <a:lnTo>
                    <a:pt x="130" y="534"/>
                  </a:lnTo>
                  <a:lnTo>
                    <a:pt x="146" y="545"/>
                  </a:lnTo>
                  <a:lnTo>
                    <a:pt x="163" y="554"/>
                  </a:lnTo>
                  <a:lnTo>
                    <a:pt x="180" y="562"/>
                  </a:lnTo>
                  <a:lnTo>
                    <a:pt x="198" y="569"/>
                  </a:lnTo>
                  <a:lnTo>
                    <a:pt x="216" y="574"/>
                  </a:lnTo>
                  <a:lnTo>
                    <a:pt x="234" y="579"/>
                  </a:lnTo>
                  <a:lnTo>
                    <a:pt x="254" y="582"/>
                  </a:lnTo>
                  <a:lnTo>
                    <a:pt x="272" y="584"/>
                  </a:lnTo>
                  <a:lnTo>
                    <a:pt x="293" y="584"/>
                  </a:lnTo>
                  <a:lnTo>
                    <a:pt x="312" y="584"/>
                  </a:lnTo>
                  <a:lnTo>
                    <a:pt x="332" y="582"/>
                  </a:lnTo>
                  <a:lnTo>
                    <a:pt x="350" y="579"/>
                  </a:lnTo>
                  <a:lnTo>
                    <a:pt x="368" y="574"/>
                  </a:lnTo>
                  <a:lnTo>
                    <a:pt x="387" y="569"/>
                  </a:lnTo>
                  <a:lnTo>
                    <a:pt x="405" y="562"/>
                  </a:lnTo>
                  <a:lnTo>
                    <a:pt x="422" y="554"/>
                  </a:lnTo>
                  <a:lnTo>
                    <a:pt x="440" y="545"/>
                  </a:lnTo>
                  <a:lnTo>
                    <a:pt x="456" y="534"/>
                  </a:lnTo>
                  <a:lnTo>
                    <a:pt x="471" y="523"/>
                  </a:lnTo>
                  <a:lnTo>
                    <a:pt x="486" y="512"/>
                  </a:lnTo>
                  <a:lnTo>
                    <a:pt x="499" y="499"/>
                  </a:lnTo>
                  <a:lnTo>
                    <a:pt x="512" y="485"/>
                  </a:lnTo>
                  <a:lnTo>
                    <a:pt x="524" y="471"/>
                  </a:lnTo>
                  <a:lnTo>
                    <a:pt x="536" y="455"/>
                  </a:lnTo>
                  <a:lnTo>
                    <a:pt x="545" y="438"/>
                  </a:lnTo>
                  <a:lnTo>
                    <a:pt x="555" y="422"/>
                  </a:lnTo>
                  <a:lnTo>
                    <a:pt x="563" y="405"/>
                  </a:lnTo>
                  <a:lnTo>
                    <a:pt x="569" y="386"/>
                  </a:lnTo>
                  <a:lnTo>
                    <a:pt x="575" y="368"/>
                  </a:lnTo>
                  <a:lnTo>
                    <a:pt x="579" y="350"/>
                  </a:lnTo>
                  <a:lnTo>
                    <a:pt x="582" y="331"/>
                  </a:lnTo>
                  <a:lnTo>
                    <a:pt x="584" y="312"/>
                  </a:lnTo>
                  <a:lnTo>
                    <a:pt x="584" y="292"/>
                  </a:lnTo>
                  <a:lnTo>
                    <a:pt x="584" y="272"/>
                  </a:lnTo>
                  <a:lnTo>
                    <a:pt x="582" y="254"/>
                  </a:lnTo>
                  <a:lnTo>
                    <a:pt x="579" y="234"/>
                  </a:lnTo>
                  <a:lnTo>
                    <a:pt x="575" y="216"/>
                  </a:lnTo>
                  <a:lnTo>
                    <a:pt x="569" y="197"/>
                  </a:lnTo>
                  <a:lnTo>
                    <a:pt x="563" y="180"/>
                  </a:lnTo>
                  <a:lnTo>
                    <a:pt x="555" y="163"/>
                  </a:lnTo>
                  <a:lnTo>
                    <a:pt x="545" y="146"/>
                  </a:lnTo>
                  <a:close/>
                  <a:moveTo>
                    <a:pt x="472" y="396"/>
                  </a:moveTo>
                  <a:lnTo>
                    <a:pt x="464" y="408"/>
                  </a:lnTo>
                  <a:lnTo>
                    <a:pt x="457" y="419"/>
                  </a:lnTo>
                  <a:lnTo>
                    <a:pt x="448" y="428"/>
                  </a:lnTo>
                  <a:lnTo>
                    <a:pt x="438" y="438"/>
                  </a:lnTo>
                  <a:lnTo>
                    <a:pt x="429" y="448"/>
                  </a:lnTo>
                  <a:lnTo>
                    <a:pt x="419" y="457"/>
                  </a:lnTo>
                  <a:lnTo>
                    <a:pt x="408" y="464"/>
                  </a:lnTo>
                  <a:lnTo>
                    <a:pt x="396" y="472"/>
                  </a:lnTo>
                  <a:lnTo>
                    <a:pt x="384" y="478"/>
                  </a:lnTo>
                  <a:lnTo>
                    <a:pt x="371" y="484"/>
                  </a:lnTo>
                  <a:lnTo>
                    <a:pt x="360" y="488"/>
                  </a:lnTo>
                  <a:lnTo>
                    <a:pt x="347" y="492"/>
                  </a:lnTo>
                  <a:lnTo>
                    <a:pt x="334" y="495"/>
                  </a:lnTo>
                  <a:lnTo>
                    <a:pt x="320" y="498"/>
                  </a:lnTo>
                  <a:lnTo>
                    <a:pt x="307" y="499"/>
                  </a:lnTo>
                  <a:lnTo>
                    <a:pt x="293" y="499"/>
                  </a:lnTo>
                  <a:lnTo>
                    <a:pt x="279" y="499"/>
                  </a:lnTo>
                  <a:lnTo>
                    <a:pt x="265" y="498"/>
                  </a:lnTo>
                  <a:lnTo>
                    <a:pt x="252" y="495"/>
                  </a:lnTo>
                  <a:lnTo>
                    <a:pt x="239" y="492"/>
                  </a:lnTo>
                  <a:lnTo>
                    <a:pt x="226" y="488"/>
                  </a:lnTo>
                  <a:lnTo>
                    <a:pt x="213" y="484"/>
                  </a:lnTo>
                  <a:lnTo>
                    <a:pt x="201" y="478"/>
                  </a:lnTo>
                  <a:lnTo>
                    <a:pt x="189" y="472"/>
                  </a:lnTo>
                  <a:lnTo>
                    <a:pt x="177" y="464"/>
                  </a:lnTo>
                  <a:lnTo>
                    <a:pt x="166" y="457"/>
                  </a:lnTo>
                  <a:lnTo>
                    <a:pt x="155" y="448"/>
                  </a:lnTo>
                  <a:lnTo>
                    <a:pt x="146" y="438"/>
                  </a:lnTo>
                  <a:lnTo>
                    <a:pt x="137" y="428"/>
                  </a:lnTo>
                  <a:lnTo>
                    <a:pt x="128" y="419"/>
                  </a:lnTo>
                  <a:lnTo>
                    <a:pt x="120" y="408"/>
                  </a:lnTo>
                  <a:lnTo>
                    <a:pt x="113" y="396"/>
                  </a:lnTo>
                  <a:lnTo>
                    <a:pt x="107" y="384"/>
                  </a:lnTo>
                  <a:lnTo>
                    <a:pt x="101" y="371"/>
                  </a:lnTo>
                  <a:lnTo>
                    <a:pt x="96" y="359"/>
                  </a:lnTo>
                  <a:lnTo>
                    <a:pt x="92" y="346"/>
                  </a:lnTo>
                  <a:lnTo>
                    <a:pt x="90" y="333"/>
                  </a:lnTo>
                  <a:lnTo>
                    <a:pt x="87" y="319"/>
                  </a:lnTo>
                  <a:lnTo>
                    <a:pt x="85" y="306"/>
                  </a:lnTo>
                  <a:lnTo>
                    <a:pt x="85" y="292"/>
                  </a:lnTo>
                  <a:lnTo>
                    <a:pt x="85" y="278"/>
                  </a:lnTo>
                  <a:lnTo>
                    <a:pt x="87" y="264"/>
                  </a:lnTo>
                  <a:lnTo>
                    <a:pt x="90" y="251"/>
                  </a:lnTo>
                  <a:lnTo>
                    <a:pt x="92" y="238"/>
                  </a:lnTo>
                  <a:lnTo>
                    <a:pt x="96" y="225"/>
                  </a:lnTo>
                  <a:lnTo>
                    <a:pt x="101" y="213"/>
                  </a:lnTo>
                  <a:lnTo>
                    <a:pt x="107" y="201"/>
                  </a:lnTo>
                  <a:lnTo>
                    <a:pt x="113" y="188"/>
                  </a:lnTo>
                  <a:lnTo>
                    <a:pt x="120" y="177"/>
                  </a:lnTo>
                  <a:lnTo>
                    <a:pt x="128" y="166"/>
                  </a:lnTo>
                  <a:lnTo>
                    <a:pt x="137" y="155"/>
                  </a:lnTo>
                  <a:lnTo>
                    <a:pt x="146" y="146"/>
                  </a:lnTo>
                  <a:lnTo>
                    <a:pt x="155" y="137"/>
                  </a:lnTo>
                  <a:lnTo>
                    <a:pt x="166" y="128"/>
                  </a:lnTo>
                  <a:lnTo>
                    <a:pt x="177" y="120"/>
                  </a:lnTo>
                  <a:lnTo>
                    <a:pt x="189" y="113"/>
                  </a:lnTo>
                  <a:lnTo>
                    <a:pt x="201" y="107"/>
                  </a:lnTo>
                  <a:lnTo>
                    <a:pt x="213" y="100"/>
                  </a:lnTo>
                  <a:lnTo>
                    <a:pt x="226" y="96"/>
                  </a:lnTo>
                  <a:lnTo>
                    <a:pt x="239" y="92"/>
                  </a:lnTo>
                  <a:lnTo>
                    <a:pt x="252" y="89"/>
                  </a:lnTo>
                  <a:lnTo>
                    <a:pt x="265" y="87"/>
                  </a:lnTo>
                  <a:lnTo>
                    <a:pt x="279" y="85"/>
                  </a:lnTo>
                  <a:lnTo>
                    <a:pt x="293" y="85"/>
                  </a:lnTo>
                  <a:lnTo>
                    <a:pt x="307" y="85"/>
                  </a:lnTo>
                  <a:lnTo>
                    <a:pt x="320" y="87"/>
                  </a:lnTo>
                  <a:lnTo>
                    <a:pt x="334" y="89"/>
                  </a:lnTo>
                  <a:lnTo>
                    <a:pt x="347" y="92"/>
                  </a:lnTo>
                  <a:lnTo>
                    <a:pt x="360" y="96"/>
                  </a:lnTo>
                  <a:lnTo>
                    <a:pt x="371" y="100"/>
                  </a:lnTo>
                  <a:lnTo>
                    <a:pt x="384" y="107"/>
                  </a:lnTo>
                  <a:lnTo>
                    <a:pt x="396" y="113"/>
                  </a:lnTo>
                  <a:lnTo>
                    <a:pt x="408" y="120"/>
                  </a:lnTo>
                  <a:lnTo>
                    <a:pt x="419" y="128"/>
                  </a:lnTo>
                  <a:lnTo>
                    <a:pt x="429" y="137"/>
                  </a:lnTo>
                  <a:lnTo>
                    <a:pt x="438" y="146"/>
                  </a:lnTo>
                  <a:lnTo>
                    <a:pt x="448" y="155"/>
                  </a:lnTo>
                  <a:lnTo>
                    <a:pt x="457" y="166"/>
                  </a:lnTo>
                  <a:lnTo>
                    <a:pt x="464" y="177"/>
                  </a:lnTo>
                  <a:lnTo>
                    <a:pt x="472" y="188"/>
                  </a:lnTo>
                  <a:lnTo>
                    <a:pt x="478" y="201"/>
                  </a:lnTo>
                  <a:lnTo>
                    <a:pt x="484" y="213"/>
                  </a:lnTo>
                  <a:lnTo>
                    <a:pt x="488" y="225"/>
                  </a:lnTo>
                  <a:lnTo>
                    <a:pt x="492" y="238"/>
                  </a:lnTo>
                  <a:lnTo>
                    <a:pt x="496" y="251"/>
                  </a:lnTo>
                  <a:lnTo>
                    <a:pt x="498" y="264"/>
                  </a:lnTo>
                  <a:lnTo>
                    <a:pt x="499" y="278"/>
                  </a:lnTo>
                  <a:lnTo>
                    <a:pt x="499" y="292"/>
                  </a:lnTo>
                  <a:lnTo>
                    <a:pt x="499" y="306"/>
                  </a:lnTo>
                  <a:lnTo>
                    <a:pt x="498" y="319"/>
                  </a:lnTo>
                  <a:lnTo>
                    <a:pt x="496" y="333"/>
                  </a:lnTo>
                  <a:lnTo>
                    <a:pt x="492" y="346"/>
                  </a:lnTo>
                  <a:lnTo>
                    <a:pt x="488" y="359"/>
                  </a:lnTo>
                  <a:lnTo>
                    <a:pt x="484" y="371"/>
                  </a:lnTo>
                  <a:lnTo>
                    <a:pt x="478" y="384"/>
                  </a:lnTo>
                  <a:lnTo>
                    <a:pt x="472" y="396"/>
                  </a:lnTo>
                  <a:close/>
                </a:path>
              </a:pathLst>
            </a:custGeom>
            <a:grpFill/>
            <a:ln>
              <a:noFill/>
            </a:ln>
          </p:spPr>
          <p:txBody>
            <a:bodyPr vert="horz" wrap="square" lIns="243792" tIns="121896" rIns="243792" bIns="121896" numCol="1" anchor="t" anchorCtr="0" compatLnSpc="1">
              <a:prstTxWarp prst="textNoShape">
                <a:avLst/>
              </a:prstTxWarp>
            </a:bodyPr>
            <a:lstStyle/>
            <a:p>
              <a:endParaRPr lang="ru-RU" sz="2400"/>
            </a:p>
          </p:txBody>
        </p:sp>
        <p:sp>
          <p:nvSpPr>
            <p:cNvPr id="145" name="Freeform 153"/>
            <p:cNvSpPr>
              <a:spLocks/>
            </p:cNvSpPr>
            <p:nvPr/>
          </p:nvSpPr>
          <p:spPr bwMode="auto">
            <a:xfrm>
              <a:off x="16735426" y="2372521"/>
              <a:ext cx="269876" cy="311150"/>
            </a:xfrm>
            <a:custGeom>
              <a:avLst/>
              <a:gdLst>
                <a:gd name="T0" fmla="*/ 243 w 255"/>
                <a:gd name="T1" fmla="*/ 125 h 292"/>
                <a:gd name="T2" fmla="*/ 36 w 255"/>
                <a:gd name="T3" fmla="*/ 4 h 292"/>
                <a:gd name="T4" fmla="*/ 31 w 255"/>
                <a:gd name="T5" fmla="*/ 1 h 292"/>
                <a:gd name="T6" fmla="*/ 24 w 255"/>
                <a:gd name="T7" fmla="*/ 0 h 292"/>
                <a:gd name="T8" fmla="*/ 19 w 255"/>
                <a:gd name="T9" fmla="*/ 1 h 292"/>
                <a:gd name="T10" fmla="*/ 12 w 255"/>
                <a:gd name="T11" fmla="*/ 3 h 292"/>
                <a:gd name="T12" fmla="*/ 7 w 255"/>
                <a:gd name="T13" fmla="*/ 7 h 292"/>
                <a:gd name="T14" fmla="*/ 3 w 255"/>
                <a:gd name="T15" fmla="*/ 11 h 292"/>
                <a:gd name="T16" fmla="*/ 0 w 255"/>
                <a:gd name="T17" fmla="*/ 18 h 292"/>
                <a:gd name="T18" fmla="*/ 0 w 255"/>
                <a:gd name="T19" fmla="*/ 24 h 292"/>
                <a:gd name="T20" fmla="*/ 0 w 255"/>
                <a:gd name="T21" fmla="*/ 267 h 292"/>
                <a:gd name="T22" fmla="*/ 0 w 255"/>
                <a:gd name="T23" fmla="*/ 275 h 292"/>
                <a:gd name="T24" fmla="*/ 3 w 255"/>
                <a:gd name="T25" fmla="*/ 280 h 292"/>
                <a:gd name="T26" fmla="*/ 7 w 255"/>
                <a:gd name="T27" fmla="*/ 285 h 292"/>
                <a:gd name="T28" fmla="*/ 12 w 255"/>
                <a:gd name="T29" fmla="*/ 289 h 292"/>
                <a:gd name="T30" fmla="*/ 18 w 255"/>
                <a:gd name="T31" fmla="*/ 291 h 292"/>
                <a:gd name="T32" fmla="*/ 24 w 255"/>
                <a:gd name="T33" fmla="*/ 292 h 292"/>
                <a:gd name="T34" fmla="*/ 31 w 255"/>
                <a:gd name="T35" fmla="*/ 291 h 292"/>
                <a:gd name="T36" fmla="*/ 36 w 255"/>
                <a:gd name="T37" fmla="*/ 289 h 292"/>
                <a:gd name="T38" fmla="*/ 243 w 255"/>
                <a:gd name="T39" fmla="*/ 167 h 292"/>
                <a:gd name="T40" fmla="*/ 249 w 255"/>
                <a:gd name="T41" fmla="*/ 163 h 292"/>
                <a:gd name="T42" fmla="*/ 252 w 255"/>
                <a:gd name="T43" fmla="*/ 158 h 292"/>
                <a:gd name="T44" fmla="*/ 255 w 255"/>
                <a:gd name="T45" fmla="*/ 153 h 292"/>
                <a:gd name="T46" fmla="*/ 255 w 255"/>
                <a:gd name="T47" fmla="*/ 146 h 292"/>
                <a:gd name="T48" fmla="*/ 255 w 255"/>
                <a:gd name="T49" fmla="*/ 140 h 292"/>
                <a:gd name="T50" fmla="*/ 252 w 255"/>
                <a:gd name="T51" fmla="*/ 133 h 292"/>
                <a:gd name="T52" fmla="*/ 249 w 255"/>
                <a:gd name="T53" fmla="*/ 129 h 292"/>
                <a:gd name="T54" fmla="*/ 243 w 255"/>
                <a:gd name="T55" fmla="*/ 125 h 2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255" h="292">
                  <a:moveTo>
                    <a:pt x="243" y="125"/>
                  </a:moveTo>
                  <a:lnTo>
                    <a:pt x="36" y="4"/>
                  </a:lnTo>
                  <a:lnTo>
                    <a:pt x="31" y="1"/>
                  </a:lnTo>
                  <a:lnTo>
                    <a:pt x="24" y="0"/>
                  </a:lnTo>
                  <a:lnTo>
                    <a:pt x="19" y="1"/>
                  </a:lnTo>
                  <a:lnTo>
                    <a:pt x="12" y="3"/>
                  </a:lnTo>
                  <a:lnTo>
                    <a:pt x="7" y="7"/>
                  </a:lnTo>
                  <a:lnTo>
                    <a:pt x="3" y="11"/>
                  </a:lnTo>
                  <a:lnTo>
                    <a:pt x="0" y="18"/>
                  </a:lnTo>
                  <a:lnTo>
                    <a:pt x="0" y="24"/>
                  </a:lnTo>
                  <a:lnTo>
                    <a:pt x="0" y="267"/>
                  </a:lnTo>
                  <a:lnTo>
                    <a:pt x="0" y="275"/>
                  </a:lnTo>
                  <a:lnTo>
                    <a:pt x="3" y="280"/>
                  </a:lnTo>
                  <a:lnTo>
                    <a:pt x="7" y="285"/>
                  </a:lnTo>
                  <a:lnTo>
                    <a:pt x="12" y="289"/>
                  </a:lnTo>
                  <a:lnTo>
                    <a:pt x="18" y="291"/>
                  </a:lnTo>
                  <a:lnTo>
                    <a:pt x="24" y="292"/>
                  </a:lnTo>
                  <a:lnTo>
                    <a:pt x="31" y="291"/>
                  </a:lnTo>
                  <a:lnTo>
                    <a:pt x="36" y="289"/>
                  </a:lnTo>
                  <a:lnTo>
                    <a:pt x="243" y="167"/>
                  </a:lnTo>
                  <a:lnTo>
                    <a:pt x="249" y="163"/>
                  </a:lnTo>
                  <a:lnTo>
                    <a:pt x="252" y="158"/>
                  </a:lnTo>
                  <a:lnTo>
                    <a:pt x="255" y="153"/>
                  </a:lnTo>
                  <a:lnTo>
                    <a:pt x="255" y="146"/>
                  </a:lnTo>
                  <a:lnTo>
                    <a:pt x="255" y="140"/>
                  </a:lnTo>
                  <a:lnTo>
                    <a:pt x="252" y="133"/>
                  </a:lnTo>
                  <a:lnTo>
                    <a:pt x="249" y="129"/>
                  </a:lnTo>
                  <a:lnTo>
                    <a:pt x="243" y="125"/>
                  </a:lnTo>
                  <a:close/>
                </a:path>
              </a:pathLst>
            </a:custGeom>
            <a:grpFill/>
            <a:ln>
              <a:noFill/>
            </a:ln>
          </p:spPr>
          <p:txBody>
            <a:bodyPr vert="horz" wrap="square" lIns="243792" tIns="121896" rIns="243792" bIns="121896" numCol="1" anchor="t" anchorCtr="0" compatLnSpc="1">
              <a:prstTxWarp prst="textNoShape">
                <a:avLst/>
              </a:prstTxWarp>
            </a:bodyPr>
            <a:lstStyle/>
            <a:p>
              <a:endParaRPr lang="ru-RU" sz="2400"/>
            </a:p>
          </p:txBody>
        </p:sp>
        <p:sp>
          <p:nvSpPr>
            <p:cNvPr id="146" name="Freeform 154"/>
            <p:cNvSpPr>
              <a:spLocks/>
            </p:cNvSpPr>
            <p:nvPr/>
          </p:nvSpPr>
          <p:spPr bwMode="auto">
            <a:xfrm>
              <a:off x="4194177" y="7652545"/>
              <a:ext cx="565150" cy="720726"/>
            </a:xfrm>
            <a:custGeom>
              <a:avLst/>
              <a:gdLst>
                <a:gd name="T0" fmla="*/ 432 w 533"/>
                <a:gd name="T1" fmla="*/ 381 h 682"/>
                <a:gd name="T2" fmla="*/ 376 w 533"/>
                <a:gd name="T3" fmla="*/ 393 h 682"/>
                <a:gd name="T4" fmla="*/ 319 w 533"/>
                <a:gd name="T5" fmla="*/ 425 h 682"/>
                <a:gd name="T6" fmla="*/ 303 w 533"/>
                <a:gd name="T7" fmla="*/ 421 h 682"/>
                <a:gd name="T8" fmla="*/ 335 w 533"/>
                <a:gd name="T9" fmla="*/ 342 h 682"/>
                <a:gd name="T10" fmla="*/ 402 w 533"/>
                <a:gd name="T11" fmla="*/ 340 h 682"/>
                <a:gd name="T12" fmla="*/ 457 w 533"/>
                <a:gd name="T13" fmla="*/ 319 h 682"/>
                <a:gd name="T14" fmla="*/ 491 w 533"/>
                <a:gd name="T15" fmla="*/ 286 h 682"/>
                <a:gd name="T16" fmla="*/ 514 w 533"/>
                <a:gd name="T17" fmla="*/ 234 h 682"/>
                <a:gd name="T18" fmla="*/ 493 w 533"/>
                <a:gd name="T19" fmla="*/ 186 h 682"/>
                <a:gd name="T20" fmla="*/ 435 w 533"/>
                <a:gd name="T21" fmla="*/ 187 h 682"/>
                <a:gd name="T22" fmla="*/ 390 w 533"/>
                <a:gd name="T23" fmla="*/ 206 h 682"/>
                <a:gd name="T24" fmla="*/ 338 w 533"/>
                <a:gd name="T25" fmla="*/ 259 h 682"/>
                <a:gd name="T26" fmla="*/ 330 w 533"/>
                <a:gd name="T27" fmla="*/ 245 h 682"/>
                <a:gd name="T28" fmla="*/ 339 w 533"/>
                <a:gd name="T29" fmla="*/ 204 h 682"/>
                <a:gd name="T30" fmla="*/ 351 w 533"/>
                <a:gd name="T31" fmla="*/ 144 h 682"/>
                <a:gd name="T32" fmla="*/ 348 w 533"/>
                <a:gd name="T33" fmla="*/ 103 h 682"/>
                <a:gd name="T34" fmla="*/ 330 w 533"/>
                <a:gd name="T35" fmla="*/ 60 h 682"/>
                <a:gd name="T36" fmla="*/ 292 w 533"/>
                <a:gd name="T37" fmla="*/ 24 h 682"/>
                <a:gd name="T38" fmla="*/ 235 w 533"/>
                <a:gd name="T39" fmla="*/ 13 h 682"/>
                <a:gd name="T40" fmla="*/ 212 w 533"/>
                <a:gd name="T41" fmla="*/ 79 h 682"/>
                <a:gd name="T42" fmla="*/ 221 w 533"/>
                <a:gd name="T43" fmla="*/ 134 h 682"/>
                <a:gd name="T44" fmla="*/ 246 w 533"/>
                <a:gd name="T45" fmla="*/ 179 h 682"/>
                <a:gd name="T46" fmla="*/ 293 w 533"/>
                <a:gd name="T47" fmla="*/ 227 h 682"/>
                <a:gd name="T48" fmla="*/ 292 w 533"/>
                <a:gd name="T49" fmla="*/ 304 h 682"/>
                <a:gd name="T50" fmla="*/ 274 w 533"/>
                <a:gd name="T51" fmla="*/ 261 h 682"/>
                <a:gd name="T52" fmla="*/ 231 w 533"/>
                <a:gd name="T53" fmla="*/ 209 h 682"/>
                <a:gd name="T54" fmla="*/ 192 w 533"/>
                <a:gd name="T55" fmla="*/ 189 h 682"/>
                <a:gd name="T56" fmla="*/ 143 w 533"/>
                <a:gd name="T57" fmla="*/ 182 h 682"/>
                <a:gd name="T58" fmla="*/ 81 w 533"/>
                <a:gd name="T59" fmla="*/ 198 h 682"/>
                <a:gd name="T60" fmla="*/ 96 w 533"/>
                <a:gd name="T61" fmla="*/ 256 h 682"/>
                <a:gd name="T62" fmla="*/ 125 w 533"/>
                <a:gd name="T63" fmla="*/ 295 h 682"/>
                <a:gd name="T64" fmla="*/ 180 w 533"/>
                <a:gd name="T65" fmla="*/ 325 h 682"/>
                <a:gd name="T66" fmla="*/ 237 w 533"/>
                <a:gd name="T67" fmla="*/ 336 h 682"/>
                <a:gd name="T68" fmla="*/ 285 w 533"/>
                <a:gd name="T69" fmla="*/ 334 h 682"/>
                <a:gd name="T70" fmla="*/ 258 w 533"/>
                <a:gd name="T71" fmla="*/ 445 h 682"/>
                <a:gd name="T72" fmla="*/ 213 w 533"/>
                <a:gd name="T73" fmla="*/ 391 h 682"/>
                <a:gd name="T74" fmla="*/ 155 w 533"/>
                <a:gd name="T75" fmla="*/ 363 h 682"/>
                <a:gd name="T76" fmla="*/ 72 w 533"/>
                <a:gd name="T77" fmla="*/ 363 h 682"/>
                <a:gd name="T78" fmla="*/ 23 w 533"/>
                <a:gd name="T79" fmla="*/ 411 h 682"/>
                <a:gd name="T80" fmla="*/ 62 w 533"/>
                <a:gd name="T81" fmla="*/ 468 h 682"/>
                <a:gd name="T82" fmla="*/ 105 w 533"/>
                <a:gd name="T83" fmla="*/ 497 h 682"/>
                <a:gd name="T84" fmla="*/ 150 w 533"/>
                <a:gd name="T85" fmla="*/ 509 h 682"/>
                <a:gd name="T86" fmla="*/ 207 w 533"/>
                <a:gd name="T87" fmla="*/ 504 h 682"/>
                <a:gd name="T88" fmla="*/ 204 w 533"/>
                <a:gd name="T89" fmla="*/ 544 h 682"/>
                <a:gd name="T90" fmla="*/ 139 w 533"/>
                <a:gd name="T91" fmla="*/ 607 h 682"/>
                <a:gd name="T92" fmla="*/ 64 w 533"/>
                <a:gd name="T93" fmla="*/ 642 h 682"/>
                <a:gd name="T94" fmla="*/ 9 w 533"/>
                <a:gd name="T95" fmla="*/ 649 h 682"/>
                <a:gd name="T96" fmla="*/ 0 w 533"/>
                <a:gd name="T97" fmla="*/ 662 h 682"/>
                <a:gd name="T98" fmla="*/ 4 w 533"/>
                <a:gd name="T99" fmla="*/ 677 h 682"/>
                <a:gd name="T100" fmla="*/ 36 w 533"/>
                <a:gd name="T101" fmla="*/ 681 h 682"/>
                <a:gd name="T102" fmla="*/ 128 w 533"/>
                <a:gd name="T103" fmla="*/ 653 h 682"/>
                <a:gd name="T104" fmla="*/ 210 w 533"/>
                <a:gd name="T105" fmla="*/ 590 h 682"/>
                <a:gd name="T106" fmla="*/ 273 w 533"/>
                <a:gd name="T107" fmla="*/ 495 h 682"/>
                <a:gd name="T108" fmla="*/ 324 w 533"/>
                <a:gd name="T109" fmla="*/ 518 h 682"/>
                <a:gd name="T110" fmla="*/ 366 w 533"/>
                <a:gd name="T111" fmla="*/ 527 h 682"/>
                <a:gd name="T112" fmla="*/ 412 w 533"/>
                <a:gd name="T113" fmla="*/ 528 h 682"/>
                <a:gd name="T114" fmla="*/ 460 w 533"/>
                <a:gd name="T115" fmla="*/ 512 h 682"/>
                <a:gd name="T116" fmla="*/ 504 w 533"/>
                <a:gd name="T117" fmla="*/ 473 h 682"/>
                <a:gd name="T118" fmla="*/ 520 w 533"/>
                <a:gd name="T119" fmla="*/ 410 h 6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533" h="682">
                  <a:moveTo>
                    <a:pt x="480" y="391"/>
                  </a:moveTo>
                  <a:lnTo>
                    <a:pt x="467" y="387"/>
                  </a:lnTo>
                  <a:lnTo>
                    <a:pt x="455" y="383"/>
                  </a:lnTo>
                  <a:lnTo>
                    <a:pt x="442" y="382"/>
                  </a:lnTo>
                  <a:lnTo>
                    <a:pt x="432" y="381"/>
                  </a:lnTo>
                  <a:lnTo>
                    <a:pt x="421" y="382"/>
                  </a:lnTo>
                  <a:lnTo>
                    <a:pt x="409" y="383"/>
                  </a:lnTo>
                  <a:lnTo>
                    <a:pt x="398" y="385"/>
                  </a:lnTo>
                  <a:lnTo>
                    <a:pt x="387" y="389"/>
                  </a:lnTo>
                  <a:lnTo>
                    <a:pt x="376" y="393"/>
                  </a:lnTo>
                  <a:lnTo>
                    <a:pt x="366" y="396"/>
                  </a:lnTo>
                  <a:lnTo>
                    <a:pt x="357" y="401"/>
                  </a:lnTo>
                  <a:lnTo>
                    <a:pt x="349" y="405"/>
                  </a:lnTo>
                  <a:lnTo>
                    <a:pt x="334" y="415"/>
                  </a:lnTo>
                  <a:lnTo>
                    <a:pt x="319" y="425"/>
                  </a:lnTo>
                  <a:lnTo>
                    <a:pt x="307" y="435"/>
                  </a:lnTo>
                  <a:lnTo>
                    <a:pt x="301" y="441"/>
                  </a:lnTo>
                  <a:lnTo>
                    <a:pt x="297" y="445"/>
                  </a:lnTo>
                  <a:lnTo>
                    <a:pt x="293" y="448"/>
                  </a:lnTo>
                  <a:lnTo>
                    <a:pt x="303" y="421"/>
                  </a:lnTo>
                  <a:lnTo>
                    <a:pt x="311" y="395"/>
                  </a:lnTo>
                  <a:lnTo>
                    <a:pt x="317" y="368"/>
                  </a:lnTo>
                  <a:lnTo>
                    <a:pt x="321" y="340"/>
                  </a:lnTo>
                  <a:lnTo>
                    <a:pt x="328" y="341"/>
                  </a:lnTo>
                  <a:lnTo>
                    <a:pt x="335" y="342"/>
                  </a:lnTo>
                  <a:lnTo>
                    <a:pt x="346" y="343"/>
                  </a:lnTo>
                  <a:lnTo>
                    <a:pt x="358" y="343"/>
                  </a:lnTo>
                  <a:lnTo>
                    <a:pt x="371" y="343"/>
                  </a:lnTo>
                  <a:lnTo>
                    <a:pt x="386" y="342"/>
                  </a:lnTo>
                  <a:lnTo>
                    <a:pt x="402" y="340"/>
                  </a:lnTo>
                  <a:lnTo>
                    <a:pt x="417" y="336"/>
                  </a:lnTo>
                  <a:lnTo>
                    <a:pt x="434" y="330"/>
                  </a:lnTo>
                  <a:lnTo>
                    <a:pt x="442" y="327"/>
                  </a:lnTo>
                  <a:lnTo>
                    <a:pt x="450" y="324"/>
                  </a:lnTo>
                  <a:lnTo>
                    <a:pt x="457" y="319"/>
                  </a:lnTo>
                  <a:lnTo>
                    <a:pt x="465" y="313"/>
                  </a:lnTo>
                  <a:lnTo>
                    <a:pt x="473" y="308"/>
                  </a:lnTo>
                  <a:lnTo>
                    <a:pt x="479" y="300"/>
                  </a:lnTo>
                  <a:lnTo>
                    <a:pt x="486" y="294"/>
                  </a:lnTo>
                  <a:lnTo>
                    <a:pt x="491" y="286"/>
                  </a:lnTo>
                  <a:lnTo>
                    <a:pt x="497" y="277"/>
                  </a:lnTo>
                  <a:lnTo>
                    <a:pt x="502" y="269"/>
                  </a:lnTo>
                  <a:lnTo>
                    <a:pt x="506" y="258"/>
                  </a:lnTo>
                  <a:lnTo>
                    <a:pt x="510" y="246"/>
                  </a:lnTo>
                  <a:lnTo>
                    <a:pt x="514" y="234"/>
                  </a:lnTo>
                  <a:lnTo>
                    <a:pt x="516" y="220"/>
                  </a:lnTo>
                  <a:lnTo>
                    <a:pt x="518" y="207"/>
                  </a:lnTo>
                  <a:lnTo>
                    <a:pt x="519" y="192"/>
                  </a:lnTo>
                  <a:lnTo>
                    <a:pt x="506" y="189"/>
                  </a:lnTo>
                  <a:lnTo>
                    <a:pt x="493" y="186"/>
                  </a:lnTo>
                  <a:lnTo>
                    <a:pt x="480" y="184"/>
                  </a:lnTo>
                  <a:lnTo>
                    <a:pt x="468" y="184"/>
                  </a:lnTo>
                  <a:lnTo>
                    <a:pt x="456" y="184"/>
                  </a:lnTo>
                  <a:lnTo>
                    <a:pt x="446" y="185"/>
                  </a:lnTo>
                  <a:lnTo>
                    <a:pt x="435" y="187"/>
                  </a:lnTo>
                  <a:lnTo>
                    <a:pt x="426" y="189"/>
                  </a:lnTo>
                  <a:lnTo>
                    <a:pt x="416" y="192"/>
                  </a:lnTo>
                  <a:lnTo>
                    <a:pt x="408" y="197"/>
                  </a:lnTo>
                  <a:lnTo>
                    <a:pt x="399" y="201"/>
                  </a:lnTo>
                  <a:lnTo>
                    <a:pt x="390" y="206"/>
                  </a:lnTo>
                  <a:lnTo>
                    <a:pt x="375" y="217"/>
                  </a:lnTo>
                  <a:lnTo>
                    <a:pt x="363" y="227"/>
                  </a:lnTo>
                  <a:lnTo>
                    <a:pt x="354" y="238"/>
                  </a:lnTo>
                  <a:lnTo>
                    <a:pt x="345" y="249"/>
                  </a:lnTo>
                  <a:lnTo>
                    <a:pt x="338" y="259"/>
                  </a:lnTo>
                  <a:lnTo>
                    <a:pt x="333" y="266"/>
                  </a:lnTo>
                  <a:lnTo>
                    <a:pt x="331" y="269"/>
                  </a:lnTo>
                  <a:lnTo>
                    <a:pt x="329" y="272"/>
                  </a:lnTo>
                  <a:lnTo>
                    <a:pt x="329" y="260"/>
                  </a:lnTo>
                  <a:lnTo>
                    <a:pt x="330" y="245"/>
                  </a:lnTo>
                  <a:lnTo>
                    <a:pt x="329" y="232"/>
                  </a:lnTo>
                  <a:lnTo>
                    <a:pt x="329" y="226"/>
                  </a:lnTo>
                  <a:lnTo>
                    <a:pt x="332" y="220"/>
                  </a:lnTo>
                  <a:lnTo>
                    <a:pt x="335" y="214"/>
                  </a:lnTo>
                  <a:lnTo>
                    <a:pt x="339" y="204"/>
                  </a:lnTo>
                  <a:lnTo>
                    <a:pt x="342" y="193"/>
                  </a:lnTo>
                  <a:lnTo>
                    <a:pt x="345" y="180"/>
                  </a:lnTo>
                  <a:lnTo>
                    <a:pt x="348" y="166"/>
                  </a:lnTo>
                  <a:lnTo>
                    <a:pt x="351" y="151"/>
                  </a:lnTo>
                  <a:lnTo>
                    <a:pt x="351" y="144"/>
                  </a:lnTo>
                  <a:lnTo>
                    <a:pt x="352" y="136"/>
                  </a:lnTo>
                  <a:lnTo>
                    <a:pt x="351" y="127"/>
                  </a:lnTo>
                  <a:lnTo>
                    <a:pt x="351" y="119"/>
                  </a:lnTo>
                  <a:lnTo>
                    <a:pt x="349" y="111"/>
                  </a:lnTo>
                  <a:lnTo>
                    <a:pt x="348" y="103"/>
                  </a:lnTo>
                  <a:lnTo>
                    <a:pt x="346" y="94"/>
                  </a:lnTo>
                  <a:lnTo>
                    <a:pt x="343" y="85"/>
                  </a:lnTo>
                  <a:lnTo>
                    <a:pt x="339" y="77"/>
                  </a:lnTo>
                  <a:lnTo>
                    <a:pt x="335" y="69"/>
                  </a:lnTo>
                  <a:lnTo>
                    <a:pt x="330" y="60"/>
                  </a:lnTo>
                  <a:lnTo>
                    <a:pt x="325" y="53"/>
                  </a:lnTo>
                  <a:lnTo>
                    <a:pt x="318" y="45"/>
                  </a:lnTo>
                  <a:lnTo>
                    <a:pt x="311" y="38"/>
                  </a:lnTo>
                  <a:lnTo>
                    <a:pt x="302" y="31"/>
                  </a:lnTo>
                  <a:lnTo>
                    <a:pt x="292" y="24"/>
                  </a:lnTo>
                  <a:lnTo>
                    <a:pt x="281" y="17"/>
                  </a:lnTo>
                  <a:lnTo>
                    <a:pt x="270" y="11"/>
                  </a:lnTo>
                  <a:lnTo>
                    <a:pt x="258" y="5"/>
                  </a:lnTo>
                  <a:lnTo>
                    <a:pt x="244" y="0"/>
                  </a:lnTo>
                  <a:lnTo>
                    <a:pt x="235" y="13"/>
                  </a:lnTo>
                  <a:lnTo>
                    <a:pt x="227" y="27"/>
                  </a:lnTo>
                  <a:lnTo>
                    <a:pt x="222" y="40"/>
                  </a:lnTo>
                  <a:lnTo>
                    <a:pt x="218" y="53"/>
                  </a:lnTo>
                  <a:lnTo>
                    <a:pt x="214" y="66"/>
                  </a:lnTo>
                  <a:lnTo>
                    <a:pt x="212" y="79"/>
                  </a:lnTo>
                  <a:lnTo>
                    <a:pt x="212" y="91"/>
                  </a:lnTo>
                  <a:lnTo>
                    <a:pt x="212" y="101"/>
                  </a:lnTo>
                  <a:lnTo>
                    <a:pt x="214" y="112"/>
                  </a:lnTo>
                  <a:lnTo>
                    <a:pt x="218" y="123"/>
                  </a:lnTo>
                  <a:lnTo>
                    <a:pt x="221" y="134"/>
                  </a:lnTo>
                  <a:lnTo>
                    <a:pt x="225" y="145"/>
                  </a:lnTo>
                  <a:lnTo>
                    <a:pt x="231" y="154"/>
                  </a:lnTo>
                  <a:lnTo>
                    <a:pt x="235" y="164"/>
                  </a:lnTo>
                  <a:lnTo>
                    <a:pt x="240" y="172"/>
                  </a:lnTo>
                  <a:lnTo>
                    <a:pt x="246" y="179"/>
                  </a:lnTo>
                  <a:lnTo>
                    <a:pt x="258" y="193"/>
                  </a:lnTo>
                  <a:lnTo>
                    <a:pt x="270" y="206"/>
                  </a:lnTo>
                  <a:lnTo>
                    <a:pt x="281" y="217"/>
                  </a:lnTo>
                  <a:lnTo>
                    <a:pt x="289" y="224"/>
                  </a:lnTo>
                  <a:lnTo>
                    <a:pt x="293" y="227"/>
                  </a:lnTo>
                  <a:lnTo>
                    <a:pt x="297" y="230"/>
                  </a:lnTo>
                  <a:lnTo>
                    <a:pt x="297" y="245"/>
                  </a:lnTo>
                  <a:lnTo>
                    <a:pt x="295" y="262"/>
                  </a:lnTo>
                  <a:lnTo>
                    <a:pt x="294" y="282"/>
                  </a:lnTo>
                  <a:lnTo>
                    <a:pt x="292" y="304"/>
                  </a:lnTo>
                  <a:lnTo>
                    <a:pt x="291" y="298"/>
                  </a:lnTo>
                  <a:lnTo>
                    <a:pt x="288" y="292"/>
                  </a:lnTo>
                  <a:lnTo>
                    <a:pt x="285" y="283"/>
                  </a:lnTo>
                  <a:lnTo>
                    <a:pt x="280" y="273"/>
                  </a:lnTo>
                  <a:lnTo>
                    <a:pt x="274" y="261"/>
                  </a:lnTo>
                  <a:lnTo>
                    <a:pt x="267" y="249"/>
                  </a:lnTo>
                  <a:lnTo>
                    <a:pt x="259" y="238"/>
                  </a:lnTo>
                  <a:lnTo>
                    <a:pt x="248" y="226"/>
                  </a:lnTo>
                  <a:lnTo>
                    <a:pt x="237" y="215"/>
                  </a:lnTo>
                  <a:lnTo>
                    <a:pt x="231" y="209"/>
                  </a:lnTo>
                  <a:lnTo>
                    <a:pt x="224" y="204"/>
                  </a:lnTo>
                  <a:lnTo>
                    <a:pt x="217" y="200"/>
                  </a:lnTo>
                  <a:lnTo>
                    <a:pt x="209" y="195"/>
                  </a:lnTo>
                  <a:lnTo>
                    <a:pt x="200" y="192"/>
                  </a:lnTo>
                  <a:lnTo>
                    <a:pt x="192" y="189"/>
                  </a:lnTo>
                  <a:lnTo>
                    <a:pt x="183" y="186"/>
                  </a:lnTo>
                  <a:lnTo>
                    <a:pt x="173" y="184"/>
                  </a:lnTo>
                  <a:lnTo>
                    <a:pt x="165" y="182"/>
                  </a:lnTo>
                  <a:lnTo>
                    <a:pt x="154" y="182"/>
                  </a:lnTo>
                  <a:lnTo>
                    <a:pt x="143" y="182"/>
                  </a:lnTo>
                  <a:lnTo>
                    <a:pt x="131" y="184"/>
                  </a:lnTo>
                  <a:lnTo>
                    <a:pt x="119" y="186"/>
                  </a:lnTo>
                  <a:lnTo>
                    <a:pt x="106" y="189"/>
                  </a:lnTo>
                  <a:lnTo>
                    <a:pt x="93" y="192"/>
                  </a:lnTo>
                  <a:lnTo>
                    <a:pt x="81" y="198"/>
                  </a:lnTo>
                  <a:lnTo>
                    <a:pt x="82" y="211"/>
                  </a:lnTo>
                  <a:lnTo>
                    <a:pt x="84" y="222"/>
                  </a:lnTo>
                  <a:lnTo>
                    <a:pt x="87" y="234"/>
                  </a:lnTo>
                  <a:lnTo>
                    <a:pt x="91" y="246"/>
                  </a:lnTo>
                  <a:lnTo>
                    <a:pt x="96" y="256"/>
                  </a:lnTo>
                  <a:lnTo>
                    <a:pt x="101" y="266"/>
                  </a:lnTo>
                  <a:lnTo>
                    <a:pt x="106" y="274"/>
                  </a:lnTo>
                  <a:lnTo>
                    <a:pt x="112" y="282"/>
                  </a:lnTo>
                  <a:lnTo>
                    <a:pt x="118" y="288"/>
                  </a:lnTo>
                  <a:lnTo>
                    <a:pt x="125" y="295"/>
                  </a:lnTo>
                  <a:lnTo>
                    <a:pt x="132" y="301"/>
                  </a:lnTo>
                  <a:lnTo>
                    <a:pt x="140" y="307"/>
                  </a:lnTo>
                  <a:lnTo>
                    <a:pt x="156" y="316"/>
                  </a:lnTo>
                  <a:lnTo>
                    <a:pt x="172" y="323"/>
                  </a:lnTo>
                  <a:lnTo>
                    <a:pt x="180" y="325"/>
                  </a:lnTo>
                  <a:lnTo>
                    <a:pt x="189" y="328"/>
                  </a:lnTo>
                  <a:lnTo>
                    <a:pt x="197" y="329"/>
                  </a:lnTo>
                  <a:lnTo>
                    <a:pt x="206" y="331"/>
                  </a:lnTo>
                  <a:lnTo>
                    <a:pt x="223" y="334"/>
                  </a:lnTo>
                  <a:lnTo>
                    <a:pt x="237" y="336"/>
                  </a:lnTo>
                  <a:lnTo>
                    <a:pt x="250" y="336"/>
                  </a:lnTo>
                  <a:lnTo>
                    <a:pt x="263" y="336"/>
                  </a:lnTo>
                  <a:lnTo>
                    <a:pt x="275" y="335"/>
                  </a:lnTo>
                  <a:lnTo>
                    <a:pt x="281" y="335"/>
                  </a:lnTo>
                  <a:lnTo>
                    <a:pt x="285" y="334"/>
                  </a:lnTo>
                  <a:lnTo>
                    <a:pt x="288" y="334"/>
                  </a:lnTo>
                  <a:lnTo>
                    <a:pt x="282" y="364"/>
                  </a:lnTo>
                  <a:lnTo>
                    <a:pt x="276" y="392"/>
                  </a:lnTo>
                  <a:lnTo>
                    <a:pt x="267" y="419"/>
                  </a:lnTo>
                  <a:lnTo>
                    <a:pt x="258" y="445"/>
                  </a:lnTo>
                  <a:lnTo>
                    <a:pt x="248" y="429"/>
                  </a:lnTo>
                  <a:lnTo>
                    <a:pt x="236" y="414"/>
                  </a:lnTo>
                  <a:lnTo>
                    <a:pt x="230" y="406"/>
                  </a:lnTo>
                  <a:lnTo>
                    <a:pt x="222" y="398"/>
                  </a:lnTo>
                  <a:lnTo>
                    <a:pt x="213" y="391"/>
                  </a:lnTo>
                  <a:lnTo>
                    <a:pt x="203" y="383"/>
                  </a:lnTo>
                  <a:lnTo>
                    <a:pt x="192" y="377"/>
                  </a:lnTo>
                  <a:lnTo>
                    <a:pt x="180" y="371"/>
                  </a:lnTo>
                  <a:lnTo>
                    <a:pt x="168" y="366"/>
                  </a:lnTo>
                  <a:lnTo>
                    <a:pt x="155" y="363"/>
                  </a:lnTo>
                  <a:lnTo>
                    <a:pt x="142" y="360"/>
                  </a:lnTo>
                  <a:lnTo>
                    <a:pt x="127" y="358"/>
                  </a:lnTo>
                  <a:lnTo>
                    <a:pt x="110" y="358"/>
                  </a:lnTo>
                  <a:lnTo>
                    <a:pt x="91" y="360"/>
                  </a:lnTo>
                  <a:lnTo>
                    <a:pt x="72" y="363"/>
                  </a:lnTo>
                  <a:lnTo>
                    <a:pt x="52" y="367"/>
                  </a:lnTo>
                  <a:lnTo>
                    <a:pt x="32" y="374"/>
                  </a:lnTo>
                  <a:lnTo>
                    <a:pt x="10" y="381"/>
                  </a:lnTo>
                  <a:lnTo>
                    <a:pt x="17" y="396"/>
                  </a:lnTo>
                  <a:lnTo>
                    <a:pt x="23" y="411"/>
                  </a:lnTo>
                  <a:lnTo>
                    <a:pt x="31" y="424"/>
                  </a:lnTo>
                  <a:lnTo>
                    <a:pt x="38" y="436"/>
                  </a:lnTo>
                  <a:lnTo>
                    <a:pt x="47" y="448"/>
                  </a:lnTo>
                  <a:lnTo>
                    <a:pt x="55" y="458"/>
                  </a:lnTo>
                  <a:lnTo>
                    <a:pt x="62" y="468"/>
                  </a:lnTo>
                  <a:lnTo>
                    <a:pt x="71" y="475"/>
                  </a:lnTo>
                  <a:lnTo>
                    <a:pt x="79" y="482"/>
                  </a:lnTo>
                  <a:lnTo>
                    <a:pt x="88" y="487"/>
                  </a:lnTo>
                  <a:lnTo>
                    <a:pt x="97" y="492"/>
                  </a:lnTo>
                  <a:lnTo>
                    <a:pt x="105" y="497"/>
                  </a:lnTo>
                  <a:lnTo>
                    <a:pt x="115" y="501"/>
                  </a:lnTo>
                  <a:lnTo>
                    <a:pt x="124" y="504"/>
                  </a:lnTo>
                  <a:lnTo>
                    <a:pt x="132" y="506"/>
                  </a:lnTo>
                  <a:lnTo>
                    <a:pt x="141" y="509"/>
                  </a:lnTo>
                  <a:lnTo>
                    <a:pt x="150" y="509"/>
                  </a:lnTo>
                  <a:lnTo>
                    <a:pt x="158" y="510"/>
                  </a:lnTo>
                  <a:lnTo>
                    <a:pt x="167" y="510"/>
                  </a:lnTo>
                  <a:lnTo>
                    <a:pt x="176" y="509"/>
                  </a:lnTo>
                  <a:lnTo>
                    <a:pt x="193" y="507"/>
                  </a:lnTo>
                  <a:lnTo>
                    <a:pt x="207" y="504"/>
                  </a:lnTo>
                  <a:lnTo>
                    <a:pt x="221" y="500"/>
                  </a:lnTo>
                  <a:lnTo>
                    <a:pt x="235" y="496"/>
                  </a:lnTo>
                  <a:lnTo>
                    <a:pt x="225" y="513"/>
                  </a:lnTo>
                  <a:lnTo>
                    <a:pt x="214" y="529"/>
                  </a:lnTo>
                  <a:lnTo>
                    <a:pt x="204" y="544"/>
                  </a:lnTo>
                  <a:lnTo>
                    <a:pt x="192" y="559"/>
                  </a:lnTo>
                  <a:lnTo>
                    <a:pt x="179" y="572"/>
                  </a:lnTo>
                  <a:lnTo>
                    <a:pt x="167" y="585"/>
                  </a:lnTo>
                  <a:lnTo>
                    <a:pt x="153" y="597"/>
                  </a:lnTo>
                  <a:lnTo>
                    <a:pt x="139" y="607"/>
                  </a:lnTo>
                  <a:lnTo>
                    <a:pt x="125" y="617"/>
                  </a:lnTo>
                  <a:lnTo>
                    <a:pt x="110" y="625"/>
                  </a:lnTo>
                  <a:lnTo>
                    <a:pt x="96" y="632"/>
                  </a:lnTo>
                  <a:lnTo>
                    <a:pt x="79" y="638"/>
                  </a:lnTo>
                  <a:lnTo>
                    <a:pt x="64" y="642"/>
                  </a:lnTo>
                  <a:lnTo>
                    <a:pt x="49" y="646"/>
                  </a:lnTo>
                  <a:lnTo>
                    <a:pt x="33" y="648"/>
                  </a:lnTo>
                  <a:lnTo>
                    <a:pt x="17" y="648"/>
                  </a:lnTo>
                  <a:lnTo>
                    <a:pt x="12" y="649"/>
                  </a:lnTo>
                  <a:lnTo>
                    <a:pt x="9" y="649"/>
                  </a:lnTo>
                  <a:lnTo>
                    <a:pt x="7" y="651"/>
                  </a:lnTo>
                  <a:lnTo>
                    <a:pt x="4" y="653"/>
                  </a:lnTo>
                  <a:lnTo>
                    <a:pt x="2" y="655"/>
                  </a:lnTo>
                  <a:lnTo>
                    <a:pt x="1" y="659"/>
                  </a:lnTo>
                  <a:lnTo>
                    <a:pt x="0" y="662"/>
                  </a:lnTo>
                  <a:lnTo>
                    <a:pt x="0" y="665"/>
                  </a:lnTo>
                  <a:lnTo>
                    <a:pt x="0" y="668"/>
                  </a:lnTo>
                  <a:lnTo>
                    <a:pt x="1" y="672"/>
                  </a:lnTo>
                  <a:lnTo>
                    <a:pt x="2" y="675"/>
                  </a:lnTo>
                  <a:lnTo>
                    <a:pt x="4" y="677"/>
                  </a:lnTo>
                  <a:lnTo>
                    <a:pt x="7" y="679"/>
                  </a:lnTo>
                  <a:lnTo>
                    <a:pt x="9" y="681"/>
                  </a:lnTo>
                  <a:lnTo>
                    <a:pt x="12" y="681"/>
                  </a:lnTo>
                  <a:lnTo>
                    <a:pt x="17" y="682"/>
                  </a:lnTo>
                  <a:lnTo>
                    <a:pt x="36" y="681"/>
                  </a:lnTo>
                  <a:lnTo>
                    <a:pt x="56" y="679"/>
                  </a:lnTo>
                  <a:lnTo>
                    <a:pt x="74" y="675"/>
                  </a:lnTo>
                  <a:lnTo>
                    <a:pt x="92" y="669"/>
                  </a:lnTo>
                  <a:lnTo>
                    <a:pt x="111" y="662"/>
                  </a:lnTo>
                  <a:lnTo>
                    <a:pt x="128" y="653"/>
                  </a:lnTo>
                  <a:lnTo>
                    <a:pt x="145" y="644"/>
                  </a:lnTo>
                  <a:lnTo>
                    <a:pt x="163" y="632"/>
                  </a:lnTo>
                  <a:lnTo>
                    <a:pt x="179" y="619"/>
                  </a:lnTo>
                  <a:lnTo>
                    <a:pt x="195" y="605"/>
                  </a:lnTo>
                  <a:lnTo>
                    <a:pt x="210" y="590"/>
                  </a:lnTo>
                  <a:lnTo>
                    <a:pt x="224" y="572"/>
                  </a:lnTo>
                  <a:lnTo>
                    <a:pt x="237" y="555"/>
                  </a:lnTo>
                  <a:lnTo>
                    <a:pt x="250" y="536"/>
                  </a:lnTo>
                  <a:lnTo>
                    <a:pt x="262" y="516"/>
                  </a:lnTo>
                  <a:lnTo>
                    <a:pt x="273" y="495"/>
                  </a:lnTo>
                  <a:lnTo>
                    <a:pt x="279" y="499"/>
                  </a:lnTo>
                  <a:lnTo>
                    <a:pt x="287" y="503"/>
                  </a:lnTo>
                  <a:lnTo>
                    <a:pt x="297" y="507"/>
                  </a:lnTo>
                  <a:lnTo>
                    <a:pt x="309" y="512"/>
                  </a:lnTo>
                  <a:lnTo>
                    <a:pt x="324" y="518"/>
                  </a:lnTo>
                  <a:lnTo>
                    <a:pt x="331" y="520"/>
                  </a:lnTo>
                  <a:lnTo>
                    <a:pt x="339" y="523"/>
                  </a:lnTo>
                  <a:lnTo>
                    <a:pt x="347" y="525"/>
                  </a:lnTo>
                  <a:lnTo>
                    <a:pt x="356" y="526"/>
                  </a:lnTo>
                  <a:lnTo>
                    <a:pt x="366" y="527"/>
                  </a:lnTo>
                  <a:lnTo>
                    <a:pt x="374" y="528"/>
                  </a:lnTo>
                  <a:lnTo>
                    <a:pt x="384" y="529"/>
                  </a:lnTo>
                  <a:lnTo>
                    <a:pt x="393" y="529"/>
                  </a:lnTo>
                  <a:lnTo>
                    <a:pt x="402" y="529"/>
                  </a:lnTo>
                  <a:lnTo>
                    <a:pt x="412" y="528"/>
                  </a:lnTo>
                  <a:lnTo>
                    <a:pt x="422" y="527"/>
                  </a:lnTo>
                  <a:lnTo>
                    <a:pt x="432" y="524"/>
                  </a:lnTo>
                  <a:lnTo>
                    <a:pt x="441" y="520"/>
                  </a:lnTo>
                  <a:lnTo>
                    <a:pt x="451" y="516"/>
                  </a:lnTo>
                  <a:lnTo>
                    <a:pt x="460" y="512"/>
                  </a:lnTo>
                  <a:lnTo>
                    <a:pt x="469" y="506"/>
                  </a:lnTo>
                  <a:lnTo>
                    <a:pt x="478" y="500"/>
                  </a:lnTo>
                  <a:lnTo>
                    <a:pt x="487" y="492"/>
                  </a:lnTo>
                  <a:lnTo>
                    <a:pt x="495" y="483"/>
                  </a:lnTo>
                  <a:lnTo>
                    <a:pt x="504" y="473"/>
                  </a:lnTo>
                  <a:lnTo>
                    <a:pt x="511" y="461"/>
                  </a:lnTo>
                  <a:lnTo>
                    <a:pt x="519" y="448"/>
                  </a:lnTo>
                  <a:lnTo>
                    <a:pt x="527" y="435"/>
                  </a:lnTo>
                  <a:lnTo>
                    <a:pt x="533" y="420"/>
                  </a:lnTo>
                  <a:lnTo>
                    <a:pt x="520" y="410"/>
                  </a:lnTo>
                  <a:lnTo>
                    <a:pt x="507" y="403"/>
                  </a:lnTo>
                  <a:lnTo>
                    <a:pt x="494" y="396"/>
                  </a:lnTo>
                  <a:lnTo>
                    <a:pt x="480" y="391"/>
                  </a:lnTo>
                  <a:close/>
                </a:path>
              </a:pathLst>
            </a:custGeom>
            <a:grpFill/>
            <a:ln>
              <a:noFill/>
            </a:ln>
          </p:spPr>
          <p:txBody>
            <a:bodyPr vert="horz" wrap="square" lIns="243792" tIns="121896" rIns="243792" bIns="121896" numCol="1" anchor="t" anchorCtr="0" compatLnSpc="1">
              <a:prstTxWarp prst="textNoShape">
                <a:avLst/>
              </a:prstTxWarp>
            </a:bodyPr>
            <a:lstStyle/>
            <a:p>
              <a:endParaRPr lang="ru-RU" sz="2400"/>
            </a:p>
          </p:txBody>
        </p:sp>
      </p:grpSp>
    </p:spTree>
    <p:extLst>
      <p:ext uri="{BB962C8B-B14F-4D97-AF65-F5344CB8AC3E}">
        <p14:creationId xmlns:p14="http://schemas.microsoft.com/office/powerpoint/2010/main" val="55277520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99AD8907-D17A-46C8-ADC7-763E2EE5EC24}"/>
              </a:ext>
            </a:extLst>
          </p:cNvPr>
          <p:cNvSpPr>
            <a:spLocks noGrp="1"/>
          </p:cNvSpPr>
          <p:nvPr>
            <p:ph type="pic" sz="quarter" idx="10"/>
          </p:nvPr>
        </p:nvSpPr>
        <p:spPr/>
      </p:sp>
      <p:sp>
        <p:nvSpPr>
          <p:cNvPr id="5" name="TextBox 4">
            <a:extLst>
              <a:ext uri="{FF2B5EF4-FFF2-40B4-BE49-F238E27FC236}">
                <a16:creationId xmlns:a16="http://schemas.microsoft.com/office/drawing/2014/main" id="{3E8A575E-92E9-400E-8202-BCE19AF85A36}"/>
              </a:ext>
            </a:extLst>
          </p:cNvPr>
          <p:cNvSpPr txBox="1"/>
          <p:nvPr/>
        </p:nvSpPr>
        <p:spPr>
          <a:xfrm>
            <a:off x="12965455" y="3123184"/>
            <a:ext cx="5865470" cy="2554545"/>
          </a:xfrm>
          <a:prstGeom prst="rect">
            <a:avLst/>
          </a:prstGeom>
          <a:noFill/>
        </p:spPr>
        <p:txBody>
          <a:bodyPr wrap="square" rtlCol="0">
            <a:spAutoFit/>
          </a:bodyPr>
          <a:lstStyle/>
          <a:p>
            <a:r>
              <a:rPr lang="en-US" sz="8000" b="1" dirty="0">
                <a:solidFill>
                  <a:schemeClr val="bg1"/>
                </a:solidFill>
                <a:latin typeface="Ubuntu" panose="020B0504030602030204" pitchFamily="34" charset="0"/>
                <a:ea typeface="Roboto" panose="02000000000000000000" pitchFamily="2" charset="0"/>
                <a:cs typeface="Rubik" pitchFamily="2" charset="-79"/>
              </a:rPr>
              <a:t>We Are </a:t>
            </a:r>
            <a:r>
              <a:rPr lang="en-US" sz="8000" b="1" dirty="0" err="1">
                <a:solidFill>
                  <a:schemeClr val="bg1"/>
                </a:solidFill>
                <a:latin typeface="Ubuntu" panose="020B0504030602030204" pitchFamily="34" charset="0"/>
                <a:ea typeface="Roboto" panose="02000000000000000000" pitchFamily="2" charset="0"/>
                <a:cs typeface="Rubik" pitchFamily="2" charset="-79"/>
              </a:rPr>
              <a:t>Govani</a:t>
            </a:r>
            <a:r>
              <a:rPr lang="en-US" sz="8000" b="1" dirty="0">
                <a:solidFill>
                  <a:schemeClr val="bg1"/>
                </a:solidFill>
                <a:latin typeface="Ubuntu" panose="020B0504030602030204" pitchFamily="34" charset="0"/>
                <a:ea typeface="Roboto" panose="02000000000000000000" pitchFamily="2" charset="0"/>
                <a:cs typeface="Rubik" pitchFamily="2" charset="-79"/>
              </a:rPr>
              <a:t>  </a:t>
            </a:r>
            <a:r>
              <a:rPr lang="en-US" sz="6600" b="1" dirty="0">
                <a:solidFill>
                  <a:schemeClr val="bg1"/>
                </a:solidFill>
                <a:latin typeface="Ubuntu" panose="020B0504030602030204" pitchFamily="34" charset="0"/>
                <a:ea typeface="Roboto" panose="02000000000000000000" pitchFamily="2" charset="0"/>
                <a:cs typeface="Rubik" pitchFamily="2" charset="-79"/>
              </a:rPr>
              <a:t>	</a:t>
            </a:r>
            <a:endParaRPr lang="id-ID" sz="6600" b="1" dirty="0">
              <a:solidFill>
                <a:schemeClr val="bg1"/>
              </a:solidFill>
              <a:latin typeface="Ubuntu" panose="020B0504030602030204" pitchFamily="34" charset="0"/>
              <a:ea typeface="Roboto" panose="02000000000000000000" pitchFamily="2" charset="0"/>
              <a:cs typeface="Rubik" pitchFamily="2" charset="-79"/>
            </a:endParaRPr>
          </a:p>
        </p:txBody>
      </p:sp>
      <p:sp>
        <p:nvSpPr>
          <p:cNvPr id="6" name="TextBox 5">
            <a:extLst>
              <a:ext uri="{FF2B5EF4-FFF2-40B4-BE49-F238E27FC236}">
                <a16:creationId xmlns:a16="http://schemas.microsoft.com/office/drawing/2014/main" id="{EC5FED64-F37C-4BBC-924E-B5AD8F124A42}"/>
              </a:ext>
            </a:extLst>
          </p:cNvPr>
          <p:cNvSpPr txBox="1"/>
          <p:nvPr/>
        </p:nvSpPr>
        <p:spPr>
          <a:xfrm>
            <a:off x="12965455" y="6599811"/>
            <a:ext cx="7751420" cy="2797369"/>
          </a:xfrm>
          <a:prstGeom prst="rect">
            <a:avLst/>
          </a:prstGeom>
          <a:noFill/>
        </p:spPr>
        <p:txBody>
          <a:bodyPr wrap="square" rtlCol="0">
            <a:spAutoFit/>
          </a:bodyPr>
          <a:lstStyle/>
          <a:p>
            <a:pPr>
              <a:lnSpc>
                <a:spcPct val="150000"/>
              </a:lnSpc>
            </a:pPr>
            <a:r>
              <a:rPr lang="id-ID" sz="2400" dirty="0">
                <a:solidFill>
                  <a:schemeClr val="bg1">
                    <a:lumMod val="85000"/>
                  </a:schemeClr>
                </a:solidFill>
                <a:latin typeface="Muli" pitchFamily="2" charset="0"/>
                <a:ea typeface="Roboto" panose="02000000000000000000" pitchFamily="2" charset="0"/>
                <a:cs typeface="Open Sans" panose="020B0606030504020204" pitchFamily="34" charset="0"/>
              </a:rPr>
              <a:t>Fusce vehicula dolor arcu, sit amet blandit dolor mollis nec. Donec viverra eleifend lacus, vitae ullamcorper metus. Sed sollicitudin ipsum quis nunc sollicitudin ultrices. Donec euismod scelerisque ligula. Maecenas eu varius risus, eu aliquet arc</a:t>
            </a:r>
          </a:p>
        </p:txBody>
      </p:sp>
      <p:grpSp>
        <p:nvGrpSpPr>
          <p:cNvPr id="11" name="Group 10">
            <a:extLst>
              <a:ext uri="{FF2B5EF4-FFF2-40B4-BE49-F238E27FC236}">
                <a16:creationId xmlns:a16="http://schemas.microsoft.com/office/drawing/2014/main" id="{71BE86BC-4A62-4FE0-8620-63ECE55E37C9}"/>
              </a:ext>
            </a:extLst>
          </p:cNvPr>
          <p:cNvGrpSpPr/>
          <p:nvPr/>
        </p:nvGrpSpPr>
        <p:grpSpPr>
          <a:xfrm>
            <a:off x="9502703" y="1534378"/>
            <a:ext cx="1849363" cy="3422888"/>
            <a:chOff x="20991156" y="8801220"/>
            <a:chExt cx="2327416" cy="4307691"/>
          </a:xfrm>
        </p:grpSpPr>
        <p:sp>
          <p:nvSpPr>
            <p:cNvPr id="12" name="Freeform: Shape 11">
              <a:extLst>
                <a:ext uri="{FF2B5EF4-FFF2-40B4-BE49-F238E27FC236}">
                  <a16:creationId xmlns:a16="http://schemas.microsoft.com/office/drawing/2014/main" id="{1C66A548-55FB-493F-95C5-C2B1CE0EDE47}"/>
                </a:ext>
              </a:extLst>
            </p:cNvPr>
            <p:cNvSpPr/>
            <p:nvPr/>
          </p:nvSpPr>
          <p:spPr>
            <a:xfrm>
              <a:off x="20991156" y="8801220"/>
              <a:ext cx="2327416" cy="4307691"/>
            </a:xfrm>
            <a:custGeom>
              <a:avLst/>
              <a:gdLst>
                <a:gd name="connsiteX0" fmla="*/ 1163708 w 2327416"/>
                <a:gd name="connsiteY0" fmla="*/ 0 h 4307691"/>
                <a:gd name="connsiteX1" fmla="*/ 2327416 w 2327416"/>
                <a:gd name="connsiteY1" fmla="*/ 1163709 h 4307691"/>
                <a:gd name="connsiteX2" fmla="*/ 2327416 w 2327416"/>
                <a:gd name="connsiteY2" fmla="*/ 4307691 h 4307691"/>
                <a:gd name="connsiteX3" fmla="*/ 0 w 2327416"/>
                <a:gd name="connsiteY3" fmla="*/ 4307691 h 4307691"/>
                <a:gd name="connsiteX4" fmla="*/ 0 w 2327416"/>
                <a:gd name="connsiteY4" fmla="*/ 1163709 h 4307691"/>
                <a:gd name="connsiteX5" fmla="*/ 1163708 w 2327416"/>
                <a:gd name="connsiteY5" fmla="*/ 0 h 43076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327416" h="4307691">
                  <a:moveTo>
                    <a:pt x="1163708" y="0"/>
                  </a:moveTo>
                  <a:cubicBezTo>
                    <a:pt x="1806408" y="0"/>
                    <a:pt x="2327416" y="521010"/>
                    <a:pt x="2327416" y="1163709"/>
                  </a:cubicBezTo>
                  <a:lnTo>
                    <a:pt x="2327416" y="4307691"/>
                  </a:lnTo>
                  <a:lnTo>
                    <a:pt x="0" y="4307691"/>
                  </a:lnTo>
                  <a:lnTo>
                    <a:pt x="0" y="1163709"/>
                  </a:lnTo>
                  <a:cubicBezTo>
                    <a:pt x="0" y="521010"/>
                    <a:pt x="521008" y="0"/>
                    <a:pt x="1163708" y="0"/>
                  </a:cubicBezTo>
                  <a:close/>
                </a:path>
              </a:pathLst>
            </a:custGeom>
            <a:solidFill>
              <a:schemeClr val="accent2"/>
            </a:solidFill>
            <a:ln>
              <a:noFill/>
            </a:ln>
            <a:effectLst>
              <a:outerShdw blurRad="850900" dist="38100" dir="2700000" sx="102000" sy="102000" algn="tl" rotWithShape="0">
                <a:prstClr val="black">
                  <a:alpha val="13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dirty="0">
                <a:solidFill>
                  <a:schemeClr val="bg1"/>
                </a:solidFill>
              </a:endParaRPr>
            </a:p>
          </p:txBody>
        </p:sp>
        <p:sp>
          <p:nvSpPr>
            <p:cNvPr id="13" name="Oval 12">
              <a:extLst>
                <a:ext uri="{FF2B5EF4-FFF2-40B4-BE49-F238E27FC236}">
                  <a16:creationId xmlns:a16="http://schemas.microsoft.com/office/drawing/2014/main" id="{705D4597-2405-47CE-87B7-960451CFD782}"/>
                </a:ext>
              </a:extLst>
            </p:cNvPr>
            <p:cNvSpPr/>
            <p:nvPr/>
          </p:nvSpPr>
          <p:spPr>
            <a:xfrm>
              <a:off x="21160548" y="8966432"/>
              <a:ext cx="1988632" cy="1988632"/>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nvGrpSpPr>
            <p:cNvPr id="14" name="Graphic 26">
              <a:extLst>
                <a:ext uri="{FF2B5EF4-FFF2-40B4-BE49-F238E27FC236}">
                  <a16:creationId xmlns:a16="http://schemas.microsoft.com/office/drawing/2014/main" id="{4DA485C3-C7A7-49F2-B3F9-447EC65BDE1D}"/>
                </a:ext>
              </a:extLst>
            </p:cNvPr>
            <p:cNvGrpSpPr/>
            <p:nvPr/>
          </p:nvGrpSpPr>
          <p:grpSpPr>
            <a:xfrm>
              <a:off x="21673235" y="9479120"/>
              <a:ext cx="963257" cy="963257"/>
              <a:chOff x="20969379" y="5526998"/>
              <a:chExt cx="1614919" cy="1614919"/>
            </a:xfrm>
            <a:noFill/>
          </p:grpSpPr>
          <p:sp>
            <p:nvSpPr>
              <p:cNvPr id="19" name="Freeform: Shape 18">
                <a:extLst>
                  <a:ext uri="{FF2B5EF4-FFF2-40B4-BE49-F238E27FC236}">
                    <a16:creationId xmlns:a16="http://schemas.microsoft.com/office/drawing/2014/main" id="{21C18A3B-1224-4D2F-B783-B77823714175}"/>
                  </a:ext>
                </a:extLst>
              </p:cNvPr>
              <p:cNvSpPr/>
              <p:nvPr/>
            </p:nvSpPr>
            <p:spPr>
              <a:xfrm>
                <a:off x="21776839" y="5526998"/>
                <a:ext cx="76900" cy="1614919"/>
              </a:xfrm>
              <a:custGeom>
                <a:avLst/>
                <a:gdLst>
                  <a:gd name="connsiteX0" fmla="*/ 0 w 76900"/>
                  <a:gd name="connsiteY0" fmla="*/ 0 h 1614919"/>
                  <a:gd name="connsiteX1" fmla="*/ 0 w 76900"/>
                  <a:gd name="connsiteY1" fmla="*/ 1614919 h 1614919"/>
                </a:gdLst>
                <a:ahLst/>
                <a:cxnLst>
                  <a:cxn ang="0">
                    <a:pos x="connsiteX0" y="connsiteY0"/>
                  </a:cxn>
                  <a:cxn ang="0">
                    <a:pos x="connsiteX1" y="connsiteY1"/>
                  </a:cxn>
                </a:cxnLst>
                <a:rect l="l" t="t" r="r" b="b"/>
                <a:pathLst>
                  <a:path w="76900" h="1614919">
                    <a:moveTo>
                      <a:pt x="0" y="0"/>
                    </a:moveTo>
                    <a:lnTo>
                      <a:pt x="0" y="1614919"/>
                    </a:lnTo>
                  </a:path>
                </a:pathLst>
              </a:custGeom>
              <a:noFill/>
              <a:ln w="50800" cap="rnd">
                <a:solidFill>
                  <a:schemeClr val="accent2"/>
                </a:solidFill>
                <a:prstDash val="solid"/>
                <a:round/>
              </a:ln>
            </p:spPr>
            <p:txBody>
              <a:bodyPr rtlCol="0" anchor="ctr"/>
              <a:lstStyle/>
              <a:p>
                <a:endParaRPr lang="en-ID"/>
              </a:p>
            </p:txBody>
          </p:sp>
          <p:sp>
            <p:nvSpPr>
              <p:cNvPr id="20" name="Freeform: Shape 19">
                <a:extLst>
                  <a:ext uri="{FF2B5EF4-FFF2-40B4-BE49-F238E27FC236}">
                    <a16:creationId xmlns:a16="http://schemas.microsoft.com/office/drawing/2014/main" id="{2CDF3291-F8CD-4B6D-B7E0-2331CB6F3EC3}"/>
                  </a:ext>
                </a:extLst>
              </p:cNvPr>
              <p:cNvSpPr/>
              <p:nvPr/>
            </p:nvSpPr>
            <p:spPr>
              <a:xfrm>
                <a:off x="20969379" y="6334458"/>
                <a:ext cx="1614919" cy="76900"/>
              </a:xfrm>
              <a:custGeom>
                <a:avLst/>
                <a:gdLst>
                  <a:gd name="connsiteX0" fmla="*/ 1614919 w 1614919"/>
                  <a:gd name="connsiteY0" fmla="*/ 0 h 76900"/>
                  <a:gd name="connsiteX1" fmla="*/ 0 w 1614919"/>
                  <a:gd name="connsiteY1" fmla="*/ 0 h 76900"/>
                </a:gdLst>
                <a:ahLst/>
                <a:cxnLst>
                  <a:cxn ang="0">
                    <a:pos x="connsiteX0" y="connsiteY0"/>
                  </a:cxn>
                  <a:cxn ang="0">
                    <a:pos x="connsiteX1" y="connsiteY1"/>
                  </a:cxn>
                </a:cxnLst>
                <a:rect l="l" t="t" r="r" b="b"/>
                <a:pathLst>
                  <a:path w="1614919" h="76900">
                    <a:moveTo>
                      <a:pt x="1614919" y="0"/>
                    </a:moveTo>
                    <a:lnTo>
                      <a:pt x="0" y="0"/>
                    </a:lnTo>
                  </a:path>
                </a:pathLst>
              </a:custGeom>
              <a:noFill/>
              <a:ln w="50800" cap="rnd">
                <a:solidFill>
                  <a:schemeClr val="accent2"/>
                </a:solidFill>
                <a:prstDash val="solid"/>
                <a:round/>
              </a:ln>
            </p:spPr>
            <p:txBody>
              <a:bodyPr rtlCol="0" anchor="ctr"/>
              <a:lstStyle/>
              <a:p>
                <a:endParaRPr lang="en-ID"/>
              </a:p>
            </p:txBody>
          </p:sp>
          <p:sp>
            <p:nvSpPr>
              <p:cNvPr id="21" name="Freeform: Shape 20">
                <a:extLst>
                  <a:ext uri="{FF2B5EF4-FFF2-40B4-BE49-F238E27FC236}">
                    <a16:creationId xmlns:a16="http://schemas.microsoft.com/office/drawing/2014/main" id="{12D5E9F4-7E47-4406-97E6-0F7D1E2FBC2E}"/>
                  </a:ext>
                </a:extLst>
              </p:cNvPr>
              <p:cNvSpPr/>
              <p:nvPr/>
            </p:nvSpPr>
            <p:spPr>
              <a:xfrm>
                <a:off x="21205926" y="5763468"/>
                <a:ext cx="1141824" cy="1141901"/>
              </a:xfrm>
              <a:custGeom>
                <a:avLst/>
                <a:gdLst>
                  <a:gd name="connsiteX0" fmla="*/ 1141825 w 1141824"/>
                  <a:gd name="connsiteY0" fmla="*/ 0 h 1141901"/>
                  <a:gd name="connsiteX1" fmla="*/ 0 w 1141824"/>
                  <a:gd name="connsiteY1" fmla="*/ 1141902 h 1141901"/>
                </a:gdLst>
                <a:ahLst/>
                <a:cxnLst>
                  <a:cxn ang="0">
                    <a:pos x="connsiteX0" y="connsiteY0"/>
                  </a:cxn>
                  <a:cxn ang="0">
                    <a:pos x="connsiteX1" y="connsiteY1"/>
                  </a:cxn>
                </a:cxnLst>
                <a:rect l="l" t="t" r="r" b="b"/>
                <a:pathLst>
                  <a:path w="1141824" h="1141901">
                    <a:moveTo>
                      <a:pt x="1141825" y="0"/>
                    </a:moveTo>
                    <a:lnTo>
                      <a:pt x="0" y="1141902"/>
                    </a:lnTo>
                  </a:path>
                </a:pathLst>
              </a:custGeom>
              <a:noFill/>
              <a:ln w="50800" cap="rnd">
                <a:solidFill>
                  <a:schemeClr val="accent2"/>
                </a:solidFill>
                <a:prstDash val="solid"/>
                <a:round/>
              </a:ln>
            </p:spPr>
            <p:txBody>
              <a:bodyPr rtlCol="0" anchor="ctr"/>
              <a:lstStyle/>
              <a:p>
                <a:endParaRPr lang="en-ID"/>
              </a:p>
            </p:txBody>
          </p:sp>
          <p:sp>
            <p:nvSpPr>
              <p:cNvPr id="22" name="Freeform: Shape 21">
                <a:extLst>
                  <a:ext uri="{FF2B5EF4-FFF2-40B4-BE49-F238E27FC236}">
                    <a16:creationId xmlns:a16="http://schemas.microsoft.com/office/drawing/2014/main" id="{AB659012-3AE0-4977-8CF2-9AD6543C2F67}"/>
                  </a:ext>
                </a:extLst>
              </p:cNvPr>
              <p:cNvSpPr/>
              <p:nvPr/>
            </p:nvSpPr>
            <p:spPr>
              <a:xfrm>
                <a:off x="21205926" y="5763468"/>
                <a:ext cx="1141824" cy="1141901"/>
              </a:xfrm>
              <a:custGeom>
                <a:avLst/>
                <a:gdLst>
                  <a:gd name="connsiteX0" fmla="*/ 1141825 w 1141824"/>
                  <a:gd name="connsiteY0" fmla="*/ 1141902 h 1141901"/>
                  <a:gd name="connsiteX1" fmla="*/ 0 w 1141824"/>
                  <a:gd name="connsiteY1" fmla="*/ 0 h 1141901"/>
                </a:gdLst>
                <a:ahLst/>
                <a:cxnLst>
                  <a:cxn ang="0">
                    <a:pos x="connsiteX0" y="connsiteY0"/>
                  </a:cxn>
                  <a:cxn ang="0">
                    <a:pos x="connsiteX1" y="connsiteY1"/>
                  </a:cxn>
                </a:cxnLst>
                <a:rect l="l" t="t" r="r" b="b"/>
                <a:pathLst>
                  <a:path w="1141824" h="1141901">
                    <a:moveTo>
                      <a:pt x="1141825" y="1141902"/>
                    </a:moveTo>
                    <a:lnTo>
                      <a:pt x="0" y="0"/>
                    </a:lnTo>
                  </a:path>
                </a:pathLst>
              </a:custGeom>
              <a:noFill/>
              <a:ln w="50800" cap="rnd">
                <a:solidFill>
                  <a:schemeClr val="accent2"/>
                </a:solidFill>
                <a:prstDash val="solid"/>
                <a:round/>
              </a:ln>
            </p:spPr>
            <p:txBody>
              <a:bodyPr rtlCol="0" anchor="ctr"/>
              <a:lstStyle/>
              <a:p>
                <a:endParaRPr lang="en-ID"/>
              </a:p>
            </p:txBody>
          </p:sp>
        </p:grpSp>
        <p:sp>
          <p:nvSpPr>
            <p:cNvPr id="15" name="Freeform: Shape 14">
              <a:extLst>
                <a:ext uri="{FF2B5EF4-FFF2-40B4-BE49-F238E27FC236}">
                  <a16:creationId xmlns:a16="http://schemas.microsoft.com/office/drawing/2014/main" id="{4D6E4822-754D-4428-9053-84F096732223}"/>
                </a:ext>
              </a:extLst>
            </p:cNvPr>
            <p:cNvSpPr/>
            <p:nvPr/>
          </p:nvSpPr>
          <p:spPr>
            <a:xfrm>
              <a:off x="21291467" y="11979071"/>
              <a:ext cx="866765" cy="858656"/>
            </a:xfrm>
            <a:custGeom>
              <a:avLst/>
              <a:gdLst>
                <a:gd name="connsiteX0" fmla="*/ 0 w 1067228"/>
                <a:gd name="connsiteY0" fmla="*/ 0 h 1057245"/>
                <a:gd name="connsiteX1" fmla="*/ 1067228 w 1067228"/>
                <a:gd name="connsiteY1" fmla="*/ 1057246 h 1057245"/>
                <a:gd name="connsiteX2" fmla="*/ 1067228 w 1067228"/>
                <a:gd name="connsiteY2" fmla="*/ 1057246 h 1057245"/>
                <a:gd name="connsiteX3" fmla="*/ 1067228 w 1067228"/>
                <a:gd name="connsiteY3" fmla="*/ 1057246 h 1057245"/>
                <a:gd name="connsiteX4" fmla="*/ 1067228 w 1067228"/>
                <a:gd name="connsiteY4" fmla="*/ 0 h 10572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67228" h="1057245">
                  <a:moveTo>
                    <a:pt x="0" y="0"/>
                  </a:moveTo>
                  <a:cubicBezTo>
                    <a:pt x="5837" y="585351"/>
                    <a:pt x="481843" y="1056908"/>
                    <a:pt x="1067228" y="1057246"/>
                  </a:cubicBezTo>
                  <a:lnTo>
                    <a:pt x="1067228" y="1057246"/>
                  </a:lnTo>
                  <a:lnTo>
                    <a:pt x="1067228" y="1057246"/>
                  </a:lnTo>
                  <a:lnTo>
                    <a:pt x="1067228" y="0"/>
                  </a:lnTo>
                  <a:close/>
                </a:path>
              </a:pathLst>
            </a:custGeom>
            <a:noFill/>
            <a:ln w="16916" cap="flat">
              <a:solidFill>
                <a:schemeClr val="accent1"/>
              </a:solidFill>
              <a:prstDash val="solid"/>
              <a:miter/>
            </a:ln>
          </p:spPr>
          <p:txBody>
            <a:bodyPr rtlCol="0" anchor="ctr"/>
            <a:lstStyle/>
            <a:p>
              <a:endParaRPr lang="en-ID"/>
            </a:p>
          </p:txBody>
        </p:sp>
        <p:sp>
          <p:nvSpPr>
            <p:cNvPr id="16" name="Freeform: Shape 15">
              <a:extLst>
                <a:ext uri="{FF2B5EF4-FFF2-40B4-BE49-F238E27FC236}">
                  <a16:creationId xmlns:a16="http://schemas.microsoft.com/office/drawing/2014/main" id="{D7277EE1-48D8-4FB5-9E73-23F7D9D295D1}"/>
                </a:ext>
              </a:extLst>
            </p:cNvPr>
            <p:cNvSpPr/>
            <p:nvPr/>
          </p:nvSpPr>
          <p:spPr>
            <a:xfrm>
              <a:off x="22159468" y="11979209"/>
              <a:ext cx="858795" cy="858794"/>
            </a:xfrm>
            <a:custGeom>
              <a:avLst/>
              <a:gdLst>
                <a:gd name="connsiteX0" fmla="*/ 0 w 1057415"/>
                <a:gd name="connsiteY0" fmla="*/ 0 h 1057415"/>
                <a:gd name="connsiteX1" fmla="*/ 1057415 w 1057415"/>
                <a:gd name="connsiteY1" fmla="*/ 0 h 1057415"/>
                <a:gd name="connsiteX2" fmla="*/ 1057415 w 1057415"/>
                <a:gd name="connsiteY2" fmla="*/ 1057415 h 1057415"/>
                <a:gd name="connsiteX3" fmla="*/ 0 w 1057415"/>
                <a:gd name="connsiteY3" fmla="*/ 1057415 h 1057415"/>
              </a:gdLst>
              <a:ahLst/>
              <a:cxnLst>
                <a:cxn ang="0">
                  <a:pos x="connsiteX0" y="connsiteY0"/>
                </a:cxn>
                <a:cxn ang="0">
                  <a:pos x="connsiteX1" y="connsiteY1"/>
                </a:cxn>
                <a:cxn ang="0">
                  <a:pos x="connsiteX2" y="connsiteY2"/>
                </a:cxn>
                <a:cxn ang="0">
                  <a:pos x="connsiteX3" y="connsiteY3"/>
                </a:cxn>
              </a:cxnLst>
              <a:rect l="l" t="t" r="r" b="b"/>
              <a:pathLst>
                <a:path w="1057415" h="1057415">
                  <a:moveTo>
                    <a:pt x="0" y="0"/>
                  </a:moveTo>
                  <a:lnTo>
                    <a:pt x="1057415" y="0"/>
                  </a:lnTo>
                  <a:lnTo>
                    <a:pt x="1057415" y="1057415"/>
                  </a:lnTo>
                  <a:lnTo>
                    <a:pt x="0" y="1057415"/>
                  </a:lnTo>
                  <a:close/>
                </a:path>
              </a:pathLst>
            </a:custGeom>
            <a:noFill/>
            <a:ln w="16916" cap="flat">
              <a:solidFill>
                <a:schemeClr val="accent1"/>
              </a:solidFill>
              <a:prstDash val="solid"/>
              <a:miter/>
            </a:ln>
          </p:spPr>
          <p:txBody>
            <a:bodyPr rtlCol="0" anchor="ctr"/>
            <a:lstStyle/>
            <a:p>
              <a:endParaRPr lang="en-ID"/>
            </a:p>
          </p:txBody>
        </p:sp>
        <p:sp>
          <p:nvSpPr>
            <p:cNvPr id="17" name="Freeform: Shape 16">
              <a:extLst>
                <a:ext uri="{FF2B5EF4-FFF2-40B4-BE49-F238E27FC236}">
                  <a16:creationId xmlns:a16="http://schemas.microsoft.com/office/drawing/2014/main" id="{F28F4BD8-E83E-4533-8D83-4E1E9A97CB4B}"/>
                </a:ext>
              </a:extLst>
            </p:cNvPr>
            <p:cNvSpPr/>
            <p:nvPr/>
          </p:nvSpPr>
          <p:spPr>
            <a:xfrm>
              <a:off x="21291466" y="11120414"/>
              <a:ext cx="867314" cy="859756"/>
            </a:xfrm>
            <a:custGeom>
              <a:avLst/>
              <a:gdLst>
                <a:gd name="connsiteX0" fmla="*/ 11504 w 1067904"/>
                <a:gd name="connsiteY0" fmla="*/ 911915 h 1058599"/>
                <a:gd name="connsiteX1" fmla="*/ 6938 w 1067904"/>
                <a:gd name="connsiteY1" fmla="*/ 947106 h 1058599"/>
                <a:gd name="connsiteX2" fmla="*/ 1067904 w 1067904"/>
                <a:gd name="connsiteY2" fmla="*/ 947106 h 1058599"/>
                <a:gd name="connsiteX3" fmla="*/ 1067904 w 1067904"/>
                <a:gd name="connsiteY3" fmla="*/ 1058599 h 1058599"/>
                <a:gd name="connsiteX4" fmla="*/ 0 w 1067904"/>
                <a:gd name="connsiteY4" fmla="*/ 1058599 h 1058599"/>
                <a:gd name="connsiteX5" fmla="*/ 6936 w 1067904"/>
                <a:gd name="connsiteY5" fmla="*/ 947105 h 1058599"/>
                <a:gd name="connsiteX6" fmla="*/ 11504 w 1067904"/>
                <a:gd name="connsiteY6" fmla="*/ 911915 h 1058599"/>
                <a:gd name="connsiteX7" fmla="*/ 1066044 w 1067904"/>
                <a:gd name="connsiteY7" fmla="*/ 0 h 1058599"/>
                <a:gd name="connsiteX8" fmla="*/ 1067904 w 1067904"/>
                <a:gd name="connsiteY8" fmla="*/ 1861 h 1058599"/>
                <a:gd name="connsiteX9" fmla="*/ 1067904 w 1067904"/>
                <a:gd name="connsiteY9" fmla="*/ 93222 h 1058599"/>
                <a:gd name="connsiteX10" fmla="*/ 633942 w 1067904"/>
                <a:gd name="connsiteY10" fmla="*/ 93222 h 1058599"/>
                <a:gd name="connsiteX11" fmla="*/ 562544 w 1067904"/>
                <a:gd name="connsiteY11" fmla="*/ 128413 h 1058599"/>
                <a:gd name="connsiteX12" fmla="*/ 1067904 w 1067904"/>
                <a:gd name="connsiteY12" fmla="*/ 128413 h 1058599"/>
                <a:gd name="connsiteX13" fmla="*/ 1067904 w 1067904"/>
                <a:gd name="connsiteY13" fmla="*/ 229755 h 1058599"/>
                <a:gd name="connsiteX14" fmla="*/ 408248 w 1067904"/>
                <a:gd name="connsiteY14" fmla="*/ 229755 h 1058599"/>
                <a:gd name="connsiteX15" fmla="*/ 365952 w 1067904"/>
                <a:gd name="connsiteY15" fmla="*/ 264946 h 1058599"/>
                <a:gd name="connsiteX16" fmla="*/ 1067904 w 1067904"/>
                <a:gd name="connsiteY16" fmla="*/ 264946 h 1058599"/>
                <a:gd name="connsiteX17" fmla="*/ 1067904 w 1067904"/>
                <a:gd name="connsiteY17" fmla="*/ 366119 h 1058599"/>
                <a:gd name="connsiteX18" fmla="*/ 264100 w 1067904"/>
                <a:gd name="connsiteY18" fmla="*/ 366119 h 1058599"/>
                <a:gd name="connsiteX19" fmla="*/ 234662 w 1067904"/>
                <a:gd name="connsiteY19" fmla="*/ 401310 h 1058599"/>
                <a:gd name="connsiteX20" fmla="*/ 1067904 w 1067904"/>
                <a:gd name="connsiteY20" fmla="*/ 401310 h 1058599"/>
                <a:gd name="connsiteX21" fmla="*/ 1067904 w 1067904"/>
                <a:gd name="connsiteY21" fmla="*/ 502653 h 1058599"/>
                <a:gd name="connsiteX22" fmla="*/ 162588 w 1067904"/>
                <a:gd name="connsiteY22" fmla="*/ 502653 h 1058599"/>
                <a:gd name="connsiteX23" fmla="*/ 141440 w 1067904"/>
                <a:gd name="connsiteY23" fmla="*/ 537844 h 1058599"/>
                <a:gd name="connsiteX24" fmla="*/ 1067904 w 1067904"/>
                <a:gd name="connsiteY24" fmla="*/ 537844 h 1058599"/>
                <a:gd name="connsiteX25" fmla="*/ 1067904 w 1067904"/>
                <a:gd name="connsiteY25" fmla="*/ 639017 h 1058599"/>
                <a:gd name="connsiteX26" fmla="*/ 90176 w 1067904"/>
                <a:gd name="connsiteY26" fmla="*/ 639017 h 1058599"/>
                <a:gd name="connsiteX27" fmla="*/ 75458 w 1067904"/>
                <a:gd name="connsiteY27" fmla="*/ 674208 h 1058599"/>
                <a:gd name="connsiteX28" fmla="*/ 1067904 w 1067904"/>
                <a:gd name="connsiteY28" fmla="*/ 674208 h 1058599"/>
                <a:gd name="connsiteX29" fmla="*/ 1067904 w 1067904"/>
                <a:gd name="connsiteY29" fmla="*/ 775381 h 1058599"/>
                <a:gd name="connsiteX30" fmla="*/ 40944 w 1067904"/>
                <a:gd name="connsiteY30" fmla="*/ 775381 h 1058599"/>
                <a:gd name="connsiteX31" fmla="*/ 31468 w 1067904"/>
                <a:gd name="connsiteY31" fmla="*/ 810741 h 1058599"/>
                <a:gd name="connsiteX32" fmla="*/ 1067904 w 1067904"/>
                <a:gd name="connsiteY32" fmla="*/ 810741 h 1058599"/>
                <a:gd name="connsiteX33" fmla="*/ 1067904 w 1067904"/>
                <a:gd name="connsiteY33" fmla="*/ 911915 h 1058599"/>
                <a:gd name="connsiteX34" fmla="*/ 11504 w 1067904"/>
                <a:gd name="connsiteY34" fmla="*/ 911915 h 1058599"/>
                <a:gd name="connsiteX35" fmla="*/ 31468 w 1067904"/>
                <a:gd name="connsiteY35" fmla="*/ 810403 h 1058599"/>
                <a:gd name="connsiteX36" fmla="*/ 40944 w 1067904"/>
                <a:gd name="connsiteY36" fmla="*/ 775043 h 1058599"/>
                <a:gd name="connsiteX37" fmla="*/ 74780 w 1067904"/>
                <a:gd name="connsiteY37" fmla="*/ 673531 h 1058599"/>
                <a:gd name="connsiteX38" fmla="*/ 89500 w 1067904"/>
                <a:gd name="connsiteY38" fmla="*/ 638340 h 1058599"/>
                <a:gd name="connsiteX39" fmla="*/ 140256 w 1067904"/>
                <a:gd name="connsiteY39" fmla="*/ 536828 h 1058599"/>
                <a:gd name="connsiteX40" fmla="*/ 161404 w 1067904"/>
                <a:gd name="connsiteY40" fmla="*/ 501638 h 1058599"/>
                <a:gd name="connsiteX41" fmla="*/ 233476 w 1067904"/>
                <a:gd name="connsiteY41" fmla="*/ 400126 h 1058599"/>
                <a:gd name="connsiteX42" fmla="*/ 262916 w 1067904"/>
                <a:gd name="connsiteY42" fmla="*/ 364935 h 1058599"/>
                <a:gd name="connsiteX43" fmla="*/ 311472 w 1067904"/>
                <a:gd name="connsiteY43" fmla="*/ 312995 h 1058599"/>
                <a:gd name="connsiteX44" fmla="*/ 364260 w 1067904"/>
                <a:gd name="connsiteY44" fmla="*/ 263762 h 1058599"/>
                <a:gd name="connsiteX45" fmla="*/ 406556 w 1067904"/>
                <a:gd name="connsiteY45" fmla="*/ 228571 h 1058599"/>
                <a:gd name="connsiteX46" fmla="*/ 561360 w 1067904"/>
                <a:gd name="connsiteY46" fmla="*/ 127059 h 1058599"/>
                <a:gd name="connsiteX47" fmla="*/ 632758 w 1067904"/>
                <a:gd name="connsiteY47" fmla="*/ 91868 h 1058599"/>
                <a:gd name="connsiteX48" fmla="*/ 1066044 w 1067904"/>
                <a:gd name="connsiteY48" fmla="*/ 0 h 10585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Lst>
              <a:rect l="l" t="t" r="r" b="b"/>
              <a:pathLst>
                <a:path w="1067904" h="1058599">
                  <a:moveTo>
                    <a:pt x="11504" y="911915"/>
                  </a:moveTo>
                  <a:cubicBezTo>
                    <a:pt x="9644" y="923589"/>
                    <a:pt x="8120" y="935263"/>
                    <a:pt x="6938" y="947106"/>
                  </a:cubicBezTo>
                  <a:lnTo>
                    <a:pt x="1067904" y="947106"/>
                  </a:lnTo>
                  <a:lnTo>
                    <a:pt x="1067904" y="1058599"/>
                  </a:lnTo>
                  <a:lnTo>
                    <a:pt x="0" y="1058599"/>
                  </a:lnTo>
                  <a:cubicBezTo>
                    <a:pt x="340" y="1021344"/>
                    <a:pt x="2656" y="984124"/>
                    <a:pt x="6936" y="947105"/>
                  </a:cubicBezTo>
                  <a:cubicBezTo>
                    <a:pt x="8120" y="935263"/>
                    <a:pt x="9644" y="923589"/>
                    <a:pt x="11504" y="911915"/>
                  </a:cubicBezTo>
                  <a:close/>
                  <a:moveTo>
                    <a:pt x="1066044" y="0"/>
                  </a:moveTo>
                  <a:lnTo>
                    <a:pt x="1067904" y="1861"/>
                  </a:lnTo>
                  <a:lnTo>
                    <a:pt x="1067904" y="93222"/>
                  </a:lnTo>
                  <a:lnTo>
                    <a:pt x="633942" y="93222"/>
                  </a:lnTo>
                  <a:cubicBezTo>
                    <a:pt x="609580" y="104050"/>
                    <a:pt x="585892" y="115724"/>
                    <a:pt x="562544" y="128413"/>
                  </a:cubicBezTo>
                  <a:lnTo>
                    <a:pt x="1067904" y="128413"/>
                  </a:lnTo>
                  <a:lnTo>
                    <a:pt x="1067904" y="229755"/>
                  </a:lnTo>
                  <a:lnTo>
                    <a:pt x="408248" y="229755"/>
                  </a:lnTo>
                  <a:cubicBezTo>
                    <a:pt x="393868" y="241091"/>
                    <a:pt x="379824" y="252765"/>
                    <a:pt x="365952" y="264946"/>
                  </a:cubicBezTo>
                  <a:lnTo>
                    <a:pt x="1067904" y="264946"/>
                  </a:lnTo>
                  <a:lnTo>
                    <a:pt x="1067904" y="366119"/>
                  </a:lnTo>
                  <a:lnTo>
                    <a:pt x="264100" y="366119"/>
                  </a:lnTo>
                  <a:cubicBezTo>
                    <a:pt x="253950" y="377624"/>
                    <a:pt x="244136" y="389297"/>
                    <a:pt x="234662" y="401310"/>
                  </a:cubicBezTo>
                  <a:lnTo>
                    <a:pt x="1067904" y="401310"/>
                  </a:lnTo>
                  <a:lnTo>
                    <a:pt x="1067904" y="502653"/>
                  </a:lnTo>
                  <a:lnTo>
                    <a:pt x="162588" y="502653"/>
                  </a:lnTo>
                  <a:cubicBezTo>
                    <a:pt x="155312" y="514158"/>
                    <a:pt x="148208" y="526001"/>
                    <a:pt x="141440" y="537844"/>
                  </a:cubicBezTo>
                  <a:lnTo>
                    <a:pt x="1067904" y="537844"/>
                  </a:lnTo>
                  <a:lnTo>
                    <a:pt x="1067904" y="639017"/>
                  </a:lnTo>
                  <a:lnTo>
                    <a:pt x="90176" y="639017"/>
                  </a:lnTo>
                  <a:cubicBezTo>
                    <a:pt x="85102" y="650691"/>
                    <a:pt x="80196" y="662365"/>
                    <a:pt x="75458" y="674208"/>
                  </a:cubicBezTo>
                  <a:lnTo>
                    <a:pt x="1067904" y="674208"/>
                  </a:lnTo>
                  <a:lnTo>
                    <a:pt x="1067904" y="775381"/>
                  </a:lnTo>
                  <a:lnTo>
                    <a:pt x="40944" y="775381"/>
                  </a:lnTo>
                  <a:cubicBezTo>
                    <a:pt x="37560" y="787055"/>
                    <a:pt x="34346" y="798898"/>
                    <a:pt x="31468" y="810741"/>
                  </a:cubicBezTo>
                  <a:lnTo>
                    <a:pt x="1067904" y="810741"/>
                  </a:lnTo>
                  <a:lnTo>
                    <a:pt x="1067904" y="911915"/>
                  </a:lnTo>
                  <a:lnTo>
                    <a:pt x="11504" y="911915"/>
                  </a:lnTo>
                  <a:cubicBezTo>
                    <a:pt x="16394" y="877756"/>
                    <a:pt x="23060" y="843868"/>
                    <a:pt x="31468" y="810403"/>
                  </a:cubicBezTo>
                  <a:cubicBezTo>
                    <a:pt x="34344" y="798560"/>
                    <a:pt x="37560" y="786717"/>
                    <a:pt x="40944" y="775043"/>
                  </a:cubicBezTo>
                  <a:cubicBezTo>
                    <a:pt x="50452" y="740647"/>
                    <a:pt x="61752" y="706759"/>
                    <a:pt x="74780" y="673531"/>
                  </a:cubicBezTo>
                  <a:cubicBezTo>
                    <a:pt x="79518" y="661688"/>
                    <a:pt x="84424" y="650014"/>
                    <a:pt x="89500" y="638340"/>
                  </a:cubicBezTo>
                  <a:cubicBezTo>
                    <a:pt x="104506" y="603573"/>
                    <a:pt x="121460" y="569685"/>
                    <a:pt x="140256" y="536828"/>
                  </a:cubicBezTo>
                  <a:cubicBezTo>
                    <a:pt x="147024" y="524986"/>
                    <a:pt x="154128" y="513142"/>
                    <a:pt x="161404" y="501638"/>
                  </a:cubicBezTo>
                  <a:cubicBezTo>
                    <a:pt x="183296" y="466329"/>
                    <a:pt x="207372" y="432424"/>
                    <a:pt x="233476" y="400126"/>
                  </a:cubicBezTo>
                  <a:cubicBezTo>
                    <a:pt x="242952" y="388114"/>
                    <a:pt x="252764" y="376440"/>
                    <a:pt x="262916" y="364935"/>
                  </a:cubicBezTo>
                  <a:cubicBezTo>
                    <a:pt x="278480" y="348016"/>
                    <a:pt x="294722" y="329744"/>
                    <a:pt x="311472" y="312995"/>
                  </a:cubicBezTo>
                  <a:cubicBezTo>
                    <a:pt x="328222" y="296245"/>
                    <a:pt x="345310" y="279158"/>
                    <a:pt x="364260" y="263762"/>
                  </a:cubicBezTo>
                  <a:cubicBezTo>
                    <a:pt x="378132" y="251580"/>
                    <a:pt x="392174" y="239906"/>
                    <a:pt x="406556" y="228571"/>
                  </a:cubicBezTo>
                  <a:cubicBezTo>
                    <a:pt x="455094" y="190284"/>
                    <a:pt x="506900" y="156311"/>
                    <a:pt x="561360" y="127059"/>
                  </a:cubicBezTo>
                  <a:cubicBezTo>
                    <a:pt x="584708" y="114370"/>
                    <a:pt x="608396" y="102696"/>
                    <a:pt x="632758" y="91868"/>
                  </a:cubicBezTo>
                  <a:cubicBezTo>
                    <a:pt x="769156" y="31215"/>
                    <a:pt x="916772" y="-85"/>
                    <a:pt x="1066044" y="0"/>
                  </a:cubicBezTo>
                  <a:close/>
                </a:path>
              </a:pathLst>
            </a:custGeom>
            <a:noFill/>
            <a:ln w="16916" cap="flat">
              <a:solidFill>
                <a:schemeClr val="accent1"/>
              </a:solidFill>
              <a:prstDash val="solid"/>
              <a:miter/>
            </a:ln>
          </p:spPr>
          <p:txBody>
            <a:bodyPr rtlCol="0" anchor="ctr"/>
            <a:lstStyle/>
            <a:p>
              <a:endParaRPr lang="en-ID"/>
            </a:p>
          </p:txBody>
        </p:sp>
        <p:sp>
          <p:nvSpPr>
            <p:cNvPr id="18" name="Freeform: Shape 17">
              <a:extLst>
                <a:ext uri="{FF2B5EF4-FFF2-40B4-BE49-F238E27FC236}">
                  <a16:creationId xmlns:a16="http://schemas.microsoft.com/office/drawing/2014/main" id="{F08515E6-DCD9-4B45-950D-1E45CDC6A894}"/>
                </a:ext>
              </a:extLst>
            </p:cNvPr>
            <p:cNvSpPr/>
            <p:nvPr/>
          </p:nvSpPr>
          <p:spPr>
            <a:xfrm>
              <a:off x="22158918" y="11120277"/>
              <a:ext cx="858795" cy="858794"/>
            </a:xfrm>
            <a:custGeom>
              <a:avLst/>
              <a:gdLst>
                <a:gd name="connsiteX0" fmla="*/ 1057415 w 1057415"/>
                <a:gd name="connsiteY0" fmla="*/ 1057415 h 1057415"/>
                <a:gd name="connsiteX1" fmla="*/ 0 w 1057415"/>
                <a:gd name="connsiteY1" fmla="*/ 1057415 h 1057415"/>
                <a:gd name="connsiteX2" fmla="*/ 0 w 1057415"/>
                <a:gd name="connsiteY2" fmla="*/ 0 h 1057415"/>
                <a:gd name="connsiteX3" fmla="*/ 0 w 1057415"/>
                <a:gd name="connsiteY3" fmla="*/ 0 h 1057415"/>
                <a:gd name="connsiteX4" fmla="*/ 1057415 w 1057415"/>
                <a:gd name="connsiteY4" fmla="*/ 1057415 h 105741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57415" h="1057415">
                  <a:moveTo>
                    <a:pt x="1057415" y="1057415"/>
                  </a:moveTo>
                  <a:lnTo>
                    <a:pt x="0" y="1057415"/>
                  </a:lnTo>
                  <a:lnTo>
                    <a:pt x="0" y="0"/>
                  </a:lnTo>
                  <a:lnTo>
                    <a:pt x="0" y="0"/>
                  </a:lnTo>
                  <a:cubicBezTo>
                    <a:pt x="583964" y="102"/>
                    <a:pt x="1057331" y="473451"/>
                    <a:pt x="1057415" y="1057415"/>
                  </a:cubicBezTo>
                  <a:close/>
                </a:path>
              </a:pathLst>
            </a:custGeom>
            <a:noFill/>
            <a:ln w="16916" cap="flat">
              <a:solidFill>
                <a:schemeClr val="accent1"/>
              </a:solidFill>
              <a:prstDash val="solid"/>
              <a:miter/>
            </a:ln>
          </p:spPr>
          <p:txBody>
            <a:bodyPr rtlCol="0" anchor="ctr"/>
            <a:lstStyle/>
            <a:p>
              <a:endParaRPr lang="en-ID"/>
            </a:p>
          </p:txBody>
        </p:sp>
      </p:grpSp>
      <p:sp>
        <p:nvSpPr>
          <p:cNvPr id="28" name="Rectangle 27">
            <a:extLst>
              <a:ext uri="{FF2B5EF4-FFF2-40B4-BE49-F238E27FC236}">
                <a16:creationId xmlns:a16="http://schemas.microsoft.com/office/drawing/2014/main" id="{F6F607E1-F475-4B4A-9A6C-02819FEAD7BA}"/>
              </a:ext>
            </a:extLst>
          </p:cNvPr>
          <p:cNvSpPr/>
          <p:nvPr/>
        </p:nvSpPr>
        <p:spPr>
          <a:xfrm rot="10800000">
            <a:off x="601493" y="11393714"/>
            <a:ext cx="544988" cy="2322286"/>
          </a:xfrm>
          <a:prstGeom prst="rect">
            <a:avLst/>
          </a:prstGeom>
          <a:gradFill>
            <a:gsLst>
              <a:gs pos="60000">
                <a:schemeClr val="accent2">
                  <a:lumMod val="60000"/>
                  <a:lumOff val="40000"/>
                  <a:alpha val="85000"/>
                </a:schemeClr>
              </a:gs>
              <a:gs pos="100000">
                <a:schemeClr val="accent1"/>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Tree>
    <p:extLst>
      <p:ext uri="{BB962C8B-B14F-4D97-AF65-F5344CB8AC3E}">
        <p14:creationId xmlns:p14="http://schemas.microsoft.com/office/powerpoint/2010/main" val="1503469149"/>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D19CD6BC-7DD6-4D1E-B5F8-B72062F82BB4}"/>
              </a:ext>
            </a:extLst>
          </p:cNvPr>
          <p:cNvSpPr>
            <a:spLocks noGrp="1"/>
          </p:cNvSpPr>
          <p:nvPr>
            <p:ph type="pic" sz="quarter" idx="10"/>
          </p:nvPr>
        </p:nvSpPr>
        <p:spPr/>
      </p:sp>
      <p:sp>
        <p:nvSpPr>
          <p:cNvPr id="3" name="TextBox 2">
            <a:extLst>
              <a:ext uri="{FF2B5EF4-FFF2-40B4-BE49-F238E27FC236}">
                <a16:creationId xmlns:a16="http://schemas.microsoft.com/office/drawing/2014/main" id="{BDD5E798-C48D-4877-A074-885ED97E6C48}"/>
              </a:ext>
            </a:extLst>
          </p:cNvPr>
          <p:cNvSpPr txBox="1"/>
          <p:nvPr/>
        </p:nvSpPr>
        <p:spPr>
          <a:xfrm>
            <a:off x="5442122" y="5001361"/>
            <a:ext cx="13494995" cy="3154710"/>
          </a:xfrm>
          <a:prstGeom prst="rect">
            <a:avLst/>
          </a:prstGeom>
          <a:noFill/>
        </p:spPr>
        <p:txBody>
          <a:bodyPr wrap="square" rtlCol="0">
            <a:spAutoFit/>
          </a:bodyPr>
          <a:lstStyle/>
          <a:p>
            <a:pPr algn="ctr"/>
            <a:r>
              <a:rPr lang="en-US" sz="19900" b="1" dirty="0">
                <a:solidFill>
                  <a:schemeClr val="bg1"/>
                </a:solidFill>
                <a:latin typeface="Ubuntu" panose="020B0504030602030204" pitchFamily="34" charset="0"/>
                <a:ea typeface="Roboto" panose="02000000000000000000" pitchFamily="2" charset="0"/>
                <a:cs typeface="Rubik" pitchFamily="2" charset="-79"/>
              </a:rPr>
              <a:t>Thank You</a:t>
            </a:r>
            <a:endParaRPr lang="id-ID" sz="19900" b="1" dirty="0">
              <a:solidFill>
                <a:schemeClr val="bg1"/>
              </a:solidFill>
              <a:latin typeface="Ubuntu" panose="020B0504030602030204" pitchFamily="34" charset="0"/>
              <a:ea typeface="Roboto" panose="02000000000000000000" pitchFamily="2" charset="0"/>
              <a:cs typeface="Rubik" pitchFamily="2" charset="-79"/>
            </a:endParaRPr>
          </a:p>
        </p:txBody>
      </p:sp>
      <p:grpSp>
        <p:nvGrpSpPr>
          <p:cNvPr id="5" name="Group 4">
            <a:extLst>
              <a:ext uri="{FF2B5EF4-FFF2-40B4-BE49-F238E27FC236}">
                <a16:creationId xmlns:a16="http://schemas.microsoft.com/office/drawing/2014/main" id="{0993C5E6-A360-48FD-8364-4688052E88A3}"/>
              </a:ext>
            </a:extLst>
          </p:cNvPr>
          <p:cNvGrpSpPr/>
          <p:nvPr/>
        </p:nvGrpSpPr>
        <p:grpSpPr>
          <a:xfrm>
            <a:off x="11160559" y="9093404"/>
            <a:ext cx="2058121" cy="3809267"/>
            <a:chOff x="20991156" y="8801220"/>
            <a:chExt cx="2327416" cy="4307691"/>
          </a:xfrm>
        </p:grpSpPr>
        <p:sp>
          <p:nvSpPr>
            <p:cNvPr id="6" name="Freeform: Shape 5">
              <a:extLst>
                <a:ext uri="{FF2B5EF4-FFF2-40B4-BE49-F238E27FC236}">
                  <a16:creationId xmlns:a16="http://schemas.microsoft.com/office/drawing/2014/main" id="{22CE48F5-772F-4F8C-A9B8-B8A6175410D6}"/>
                </a:ext>
              </a:extLst>
            </p:cNvPr>
            <p:cNvSpPr/>
            <p:nvPr/>
          </p:nvSpPr>
          <p:spPr>
            <a:xfrm>
              <a:off x="20991156" y="8801220"/>
              <a:ext cx="2327416" cy="4307691"/>
            </a:xfrm>
            <a:custGeom>
              <a:avLst/>
              <a:gdLst>
                <a:gd name="connsiteX0" fmla="*/ 1163708 w 2327416"/>
                <a:gd name="connsiteY0" fmla="*/ 0 h 4307691"/>
                <a:gd name="connsiteX1" fmla="*/ 2327416 w 2327416"/>
                <a:gd name="connsiteY1" fmla="*/ 1163709 h 4307691"/>
                <a:gd name="connsiteX2" fmla="*/ 2327416 w 2327416"/>
                <a:gd name="connsiteY2" fmla="*/ 4307691 h 4307691"/>
                <a:gd name="connsiteX3" fmla="*/ 0 w 2327416"/>
                <a:gd name="connsiteY3" fmla="*/ 4307691 h 4307691"/>
                <a:gd name="connsiteX4" fmla="*/ 0 w 2327416"/>
                <a:gd name="connsiteY4" fmla="*/ 1163709 h 4307691"/>
                <a:gd name="connsiteX5" fmla="*/ 1163708 w 2327416"/>
                <a:gd name="connsiteY5" fmla="*/ 0 h 43076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327416" h="4307691">
                  <a:moveTo>
                    <a:pt x="1163708" y="0"/>
                  </a:moveTo>
                  <a:cubicBezTo>
                    <a:pt x="1806408" y="0"/>
                    <a:pt x="2327416" y="521010"/>
                    <a:pt x="2327416" y="1163709"/>
                  </a:cubicBezTo>
                  <a:lnTo>
                    <a:pt x="2327416" y="4307691"/>
                  </a:lnTo>
                  <a:lnTo>
                    <a:pt x="0" y="4307691"/>
                  </a:lnTo>
                  <a:lnTo>
                    <a:pt x="0" y="1163709"/>
                  </a:lnTo>
                  <a:cubicBezTo>
                    <a:pt x="0" y="521010"/>
                    <a:pt x="521008" y="0"/>
                    <a:pt x="1163708" y="0"/>
                  </a:cubicBezTo>
                  <a:close/>
                </a:path>
              </a:pathLst>
            </a:custGeom>
            <a:solidFill>
              <a:schemeClr val="accent2"/>
            </a:solidFill>
            <a:ln>
              <a:noFill/>
            </a:ln>
            <a:effectLst>
              <a:outerShdw blurRad="850900" dist="38100" dir="2700000" sx="102000" sy="102000" algn="tl" rotWithShape="0">
                <a:prstClr val="black">
                  <a:alpha val="13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dirty="0">
                <a:solidFill>
                  <a:schemeClr val="bg1"/>
                </a:solidFill>
              </a:endParaRPr>
            </a:p>
          </p:txBody>
        </p:sp>
        <p:sp>
          <p:nvSpPr>
            <p:cNvPr id="7" name="Oval 6">
              <a:extLst>
                <a:ext uri="{FF2B5EF4-FFF2-40B4-BE49-F238E27FC236}">
                  <a16:creationId xmlns:a16="http://schemas.microsoft.com/office/drawing/2014/main" id="{887D72E8-3D1A-4625-A505-D9CFED3924C1}"/>
                </a:ext>
              </a:extLst>
            </p:cNvPr>
            <p:cNvSpPr/>
            <p:nvPr/>
          </p:nvSpPr>
          <p:spPr>
            <a:xfrm>
              <a:off x="21160548" y="8966432"/>
              <a:ext cx="1988632" cy="1988632"/>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grpSp>
          <p:nvGrpSpPr>
            <p:cNvPr id="8" name="Graphic 26">
              <a:extLst>
                <a:ext uri="{FF2B5EF4-FFF2-40B4-BE49-F238E27FC236}">
                  <a16:creationId xmlns:a16="http://schemas.microsoft.com/office/drawing/2014/main" id="{785BD0BD-49DC-444E-9147-2E6C6424D304}"/>
                </a:ext>
              </a:extLst>
            </p:cNvPr>
            <p:cNvGrpSpPr/>
            <p:nvPr/>
          </p:nvGrpSpPr>
          <p:grpSpPr>
            <a:xfrm>
              <a:off x="21673235" y="9479120"/>
              <a:ext cx="963257" cy="963257"/>
              <a:chOff x="20969379" y="5526998"/>
              <a:chExt cx="1614919" cy="1614919"/>
            </a:xfrm>
            <a:noFill/>
          </p:grpSpPr>
          <p:sp>
            <p:nvSpPr>
              <p:cNvPr id="13" name="Freeform: Shape 12">
                <a:extLst>
                  <a:ext uri="{FF2B5EF4-FFF2-40B4-BE49-F238E27FC236}">
                    <a16:creationId xmlns:a16="http://schemas.microsoft.com/office/drawing/2014/main" id="{41CD059D-69BC-494D-9B83-2DD9B76ED30C}"/>
                  </a:ext>
                </a:extLst>
              </p:cNvPr>
              <p:cNvSpPr/>
              <p:nvPr/>
            </p:nvSpPr>
            <p:spPr>
              <a:xfrm>
                <a:off x="21776839" y="5526998"/>
                <a:ext cx="76900" cy="1614919"/>
              </a:xfrm>
              <a:custGeom>
                <a:avLst/>
                <a:gdLst>
                  <a:gd name="connsiteX0" fmla="*/ 0 w 76900"/>
                  <a:gd name="connsiteY0" fmla="*/ 0 h 1614919"/>
                  <a:gd name="connsiteX1" fmla="*/ 0 w 76900"/>
                  <a:gd name="connsiteY1" fmla="*/ 1614919 h 1614919"/>
                </a:gdLst>
                <a:ahLst/>
                <a:cxnLst>
                  <a:cxn ang="0">
                    <a:pos x="connsiteX0" y="connsiteY0"/>
                  </a:cxn>
                  <a:cxn ang="0">
                    <a:pos x="connsiteX1" y="connsiteY1"/>
                  </a:cxn>
                </a:cxnLst>
                <a:rect l="l" t="t" r="r" b="b"/>
                <a:pathLst>
                  <a:path w="76900" h="1614919">
                    <a:moveTo>
                      <a:pt x="0" y="0"/>
                    </a:moveTo>
                    <a:lnTo>
                      <a:pt x="0" y="1614919"/>
                    </a:lnTo>
                  </a:path>
                </a:pathLst>
              </a:custGeom>
              <a:noFill/>
              <a:ln w="50800" cap="rnd">
                <a:solidFill>
                  <a:schemeClr val="accent2"/>
                </a:solidFill>
                <a:prstDash val="solid"/>
                <a:round/>
              </a:ln>
            </p:spPr>
            <p:txBody>
              <a:bodyPr rtlCol="0" anchor="ctr"/>
              <a:lstStyle/>
              <a:p>
                <a:endParaRPr lang="en-ID" dirty="0"/>
              </a:p>
            </p:txBody>
          </p:sp>
          <p:sp>
            <p:nvSpPr>
              <p:cNvPr id="14" name="Freeform: Shape 13">
                <a:extLst>
                  <a:ext uri="{FF2B5EF4-FFF2-40B4-BE49-F238E27FC236}">
                    <a16:creationId xmlns:a16="http://schemas.microsoft.com/office/drawing/2014/main" id="{4A0282AE-2698-411F-9EE8-F161BF3CBEA8}"/>
                  </a:ext>
                </a:extLst>
              </p:cNvPr>
              <p:cNvSpPr/>
              <p:nvPr/>
            </p:nvSpPr>
            <p:spPr>
              <a:xfrm>
                <a:off x="20969379" y="6334458"/>
                <a:ext cx="1614919" cy="76900"/>
              </a:xfrm>
              <a:custGeom>
                <a:avLst/>
                <a:gdLst>
                  <a:gd name="connsiteX0" fmla="*/ 1614919 w 1614919"/>
                  <a:gd name="connsiteY0" fmla="*/ 0 h 76900"/>
                  <a:gd name="connsiteX1" fmla="*/ 0 w 1614919"/>
                  <a:gd name="connsiteY1" fmla="*/ 0 h 76900"/>
                </a:gdLst>
                <a:ahLst/>
                <a:cxnLst>
                  <a:cxn ang="0">
                    <a:pos x="connsiteX0" y="connsiteY0"/>
                  </a:cxn>
                  <a:cxn ang="0">
                    <a:pos x="connsiteX1" y="connsiteY1"/>
                  </a:cxn>
                </a:cxnLst>
                <a:rect l="l" t="t" r="r" b="b"/>
                <a:pathLst>
                  <a:path w="1614919" h="76900">
                    <a:moveTo>
                      <a:pt x="1614919" y="0"/>
                    </a:moveTo>
                    <a:lnTo>
                      <a:pt x="0" y="0"/>
                    </a:lnTo>
                  </a:path>
                </a:pathLst>
              </a:custGeom>
              <a:noFill/>
              <a:ln w="50800" cap="rnd">
                <a:solidFill>
                  <a:schemeClr val="accent2"/>
                </a:solidFill>
                <a:prstDash val="solid"/>
                <a:round/>
              </a:ln>
            </p:spPr>
            <p:txBody>
              <a:bodyPr rtlCol="0" anchor="ctr"/>
              <a:lstStyle/>
              <a:p>
                <a:endParaRPr lang="en-ID" dirty="0"/>
              </a:p>
            </p:txBody>
          </p:sp>
          <p:sp>
            <p:nvSpPr>
              <p:cNvPr id="15" name="Freeform: Shape 14">
                <a:extLst>
                  <a:ext uri="{FF2B5EF4-FFF2-40B4-BE49-F238E27FC236}">
                    <a16:creationId xmlns:a16="http://schemas.microsoft.com/office/drawing/2014/main" id="{001BB9A8-B24F-44C9-B225-C1EF89D275DF}"/>
                  </a:ext>
                </a:extLst>
              </p:cNvPr>
              <p:cNvSpPr/>
              <p:nvPr/>
            </p:nvSpPr>
            <p:spPr>
              <a:xfrm>
                <a:off x="21205926" y="5763468"/>
                <a:ext cx="1141824" cy="1141901"/>
              </a:xfrm>
              <a:custGeom>
                <a:avLst/>
                <a:gdLst>
                  <a:gd name="connsiteX0" fmla="*/ 1141825 w 1141824"/>
                  <a:gd name="connsiteY0" fmla="*/ 0 h 1141901"/>
                  <a:gd name="connsiteX1" fmla="*/ 0 w 1141824"/>
                  <a:gd name="connsiteY1" fmla="*/ 1141902 h 1141901"/>
                </a:gdLst>
                <a:ahLst/>
                <a:cxnLst>
                  <a:cxn ang="0">
                    <a:pos x="connsiteX0" y="connsiteY0"/>
                  </a:cxn>
                  <a:cxn ang="0">
                    <a:pos x="connsiteX1" y="connsiteY1"/>
                  </a:cxn>
                </a:cxnLst>
                <a:rect l="l" t="t" r="r" b="b"/>
                <a:pathLst>
                  <a:path w="1141824" h="1141901">
                    <a:moveTo>
                      <a:pt x="1141825" y="0"/>
                    </a:moveTo>
                    <a:lnTo>
                      <a:pt x="0" y="1141902"/>
                    </a:lnTo>
                  </a:path>
                </a:pathLst>
              </a:custGeom>
              <a:noFill/>
              <a:ln w="50800" cap="rnd">
                <a:solidFill>
                  <a:schemeClr val="accent2"/>
                </a:solidFill>
                <a:prstDash val="solid"/>
                <a:round/>
              </a:ln>
            </p:spPr>
            <p:txBody>
              <a:bodyPr rtlCol="0" anchor="ctr"/>
              <a:lstStyle/>
              <a:p>
                <a:endParaRPr lang="en-ID" dirty="0"/>
              </a:p>
            </p:txBody>
          </p:sp>
          <p:sp>
            <p:nvSpPr>
              <p:cNvPr id="16" name="Freeform: Shape 15">
                <a:extLst>
                  <a:ext uri="{FF2B5EF4-FFF2-40B4-BE49-F238E27FC236}">
                    <a16:creationId xmlns:a16="http://schemas.microsoft.com/office/drawing/2014/main" id="{C8D92900-EF01-4F3A-ADA7-4A92D61E666F}"/>
                  </a:ext>
                </a:extLst>
              </p:cNvPr>
              <p:cNvSpPr/>
              <p:nvPr/>
            </p:nvSpPr>
            <p:spPr>
              <a:xfrm>
                <a:off x="21205926" y="5763468"/>
                <a:ext cx="1141824" cy="1141901"/>
              </a:xfrm>
              <a:custGeom>
                <a:avLst/>
                <a:gdLst>
                  <a:gd name="connsiteX0" fmla="*/ 1141825 w 1141824"/>
                  <a:gd name="connsiteY0" fmla="*/ 1141902 h 1141901"/>
                  <a:gd name="connsiteX1" fmla="*/ 0 w 1141824"/>
                  <a:gd name="connsiteY1" fmla="*/ 0 h 1141901"/>
                </a:gdLst>
                <a:ahLst/>
                <a:cxnLst>
                  <a:cxn ang="0">
                    <a:pos x="connsiteX0" y="connsiteY0"/>
                  </a:cxn>
                  <a:cxn ang="0">
                    <a:pos x="connsiteX1" y="connsiteY1"/>
                  </a:cxn>
                </a:cxnLst>
                <a:rect l="l" t="t" r="r" b="b"/>
                <a:pathLst>
                  <a:path w="1141824" h="1141901">
                    <a:moveTo>
                      <a:pt x="1141825" y="1141902"/>
                    </a:moveTo>
                    <a:lnTo>
                      <a:pt x="0" y="0"/>
                    </a:lnTo>
                  </a:path>
                </a:pathLst>
              </a:custGeom>
              <a:noFill/>
              <a:ln w="50800" cap="rnd">
                <a:solidFill>
                  <a:schemeClr val="accent2"/>
                </a:solidFill>
                <a:prstDash val="solid"/>
                <a:round/>
              </a:ln>
            </p:spPr>
            <p:txBody>
              <a:bodyPr rtlCol="0" anchor="ctr"/>
              <a:lstStyle/>
              <a:p>
                <a:endParaRPr lang="en-ID" dirty="0"/>
              </a:p>
            </p:txBody>
          </p:sp>
        </p:grpSp>
        <p:sp>
          <p:nvSpPr>
            <p:cNvPr id="9" name="Freeform: Shape 8">
              <a:extLst>
                <a:ext uri="{FF2B5EF4-FFF2-40B4-BE49-F238E27FC236}">
                  <a16:creationId xmlns:a16="http://schemas.microsoft.com/office/drawing/2014/main" id="{4A56416C-633A-40B4-8B6F-C197B7838DA2}"/>
                </a:ext>
              </a:extLst>
            </p:cNvPr>
            <p:cNvSpPr/>
            <p:nvPr/>
          </p:nvSpPr>
          <p:spPr>
            <a:xfrm>
              <a:off x="21291467" y="11979071"/>
              <a:ext cx="866765" cy="858656"/>
            </a:xfrm>
            <a:custGeom>
              <a:avLst/>
              <a:gdLst>
                <a:gd name="connsiteX0" fmla="*/ 0 w 1067228"/>
                <a:gd name="connsiteY0" fmla="*/ 0 h 1057245"/>
                <a:gd name="connsiteX1" fmla="*/ 1067228 w 1067228"/>
                <a:gd name="connsiteY1" fmla="*/ 1057246 h 1057245"/>
                <a:gd name="connsiteX2" fmla="*/ 1067228 w 1067228"/>
                <a:gd name="connsiteY2" fmla="*/ 1057246 h 1057245"/>
                <a:gd name="connsiteX3" fmla="*/ 1067228 w 1067228"/>
                <a:gd name="connsiteY3" fmla="*/ 1057246 h 1057245"/>
                <a:gd name="connsiteX4" fmla="*/ 1067228 w 1067228"/>
                <a:gd name="connsiteY4" fmla="*/ 0 h 10572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67228" h="1057245">
                  <a:moveTo>
                    <a:pt x="0" y="0"/>
                  </a:moveTo>
                  <a:cubicBezTo>
                    <a:pt x="5837" y="585351"/>
                    <a:pt x="481843" y="1056908"/>
                    <a:pt x="1067228" y="1057246"/>
                  </a:cubicBezTo>
                  <a:lnTo>
                    <a:pt x="1067228" y="1057246"/>
                  </a:lnTo>
                  <a:lnTo>
                    <a:pt x="1067228" y="1057246"/>
                  </a:lnTo>
                  <a:lnTo>
                    <a:pt x="1067228" y="0"/>
                  </a:lnTo>
                  <a:close/>
                </a:path>
              </a:pathLst>
            </a:custGeom>
            <a:noFill/>
            <a:ln w="16916" cap="flat">
              <a:solidFill>
                <a:schemeClr val="accent1"/>
              </a:solidFill>
              <a:prstDash val="solid"/>
              <a:miter/>
            </a:ln>
          </p:spPr>
          <p:txBody>
            <a:bodyPr rtlCol="0" anchor="ctr"/>
            <a:lstStyle/>
            <a:p>
              <a:endParaRPr lang="en-ID" dirty="0"/>
            </a:p>
          </p:txBody>
        </p:sp>
        <p:sp>
          <p:nvSpPr>
            <p:cNvPr id="10" name="Freeform: Shape 9">
              <a:extLst>
                <a:ext uri="{FF2B5EF4-FFF2-40B4-BE49-F238E27FC236}">
                  <a16:creationId xmlns:a16="http://schemas.microsoft.com/office/drawing/2014/main" id="{2415CA58-D8C9-41B2-8F49-BACAEBEBF7D0}"/>
                </a:ext>
              </a:extLst>
            </p:cNvPr>
            <p:cNvSpPr/>
            <p:nvPr/>
          </p:nvSpPr>
          <p:spPr>
            <a:xfrm>
              <a:off x="22159468" y="11979209"/>
              <a:ext cx="858795" cy="858794"/>
            </a:xfrm>
            <a:custGeom>
              <a:avLst/>
              <a:gdLst>
                <a:gd name="connsiteX0" fmla="*/ 0 w 1057415"/>
                <a:gd name="connsiteY0" fmla="*/ 0 h 1057415"/>
                <a:gd name="connsiteX1" fmla="*/ 1057415 w 1057415"/>
                <a:gd name="connsiteY1" fmla="*/ 0 h 1057415"/>
                <a:gd name="connsiteX2" fmla="*/ 1057415 w 1057415"/>
                <a:gd name="connsiteY2" fmla="*/ 1057415 h 1057415"/>
                <a:gd name="connsiteX3" fmla="*/ 0 w 1057415"/>
                <a:gd name="connsiteY3" fmla="*/ 1057415 h 1057415"/>
              </a:gdLst>
              <a:ahLst/>
              <a:cxnLst>
                <a:cxn ang="0">
                  <a:pos x="connsiteX0" y="connsiteY0"/>
                </a:cxn>
                <a:cxn ang="0">
                  <a:pos x="connsiteX1" y="connsiteY1"/>
                </a:cxn>
                <a:cxn ang="0">
                  <a:pos x="connsiteX2" y="connsiteY2"/>
                </a:cxn>
                <a:cxn ang="0">
                  <a:pos x="connsiteX3" y="connsiteY3"/>
                </a:cxn>
              </a:cxnLst>
              <a:rect l="l" t="t" r="r" b="b"/>
              <a:pathLst>
                <a:path w="1057415" h="1057415">
                  <a:moveTo>
                    <a:pt x="0" y="0"/>
                  </a:moveTo>
                  <a:lnTo>
                    <a:pt x="1057415" y="0"/>
                  </a:lnTo>
                  <a:lnTo>
                    <a:pt x="1057415" y="1057415"/>
                  </a:lnTo>
                  <a:lnTo>
                    <a:pt x="0" y="1057415"/>
                  </a:lnTo>
                  <a:close/>
                </a:path>
              </a:pathLst>
            </a:custGeom>
            <a:noFill/>
            <a:ln w="16916" cap="flat">
              <a:solidFill>
                <a:schemeClr val="accent1"/>
              </a:solidFill>
              <a:prstDash val="solid"/>
              <a:miter/>
            </a:ln>
          </p:spPr>
          <p:txBody>
            <a:bodyPr rtlCol="0" anchor="ctr"/>
            <a:lstStyle/>
            <a:p>
              <a:endParaRPr lang="en-ID" dirty="0"/>
            </a:p>
          </p:txBody>
        </p:sp>
        <p:sp>
          <p:nvSpPr>
            <p:cNvPr id="11" name="Freeform: Shape 10">
              <a:extLst>
                <a:ext uri="{FF2B5EF4-FFF2-40B4-BE49-F238E27FC236}">
                  <a16:creationId xmlns:a16="http://schemas.microsoft.com/office/drawing/2014/main" id="{D8FB5B11-77A9-4D47-8D21-4FDB3B5E3760}"/>
                </a:ext>
              </a:extLst>
            </p:cNvPr>
            <p:cNvSpPr/>
            <p:nvPr/>
          </p:nvSpPr>
          <p:spPr>
            <a:xfrm>
              <a:off x="21291466" y="11120414"/>
              <a:ext cx="867314" cy="859756"/>
            </a:xfrm>
            <a:custGeom>
              <a:avLst/>
              <a:gdLst>
                <a:gd name="connsiteX0" fmla="*/ 11504 w 1067904"/>
                <a:gd name="connsiteY0" fmla="*/ 911915 h 1058599"/>
                <a:gd name="connsiteX1" fmla="*/ 6938 w 1067904"/>
                <a:gd name="connsiteY1" fmla="*/ 947106 h 1058599"/>
                <a:gd name="connsiteX2" fmla="*/ 1067904 w 1067904"/>
                <a:gd name="connsiteY2" fmla="*/ 947106 h 1058599"/>
                <a:gd name="connsiteX3" fmla="*/ 1067904 w 1067904"/>
                <a:gd name="connsiteY3" fmla="*/ 1058599 h 1058599"/>
                <a:gd name="connsiteX4" fmla="*/ 0 w 1067904"/>
                <a:gd name="connsiteY4" fmla="*/ 1058599 h 1058599"/>
                <a:gd name="connsiteX5" fmla="*/ 6936 w 1067904"/>
                <a:gd name="connsiteY5" fmla="*/ 947105 h 1058599"/>
                <a:gd name="connsiteX6" fmla="*/ 11504 w 1067904"/>
                <a:gd name="connsiteY6" fmla="*/ 911915 h 1058599"/>
                <a:gd name="connsiteX7" fmla="*/ 1066044 w 1067904"/>
                <a:gd name="connsiteY7" fmla="*/ 0 h 1058599"/>
                <a:gd name="connsiteX8" fmla="*/ 1067904 w 1067904"/>
                <a:gd name="connsiteY8" fmla="*/ 1861 h 1058599"/>
                <a:gd name="connsiteX9" fmla="*/ 1067904 w 1067904"/>
                <a:gd name="connsiteY9" fmla="*/ 93222 h 1058599"/>
                <a:gd name="connsiteX10" fmla="*/ 633942 w 1067904"/>
                <a:gd name="connsiteY10" fmla="*/ 93222 h 1058599"/>
                <a:gd name="connsiteX11" fmla="*/ 562544 w 1067904"/>
                <a:gd name="connsiteY11" fmla="*/ 128413 h 1058599"/>
                <a:gd name="connsiteX12" fmla="*/ 1067904 w 1067904"/>
                <a:gd name="connsiteY12" fmla="*/ 128413 h 1058599"/>
                <a:gd name="connsiteX13" fmla="*/ 1067904 w 1067904"/>
                <a:gd name="connsiteY13" fmla="*/ 229755 h 1058599"/>
                <a:gd name="connsiteX14" fmla="*/ 408248 w 1067904"/>
                <a:gd name="connsiteY14" fmla="*/ 229755 h 1058599"/>
                <a:gd name="connsiteX15" fmla="*/ 365952 w 1067904"/>
                <a:gd name="connsiteY15" fmla="*/ 264946 h 1058599"/>
                <a:gd name="connsiteX16" fmla="*/ 1067904 w 1067904"/>
                <a:gd name="connsiteY16" fmla="*/ 264946 h 1058599"/>
                <a:gd name="connsiteX17" fmla="*/ 1067904 w 1067904"/>
                <a:gd name="connsiteY17" fmla="*/ 366119 h 1058599"/>
                <a:gd name="connsiteX18" fmla="*/ 264100 w 1067904"/>
                <a:gd name="connsiteY18" fmla="*/ 366119 h 1058599"/>
                <a:gd name="connsiteX19" fmla="*/ 234662 w 1067904"/>
                <a:gd name="connsiteY19" fmla="*/ 401310 h 1058599"/>
                <a:gd name="connsiteX20" fmla="*/ 1067904 w 1067904"/>
                <a:gd name="connsiteY20" fmla="*/ 401310 h 1058599"/>
                <a:gd name="connsiteX21" fmla="*/ 1067904 w 1067904"/>
                <a:gd name="connsiteY21" fmla="*/ 502653 h 1058599"/>
                <a:gd name="connsiteX22" fmla="*/ 162588 w 1067904"/>
                <a:gd name="connsiteY22" fmla="*/ 502653 h 1058599"/>
                <a:gd name="connsiteX23" fmla="*/ 141440 w 1067904"/>
                <a:gd name="connsiteY23" fmla="*/ 537844 h 1058599"/>
                <a:gd name="connsiteX24" fmla="*/ 1067904 w 1067904"/>
                <a:gd name="connsiteY24" fmla="*/ 537844 h 1058599"/>
                <a:gd name="connsiteX25" fmla="*/ 1067904 w 1067904"/>
                <a:gd name="connsiteY25" fmla="*/ 639017 h 1058599"/>
                <a:gd name="connsiteX26" fmla="*/ 90176 w 1067904"/>
                <a:gd name="connsiteY26" fmla="*/ 639017 h 1058599"/>
                <a:gd name="connsiteX27" fmla="*/ 75458 w 1067904"/>
                <a:gd name="connsiteY27" fmla="*/ 674208 h 1058599"/>
                <a:gd name="connsiteX28" fmla="*/ 1067904 w 1067904"/>
                <a:gd name="connsiteY28" fmla="*/ 674208 h 1058599"/>
                <a:gd name="connsiteX29" fmla="*/ 1067904 w 1067904"/>
                <a:gd name="connsiteY29" fmla="*/ 775381 h 1058599"/>
                <a:gd name="connsiteX30" fmla="*/ 40944 w 1067904"/>
                <a:gd name="connsiteY30" fmla="*/ 775381 h 1058599"/>
                <a:gd name="connsiteX31" fmla="*/ 31468 w 1067904"/>
                <a:gd name="connsiteY31" fmla="*/ 810741 h 1058599"/>
                <a:gd name="connsiteX32" fmla="*/ 1067904 w 1067904"/>
                <a:gd name="connsiteY32" fmla="*/ 810741 h 1058599"/>
                <a:gd name="connsiteX33" fmla="*/ 1067904 w 1067904"/>
                <a:gd name="connsiteY33" fmla="*/ 911915 h 1058599"/>
                <a:gd name="connsiteX34" fmla="*/ 11504 w 1067904"/>
                <a:gd name="connsiteY34" fmla="*/ 911915 h 1058599"/>
                <a:gd name="connsiteX35" fmla="*/ 31468 w 1067904"/>
                <a:gd name="connsiteY35" fmla="*/ 810403 h 1058599"/>
                <a:gd name="connsiteX36" fmla="*/ 40944 w 1067904"/>
                <a:gd name="connsiteY36" fmla="*/ 775043 h 1058599"/>
                <a:gd name="connsiteX37" fmla="*/ 74780 w 1067904"/>
                <a:gd name="connsiteY37" fmla="*/ 673531 h 1058599"/>
                <a:gd name="connsiteX38" fmla="*/ 89500 w 1067904"/>
                <a:gd name="connsiteY38" fmla="*/ 638340 h 1058599"/>
                <a:gd name="connsiteX39" fmla="*/ 140256 w 1067904"/>
                <a:gd name="connsiteY39" fmla="*/ 536828 h 1058599"/>
                <a:gd name="connsiteX40" fmla="*/ 161404 w 1067904"/>
                <a:gd name="connsiteY40" fmla="*/ 501638 h 1058599"/>
                <a:gd name="connsiteX41" fmla="*/ 233476 w 1067904"/>
                <a:gd name="connsiteY41" fmla="*/ 400126 h 1058599"/>
                <a:gd name="connsiteX42" fmla="*/ 262916 w 1067904"/>
                <a:gd name="connsiteY42" fmla="*/ 364935 h 1058599"/>
                <a:gd name="connsiteX43" fmla="*/ 311472 w 1067904"/>
                <a:gd name="connsiteY43" fmla="*/ 312995 h 1058599"/>
                <a:gd name="connsiteX44" fmla="*/ 364260 w 1067904"/>
                <a:gd name="connsiteY44" fmla="*/ 263762 h 1058599"/>
                <a:gd name="connsiteX45" fmla="*/ 406556 w 1067904"/>
                <a:gd name="connsiteY45" fmla="*/ 228571 h 1058599"/>
                <a:gd name="connsiteX46" fmla="*/ 561360 w 1067904"/>
                <a:gd name="connsiteY46" fmla="*/ 127059 h 1058599"/>
                <a:gd name="connsiteX47" fmla="*/ 632758 w 1067904"/>
                <a:gd name="connsiteY47" fmla="*/ 91868 h 1058599"/>
                <a:gd name="connsiteX48" fmla="*/ 1066044 w 1067904"/>
                <a:gd name="connsiteY48" fmla="*/ 0 h 10585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Lst>
              <a:rect l="l" t="t" r="r" b="b"/>
              <a:pathLst>
                <a:path w="1067904" h="1058599">
                  <a:moveTo>
                    <a:pt x="11504" y="911915"/>
                  </a:moveTo>
                  <a:cubicBezTo>
                    <a:pt x="9644" y="923589"/>
                    <a:pt x="8120" y="935263"/>
                    <a:pt x="6938" y="947106"/>
                  </a:cubicBezTo>
                  <a:lnTo>
                    <a:pt x="1067904" y="947106"/>
                  </a:lnTo>
                  <a:lnTo>
                    <a:pt x="1067904" y="1058599"/>
                  </a:lnTo>
                  <a:lnTo>
                    <a:pt x="0" y="1058599"/>
                  </a:lnTo>
                  <a:cubicBezTo>
                    <a:pt x="340" y="1021344"/>
                    <a:pt x="2656" y="984124"/>
                    <a:pt x="6936" y="947105"/>
                  </a:cubicBezTo>
                  <a:cubicBezTo>
                    <a:pt x="8120" y="935263"/>
                    <a:pt x="9644" y="923589"/>
                    <a:pt x="11504" y="911915"/>
                  </a:cubicBezTo>
                  <a:close/>
                  <a:moveTo>
                    <a:pt x="1066044" y="0"/>
                  </a:moveTo>
                  <a:lnTo>
                    <a:pt x="1067904" y="1861"/>
                  </a:lnTo>
                  <a:lnTo>
                    <a:pt x="1067904" y="93222"/>
                  </a:lnTo>
                  <a:lnTo>
                    <a:pt x="633942" y="93222"/>
                  </a:lnTo>
                  <a:cubicBezTo>
                    <a:pt x="609580" y="104050"/>
                    <a:pt x="585892" y="115724"/>
                    <a:pt x="562544" y="128413"/>
                  </a:cubicBezTo>
                  <a:lnTo>
                    <a:pt x="1067904" y="128413"/>
                  </a:lnTo>
                  <a:lnTo>
                    <a:pt x="1067904" y="229755"/>
                  </a:lnTo>
                  <a:lnTo>
                    <a:pt x="408248" y="229755"/>
                  </a:lnTo>
                  <a:cubicBezTo>
                    <a:pt x="393868" y="241091"/>
                    <a:pt x="379824" y="252765"/>
                    <a:pt x="365952" y="264946"/>
                  </a:cubicBezTo>
                  <a:lnTo>
                    <a:pt x="1067904" y="264946"/>
                  </a:lnTo>
                  <a:lnTo>
                    <a:pt x="1067904" y="366119"/>
                  </a:lnTo>
                  <a:lnTo>
                    <a:pt x="264100" y="366119"/>
                  </a:lnTo>
                  <a:cubicBezTo>
                    <a:pt x="253950" y="377624"/>
                    <a:pt x="244136" y="389297"/>
                    <a:pt x="234662" y="401310"/>
                  </a:cubicBezTo>
                  <a:lnTo>
                    <a:pt x="1067904" y="401310"/>
                  </a:lnTo>
                  <a:lnTo>
                    <a:pt x="1067904" y="502653"/>
                  </a:lnTo>
                  <a:lnTo>
                    <a:pt x="162588" y="502653"/>
                  </a:lnTo>
                  <a:cubicBezTo>
                    <a:pt x="155312" y="514158"/>
                    <a:pt x="148208" y="526001"/>
                    <a:pt x="141440" y="537844"/>
                  </a:cubicBezTo>
                  <a:lnTo>
                    <a:pt x="1067904" y="537844"/>
                  </a:lnTo>
                  <a:lnTo>
                    <a:pt x="1067904" y="639017"/>
                  </a:lnTo>
                  <a:lnTo>
                    <a:pt x="90176" y="639017"/>
                  </a:lnTo>
                  <a:cubicBezTo>
                    <a:pt x="85102" y="650691"/>
                    <a:pt x="80196" y="662365"/>
                    <a:pt x="75458" y="674208"/>
                  </a:cubicBezTo>
                  <a:lnTo>
                    <a:pt x="1067904" y="674208"/>
                  </a:lnTo>
                  <a:lnTo>
                    <a:pt x="1067904" y="775381"/>
                  </a:lnTo>
                  <a:lnTo>
                    <a:pt x="40944" y="775381"/>
                  </a:lnTo>
                  <a:cubicBezTo>
                    <a:pt x="37560" y="787055"/>
                    <a:pt x="34346" y="798898"/>
                    <a:pt x="31468" y="810741"/>
                  </a:cubicBezTo>
                  <a:lnTo>
                    <a:pt x="1067904" y="810741"/>
                  </a:lnTo>
                  <a:lnTo>
                    <a:pt x="1067904" y="911915"/>
                  </a:lnTo>
                  <a:lnTo>
                    <a:pt x="11504" y="911915"/>
                  </a:lnTo>
                  <a:cubicBezTo>
                    <a:pt x="16394" y="877756"/>
                    <a:pt x="23060" y="843868"/>
                    <a:pt x="31468" y="810403"/>
                  </a:cubicBezTo>
                  <a:cubicBezTo>
                    <a:pt x="34344" y="798560"/>
                    <a:pt x="37560" y="786717"/>
                    <a:pt x="40944" y="775043"/>
                  </a:cubicBezTo>
                  <a:cubicBezTo>
                    <a:pt x="50452" y="740647"/>
                    <a:pt x="61752" y="706759"/>
                    <a:pt x="74780" y="673531"/>
                  </a:cubicBezTo>
                  <a:cubicBezTo>
                    <a:pt x="79518" y="661688"/>
                    <a:pt x="84424" y="650014"/>
                    <a:pt x="89500" y="638340"/>
                  </a:cubicBezTo>
                  <a:cubicBezTo>
                    <a:pt x="104506" y="603573"/>
                    <a:pt x="121460" y="569685"/>
                    <a:pt x="140256" y="536828"/>
                  </a:cubicBezTo>
                  <a:cubicBezTo>
                    <a:pt x="147024" y="524986"/>
                    <a:pt x="154128" y="513142"/>
                    <a:pt x="161404" y="501638"/>
                  </a:cubicBezTo>
                  <a:cubicBezTo>
                    <a:pt x="183296" y="466329"/>
                    <a:pt x="207372" y="432424"/>
                    <a:pt x="233476" y="400126"/>
                  </a:cubicBezTo>
                  <a:cubicBezTo>
                    <a:pt x="242952" y="388114"/>
                    <a:pt x="252764" y="376440"/>
                    <a:pt x="262916" y="364935"/>
                  </a:cubicBezTo>
                  <a:cubicBezTo>
                    <a:pt x="278480" y="348016"/>
                    <a:pt x="294722" y="329744"/>
                    <a:pt x="311472" y="312995"/>
                  </a:cubicBezTo>
                  <a:cubicBezTo>
                    <a:pt x="328222" y="296245"/>
                    <a:pt x="345310" y="279158"/>
                    <a:pt x="364260" y="263762"/>
                  </a:cubicBezTo>
                  <a:cubicBezTo>
                    <a:pt x="378132" y="251580"/>
                    <a:pt x="392174" y="239906"/>
                    <a:pt x="406556" y="228571"/>
                  </a:cubicBezTo>
                  <a:cubicBezTo>
                    <a:pt x="455094" y="190284"/>
                    <a:pt x="506900" y="156311"/>
                    <a:pt x="561360" y="127059"/>
                  </a:cubicBezTo>
                  <a:cubicBezTo>
                    <a:pt x="584708" y="114370"/>
                    <a:pt x="608396" y="102696"/>
                    <a:pt x="632758" y="91868"/>
                  </a:cubicBezTo>
                  <a:cubicBezTo>
                    <a:pt x="769156" y="31215"/>
                    <a:pt x="916772" y="-85"/>
                    <a:pt x="1066044" y="0"/>
                  </a:cubicBezTo>
                  <a:close/>
                </a:path>
              </a:pathLst>
            </a:custGeom>
            <a:noFill/>
            <a:ln w="16916" cap="flat">
              <a:solidFill>
                <a:schemeClr val="accent1"/>
              </a:solidFill>
              <a:prstDash val="solid"/>
              <a:miter/>
            </a:ln>
          </p:spPr>
          <p:txBody>
            <a:bodyPr rtlCol="0" anchor="ctr"/>
            <a:lstStyle/>
            <a:p>
              <a:endParaRPr lang="en-ID" dirty="0"/>
            </a:p>
          </p:txBody>
        </p:sp>
        <p:sp>
          <p:nvSpPr>
            <p:cNvPr id="12" name="Freeform: Shape 11">
              <a:extLst>
                <a:ext uri="{FF2B5EF4-FFF2-40B4-BE49-F238E27FC236}">
                  <a16:creationId xmlns:a16="http://schemas.microsoft.com/office/drawing/2014/main" id="{738D0B92-717C-4915-B566-06BC18DC1802}"/>
                </a:ext>
              </a:extLst>
            </p:cNvPr>
            <p:cNvSpPr/>
            <p:nvPr/>
          </p:nvSpPr>
          <p:spPr>
            <a:xfrm>
              <a:off x="22158918" y="11120277"/>
              <a:ext cx="858795" cy="858794"/>
            </a:xfrm>
            <a:custGeom>
              <a:avLst/>
              <a:gdLst>
                <a:gd name="connsiteX0" fmla="*/ 1057415 w 1057415"/>
                <a:gd name="connsiteY0" fmla="*/ 1057415 h 1057415"/>
                <a:gd name="connsiteX1" fmla="*/ 0 w 1057415"/>
                <a:gd name="connsiteY1" fmla="*/ 1057415 h 1057415"/>
                <a:gd name="connsiteX2" fmla="*/ 0 w 1057415"/>
                <a:gd name="connsiteY2" fmla="*/ 0 h 1057415"/>
                <a:gd name="connsiteX3" fmla="*/ 0 w 1057415"/>
                <a:gd name="connsiteY3" fmla="*/ 0 h 1057415"/>
                <a:gd name="connsiteX4" fmla="*/ 1057415 w 1057415"/>
                <a:gd name="connsiteY4" fmla="*/ 1057415 h 105741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57415" h="1057415">
                  <a:moveTo>
                    <a:pt x="1057415" y="1057415"/>
                  </a:moveTo>
                  <a:lnTo>
                    <a:pt x="0" y="1057415"/>
                  </a:lnTo>
                  <a:lnTo>
                    <a:pt x="0" y="0"/>
                  </a:lnTo>
                  <a:lnTo>
                    <a:pt x="0" y="0"/>
                  </a:lnTo>
                  <a:cubicBezTo>
                    <a:pt x="583964" y="102"/>
                    <a:pt x="1057331" y="473451"/>
                    <a:pt x="1057415" y="1057415"/>
                  </a:cubicBezTo>
                  <a:close/>
                </a:path>
              </a:pathLst>
            </a:custGeom>
            <a:noFill/>
            <a:ln w="16916" cap="flat">
              <a:solidFill>
                <a:schemeClr val="accent1"/>
              </a:solidFill>
              <a:prstDash val="solid"/>
              <a:miter/>
            </a:ln>
          </p:spPr>
          <p:txBody>
            <a:bodyPr rtlCol="0" anchor="ctr"/>
            <a:lstStyle/>
            <a:p>
              <a:endParaRPr lang="en-ID" dirty="0"/>
            </a:p>
          </p:txBody>
        </p:sp>
      </p:grpSp>
      <p:sp>
        <p:nvSpPr>
          <p:cNvPr id="22" name="Rectangle 21">
            <a:extLst>
              <a:ext uri="{FF2B5EF4-FFF2-40B4-BE49-F238E27FC236}">
                <a16:creationId xmlns:a16="http://schemas.microsoft.com/office/drawing/2014/main" id="{43C3633C-1331-4E8E-8418-37FE244164B9}"/>
              </a:ext>
            </a:extLst>
          </p:cNvPr>
          <p:cNvSpPr/>
          <p:nvPr/>
        </p:nvSpPr>
        <p:spPr>
          <a:xfrm>
            <a:off x="21658307" y="0"/>
            <a:ext cx="544988" cy="2322286"/>
          </a:xfrm>
          <a:prstGeom prst="rect">
            <a:avLst/>
          </a:prstGeom>
          <a:gradFill>
            <a:gsLst>
              <a:gs pos="60000">
                <a:schemeClr val="accent2">
                  <a:lumMod val="60000"/>
                  <a:lumOff val="40000"/>
                  <a:alpha val="85000"/>
                </a:schemeClr>
              </a:gs>
              <a:gs pos="100000">
                <a:schemeClr val="accent1"/>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Tree>
    <p:extLst>
      <p:ext uri="{BB962C8B-B14F-4D97-AF65-F5344CB8AC3E}">
        <p14:creationId xmlns:p14="http://schemas.microsoft.com/office/powerpoint/2010/main" val="397363945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1DE85147-7C32-4B00-BF5F-69CFE9C8B561}"/>
              </a:ext>
            </a:extLst>
          </p:cNvPr>
          <p:cNvSpPr txBox="1"/>
          <p:nvPr/>
        </p:nvSpPr>
        <p:spPr>
          <a:xfrm>
            <a:off x="4395874" y="2470540"/>
            <a:ext cx="7961312" cy="2554545"/>
          </a:xfrm>
          <a:prstGeom prst="rect">
            <a:avLst/>
          </a:prstGeom>
          <a:noFill/>
        </p:spPr>
        <p:txBody>
          <a:bodyPr wrap="square" rtlCol="0">
            <a:spAutoFit/>
          </a:bodyPr>
          <a:lstStyle/>
          <a:p>
            <a:r>
              <a:rPr lang="en-US" sz="8000" b="1" dirty="0">
                <a:solidFill>
                  <a:schemeClr val="bg1"/>
                </a:solidFill>
                <a:latin typeface="Ubuntu" panose="020B0504030602030204" pitchFamily="34" charset="0"/>
                <a:ea typeface="Roboto" panose="02000000000000000000" pitchFamily="2" charset="0"/>
                <a:cs typeface="Rubik" pitchFamily="2" charset="-79"/>
              </a:rPr>
              <a:t>Beautiful Artistic Display</a:t>
            </a:r>
            <a:endParaRPr lang="id-ID" sz="8000" b="1" dirty="0">
              <a:solidFill>
                <a:schemeClr val="bg1"/>
              </a:solidFill>
              <a:latin typeface="Ubuntu" panose="020B0504030602030204" pitchFamily="34" charset="0"/>
              <a:ea typeface="Roboto" panose="02000000000000000000" pitchFamily="2" charset="0"/>
              <a:cs typeface="Rubik" pitchFamily="2" charset="-79"/>
            </a:endParaRPr>
          </a:p>
        </p:txBody>
      </p:sp>
      <p:sp>
        <p:nvSpPr>
          <p:cNvPr id="6" name="TextBox 5">
            <a:extLst>
              <a:ext uri="{FF2B5EF4-FFF2-40B4-BE49-F238E27FC236}">
                <a16:creationId xmlns:a16="http://schemas.microsoft.com/office/drawing/2014/main" id="{2F5BEC40-1365-4162-AE2A-EAA2F90C3A5B}"/>
              </a:ext>
            </a:extLst>
          </p:cNvPr>
          <p:cNvSpPr txBox="1"/>
          <p:nvPr/>
        </p:nvSpPr>
        <p:spPr>
          <a:xfrm>
            <a:off x="4395874" y="6002362"/>
            <a:ext cx="8504236" cy="2797369"/>
          </a:xfrm>
          <a:prstGeom prst="rect">
            <a:avLst/>
          </a:prstGeom>
          <a:noFill/>
        </p:spPr>
        <p:txBody>
          <a:bodyPr wrap="square" rtlCol="0">
            <a:spAutoFit/>
          </a:bodyPr>
          <a:lstStyle/>
          <a:p>
            <a:pPr>
              <a:lnSpc>
                <a:spcPct val="150000"/>
              </a:lnSpc>
            </a:pPr>
            <a:r>
              <a:rPr lang="id-ID" sz="2400" dirty="0">
                <a:solidFill>
                  <a:schemeClr val="bg1">
                    <a:lumMod val="85000"/>
                  </a:schemeClr>
                </a:solidFill>
                <a:latin typeface="Muli" pitchFamily="2" charset="0"/>
                <a:ea typeface="Roboto" panose="02000000000000000000" pitchFamily="2" charset="0"/>
                <a:cs typeface="Open Sans" panose="020B0606030504020204" pitchFamily="34" charset="0"/>
              </a:rPr>
              <a:t>Fusce vehicula dolor arcu, sit amet blandit dolor mollis nec. Donec viverra eleifend lacus, vitae ullamcorper metus. Sed sollicitudin ipsum quis nunc sollicitudin ultrices. Donec euismod scelerisque ligula. Maecenas eu varius risus, eu aliquet arc</a:t>
            </a:r>
          </a:p>
        </p:txBody>
      </p:sp>
      <p:sp>
        <p:nvSpPr>
          <p:cNvPr id="4" name="Rectangle: Rounded Corners 3">
            <a:extLst>
              <a:ext uri="{FF2B5EF4-FFF2-40B4-BE49-F238E27FC236}">
                <a16:creationId xmlns:a16="http://schemas.microsoft.com/office/drawing/2014/main" id="{A057A1E8-357E-4429-A3E4-A96480137E89}"/>
              </a:ext>
            </a:extLst>
          </p:cNvPr>
          <p:cNvSpPr/>
          <p:nvPr/>
        </p:nvSpPr>
        <p:spPr>
          <a:xfrm>
            <a:off x="4395874" y="9708311"/>
            <a:ext cx="2689430" cy="673939"/>
          </a:xfrm>
          <a:prstGeom prst="roundRect">
            <a:avLst>
              <a:gd name="adj" fmla="val 6386"/>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3" name="TextBox 12">
            <a:extLst>
              <a:ext uri="{FF2B5EF4-FFF2-40B4-BE49-F238E27FC236}">
                <a16:creationId xmlns:a16="http://schemas.microsoft.com/office/drawing/2014/main" id="{D632275A-DAAA-4A92-B14C-0FC532C9E418}"/>
              </a:ext>
            </a:extLst>
          </p:cNvPr>
          <p:cNvSpPr txBox="1"/>
          <p:nvPr/>
        </p:nvSpPr>
        <p:spPr>
          <a:xfrm>
            <a:off x="4675463" y="9845225"/>
            <a:ext cx="2130252" cy="400110"/>
          </a:xfrm>
          <a:prstGeom prst="rect">
            <a:avLst/>
          </a:prstGeom>
          <a:noFill/>
        </p:spPr>
        <p:txBody>
          <a:bodyPr wrap="square" rtlCol="0">
            <a:spAutoFit/>
          </a:bodyPr>
          <a:lstStyle/>
          <a:p>
            <a:pPr algn="ctr"/>
            <a:r>
              <a:rPr lang="en-US" sz="2000" b="1" dirty="0">
                <a:solidFill>
                  <a:schemeClr val="bg1"/>
                </a:solidFill>
                <a:latin typeface="Muli" pitchFamily="2" charset="0"/>
                <a:ea typeface="Roboto" panose="02000000000000000000" pitchFamily="2" charset="0"/>
                <a:cs typeface="Rubik" pitchFamily="2" charset="-79"/>
              </a:rPr>
              <a:t>READ MORE</a:t>
            </a:r>
            <a:endParaRPr lang="id-ID" sz="2000" b="1" dirty="0">
              <a:solidFill>
                <a:schemeClr val="bg1"/>
              </a:solidFill>
              <a:latin typeface="Muli" pitchFamily="2" charset="0"/>
              <a:ea typeface="Roboto" panose="02000000000000000000" pitchFamily="2" charset="0"/>
              <a:cs typeface="Rubik" pitchFamily="2" charset="-79"/>
            </a:endParaRPr>
          </a:p>
        </p:txBody>
      </p:sp>
      <p:sp>
        <p:nvSpPr>
          <p:cNvPr id="22" name="Rectangle 21">
            <a:extLst>
              <a:ext uri="{FF2B5EF4-FFF2-40B4-BE49-F238E27FC236}">
                <a16:creationId xmlns:a16="http://schemas.microsoft.com/office/drawing/2014/main" id="{6C8F24FF-F5C2-4B52-B4D4-49E58EB99FA8}"/>
              </a:ext>
            </a:extLst>
          </p:cNvPr>
          <p:cNvSpPr/>
          <p:nvPr/>
        </p:nvSpPr>
        <p:spPr>
          <a:xfrm rot="10800000">
            <a:off x="12900111" y="11393714"/>
            <a:ext cx="544988" cy="2322286"/>
          </a:xfrm>
          <a:prstGeom prst="rect">
            <a:avLst/>
          </a:prstGeom>
          <a:gradFill>
            <a:gsLst>
              <a:gs pos="60000">
                <a:schemeClr val="accent2">
                  <a:lumMod val="60000"/>
                  <a:lumOff val="40000"/>
                  <a:alpha val="85000"/>
                </a:schemeClr>
              </a:gs>
              <a:gs pos="100000">
                <a:schemeClr val="accent1"/>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7" name="Picture Placeholder 6">
            <a:extLst>
              <a:ext uri="{FF2B5EF4-FFF2-40B4-BE49-F238E27FC236}">
                <a16:creationId xmlns:a16="http://schemas.microsoft.com/office/drawing/2014/main" id="{4D0D71C8-1190-4C63-9B8B-957E93B18262}"/>
              </a:ext>
            </a:extLst>
          </p:cNvPr>
          <p:cNvSpPr>
            <a:spLocks noGrp="1"/>
          </p:cNvSpPr>
          <p:nvPr>
            <p:ph type="pic" sz="quarter" idx="11"/>
          </p:nvPr>
        </p:nvSpPr>
        <p:spPr/>
      </p:sp>
    </p:spTree>
    <p:extLst>
      <p:ext uri="{BB962C8B-B14F-4D97-AF65-F5344CB8AC3E}">
        <p14:creationId xmlns:p14="http://schemas.microsoft.com/office/powerpoint/2010/main" val="189612066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57C4F1FD-51C1-4E50-8097-DC3FED5B5048}"/>
              </a:ext>
            </a:extLst>
          </p:cNvPr>
          <p:cNvSpPr>
            <a:spLocks noGrp="1"/>
          </p:cNvSpPr>
          <p:nvPr>
            <p:ph type="pic" sz="quarter" idx="12"/>
          </p:nvPr>
        </p:nvSpPr>
        <p:spPr/>
      </p:sp>
      <p:sp>
        <p:nvSpPr>
          <p:cNvPr id="9" name="Picture Placeholder 8">
            <a:extLst>
              <a:ext uri="{FF2B5EF4-FFF2-40B4-BE49-F238E27FC236}">
                <a16:creationId xmlns:a16="http://schemas.microsoft.com/office/drawing/2014/main" id="{A7C1A314-EBC4-4DE3-B9C3-487FFCC96A30}"/>
              </a:ext>
            </a:extLst>
          </p:cNvPr>
          <p:cNvSpPr>
            <a:spLocks noGrp="1"/>
          </p:cNvSpPr>
          <p:nvPr>
            <p:ph type="pic" sz="quarter" idx="11"/>
          </p:nvPr>
        </p:nvSpPr>
        <p:spPr/>
      </p:sp>
      <p:sp>
        <p:nvSpPr>
          <p:cNvPr id="3" name="TextBox 2">
            <a:extLst>
              <a:ext uri="{FF2B5EF4-FFF2-40B4-BE49-F238E27FC236}">
                <a16:creationId xmlns:a16="http://schemas.microsoft.com/office/drawing/2014/main" id="{4A7A5CBC-9E3A-4067-85BB-712CBA64429C}"/>
              </a:ext>
            </a:extLst>
          </p:cNvPr>
          <p:cNvSpPr txBox="1"/>
          <p:nvPr/>
        </p:nvSpPr>
        <p:spPr>
          <a:xfrm>
            <a:off x="12220815" y="1445342"/>
            <a:ext cx="8504237" cy="1323439"/>
          </a:xfrm>
          <a:prstGeom prst="rect">
            <a:avLst/>
          </a:prstGeom>
          <a:noFill/>
        </p:spPr>
        <p:txBody>
          <a:bodyPr wrap="square" rtlCol="0">
            <a:spAutoFit/>
          </a:bodyPr>
          <a:lstStyle/>
          <a:p>
            <a:r>
              <a:rPr lang="en-US" sz="8000" b="1" dirty="0">
                <a:solidFill>
                  <a:schemeClr val="bg1"/>
                </a:solidFill>
                <a:latin typeface="Ubuntu" panose="020B0504030602030204" pitchFamily="34" charset="0"/>
                <a:ea typeface="Roboto" panose="02000000000000000000" pitchFamily="2" charset="0"/>
                <a:cs typeface="Rubik" pitchFamily="2" charset="-79"/>
              </a:rPr>
              <a:t>What Is Painting</a:t>
            </a:r>
            <a:endParaRPr lang="id-ID" sz="8000" b="1" dirty="0">
              <a:solidFill>
                <a:schemeClr val="bg1"/>
              </a:solidFill>
              <a:latin typeface="Ubuntu" panose="020B0504030602030204" pitchFamily="34" charset="0"/>
              <a:ea typeface="Roboto" panose="02000000000000000000" pitchFamily="2" charset="0"/>
              <a:cs typeface="Rubik" pitchFamily="2" charset="-79"/>
            </a:endParaRPr>
          </a:p>
        </p:txBody>
      </p:sp>
      <p:sp>
        <p:nvSpPr>
          <p:cNvPr id="4" name="TextBox 3">
            <a:extLst>
              <a:ext uri="{FF2B5EF4-FFF2-40B4-BE49-F238E27FC236}">
                <a16:creationId xmlns:a16="http://schemas.microsoft.com/office/drawing/2014/main" id="{5BFFBCD3-1D04-471E-9EA9-E83628D0D159}"/>
              </a:ext>
            </a:extLst>
          </p:cNvPr>
          <p:cNvSpPr txBox="1"/>
          <p:nvPr/>
        </p:nvSpPr>
        <p:spPr>
          <a:xfrm>
            <a:off x="14406651" y="5132438"/>
            <a:ext cx="6318402" cy="1689373"/>
          </a:xfrm>
          <a:prstGeom prst="rect">
            <a:avLst/>
          </a:prstGeom>
          <a:noFill/>
        </p:spPr>
        <p:txBody>
          <a:bodyPr wrap="square" rtlCol="0">
            <a:spAutoFit/>
          </a:bodyPr>
          <a:lstStyle/>
          <a:p>
            <a:pPr>
              <a:lnSpc>
                <a:spcPct val="150000"/>
              </a:lnSpc>
            </a:pPr>
            <a:r>
              <a:rPr lang="id-ID" sz="2400" dirty="0">
                <a:solidFill>
                  <a:schemeClr val="bg1">
                    <a:lumMod val="85000"/>
                  </a:schemeClr>
                </a:solidFill>
                <a:latin typeface="Muli" pitchFamily="2" charset="0"/>
                <a:ea typeface="Roboto" panose="02000000000000000000" pitchFamily="2" charset="0"/>
                <a:cs typeface="Open Sans" panose="020B0606030504020204" pitchFamily="34" charset="0"/>
              </a:rPr>
              <a:t>Fusce vehicula dolor arcu, sit amet blandit dolor mollis nec. Donec viverra eleifend lacus, vitae ullamcorper metus. </a:t>
            </a:r>
          </a:p>
        </p:txBody>
      </p:sp>
      <p:sp>
        <p:nvSpPr>
          <p:cNvPr id="7" name="TextBox 6">
            <a:extLst>
              <a:ext uri="{FF2B5EF4-FFF2-40B4-BE49-F238E27FC236}">
                <a16:creationId xmlns:a16="http://schemas.microsoft.com/office/drawing/2014/main" id="{C274400E-745A-4711-AAE6-3348306FBC5A}"/>
              </a:ext>
            </a:extLst>
          </p:cNvPr>
          <p:cNvSpPr txBox="1"/>
          <p:nvPr/>
        </p:nvSpPr>
        <p:spPr>
          <a:xfrm>
            <a:off x="14406650" y="4205872"/>
            <a:ext cx="4423662" cy="584775"/>
          </a:xfrm>
          <a:prstGeom prst="rect">
            <a:avLst/>
          </a:prstGeom>
          <a:noFill/>
        </p:spPr>
        <p:txBody>
          <a:bodyPr wrap="square" rtlCol="0">
            <a:spAutoFit/>
          </a:bodyPr>
          <a:lstStyle/>
          <a:p>
            <a:r>
              <a:rPr lang="en-US" sz="3200" b="1" dirty="0">
                <a:solidFill>
                  <a:schemeClr val="bg1"/>
                </a:solidFill>
                <a:latin typeface="Ubuntu" panose="020B0504030602030204" pitchFamily="34" charset="0"/>
                <a:ea typeface="Roboto" panose="02000000000000000000" pitchFamily="2" charset="0"/>
                <a:cs typeface="Rubik" pitchFamily="2" charset="-79"/>
              </a:rPr>
              <a:t>Drawing and Coloring</a:t>
            </a:r>
            <a:endParaRPr lang="id-ID" sz="3200" b="1" dirty="0">
              <a:solidFill>
                <a:schemeClr val="bg1"/>
              </a:solidFill>
              <a:latin typeface="Ubuntu" panose="020B0504030602030204" pitchFamily="34" charset="0"/>
              <a:ea typeface="Roboto" panose="02000000000000000000" pitchFamily="2" charset="0"/>
              <a:cs typeface="Rubik" pitchFamily="2" charset="-79"/>
            </a:endParaRPr>
          </a:p>
        </p:txBody>
      </p:sp>
      <p:sp>
        <p:nvSpPr>
          <p:cNvPr id="8" name="Rectangle: Rounded Corners 7">
            <a:extLst>
              <a:ext uri="{FF2B5EF4-FFF2-40B4-BE49-F238E27FC236}">
                <a16:creationId xmlns:a16="http://schemas.microsoft.com/office/drawing/2014/main" id="{6C848007-3A32-4B91-B0C9-3BA2B2BC841E}"/>
              </a:ext>
            </a:extLst>
          </p:cNvPr>
          <p:cNvSpPr/>
          <p:nvPr/>
        </p:nvSpPr>
        <p:spPr>
          <a:xfrm>
            <a:off x="12220815" y="4205872"/>
            <a:ext cx="1509486" cy="1556299"/>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nvGrpSpPr>
          <p:cNvPr id="11" name="Graphic 9">
            <a:extLst>
              <a:ext uri="{FF2B5EF4-FFF2-40B4-BE49-F238E27FC236}">
                <a16:creationId xmlns:a16="http://schemas.microsoft.com/office/drawing/2014/main" id="{8F876D23-6E46-4478-A51B-0B129B78ADC2}"/>
              </a:ext>
            </a:extLst>
          </p:cNvPr>
          <p:cNvGrpSpPr/>
          <p:nvPr/>
        </p:nvGrpSpPr>
        <p:grpSpPr>
          <a:xfrm>
            <a:off x="12670851" y="4657557"/>
            <a:ext cx="609415" cy="652928"/>
            <a:chOff x="12963279" y="4606528"/>
            <a:chExt cx="769995" cy="824973"/>
          </a:xfrm>
          <a:noFill/>
        </p:grpSpPr>
        <p:sp>
          <p:nvSpPr>
            <p:cNvPr id="12" name="Freeform: Shape 11">
              <a:extLst>
                <a:ext uri="{FF2B5EF4-FFF2-40B4-BE49-F238E27FC236}">
                  <a16:creationId xmlns:a16="http://schemas.microsoft.com/office/drawing/2014/main" id="{D4550557-5157-447D-943E-8EAA6C271423}"/>
                </a:ext>
              </a:extLst>
            </p:cNvPr>
            <p:cNvSpPr/>
            <p:nvPr/>
          </p:nvSpPr>
          <p:spPr>
            <a:xfrm>
              <a:off x="12963279" y="4606528"/>
              <a:ext cx="274991" cy="824973"/>
            </a:xfrm>
            <a:custGeom>
              <a:avLst/>
              <a:gdLst>
                <a:gd name="connsiteX0" fmla="*/ 219993 w 274991"/>
                <a:gd name="connsiteY0" fmla="*/ 0 h 824973"/>
                <a:gd name="connsiteX1" fmla="*/ 274991 w 274991"/>
                <a:gd name="connsiteY1" fmla="*/ 54998 h 824973"/>
                <a:gd name="connsiteX2" fmla="*/ 274991 w 274991"/>
                <a:gd name="connsiteY2" fmla="*/ 769976 h 824973"/>
                <a:gd name="connsiteX3" fmla="*/ 219993 w 274991"/>
                <a:gd name="connsiteY3" fmla="*/ 824974 h 824973"/>
                <a:gd name="connsiteX4" fmla="*/ 54998 w 274991"/>
                <a:gd name="connsiteY4" fmla="*/ 824974 h 824973"/>
                <a:gd name="connsiteX5" fmla="*/ 0 w 274991"/>
                <a:gd name="connsiteY5" fmla="*/ 769976 h 824973"/>
                <a:gd name="connsiteX6" fmla="*/ 0 w 274991"/>
                <a:gd name="connsiteY6" fmla="*/ 54998 h 824973"/>
                <a:gd name="connsiteX7" fmla="*/ 54998 w 274991"/>
                <a:gd name="connsiteY7" fmla="*/ 0 h 8249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74991" h="824973">
                  <a:moveTo>
                    <a:pt x="219993" y="0"/>
                  </a:moveTo>
                  <a:cubicBezTo>
                    <a:pt x="250368" y="0"/>
                    <a:pt x="274991" y="24624"/>
                    <a:pt x="274991" y="54998"/>
                  </a:cubicBezTo>
                  <a:lnTo>
                    <a:pt x="274991" y="769976"/>
                  </a:lnTo>
                  <a:cubicBezTo>
                    <a:pt x="274991" y="800350"/>
                    <a:pt x="250368" y="824974"/>
                    <a:pt x="219993" y="824974"/>
                  </a:cubicBezTo>
                  <a:lnTo>
                    <a:pt x="54998" y="824974"/>
                  </a:lnTo>
                  <a:cubicBezTo>
                    <a:pt x="24624" y="824974"/>
                    <a:pt x="0" y="800350"/>
                    <a:pt x="0" y="769976"/>
                  </a:cubicBezTo>
                  <a:lnTo>
                    <a:pt x="0" y="54998"/>
                  </a:lnTo>
                  <a:cubicBezTo>
                    <a:pt x="0" y="24624"/>
                    <a:pt x="24624" y="0"/>
                    <a:pt x="54998" y="0"/>
                  </a:cubicBezTo>
                  <a:close/>
                </a:path>
              </a:pathLst>
            </a:custGeom>
            <a:noFill/>
            <a:ln w="50800" cap="rnd">
              <a:solidFill>
                <a:schemeClr val="bg1"/>
              </a:solidFill>
              <a:prstDash val="solid"/>
              <a:round/>
            </a:ln>
          </p:spPr>
          <p:txBody>
            <a:bodyPr rtlCol="0" anchor="ctr"/>
            <a:lstStyle/>
            <a:p>
              <a:endParaRPr lang="en-ID"/>
            </a:p>
          </p:txBody>
        </p:sp>
        <p:sp>
          <p:nvSpPr>
            <p:cNvPr id="13" name="Freeform: Shape 12">
              <a:extLst>
                <a:ext uri="{FF2B5EF4-FFF2-40B4-BE49-F238E27FC236}">
                  <a16:creationId xmlns:a16="http://schemas.microsoft.com/office/drawing/2014/main" id="{92955375-2326-4436-BE74-B4A4285597BE}"/>
                </a:ext>
              </a:extLst>
            </p:cNvPr>
            <p:cNvSpPr/>
            <p:nvPr/>
          </p:nvSpPr>
          <p:spPr>
            <a:xfrm>
              <a:off x="13238270" y="4610707"/>
              <a:ext cx="287895" cy="765795"/>
            </a:xfrm>
            <a:custGeom>
              <a:avLst/>
              <a:gdLst>
                <a:gd name="connsiteX0" fmla="*/ 101380 w 287895"/>
                <a:gd name="connsiteY0" fmla="*/ 0 h 765795"/>
                <a:gd name="connsiteX1" fmla="*/ 253872 w 287895"/>
                <a:gd name="connsiteY1" fmla="*/ 62955 h 765795"/>
                <a:gd name="connsiteX2" fmla="*/ 283718 w 287895"/>
                <a:gd name="connsiteY2" fmla="*/ 134779 h 765795"/>
                <a:gd name="connsiteX3" fmla="*/ 283718 w 287895"/>
                <a:gd name="connsiteY3" fmla="*/ 134782 h 765795"/>
                <a:gd name="connsiteX4" fmla="*/ 0 w 287895"/>
                <a:gd name="connsiteY4" fmla="*/ 765796 h 7657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7895" h="765795">
                  <a:moveTo>
                    <a:pt x="101380" y="0"/>
                  </a:moveTo>
                  <a:lnTo>
                    <a:pt x="253872" y="62955"/>
                  </a:lnTo>
                  <a:cubicBezTo>
                    <a:pt x="281947" y="74546"/>
                    <a:pt x="295311" y="106704"/>
                    <a:pt x="283718" y="134779"/>
                  </a:cubicBezTo>
                  <a:cubicBezTo>
                    <a:pt x="283718" y="134780"/>
                    <a:pt x="283718" y="134781"/>
                    <a:pt x="283718" y="134782"/>
                  </a:cubicBezTo>
                  <a:lnTo>
                    <a:pt x="0" y="765796"/>
                  </a:lnTo>
                </a:path>
              </a:pathLst>
            </a:custGeom>
            <a:noFill/>
            <a:ln w="50800" cap="rnd">
              <a:solidFill>
                <a:schemeClr val="bg1"/>
              </a:solidFill>
              <a:prstDash val="solid"/>
              <a:round/>
            </a:ln>
          </p:spPr>
          <p:txBody>
            <a:bodyPr rtlCol="0" anchor="ctr"/>
            <a:lstStyle/>
            <a:p>
              <a:endParaRPr lang="en-ID"/>
            </a:p>
          </p:txBody>
        </p:sp>
        <p:sp>
          <p:nvSpPr>
            <p:cNvPr id="14" name="Freeform: Shape 13">
              <a:extLst>
                <a:ext uri="{FF2B5EF4-FFF2-40B4-BE49-F238E27FC236}">
                  <a16:creationId xmlns:a16="http://schemas.microsoft.com/office/drawing/2014/main" id="{B46B02B9-DFE7-4671-8AC9-1AEC7E81BE30}"/>
                </a:ext>
              </a:extLst>
            </p:cNvPr>
            <p:cNvSpPr/>
            <p:nvPr/>
          </p:nvSpPr>
          <p:spPr>
            <a:xfrm>
              <a:off x="13231817" y="4791322"/>
              <a:ext cx="501457" cy="611030"/>
            </a:xfrm>
            <a:custGeom>
              <a:avLst/>
              <a:gdLst>
                <a:gd name="connsiteX0" fmla="*/ 376078 w 501457"/>
                <a:gd name="connsiteY0" fmla="*/ 0 h 611030"/>
                <a:gd name="connsiteX1" fmla="*/ 487138 w 501457"/>
                <a:gd name="connsiteY1" fmla="*/ 122023 h 611030"/>
                <a:gd name="connsiteX2" fmla="*/ 483471 w 501457"/>
                <a:gd name="connsiteY2" fmla="*/ 199717 h 611030"/>
                <a:gd name="connsiteX3" fmla="*/ 483471 w 501457"/>
                <a:gd name="connsiteY3" fmla="*/ 199717 h 611030"/>
                <a:gd name="connsiteX4" fmla="*/ 0 w 501457"/>
                <a:gd name="connsiteY4" fmla="*/ 611031 h 61103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01457" h="611030">
                  <a:moveTo>
                    <a:pt x="376078" y="0"/>
                  </a:moveTo>
                  <a:lnTo>
                    <a:pt x="487138" y="122023"/>
                  </a:lnTo>
                  <a:cubicBezTo>
                    <a:pt x="507579" y="144489"/>
                    <a:pt x="505940" y="179272"/>
                    <a:pt x="483471" y="199717"/>
                  </a:cubicBezTo>
                  <a:cubicBezTo>
                    <a:pt x="483471" y="199717"/>
                    <a:pt x="483471" y="199717"/>
                    <a:pt x="483471" y="199717"/>
                  </a:cubicBezTo>
                  <a:lnTo>
                    <a:pt x="0" y="611031"/>
                  </a:lnTo>
                </a:path>
              </a:pathLst>
            </a:custGeom>
            <a:noFill/>
            <a:ln w="50800" cap="rnd">
              <a:solidFill>
                <a:schemeClr val="bg1"/>
              </a:solidFill>
              <a:prstDash val="solid"/>
              <a:round/>
            </a:ln>
          </p:spPr>
          <p:txBody>
            <a:bodyPr rtlCol="0" anchor="ctr"/>
            <a:lstStyle/>
            <a:p>
              <a:endParaRPr lang="en-ID"/>
            </a:p>
          </p:txBody>
        </p:sp>
        <p:sp>
          <p:nvSpPr>
            <p:cNvPr id="15" name="Freeform: Shape 14">
              <a:extLst>
                <a:ext uri="{FF2B5EF4-FFF2-40B4-BE49-F238E27FC236}">
                  <a16:creationId xmlns:a16="http://schemas.microsoft.com/office/drawing/2014/main" id="{5FC901A1-7260-4155-95CE-8BE0EF6B77C8}"/>
                </a:ext>
              </a:extLst>
            </p:cNvPr>
            <p:cNvSpPr/>
            <p:nvPr/>
          </p:nvSpPr>
          <p:spPr>
            <a:xfrm>
              <a:off x="12963279" y="4771522"/>
              <a:ext cx="274991" cy="36665"/>
            </a:xfrm>
            <a:custGeom>
              <a:avLst/>
              <a:gdLst>
                <a:gd name="connsiteX0" fmla="*/ 0 w 274991"/>
                <a:gd name="connsiteY0" fmla="*/ 0 h 36665"/>
                <a:gd name="connsiteX1" fmla="*/ 274991 w 274991"/>
                <a:gd name="connsiteY1" fmla="*/ 0 h 36665"/>
              </a:gdLst>
              <a:ahLst/>
              <a:cxnLst>
                <a:cxn ang="0">
                  <a:pos x="connsiteX0" y="connsiteY0"/>
                </a:cxn>
                <a:cxn ang="0">
                  <a:pos x="connsiteX1" y="connsiteY1"/>
                </a:cxn>
              </a:cxnLst>
              <a:rect l="l" t="t" r="r" b="b"/>
              <a:pathLst>
                <a:path w="274991" h="36665">
                  <a:moveTo>
                    <a:pt x="0" y="0"/>
                  </a:moveTo>
                  <a:lnTo>
                    <a:pt x="274991" y="0"/>
                  </a:lnTo>
                </a:path>
              </a:pathLst>
            </a:custGeom>
            <a:noFill/>
            <a:ln w="50800" cap="rnd">
              <a:solidFill>
                <a:schemeClr val="bg1"/>
              </a:solidFill>
              <a:prstDash val="solid"/>
              <a:round/>
            </a:ln>
          </p:spPr>
          <p:txBody>
            <a:bodyPr rtlCol="0" anchor="ctr"/>
            <a:lstStyle/>
            <a:p>
              <a:endParaRPr lang="en-ID"/>
            </a:p>
          </p:txBody>
        </p:sp>
        <p:sp>
          <p:nvSpPr>
            <p:cNvPr id="16" name="Freeform: Shape 15">
              <a:extLst>
                <a:ext uri="{FF2B5EF4-FFF2-40B4-BE49-F238E27FC236}">
                  <a16:creationId xmlns:a16="http://schemas.microsoft.com/office/drawing/2014/main" id="{2D4DF6C8-4C76-4D0B-8A39-9FD45A73357D}"/>
                </a:ext>
              </a:extLst>
            </p:cNvPr>
            <p:cNvSpPr/>
            <p:nvPr/>
          </p:nvSpPr>
          <p:spPr>
            <a:xfrm>
              <a:off x="12963279" y="4936517"/>
              <a:ext cx="274991" cy="36665"/>
            </a:xfrm>
            <a:custGeom>
              <a:avLst/>
              <a:gdLst>
                <a:gd name="connsiteX0" fmla="*/ 0 w 274991"/>
                <a:gd name="connsiteY0" fmla="*/ 0 h 36665"/>
                <a:gd name="connsiteX1" fmla="*/ 274991 w 274991"/>
                <a:gd name="connsiteY1" fmla="*/ 0 h 36665"/>
              </a:gdLst>
              <a:ahLst/>
              <a:cxnLst>
                <a:cxn ang="0">
                  <a:pos x="connsiteX0" y="connsiteY0"/>
                </a:cxn>
                <a:cxn ang="0">
                  <a:pos x="connsiteX1" y="connsiteY1"/>
                </a:cxn>
              </a:cxnLst>
              <a:rect l="l" t="t" r="r" b="b"/>
              <a:pathLst>
                <a:path w="274991" h="36665">
                  <a:moveTo>
                    <a:pt x="0" y="0"/>
                  </a:moveTo>
                  <a:lnTo>
                    <a:pt x="274991" y="0"/>
                  </a:lnTo>
                </a:path>
              </a:pathLst>
            </a:custGeom>
            <a:noFill/>
            <a:ln w="50800" cap="rnd">
              <a:solidFill>
                <a:schemeClr val="bg1"/>
              </a:solidFill>
              <a:prstDash val="solid"/>
              <a:round/>
            </a:ln>
          </p:spPr>
          <p:txBody>
            <a:bodyPr rtlCol="0" anchor="ctr"/>
            <a:lstStyle/>
            <a:p>
              <a:endParaRPr lang="en-ID"/>
            </a:p>
          </p:txBody>
        </p:sp>
        <p:sp>
          <p:nvSpPr>
            <p:cNvPr id="17" name="Freeform: Shape 16">
              <a:extLst>
                <a:ext uri="{FF2B5EF4-FFF2-40B4-BE49-F238E27FC236}">
                  <a16:creationId xmlns:a16="http://schemas.microsoft.com/office/drawing/2014/main" id="{6855F2FC-AA29-47ED-A63E-C3B9440104CA}"/>
                </a:ext>
              </a:extLst>
            </p:cNvPr>
            <p:cNvSpPr/>
            <p:nvPr/>
          </p:nvSpPr>
          <p:spPr>
            <a:xfrm>
              <a:off x="12963279" y="5101512"/>
              <a:ext cx="274991" cy="36665"/>
            </a:xfrm>
            <a:custGeom>
              <a:avLst/>
              <a:gdLst>
                <a:gd name="connsiteX0" fmla="*/ 0 w 274991"/>
                <a:gd name="connsiteY0" fmla="*/ 0 h 36665"/>
                <a:gd name="connsiteX1" fmla="*/ 274991 w 274991"/>
                <a:gd name="connsiteY1" fmla="*/ 0 h 36665"/>
              </a:gdLst>
              <a:ahLst/>
              <a:cxnLst>
                <a:cxn ang="0">
                  <a:pos x="connsiteX0" y="connsiteY0"/>
                </a:cxn>
                <a:cxn ang="0">
                  <a:pos x="connsiteX1" y="connsiteY1"/>
                </a:cxn>
              </a:cxnLst>
              <a:rect l="l" t="t" r="r" b="b"/>
              <a:pathLst>
                <a:path w="274991" h="36665">
                  <a:moveTo>
                    <a:pt x="0" y="0"/>
                  </a:moveTo>
                  <a:lnTo>
                    <a:pt x="274991" y="0"/>
                  </a:lnTo>
                </a:path>
              </a:pathLst>
            </a:custGeom>
            <a:noFill/>
            <a:ln w="50800" cap="rnd">
              <a:solidFill>
                <a:schemeClr val="bg1"/>
              </a:solidFill>
              <a:prstDash val="solid"/>
              <a:round/>
            </a:ln>
          </p:spPr>
          <p:txBody>
            <a:bodyPr rtlCol="0" anchor="ctr"/>
            <a:lstStyle/>
            <a:p>
              <a:endParaRPr lang="en-ID"/>
            </a:p>
          </p:txBody>
        </p:sp>
        <p:sp>
          <p:nvSpPr>
            <p:cNvPr id="18" name="Freeform: Shape 17">
              <a:extLst>
                <a:ext uri="{FF2B5EF4-FFF2-40B4-BE49-F238E27FC236}">
                  <a16:creationId xmlns:a16="http://schemas.microsoft.com/office/drawing/2014/main" id="{3C681A05-604F-406C-BB75-11711418B567}"/>
                </a:ext>
              </a:extLst>
            </p:cNvPr>
            <p:cNvSpPr/>
            <p:nvPr/>
          </p:nvSpPr>
          <p:spPr>
            <a:xfrm>
              <a:off x="13087025" y="5294006"/>
              <a:ext cx="27499" cy="27499"/>
            </a:xfrm>
            <a:custGeom>
              <a:avLst/>
              <a:gdLst>
                <a:gd name="connsiteX0" fmla="*/ 13750 w 27499"/>
                <a:gd name="connsiteY0" fmla="*/ 0 h 27499"/>
                <a:gd name="connsiteX1" fmla="*/ 27499 w 27499"/>
                <a:gd name="connsiteY1" fmla="*/ 13750 h 27499"/>
                <a:gd name="connsiteX2" fmla="*/ 13750 w 27499"/>
                <a:gd name="connsiteY2" fmla="*/ 27499 h 27499"/>
                <a:gd name="connsiteX3" fmla="*/ 0 w 27499"/>
                <a:gd name="connsiteY3" fmla="*/ 13750 h 27499"/>
                <a:gd name="connsiteX4" fmla="*/ 13750 w 27499"/>
                <a:gd name="connsiteY4" fmla="*/ 0 h 274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499" h="27499">
                  <a:moveTo>
                    <a:pt x="13750" y="0"/>
                  </a:moveTo>
                  <a:cubicBezTo>
                    <a:pt x="21343" y="0"/>
                    <a:pt x="27499" y="6156"/>
                    <a:pt x="27499" y="13750"/>
                  </a:cubicBezTo>
                  <a:cubicBezTo>
                    <a:pt x="27499" y="21343"/>
                    <a:pt x="21343" y="27499"/>
                    <a:pt x="13750" y="27499"/>
                  </a:cubicBezTo>
                  <a:cubicBezTo>
                    <a:pt x="6156" y="27499"/>
                    <a:pt x="0" y="21343"/>
                    <a:pt x="0" y="13750"/>
                  </a:cubicBezTo>
                  <a:cubicBezTo>
                    <a:pt x="0" y="6156"/>
                    <a:pt x="6156" y="0"/>
                    <a:pt x="13750" y="0"/>
                  </a:cubicBezTo>
                </a:path>
              </a:pathLst>
            </a:custGeom>
            <a:noFill/>
            <a:ln w="50800" cap="rnd">
              <a:solidFill>
                <a:schemeClr val="bg1"/>
              </a:solidFill>
              <a:prstDash val="solid"/>
              <a:round/>
            </a:ln>
          </p:spPr>
          <p:txBody>
            <a:bodyPr rtlCol="0" anchor="ctr"/>
            <a:lstStyle/>
            <a:p>
              <a:endParaRPr lang="en-ID"/>
            </a:p>
          </p:txBody>
        </p:sp>
      </p:grpSp>
      <p:sp>
        <p:nvSpPr>
          <p:cNvPr id="20" name="Freeform: Shape 19">
            <a:extLst>
              <a:ext uri="{FF2B5EF4-FFF2-40B4-BE49-F238E27FC236}">
                <a16:creationId xmlns:a16="http://schemas.microsoft.com/office/drawing/2014/main" id="{530984B2-2341-48E3-9936-81FB74BA2215}"/>
              </a:ext>
            </a:extLst>
          </p:cNvPr>
          <p:cNvSpPr/>
          <p:nvPr/>
        </p:nvSpPr>
        <p:spPr>
          <a:xfrm>
            <a:off x="9610910" y="9011860"/>
            <a:ext cx="510990" cy="359871"/>
          </a:xfrm>
          <a:custGeom>
            <a:avLst/>
            <a:gdLst/>
            <a:ahLst/>
            <a:cxnLst/>
            <a:rect l="l" t="t" r="r" b="b"/>
            <a:pathLst>
              <a:path w="406651" h="286389">
                <a:moveTo>
                  <a:pt x="303714" y="0"/>
                </a:moveTo>
                <a:lnTo>
                  <a:pt x="406651" y="23441"/>
                </a:lnTo>
                <a:cubicBezTo>
                  <a:pt x="393741" y="52658"/>
                  <a:pt x="383380" y="85781"/>
                  <a:pt x="375566" y="122811"/>
                </a:cubicBezTo>
                <a:cubicBezTo>
                  <a:pt x="367752" y="159841"/>
                  <a:pt x="363846" y="195002"/>
                  <a:pt x="363846" y="228296"/>
                </a:cubicBezTo>
                <a:cubicBezTo>
                  <a:pt x="363846" y="229654"/>
                  <a:pt x="363846" y="232542"/>
                  <a:pt x="363846" y="236959"/>
                </a:cubicBezTo>
                <a:cubicBezTo>
                  <a:pt x="363846" y="241375"/>
                  <a:pt x="364015" y="246471"/>
                  <a:pt x="364355" y="252246"/>
                </a:cubicBezTo>
                <a:cubicBezTo>
                  <a:pt x="364695" y="258021"/>
                  <a:pt x="365035" y="263967"/>
                  <a:pt x="365374" y="270082"/>
                </a:cubicBezTo>
                <a:cubicBezTo>
                  <a:pt x="365714" y="276197"/>
                  <a:pt x="366224" y="281632"/>
                  <a:pt x="366903" y="286389"/>
                </a:cubicBezTo>
                <a:lnTo>
                  <a:pt x="223199" y="286389"/>
                </a:lnTo>
                <a:cubicBezTo>
                  <a:pt x="221841" y="276876"/>
                  <a:pt x="220821" y="267024"/>
                  <a:pt x="220142" y="256832"/>
                </a:cubicBezTo>
                <a:cubicBezTo>
                  <a:pt x="219462" y="246641"/>
                  <a:pt x="219123" y="239167"/>
                  <a:pt x="219123" y="234411"/>
                </a:cubicBezTo>
                <a:cubicBezTo>
                  <a:pt x="219123" y="188887"/>
                  <a:pt x="227276" y="145573"/>
                  <a:pt x="243583" y="104466"/>
                </a:cubicBezTo>
                <a:cubicBezTo>
                  <a:pt x="259890" y="63359"/>
                  <a:pt x="279934" y="28537"/>
                  <a:pt x="303714" y="0"/>
                </a:cubicBezTo>
                <a:close/>
                <a:moveTo>
                  <a:pt x="84592" y="0"/>
                </a:moveTo>
                <a:lnTo>
                  <a:pt x="187528" y="23441"/>
                </a:lnTo>
                <a:cubicBezTo>
                  <a:pt x="174619" y="52658"/>
                  <a:pt x="164257" y="85781"/>
                  <a:pt x="156444" y="122811"/>
                </a:cubicBezTo>
                <a:cubicBezTo>
                  <a:pt x="148630" y="159841"/>
                  <a:pt x="144723" y="195002"/>
                  <a:pt x="144723" y="228296"/>
                </a:cubicBezTo>
                <a:cubicBezTo>
                  <a:pt x="144723" y="229654"/>
                  <a:pt x="144723" y="232542"/>
                  <a:pt x="144723" y="236959"/>
                </a:cubicBezTo>
                <a:cubicBezTo>
                  <a:pt x="144723" y="241375"/>
                  <a:pt x="144893" y="246471"/>
                  <a:pt x="145233" y="252246"/>
                </a:cubicBezTo>
                <a:cubicBezTo>
                  <a:pt x="145572" y="258021"/>
                  <a:pt x="145912" y="263967"/>
                  <a:pt x="146252" y="270082"/>
                </a:cubicBezTo>
                <a:cubicBezTo>
                  <a:pt x="146591" y="276197"/>
                  <a:pt x="147101" y="281632"/>
                  <a:pt x="147781" y="286389"/>
                </a:cubicBezTo>
                <a:lnTo>
                  <a:pt x="4077" y="286389"/>
                </a:lnTo>
                <a:cubicBezTo>
                  <a:pt x="2718" y="276876"/>
                  <a:pt x="1699" y="267024"/>
                  <a:pt x="1019" y="256832"/>
                </a:cubicBezTo>
                <a:cubicBezTo>
                  <a:pt x="340" y="246641"/>
                  <a:pt x="0" y="239167"/>
                  <a:pt x="0" y="234411"/>
                </a:cubicBezTo>
                <a:cubicBezTo>
                  <a:pt x="0" y="188887"/>
                  <a:pt x="8154" y="145573"/>
                  <a:pt x="24460" y="104466"/>
                </a:cubicBezTo>
                <a:cubicBezTo>
                  <a:pt x="40767" y="63359"/>
                  <a:pt x="60811" y="28537"/>
                  <a:pt x="84592" y="0"/>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21" name="TextBox 20">
            <a:extLst>
              <a:ext uri="{FF2B5EF4-FFF2-40B4-BE49-F238E27FC236}">
                <a16:creationId xmlns:a16="http://schemas.microsoft.com/office/drawing/2014/main" id="{43050F5F-67F3-45A7-BCB6-EF96636759DA}"/>
              </a:ext>
            </a:extLst>
          </p:cNvPr>
          <p:cNvSpPr txBox="1"/>
          <p:nvPr/>
        </p:nvSpPr>
        <p:spPr>
          <a:xfrm>
            <a:off x="9610910" y="9883048"/>
            <a:ext cx="9477189" cy="1569660"/>
          </a:xfrm>
          <a:prstGeom prst="rect">
            <a:avLst/>
          </a:prstGeom>
          <a:noFill/>
        </p:spPr>
        <p:txBody>
          <a:bodyPr wrap="square" rtlCol="0">
            <a:spAutoFit/>
          </a:bodyPr>
          <a:lstStyle/>
          <a:p>
            <a:r>
              <a:rPr lang="en-US" sz="3200" dirty="0">
                <a:solidFill>
                  <a:schemeClr val="bg1"/>
                </a:solidFill>
                <a:latin typeface="Ubuntu" panose="020B0504030602030204" pitchFamily="34" charset="0"/>
                <a:ea typeface="Roboto" panose="02000000000000000000" pitchFamily="2" charset="0"/>
                <a:cs typeface="Rubik" pitchFamily="2" charset="-79"/>
              </a:rPr>
              <a:t>There is geometry in the humming of the strings, there is music in the spacing of the spheres.</a:t>
            </a:r>
          </a:p>
          <a:p>
            <a:r>
              <a:rPr lang="en-US" sz="3200" dirty="0">
                <a:solidFill>
                  <a:schemeClr val="bg1"/>
                </a:solidFill>
                <a:latin typeface="Ubuntu" panose="020B0504030602030204" pitchFamily="34" charset="0"/>
                <a:ea typeface="Roboto" panose="02000000000000000000" pitchFamily="2" charset="0"/>
                <a:cs typeface="Rubik" pitchFamily="2" charset="-79"/>
              </a:rPr>
              <a:t>Read more at</a:t>
            </a:r>
            <a:endParaRPr lang="id-ID" sz="3200" dirty="0">
              <a:solidFill>
                <a:schemeClr val="bg1"/>
              </a:solidFill>
              <a:latin typeface="Ubuntu" panose="020B0504030602030204" pitchFamily="34" charset="0"/>
              <a:ea typeface="Roboto" panose="02000000000000000000" pitchFamily="2" charset="0"/>
              <a:cs typeface="Rubik" pitchFamily="2" charset="-79"/>
            </a:endParaRPr>
          </a:p>
        </p:txBody>
      </p:sp>
      <p:sp>
        <p:nvSpPr>
          <p:cNvPr id="27" name="Rectangle 26">
            <a:extLst>
              <a:ext uri="{FF2B5EF4-FFF2-40B4-BE49-F238E27FC236}">
                <a16:creationId xmlns:a16="http://schemas.microsoft.com/office/drawing/2014/main" id="{F15DFFDC-D0C8-4334-91C6-DEA5F98A2D8C}"/>
              </a:ext>
            </a:extLst>
          </p:cNvPr>
          <p:cNvSpPr/>
          <p:nvPr/>
        </p:nvSpPr>
        <p:spPr>
          <a:xfrm rot="10800000">
            <a:off x="20725053" y="11393714"/>
            <a:ext cx="544988" cy="2322286"/>
          </a:xfrm>
          <a:prstGeom prst="rect">
            <a:avLst/>
          </a:prstGeom>
          <a:gradFill>
            <a:gsLst>
              <a:gs pos="60000">
                <a:schemeClr val="accent2">
                  <a:lumMod val="60000"/>
                  <a:lumOff val="40000"/>
                  <a:alpha val="85000"/>
                </a:schemeClr>
              </a:gs>
              <a:gs pos="100000">
                <a:schemeClr val="accent1"/>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Tree>
    <p:extLst>
      <p:ext uri="{BB962C8B-B14F-4D97-AF65-F5344CB8AC3E}">
        <p14:creationId xmlns:p14="http://schemas.microsoft.com/office/powerpoint/2010/main" val="368464248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Freeform: Shape 14">
            <a:extLst>
              <a:ext uri="{FF2B5EF4-FFF2-40B4-BE49-F238E27FC236}">
                <a16:creationId xmlns:a16="http://schemas.microsoft.com/office/drawing/2014/main" id="{C1407233-4409-4399-8EA9-5ADFB602F2A7}"/>
              </a:ext>
            </a:extLst>
          </p:cNvPr>
          <p:cNvSpPr/>
          <p:nvPr/>
        </p:nvSpPr>
        <p:spPr>
          <a:xfrm>
            <a:off x="3510114" y="1622322"/>
            <a:ext cx="16754169" cy="10677833"/>
          </a:xfrm>
          <a:custGeom>
            <a:avLst/>
            <a:gdLst>
              <a:gd name="connsiteX0" fmla="*/ 0 w 16754169"/>
              <a:gd name="connsiteY0" fmla="*/ 0 h 10677833"/>
              <a:gd name="connsiteX1" fmla="*/ 16754169 w 16754169"/>
              <a:gd name="connsiteY1" fmla="*/ 0 h 10677833"/>
              <a:gd name="connsiteX2" fmla="*/ 16754169 w 16754169"/>
              <a:gd name="connsiteY2" fmla="*/ 10677833 h 10677833"/>
              <a:gd name="connsiteX3" fmla="*/ 0 w 16754169"/>
              <a:gd name="connsiteY3" fmla="*/ 10677833 h 10677833"/>
            </a:gdLst>
            <a:ahLst/>
            <a:cxnLst>
              <a:cxn ang="0">
                <a:pos x="connsiteX0" y="connsiteY0"/>
              </a:cxn>
              <a:cxn ang="0">
                <a:pos x="connsiteX1" y="connsiteY1"/>
              </a:cxn>
              <a:cxn ang="0">
                <a:pos x="connsiteX2" y="connsiteY2"/>
              </a:cxn>
              <a:cxn ang="0">
                <a:pos x="connsiteX3" y="connsiteY3"/>
              </a:cxn>
            </a:cxnLst>
            <a:rect l="l" t="t" r="r" b="b"/>
            <a:pathLst>
              <a:path w="16754169" h="10677833">
                <a:moveTo>
                  <a:pt x="0" y="0"/>
                </a:moveTo>
                <a:lnTo>
                  <a:pt x="16754169" y="0"/>
                </a:lnTo>
                <a:lnTo>
                  <a:pt x="16754169" y="10677833"/>
                </a:lnTo>
                <a:lnTo>
                  <a:pt x="0" y="10677833"/>
                </a:lnTo>
                <a:close/>
              </a:path>
            </a:pathLst>
          </a:custGeom>
          <a:solidFill>
            <a:schemeClr val="accent2"/>
          </a:solidFill>
          <a:ln>
            <a:noFill/>
          </a:ln>
          <a:effectLst>
            <a:outerShdw blurRad="850900" dist="38100" dir="2700000" sx="102000" sy="102000" algn="tl" rotWithShape="0">
              <a:prstClr val="black">
                <a:alpha val="13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dirty="0">
              <a:solidFill>
                <a:schemeClr val="bg1"/>
              </a:solidFill>
            </a:endParaRPr>
          </a:p>
        </p:txBody>
      </p:sp>
      <p:sp>
        <p:nvSpPr>
          <p:cNvPr id="12" name="TextBox 11">
            <a:extLst>
              <a:ext uri="{FF2B5EF4-FFF2-40B4-BE49-F238E27FC236}">
                <a16:creationId xmlns:a16="http://schemas.microsoft.com/office/drawing/2014/main" id="{11B3D45B-0134-41A5-8850-40C05E2570ED}"/>
              </a:ext>
            </a:extLst>
          </p:cNvPr>
          <p:cNvSpPr txBox="1"/>
          <p:nvPr/>
        </p:nvSpPr>
        <p:spPr>
          <a:xfrm>
            <a:off x="4905614" y="6649379"/>
            <a:ext cx="6391649" cy="1689373"/>
          </a:xfrm>
          <a:prstGeom prst="rect">
            <a:avLst/>
          </a:prstGeom>
          <a:noFill/>
        </p:spPr>
        <p:txBody>
          <a:bodyPr wrap="square" rtlCol="0">
            <a:spAutoFit/>
          </a:bodyPr>
          <a:lstStyle/>
          <a:p>
            <a:pPr>
              <a:lnSpc>
                <a:spcPct val="150000"/>
              </a:lnSpc>
            </a:pPr>
            <a:r>
              <a:rPr lang="id-ID" sz="2400" dirty="0">
                <a:solidFill>
                  <a:schemeClr val="bg1">
                    <a:lumMod val="85000"/>
                  </a:schemeClr>
                </a:solidFill>
                <a:latin typeface="Muli" pitchFamily="2" charset="0"/>
                <a:ea typeface="Roboto" panose="02000000000000000000" pitchFamily="2" charset="0"/>
                <a:cs typeface="Open Sans" panose="020B0606030504020204" pitchFamily="34" charset="0"/>
              </a:rPr>
              <a:t>Fusce vehicula dolor arcu, sit amet blandit dolor mollis nec. Donec viverra eleifend lacus, vitae ullamcorper metus. </a:t>
            </a:r>
          </a:p>
        </p:txBody>
      </p:sp>
      <p:sp>
        <p:nvSpPr>
          <p:cNvPr id="16" name="Rectangle 15">
            <a:extLst>
              <a:ext uri="{FF2B5EF4-FFF2-40B4-BE49-F238E27FC236}">
                <a16:creationId xmlns:a16="http://schemas.microsoft.com/office/drawing/2014/main" id="{6416C187-10B3-4CD1-9763-E74D89F1CB63}"/>
              </a:ext>
            </a:extLst>
          </p:cNvPr>
          <p:cNvSpPr/>
          <p:nvPr/>
        </p:nvSpPr>
        <p:spPr>
          <a:xfrm>
            <a:off x="21503771" y="29496"/>
            <a:ext cx="544988" cy="2322286"/>
          </a:xfrm>
          <a:prstGeom prst="rect">
            <a:avLst/>
          </a:prstGeom>
          <a:gradFill>
            <a:gsLst>
              <a:gs pos="60000">
                <a:schemeClr val="accent2">
                  <a:lumMod val="60000"/>
                  <a:lumOff val="40000"/>
                  <a:alpha val="85000"/>
                </a:schemeClr>
              </a:gs>
              <a:gs pos="100000">
                <a:schemeClr val="accent1"/>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32" name="TextBox 31">
            <a:extLst>
              <a:ext uri="{FF2B5EF4-FFF2-40B4-BE49-F238E27FC236}">
                <a16:creationId xmlns:a16="http://schemas.microsoft.com/office/drawing/2014/main" id="{7B11606C-425A-44A3-A1A1-E80BCCF62875}"/>
              </a:ext>
            </a:extLst>
          </p:cNvPr>
          <p:cNvSpPr txBox="1"/>
          <p:nvPr/>
        </p:nvSpPr>
        <p:spPr>
          <a:xfrm>
            <a:off x="4905614" y="2671142"/>
            <a:ext cx="5152786" cy="2554545"/>
          </a:xfrm>
          <a:prstGeom prst="rect">
            <a:avLst/>
          </a:prstGeom>
          <a:noFill/>
        </p:spPr>
        <p:txBody>
          <a:bodyPr wrap="square" rtlCol="0">
            <a:spAutoFit/>
          </a:bodyPr>
          <a:lstStyle/>
          <a:p>
            <a:r>
              <a:rPr lang="en-US" sz="8000" b="1" dirty="0">
                <a:solidFill>
                  <a:schemeClr val="bg1"/>
                </a:solidFill>
                <a:latin typeface="Ubuntu" panose="020B0504030602030204" pitchFamily="34" charset="0"/>
                <a:ea typeface="Roboto" panose="02000000000000000000" pitchFamily="2" charset="0"/>
                <a:cs typeface="Rubik" pitchFamily="2" charset="-79"/>
              </a:rPr>
              <a:t>Branding Store</a:t>
            </a:r>
            <a:endParaRPr lang="id-ID" sz="8000" b="1" dirty="0">
              <a:solidFill>
                <a:schemeClr val="bg1"/>
              </a:solidFill>
              <a:latin typeface="Ubuntu" panose="020B0504030602030204" pitchFamily="34" charset="0"/>
              <a:ea typeface="Roboto" panose="02000000000000000000" pitchFamily="2" charset="0"/>
              <a:cs typeface="Rubik" pitchFamily="2" charset="-79"/>
            </a:endParaRPr>
          </a:p>
        </p:txBody>
      </p:sp>
      <p:sp>
        <p:nvSpPr>
          <p:cNvPr id="33" name="TextBox 32">
            <a:extLst>
              <a:ext uri="{FF2B5EF4-FFF2-40B4-BE49-F238E27FC236}">
                <a16:creationId xmlns:a16="http://schemas.microsoft.com/office/drawing/2014/main" id="{F3D5807B-6980-435F-B092-C2BE35711761}"/>
              </a:ext>
            </a:extLst>
          </p:cNvPr>
          <p:cNvSpPr txBox="1"/>
          <p:nvPr/>
        </p:nvSpPr>
        <p:spPr>
          <a:xfrm>
            <a:off x="6040245" y="9298245"/>
            <a:ext cx="4423662" cy="584775"/>
          </a:xfrm>
          <a:prstGeom prst="rect">
            <a:avLst/>
          </a:prstGeom>
          <a:noFill/>
        </p:spPr>
        <p:txBody>
          <a:bodyPr wrap="square" rtlCol="0">
            <a:spAutoFit/>
          </a:bodyPr>
          <a:lstStyle/>
          <a:p>
            <a:r>
              <a:rPr lang="en-US" sz="3200" b="1" dirty="0">
                <a:solidFill>
                  <a:schemeClr val="bg1"/>
                </a:solidFill>
                <a:latin typeface="Ubuntu" panose="020B0504030602030204" pitchFamily="34" charset="0"/>
                <a:ea typeface="Roboto" panose="02000000000000000000" pitchFamily="2" charset="0"/>
                <a:cs typeface="Rubik" pitchFamily="2" charset="-79"/>
              </a:rPr>
              <a:t>Our Type Branding</a:t>
            </a:r>
            <a:endParaRPr lang="id-ID" sz="3200" b="1" dirty="0">
              <a:solidFill>
                <a:schemeClr val="bg1"/>
              </a:solidFill>
              <a:latin typeface="Ubuntu" panose="020B0504030602030204" pitchFamily="34" charset="0"/>
              <a:ea typeface="Roboto" panose="02000000000000000000" pitchFamily="2" charset="0"/>
              <a:cs typeface="Rubik" pitchFamily="2" charset="-79"/>
            </a:endParaRPr>
          </a:p>
        </p:txBody>
      </p:sp>
      <p:sp>
        <p:nvSpPr>
          <p:cNvPr id="34" name="Oval 33">
            <a:extLst>
              <a:ext uri="{FF2B5EF4-FFF2-40B4-BE49-F238E27FC236}">
                <a16:creationId xmlns:a16="http://schemas.microsoft.com/office/drawing/2014/main" id="{B552C38F-2301-426E-9D81-DA684D0A7AB9}"/>
              </a:ext>
            </a:extLst>
          </p:cNvPr>
          <p:cNvSpPr/>
          <p:nvPr/>
        </p:nvSpPr>
        <p:spPr>
          <a:xfrm>
            <a:off x="4905614" y="9183871"/>
            <a:ext cx="813523" cy="813523"/>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nvGrpSpPr>
          <p:cNvPr id="37" name="Graphic 35">
            <a:extLst>
              <a:ext uri="{FF2B5EF4-FFF2-40B4-BE49-F238E27FC236}">
                <a16:creationId xmlns:a16="http://schemas.microsoft.com/office/drawing/2014/main" id="{4ECCFF56-6DD1-4EE0-9B11-FB94FCC971D8}"/>
              </a:ext>
            </a:extLst>
          </p:cNvPr>
          <p:cNvGrpSpPr/>
          <p:nvPr/>
        </p:nvGrpSpPr>
        <p:grpSpPr>
          <a:xfrm>
            <a:off x="5146583" y="9420837"/>
            <a:ext cx="331585" cy="339590"/>
            <a:chOff x="5208050" y="9390580"/>
            <a:chExt cx="331585" cy="339590"/>
          </a:xfrm>
          <a:noFill/>
        </p:grpSpPr>
        <p:sp>
          <p:nvSpPr>
            <p:cNvPr id="38" name="Freeform: Shape 37">
              <a:extLst>
                <a:ext uri="{FF2B5EF4-FFF2-40B4-BE49-F238E27FC236}">
                  <a16:creationId xmlns:a16="http://schemas.microsoft.com/office/drawing/2014/main" id="{10A879B0-6FB9-4FE2-A1C3-4D873C16E006}"/>
                </a:ext>
              </a:extLst>
            </p:cNvPr>
            <p:cNvSpPr/>
            <p:nvPr/>
          </p:nvSpPr>
          <p:spPr>
            <a:xfrm>
              <a:off x="5208050" y="9585701"/>
              <a:ext cx="156333" cy="144470"/>
            </a:xfrm>
            <a:custGeom>
              <a:avLst/>
              <a:gdLst>
                <a:gd name="connsiteX0" fmla="*/ 4765 w 156333"/>
                <a:gd name="connsiteY0" fmla="*/ 134090 h 144470"/>
                <a:gd name="connsiteX1" fmla="*/ 813 w 156333"/>
                <a:gd name="connsiteY1" fmla="*/ 122956 h 144470"/>
                <a:gd name="connsiteX2" fmla="*/ 5219 w 156333"/>
                <a:gd name="connsiteY2" fmla="*/ 118805 h 144470"/>
                <a:gd name="connsiteX3" fmla="*/ 44006 w 156333"/>
                <a:gd name="connsiteY3" fmla="*/ 33088 h 144470"/>
                <a:gd name="connsiteX4" fmla="*/ 123004 w 156333"/>
                <a:gd name="connsiteY4" fmla="*/ 5847 h 144470"/>
                <a:gd name="connsiteX5" fmla="*/ 4765 w 156333"/>
                <a:gd name="connsiteY5" fmla="*/ 134090 h 1444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56333" h="144470">
                  <a:moveTo>
                    <a:pt x="4765" y="134090"/>
                  </a:moveTo>
                  <a:cubicBezTo>
                    <a:pt x="599" y="132108"/>
                    <a:pt x="-1170" y="127123"/>
                    <a:pt x="813" y="122956"/>
                  </a:cubicBezTo>
                  <a:cubicBezTo>
                    <a:pt x="1711" y="121071"/>
                    <a:pt x="3283" y="119589"/>
                    <a:pt x="5219" y="118805"/>
                  </a:cubicBezTo>
                  <a:cubicBezTo>
                    <a:pt x="45005" y="102688"/>
                    <a:pt x="32172" y="57332"/>
                    <a:pt x="44006" y="33088"/>
                  </a:cubicBezTo>
                  <a:cubicBezTo>
                    <a:pt x="58456" y="3930"/>
                    <a:pt x="93653" y="-8207"/>
                    <a:pt x="123004" y="5847"/>
                  </a:cubicBezTo>
                  <a:cubicBezTo>
                    <a:pt x="211824" y="49236"/>
                    <a:pt x="106100" y="182321"/>
                    <a:pt x="4765" y="134090"/>
                  </a:cubicBezTo>
                  <a:close/>
                </a:path>
              </a:pathLst>
            </a:custGeom>
            <a:noFill/>
            <a:ln w="41275" cap="rnd">
              <a:solidFill>
                <a:schemeClr val="bg1"/>
              </a:solidFill>
              <a:prstDash val="solid"/>
              <a:round/>
            </a:ln>
          </p:spPr>
          <p:txBody>
            <a:bodyPr rtlCol="0" anchor="ctr"/>
            <a:lstStyle/>
            <a:p>
              <a:endParaRPr lang="en-ID"/>
            </a:p>
          </p:txBody>
        </p:sp>
        <p:sp>
          <p:nvSpPr>
            <p:cNvPr id="39" name="Freeform: Shape 38">
              <a:extLst>
                <a:ext uri="{FF2B5EF4-FFF2-40B4-BE49-F238E27FC236}">
                  <a16:creationId xmlns:a16="http://schemas.microsoft.com/office/drawing/2014/main" id="{5246B7BC-9CD2-4619-A144-FDD9212796E3}"/>
                </a:ext>
              </a:extLst>
            </p:cNvPr>
            <p:cNvSpPr/>
            <p:nvPr/>
          </p:nvSpPr>
          <p:spPr>
            <a:xfrm>
              <a:off x="5354693" y="9390580"/>
              <a:ext cx="184942" cy="201754"/>
            </a:xfrm>
            <a:custGeom>
              <a:avLst/>
              <a:gdLst>
                <a:gd name="connsiteX0" fmla="*/ 47399 w 184942"/>
                <a:gd name="connsiteY0" fmla="*/ 201755 h 201754"/>
                <a:gd name="connsiteX1" fmla="*/ 180242 w 184942"/>
                <a:gd name="connsiteY1" fmla="*/ 33529 h 201754"/>
                <a:gd name="connsiteX2" fmla="*/ 177518 w 184942"/>
                <a:gd name="connsiteY2" fmla="*/ 4700 h 201754"/>
                <a:gd name="connsiteX3" fmla="*/ 149703 w 184942"/>
                <a:gd name="connsiteY3" fmla="*/ 6288 h 201754"/>
                <a:gd name="connsiteX4" fmla="*/ 0 w 184942"/>
                <a:gd name="connsiteY4" fmla="*/ 155597 h 2017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4942" h="201754">
                  <a:moveTo>
                    <a:pt x="47399" y="201755"/>
                  </a:moveTo>
                  <a:lnTo>
                    <a:pt x="180242" y="33529"/>
                  </a:lnTo>
                  <a:cubicBezTo>
                    <a:pt x="187451" y="24816"/>
                    <a:pt x="186231" y="11908"/>
                    <a:pt x="177518" y="4700"/>
                  </a:cubicBezTo>
                  <a:cubicBezTo>
                    <a:pt x="169260" y="-2133"/>
                    <a:pt x="157130" y="-1440"/>
                    <a:pt x="149703" y="6288"/>
                  </a:cubicBezTo>
                  <a:lnTo>
                    <a:pt x="0" y="155597"/>
                  </a:lnTo>
                </a:path>
              </a:pathLst>
            </a:custGeom>
            <a:noFill/>
            <a:ln w="41275" cap="rnd">
              <a:solidFill>
                <a:schemeClr val="bg1"/>
              </a:solidFill>
              <a:prstDash val="solid"/>
              <a:round/>
            </a:ln>
          </p:spPr>
          <p:txBody>
            <a:bodyPr rtlCol="0" anchor="ctr"/>
            <a:lstStyle/>
            <a:p>
              <a:endParaRPr lang="en-ID"/>
            </a:p>
          </p:txBody>
        </p:sp>
      </p:grpSp>
      <p:sp>
        <p:nvSpPr>
          <p:cNvPr id="17" name="TextBox 16">
            <a:extLst>
              <a:ext uri="{FF2B5EF4-FFF2-40B4-BE49-F238E27FC236}">
                <a16:creationId xmlns:a16="http://schemas.microsoft.com/office/drawing/2014/main" id="{F670F0FA-0213-42CE-967B-D971C1A950D9}"/>
              </a:ext>
            </a:extLst>
          </p:cNvPr>
          <p:cNvSpPr txBox="1"/>
          <p:nvPr/>
        </p:nvSpPr>
        <p:spPr>
          <a:xfrm>
            <a:off x="6040245" y="10184545"/>
            <a:ext cx="5154713" cy="1135375"/>
          </a:xfrm>
          <a:prstGeom prst="rect">
            <a:avLst/>
          </a:prstGeom>
          <a:noFill/>
        </p:spPr>
        <p:txBody>
          <a:bodyPr wrap="square" rtlCol="0">
            <a:spAutoFit/>
          </a:bodyPr>
          <a:lstStyle/>
          <a:p>
            <a:pPr>
              <a:lnSpc>
                <a:spcPct val="150000"/>
              </a:lnSpc>
            </a:pPr>
            <a:r>
              <a:rPr lang="id-ID" sz="2400" dirty="0">
                <a:solidFill>
                  <a:schemeClr val="bg1">
                    <a:lumMod val="85000"/>
                  </a:schemeClr>
                </a:solidFill>
                <a:latin typeface="Muli" pitchFamily="2" charset="0"/>
                <a:ea typeface="Roboto" panose="02000000000000000000" pitchFamily="2" charset="0"/>
                <a:cs typeface="Open Sans" panose="020B0606030504020204" pitchFamily="34" charset="0"/>
              </a:rPr>
              <a:t>Fusce vehicula dolor arcu, sit amet blandit dolor mollis nec. </a:t>
            </a:r>
          </a:p>
        </p:txBody>
      </p:sp>
      <p:sp>
        <p:nvSpPr>
          <p:cNvPr id="3" name="Picture Placeholder 2">
            <a:extLst>
              <a:ext uri="{FF2B5EF4-FFF2-40B4-BE49-F238E27FC236}">
                <a16:creationId xmlns:a16="http://schemas.microsoft.com/office/drawing/2014/main" id="{B3FAF795-C319-4419-9AC0-DA596F99501B}"/>
              </a:ext>
            </a:extLst>
          </p:cNvPr>
          <p:cNvSpPr>
            <a:spLocks noGrp="1"/>
          </p:cNvSpPr>
          <p:nvPr>
            <p:ph type="pic" sz="quarter" idx="12"/>
          </p:nvPr>
        </p:nvSpPr>
        <p:spPr/>
      </p:sp>
    </p:spTree>
    <p:extLst>
      <p:ext uri="{BB962C8B-B14F-4D97-AF65-F5344CB8AC3E}">
        <p14:creationId xmlns:p14="http://schemas.microsoft.com/office/powerpoint/2010/main" val="68226258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031DDCBF-6691-4DA5-A10A-B48841E89459}"/>
              </a:ext>
            </a:extLst>
          </p:cNvPr>
          <p:cNvSpPr>
            <a:spLocks noGrp="1"/>
          </p:cNvSpPr>
          <p:nvPr>
            <p:ph type="pic" sz="quarter" idx="13"/>
          </p:nvPr>
        </p:nvSpPr>
        <p:spPr/>
      </p:sp>
      <p:sp>
        <p:nvSpPr>
          <p:cNvPr id="4" name="TextBox 3">
            <a:extLst>
              <a:ext uri="{FF2B5EF4-FFF2-40B4-BE49-F238E27FC236}">
                <a16:creationId xmlns:a16="http://schemas.microsoft.com/office/drawing/2014/main" id="{2F703F7D-F39D-48DC-AC24-22E8CFCE545D}"/>
              </a:ext>
            </a:extLst>
          </p:cNvPr>
          <p:cNvSpPr txBox="1"/>
          <p:nvPr/>
        </p:nvSpPr>
        <p:spPr>
          <a:xfrm>
            <a:off x="8928865" y="1070325"/>
            <a:ext cx="6521509" cy="2554545"/>
          </a:xfrm>
          <a:prstGeom prst="rect">
            <a:avLst/>
          </a:prstGeom>
          <a:noFill/>
        </p:spPr>
        <p:txBody>
          <a:bodyPr wrap="square" rtlCol="0">
            <a:spAutoFit/>
          </a:bodyPr>
          <a:lstStyle/>
          <a:p>
            <a:pPr algn="ctr"/>
            <a:r>
              <a:rPr lang="en-US" sz="8000" b="1" dirty="0">
                <a:solidFill>
                  <a:schemeClr val="bg1"/>
                </a:solidFill>
                <a:latin typeface="Ubuntu" panose="020B0504030602030204" pitchFamily="34" charset="0"/>
                <a:ea typeface="Roboto" panose="02000000000000000000" pitchFamily="2" charset="0"/>
                <a:cs typeface="Rubik" pitchFamily="2" charset="-79"/>
              </a:rPr>
              <a:t>The work of the artist</a:t>
            </a:r>
            <a:endParaRPr lang="id-ID" sz="8000" b="1" dirty="0">
              <a:solidFill>
                <a:schemeClr val="bg1"/>
              </a:solidFill>
              <a:latin typeface="Ubuntu" panose="020B0504030602030204" pitchFamily="34" charset="0"/>
              <a:ea typeface="Roboto" panose="02000000000000000000" pitchFamily="2" charset="0"/>
              <a:cs typeface="Rubik" pitchFamily="2" charset="-79"/>
            </a:endParaRPr>
          </a:p>
        </p:txBody>
      </p:sp>
      <p:sp>
        <p:nvSpPr>
          <p:cNvPr id="10" name="Rectangle 9">
            <a:extLst>
              <a:ext uri="{FF2B5EF4-FFF2-40B4-BE49-F238E27FC236}">
                <a16:creationId xmlns:a16="http://schemas.microsoft.com/office/drawing/2014/main" id="{94548BAA-618A-4024-AA0F-C2112052EEAC}"/>
              </a:ext>
            </a:extLst>
          </p:cNvPr>
          <p:cNvSpPr/>
          <p:nvPr/>
        </p:nvSpPr>
        <p:spPr>
          <a:xfrm>
            <a:off x="21466477" y="25311"/>
            <a:ext cx="544988" cy="2322286"/>
          </a:xfrm>
          <a:prstGeom prst="rect">
            <a:avLst/>
          </a:prstGeom>
          <a:gradFill>
            <a:gsLst>
              <a:gs pos="60000">
                <a:schemeClr val="accent2">
                  <a:lumMod val="60000"/>
                  <a:lumOff val="40000"/>
                  <a:alpha val="85000"/>
                </a:schemeClr>
              </a:gs>
              <a:gs pos="100000">
                <a:schemeClr val="accent1"/>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11" name="TextBox 10">
            <a:extLst>
              <a:ext uri="{FF2B5EF4-FFF2-40B4-BE49-F238E27FC236}">
                <a16:creationId xmlns:a16="http://schemas.microsoft.com/office/drawing/2014/main" id="{4C53E246-3D90-4477-A184-A375E9541081}"/>
              </a:ext>
            </a:extLst>
          </p:cNvPr>
          <p:cNvSpPr txBox="1"/>
          <p:nvPr/>
        </p:nvSpPr>
        <p:spPr>
          <a:xfrm>
            <a:off x="1398512" y="5878894"/>
            <a:ext cx="4528151" cy="3351367"/>
          </a:xfrm>
          <a:prstGeom prst="rect">
            <a:avLst/>
          </a:prstGeom>
          <a:noFill/>
        </p:spPr>
        <p:txBody>
          <a:bodyPr wrap="square" rtlCol="0">
            <a:spAutoFit/>
          </a:bodyPr>
          <a:lstStyle/>
          <a:p>
            <a:pPr>
              <a:lnSpc>
                <a:spcPct val="150000"/>
              </a:lnSpc>
            </a:pPr>
            <a:r>
              <a:rPr lang="id-ID" sz="2400" dirty="0">
                <a:solidFill>
                  <a:schemeClr val="bg1">
                    <a:lumMod val="85000"/>
                  </a:schemeClr>
                </a:solidFill>
                <a:latin typeface="Muli" pitchFamily="2" charset="0"/>
                <a:ea typeface="Roboto" panose="02000000000000000000" pitchFamily="2" charset="0"/>
                <a:cs typeface="Open Sans" panose="020B0606030504020204" pitchFamily="34" charset="0"/>
              </a:rPr>
              <a:t>Fusce vehicula dolor arcu, sit amet blandit dolor mollis nec. Donec viverra eleifend lacus, vitae ullamcorper metus. Sed sollicitudin ipsum quis nunc sollicitudin ultrices. </a:t>
            </a:r>
          </a:p>
        </p:txBody>
      </p:sp>
      <p:sp>
        <p:nvSpPr>
          <p:cNvPr id="12" name="TextBox 11">
            <a:extLst>
              <a:ext uri="{FF2B5EF4-FFF2-40B4-BE49-F238E27FC236}">
                <a16:creationId xmlns:a16="http://schemas.microsoft.com/office/drawing/2014/main" id="{2B703237-EFF2-4D32-B9F3-CCE3ECA448EB}"/>
              </a:ext>
            </a:extLst>
          </p:cNvPr>
          <p:cNvSpPr txBox="1"/>
          <p:nvPr/>
        </p:nvSpPr>
        <p:spPr>
          <a:xfrm>
            <a:off x="18452576" y="6144514"/>
            <a:ext cx="3146852" cy="584775"/>
          </a:xfrm>
          <a:prstGeom prst="rect">
            <a:avLst/>
          </a:prstGeom>
          <a:noFill/>
        </p:spPr>
        <p:txBody>
          <a:bodyPr wrap="square" rtlCol="0">
            <a:spAutoFit/>
          </a:bodyPr>
          <a:lstStyle/>
          <a:p>
            <a:r>
              <a:rPr lang="en-US" sz="3200" b="1" dirty="0">
                <a:solidFill>
                  <a:schemeClr val="bg1"/>
                </a:solidFill>
                <a:latin typeface="Ubuntu" panose="020B0504030602030204" pitchFamily="34" charset="0"/>
                <a:ea typeface="Roboto" panose="02000000000000000000" pitchFamily="2" charset="0"/>
                <a:cs typeface="Rubik" pitchFamily="2" charset="-79"/>
              </a:rPr>
              <a:t>Best Quality</a:t>
            </a:r>
            <a:endParaRPr lang="id-ID" sz="3200" b="1" dirty="0">
              <a:solidFill>
                <a:schemeClr val="bg1"/>
              </a:solidFill>
              <a:latin typeface="Ubuntu" panose="020B0504030602030204" pitchFamily="34" charset="0"/>
              <a:ea typeface="Roboto" panose="02000000000000000000" pitchFamily="2" charset="0"/>
              <a:cs typeface="Rubik" pitchFamily="2" charset="-79"/>
            </a:endParaRPr>
          </a:p>
        </p:txBody>
      </p:sp>
      <p:sp>
        <p:nvSpPr>
          <p:cNvPr id="13" name="TextBox 12">
            <a:extLst>
              <a:ext uri="{FF2B5EF4-FFF2-40B4-BE49-F238E27FC236}">
                <a16:creationId xmlns:a16="http://schemas.microsoft.com/office/drawing/2014/main" id="{412AFBAE-A137-492E-9629-2C2A9AF2DBCE}"/>
              </a:ext>
            </a:extLst>
          </p:cNvPr>
          <p:cNvSpPr txBox="1"/>
          <p:nvPr/>
        </p:nvSpPr>
        <p:spPr>
          <a:xfrm>
            <a:off x="18452576" y="4719483"/>
            <a:ext cx="1695173" cy="1107996"/>
          </a:xfrm>
          <a:prstGeom prst="rect">
            <a:avLst/>
          </a:prstGeom>
          <a:noFill/>
        </p:spPr>
        <p:txBody>
          <a:bodyPr wrap="square" rtlCol="0">
            <a:spAutoFit/>
          </a:bodyPr>
          <a:lstStyle/>
          <a:p>
            <a:r>
              <a:rPr lang="en-US" sz="6600" b="1" dirty="0">
                <a:solidFill>
                  <a:schemeClr val="accent1"/>
                </a:solidFill>
                <a:latin typeface="Muli" pitchFamily="2" charset="0"/>
                <a:ea typeface="Roboto" panose="02000000000000000000" pitchFamily="2" charset="0"/>
                <a:cs typeface="Open Sans" panose="020B0606030504020204" pitchFamily="34" charset="0"/>
              </a:rPr>
              <a:t>90</a:t>
            </a:r>
            <a:endParaRPr lang="id-ID" sz="6600" b="1" dirty="0">
              <a:solidFill>
                <a:schemeClr val="accent1"/>
              </a:solidFill>
              <a:latin typeface="Muli" pitchFamily="2" charset="0"/>
              <a:ea typeface="Roboto" panose="02000000000000000000" pitchFamily="2" charset="0"/>
              <a:cs typeface="Open Sans" panose="020B0606030504020204" pitchFamily="34" charset="0"/>
            </a:endParaRPr>
          </a:p>
        </p:txBody>
      </p:sp>
      <p:sp>
        <p:nvSpPr>
          <p:cNvPr id="14" name="TextBox 13">
            <a:extLst>
              <a:ext uri="{FF2B5EF4-FFF2-40B4-BE49-F238E27FC236}">
                <a16:creationId xmlns:a16="http://schemas.microsoft.com/office/drawing/2014/main" id="{190FA7C6-708D-42A5-A9E3-F3DFCC836C32}"/>
              </a:ext>
            </a:extLst>
          </p:cNvPr>
          <p:cNvSpPr txBox="1"/>
          <p:nvPr/>
        </p:nvSpPr>
        <p:spPr>
          <a:xfrm>
            <a:off x="18452576" y="9119536"/>
            <a:ext cx="3146852" cy="584775"/>
          </a:xfrm>
          <a:prstGeom prst="rect">
            <a:avLst/>
          </a:prstGeom>
          <a:noFill/>
        </p:spPr>
        <p:txBody>
          <a:bodyPr wrap="square" rtlCol="0">
            <a:spAutoFit/>
          </a:bodyPr>
          <a:lstStyle/>
          <a:p>
            <a:r>
              <a:rPr lang="en-US" sz="3200" b="1" dirty="0">
                <a:solidFill>
                  <a:schemeClr val="bg1"/>
                </a:solidFill>
                <a:latin typeface="Ubuntu" panose="020B0504030602030204" pitchFamily="34" charset="0"/>
                <a:ea typeface="Roboto" panose="02000000000000000000" pitchFamily="2" charset="0"/>
                <a:cs typeface="Rubik" pitchFamily="2" charset="-79"/>
              </a:rPr>
              <a:t>Complete Task</a:t>
            </a:r>
            <a:endParaRPr lang="id-ID" sz="3200" b="1" dirty="0">
              <a:solidFill>
                <a:schemeClr val="bg1"/>
              </a:solidFill>
              <a:latin typeface="Ubuntu" panose="020B0504030602030204" pitchFamily="34" charset="0"/>
              <a:ea typeface="Roboto" panose="02000000000000000000" pitchFamily="2" charset="0"/>
              <a:cs typeface="Rubik" pitchFamily="2" charset="-79"/>
            </a:endParaRPr>
          </a:p>
        </p:txBody>
      </p:sp>
      <p:sp>
        <p:nvSpPr>
          <p:cNvPr id="15" name="TextBox 14">
            <a:extLst>
              <a:ext uri="{FF2B5EF4-FFF2-40B4-BE49-F238E27FC236}">
                <a16:creationId xmlns:a16="http://schemas.microsoft.com/office/drawing/2014/main" id="{6303FD78-9172-473B-A22C-FB6BCFBDFBC0}"/>
              </a:ext>
            </a:extLst>
          </p:cNvPr>
          <p:cNvSpPr txBox="1"/>
          <p:nvPr/>
        </p:nvSpPr>
        <p:spPr>
          <a:xfrm>
            <a:off x="18452576" y="7694505"/>
            <a:ext cx="1695173" cy="1107996"/>
          </a:xfrm>
          <a:prstGeom prst="rect">
            <a:avLst/>
          </a:prstGeom>
          <a:noFill/>
        </p:spPr>
        <p:txBody>
          <a:bodyPr wrap="square" rtlCol="0">
            <a:spAutoFit/>
          </a:bodyPr>
          <a:lstStyle/>
          <a:p>
            <a:r>
              <a:rPr lang="en-US" sz="6600" b="1" dirty="0">
                <a:solidFill>
                  <a:schemeClr val="accent1"/>
                </a:solidFill>
                <a:latin typeface="Muli" pitchFamily="2" charset="0"/>
                <a:ea typeface="Roboto" panose="02000000000000000000" pitchFamily="2" charset="0"/>
                <a:cs typeface="Open Sans" panose="020B0606030504020204" pitchFamily="34" charset="0"/>
              </a:rPr>
              <a:t>45</a:t>
            </a:r>
            <a:endParaRPr lang="id-ID" sz="6600" b="1" dirty="0">
              <a:solidFill>
                <a:schemeClr val="accent1"/>
              </a:solidFill>
              <a:latin typeface="Muli" pitchFamily="2" charset="0"/>
              <a:ea typeface="Roboto" panose="02000000000000000000" pitchFamily="2" charset="0"/>
              <a:cs typeface="Open Sans" panose="020B0606030504020204" pitchFamily="34" charset="0"/>
            </a:endParaRPr>
          </a:p>
        </p:txBody>
      </p:sp>
      <p:sp>
        <p:nvSpPr>
          <p:cNvPr id="20" name="Freeform: Shape 19">
            <a:extLst>
              <a:ext uri="{FF2B5EF4-FFF2-40B4-BE49-F238E27FC236}">
                <a16:creationId xmlns:a16="http://schemas.microsoft.com/office/drawing/2014/main" id="{596266BF-AA9A-4A4B-B0A1-6C0DDA76F10B}"/>
              </a:ext>
            </a:extLst>
          </p:cNvPr>
          <p:cNvSpPr/>
          <p:nvPr/>
        </p:nvSpPr>
        <p:spPr>
          <a:xfrm rot="5400000">
            <a:off x="6634622" y="10021918"/>
            <a:ext cx="2063427" cy="2045445"/>
          </a:xfrm>
          <a:custGeom>
            <a:avLst/>
            <a:gdLst>
              <a:gd name="connsiteX0" fmla="*/ 11504 w 1067904"/>
              <a:gd name="connsiteY0" fmla="*/ 911915 h 1058599"/>
              <a:gd name="connsiteX1" fmla="*/ 6938 w 1067904"/>
              <a:gd name="connsiteY1" fmla="*/ 947106 h 1058599"/>
              <a:gd name="connsiteX2" fmla="*/ 1067904 w 1067904"/>
              <a:gd name="connsiteY2" fmla="*/ 947106 h 1058599"/>
              <a:gd name="connsiteX3" fmla="*/ 1067904 w 1067904"/>
              <a:gd name="connsiteY3" fmla="*/ 1058599 h 1058599"/>
              <a:gd name="connsiteX4" fmla="*/ 0 w 1067904"/>
              <a:gd name="connsiteY4" fmla="*/ 1058599 h 1058599"/>
              <a:gd name="connsiteX5" fmla="*/ 6936 w 1067904"/>
              <a:gd name="connsiteY5" fmla="*/ 947105 h 1058599"/>
              <a:gd name="connsiteX6" fmla="*/ 11504 w 1067904"/>
              <a:gd name="connsiteY6" fmla="*/ 911915 h 1058599"/>
              <a:gd name="connsiteX7" fmla="*/ 1066044 w 1067904"/>
              <a:gd name="connsiteY7" fmla="*/ 0 h 1058599"/>
              <a:gd name="connsiteX8" fmla="*/ 1067904 w 1067904"/>
              <a:gd name="connsiteY8" fmla="*/ 1861 h 1058599"/>
              <a:gd name="connsiteX9" fmla="*/ 1067904 w 1067904"/>
              <a:gd name="connsiteY9" fmla="*/ 93222 h 1058599"/>
              <a:gd name="connsiteX10" fmla="*/ 633942 w 1067904"/>
              <a:gd name="connsiteY10" fmla="*/ 93222 h 1058599"/>
              <a:gd name="connsiteX11" fmla="*/ 562544 w 1067904"/>
              <a:gd name="connsiteY11" fmla="*/ 128413 h 1058599"/>
              <a:gd name="connsiteX12" fmla="*/ 1067904 w 1067904"/>
              <a:gd name="connsiteY12" fmla="*/ 128413 h 1058599"/>
              <a:gd name="connsiteX13" fmla="*/ 1067904 w 1067904"/>
              <a:gd name="connsiteY13" fmla="*/ 229755 h 1058599"/>
              <a:gd name="connsiteX14" fmla="*/ 408248 w 1067904"/>
              <a:gd name="connsiteY14" fmla="*/ 229755 h 1058599"/>
              <a:gd name="connsiteX15" fmla="*/ 365952 w 1067904"/>
              <a:gd name="connsiteY15" fmla="*/ 264946 h 1058599"/>
              <a:gd name="connsiteX16" fmla="*/ 1067904 w 1067904"/>
              <a:gd name="connsiteY16" fmla="*/ 264946 h 1058599"/>
              <a:gd name="connsiteX17" fmla="*/ 1067904 w 1067904"/>
              <a:gd name="connsiteY17" fmla="*/ 366119 h 1058599"/>
              <a:gd name="connsiteX18" fmla="*/ 264100 w 1067904"/>
              <a:gd name="connsiteY18" fmla="*/ 366119 h 1058599"/>
              <a:gd name="connsiteX19" fmla="*/ 234662 w 1067904"/>
              <a:gd name="connsiteY19" fmla="*/ 401310 h 1058599"/>
              <a:gd name="connsiteX20" fmla="*/ 1067904 w 1067904"/>
              <a:gd name="connsiteY20" fmla="*/ 401310 h 1058599"/>
              <a:gd name="connsiteX21" fmla="*/ 1067904 w 1067904"/>
              <a:gd name="connsiteY21" fmla="*/ 502653 h 1058599"/>
              <a:gd name="connsiteX22" fmla="*/ 162588 w 1067904"/>
              <a:gd name="connsiteY22" fmla="*/ 502653 h 1058599"/>
              <a:gd name="connsiteX23" fmla="*/ 141440 w 1067904"/>
              <a:gd name="connsiteY23" fmla="*/ 537844 h 1058599"/>
              <a:gd name="connsiteX24" fmla="*/ 1067904 w 1067904"/>
              <a:gd name="connsiteY24" fmla="*/ 537844 h 1058599"/>
              <a:gd name="connsiteX25" fmla="*/ 1067904 w 1067904"/>
              <a:gd name="connsiteY25" fmla="*/ 639017 h 1058599"/>
              <a:gd name="connsiteX26" fmla="*/ 90176 w 1067904"/>
              <a:gd name="connsiteY26" fmla="*/ 639017 h 1058599"/>
              <a:gd name="connsiteX27" fmla="*/ 75458 w 1067904"/>
              <a:gd name="connsiteY27" fmla="*/ 674208 h 1058599"/>
              <a:gd name="connsiteX28" fmla="*/ 1067904 w 1067904"/>
              <a:gd name="connsiteY28" fmla="*/ 674208 h 1058599"/>
              <a:gd name="connsiteX29" fmla="*/ 1067904 w 1067904"/>
              <a:gd name="connsiteY29" fmla="*/ 775381 h 1058599"/>
              <a:gd name="connsiteX30" fmla="*/ 40944 w 1067904"/>
              <a:gd name="connsiteY30" fmla="*/ 775381 h 1058599"/>
              <a:gd name="connsiteX31" fmla="*/ 31468 w 1067904"/>
              <a:gd name="connsiteY31" fmla="*/ 810741 h 1058599"/>
              <a:gd name="connsiteX32" fmla="*/ 1067904 w 1067904"/>
              <a:gd name="connsiteY32" fmla="*/ 810741 h 1058599"/>
              <a:gd name="connsiteX33" fmla="*/ 1067904 w 1067904"/>
              <a:gd name="connsiteY33" fmla="*/ 911915 h 1058599"/>
              <a:gd name="connsiteX34" fmla="*/ 11504 w 1067904"/>
              <a:gd name="connsiteY34" fmla="*/ 911915 h 1058599"/>
              <a:gd name="connsiteX35" fmla="*/ 31468 w 1067904"/>
              <a:gd name="connsiteY35" fmla="*/ 810403 h 1058599"/>
              <a:gd name="connsiteX36" fmla="*/ 40944 w 1067904"/>
              <a:gd name="connsiteY36" fmla="*/ 775043 h 1058599"/>
              <a:gd name="connsiteX37" fmla="*/ 74780 w 1067904"/>
              <a:gd name="connsiteY37" fmla="*/ 673531 h 1058599"/>
              <a:gd name="connsiteX38" fmla="*/ 89500 w 1067904"/>
              <a:gd name="connsiteY38" fmla="*/ 638340 h 1058599"/>
              <a:gd name="connsiteX39" fmla="*/ 140256 w 1067904"/>
              <a:gd name="connsiteY39" fmla="*/ 536828 h 1058599"/>
              <a:gd name="connsiteX40" fmla="*/ 161404 w 1067904"/>
              <a:gd name="connsiteY40" fmla="*/ 501638 h 1058599"/>
              <a:gd name="connsiteX41" fmla="*/ 233476 w 1067904"/>
              <a:gd name="connsiteY41" fmla="*/ 400126 h 1058599"/>
              <a:gd name="connsiteX42" fmla="*/ 262916 w 1067904"/>
              <a:gd name="connsiteY42" fmla="*/ 364935 h 1058599"/>
              <a:gd name="connsiteX43" fmla="*/ 311472 w 1067904"/>
              <a:gd name="connsiteY43" fmla="*/ 312995 h 1058599"/>
              <a:gd name="connsiteX44" fmla="*/ 364260 w 1067904"/>
              <a:gd name="connsiteY44" fmla="*/ 263762 h 1058599"/>
              <a:gd name="connsiteX45" fmla="*/ 406556 w 1067904"/>
              <a:gd name="connsiteY45" fmla="*/ 228571 h 1058599"/>
              <a:gd name="connsiteX46" fmla="*/ 561360 w 1067904"/>
              <a:gd name="connsiteY46" fmla="*/ 127059 h 1058599"/>
              <a:gd name="connsiteX47" fmla="*/ 632758 w 1067904"/>
              <a:gd name="connsiteY47" fmla="*/ 91868 h 1058599"/>
              <a:gd name="connsiteX48" fmla="*/ 1066044 w 1067904"/>
              <a:gd name="connsiteY48" fmla="*/ 0 h 10585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Lst>
            <a:rect l="l" t="t" r="r" b="b"/>
            <a:pathLst>
              <a:path w="1067904" h="1058599">
                <a:moveTo>
                  <a:pt x="11504" y="911915"/>
                </a:moveTo>
                <a:cubicBezTo>
                  <a:pt x="9644" y="923589"/>
                  <a:pt x="8120" y="935263"/>
                  <a:pt x="6938" y="947106"/>
                </a:cubicBezTo>
                <a:lnTo>
                  <a:pt x="1067904" y="947106"/>
                </a:lnTo>
                <a:lnTo>
                  <a:pt x="1067904" y="1058599"/>
                </a:lnTo>
                <a:lnTo>
                  <a:pt x="0" y="1058599"/>
                </a:lnTo>
                <a:cubicBezTo>
                  <a:pt x="340" y="1021344"/>
                  <a:pt x="2656" y="984124"/>
                  <a:pt x="6936" y="947105"/>
                </a:cubicBezTo>
                <a:cubicBezTo>
                  <a:pt x="8120" y="935263"/>
                  <a:pt x="9644" y="923589"/>
                  <a:pt x="11504" y="911915"/>
                </a:cubicBezTo>
                <a:close/>
                <a:moveTo>
                  <a:pt x="1066044" y="0"/>
                </a:moveTo>
                <a:lnTo>
                  <a:pt x="1067904" y="1861"/>
                </a:lnTo>
                <a:lnTo>
                  <a:pt x="1067904" y="93222"/>
                </a:lnTo>
                <a:lnTo>
                  <a:pt x="633942" y="93222"/>
                </a:lnTo>
                <a:cubicBezTo>
                  <a:pt x="609580" y="104050"/>
                  <a:pt x="585892" y="115724"/>
                  <a:pt x="562544" y="128413"/>
                </a:cubicBezTo>
                <a:lnTo>
                  <a:pt x="1067904" y="128413"/>
                </a:lnTo>
                <a:lnTo>
                  <a:pt x="1067904" y="229755"/>
                </a:lnTo>
                <a:lnTo>
                  <a:pt x="408248" y="229755"/>
                </a:lnTo>
                <a:cubicBezTo>
                  <a:pt x="393868" y="241091"/>
                  <a:pt x="379824" y="252765"/>
                  <a:pt x="365952" y="264946"/>
                </a:cubicBezTo>
                <a:lnTo>
                  <a:pt x="1067904" y="264946"/>
                </a:lnTo>
                <a:lnTo>
                  <a:pt x="1067904" y="366119"/>
                </a:lnTo>
                <a:lnTo>
                  <a:pt x="264100" y="366119"/>
                </a:lnTo>
                <a:cubicBezTo>
                  <a:pt x="253950" y="377624"/>
                  <a:pt x="244136" y="389297"/>
                  <a:pt x="234662" y="401310"/>
                </a:cubicBezTo>
                <a:lnTo>
                  <a:pt x="1067904" y="401310"/>
                </a:lnTo>
                <a:lnTo>
                  <a:pt x="1067904" y="502653"/>
                </a:lnTo>
                <a:lnTo>
                  <a:pt x="162588" y="502653"/>
                </a:lnTo>
                <a:cubicBezTo>
                  <a:pt x="155312" y="514158"/>
                  <a:pt x="148208" y="526001"/>
                  <a:pt x="141440" y="537844"/>
                </a:cubicBezTo>
                <a:lnTo>
                  <a:pt x="1067904" y="537844"/>
                </a:lnTo>
                <a:lnTo>
                  <a:pt x="1067904" y="639017"/>
                </a:lnTo>
                <a:lnTo>
                  <a:pt x="90176" y="639017"/>
                </a:lnTo>
                <a:cubicBezTo>
                  <a:pt x="85102" y="650691"/>
                  <a:pt x="80196" y="662365"/>
                  <a:pt x="75458" y="674208"/>
                </a:cubicBezTo>
                <a:lnTo>
                  <a:pt x="1067904" y="674208"/>
                </a:lnTo>
                <a:lnTo>
                  <a:pt x="1067904" y="775381"/>
                </a:lnTo>
                <a:lnTo>
                  <a:pt x="40944" y="775381"/>
                </a:lnTo>
                <a:cubicBezTo>
                  <a:pt x="37560" y="787055"/>
                  <a:pt x="34346" y="798898"/>
                  <a:pt x="31468" y="810741"/>
                </a:cubicBezTo>
                <a:lnTo>
                  <a:pt x="1067904" y="810741"/>
                </a:lnTo>
                <a:lnTo>
                  <a:pt x="1067904" y="911915"/>
                </a:lnTo>
                <a:lnTo>
                  <a:pt x="11504" y="911915"/>
                </a:lnTo>
                <a:cubicBezTo>
                  <a:pt x="16394" y="877756"/>
                  <a:pt x="23060" y="843868"/>
                  <a:pt x="31468" y="810403"/>
                </a:cubicBezTo>
                <a:cubicBezTo>
                  <a:pt x="34344" y="798560"/>
                  <a:pt x="37560" y="786717"/>
                  <a:pt x="40944" y="775043"/>
                </a:cubicBezTo>
                <a:cubicBezTo>
                  <a:pt x="50452" y="740647"/>
                  <a:pt x="61752" y="706759"/>
                  <a:pt x="74780" y="673531"/>
                </a:cubicBezTo>
                <a:cubicBezTo>
                  <a:pt x="79518" y="661688"/>
                  <a:pt x="84424" y="650014"/>
                  <a:pt x="89500" y="638340"/>
                </a:cubicBezTo>
                <a:cubicBezTo>
                  <a:pt x="104506" y="603573"/>
                  <a:pt x="121460" y="569685"/>
                  <a:pt x="140256" y="536828"/>
                </a:cubicBezTo>
                <a:cubicBezTo>
                  <a:pt x="147024" y="524986"/>
                  <a:pt x="154128" y="513142"/>
                  <a:pt x="161404" y="501638"/>
                </a:cubicBezTo>
                <a:cubicBezTo>
                  <a:pt x="183296" y="466329"/>
                  <a:pt x="207372" y="432424"/>
                  <a:pt x="233476" y="400126"/>
                </a:cubicBezTo>
                <a:cubicBezTo>
                  <a:pt x="242952" y="388114"/>
                  <a:pt x="252764" y="376440"/>
                  <a:pt x="262916" y="364935"/>
                </a:cubicBezTo>
                <a:cubicBezTo>
                  <a:pt x="278480" y="348016"/>
                  <a:pt x="294722" y="329744"/>
                  <a:pt x="311472" y="312995"/>
                </a:cubicBezTo>
                <a:cubicBezTo>
                  <a:pt x="328222" y="296245"/>
                  <a:pt x="345310" y="279158"/>
                  <a:pt x="364260" y="263762"/>
                </a:cubicBezTo>
                <a:cubicBezTo>
                  <a:pt x="378132" y="251580"/>
                  <a:pt x="392174" y="239906"/>
                  <a:pt x="406556" y="228571"/>
                </a:cubicBezTo>
                <a:cubicBezTo>
                  <a:pt x="455094" y="190284"/>
                  <a:pt x="506900" y="156311"/>
                  <a:pt x="561360" y="127059"/>
                </a:cubicBezTo>
                <a:cubicBezTo>
                  <a:pt x="584708" y="114370"/>
                  <a:pt x="608396" y="102696"/>
                  <a:pt x="632758" y="91868"/>
                </a:cubicBezTo>
                <a:cubicBezTo>
                  <a:pt x="769156" y="31215"/>
                  <a:pt x="916772" y="-85"/>
                  <a:pt x="1066044" y="0"/>
                </a:cubicBezTo>
                <a:close/>
              </a:path>
            </a:pathLst>
          </a:custGeom>
          <a:solidFill>
            <a:schemeClr val="accent1"/>
          </a:solidFill>
          <a:ln w="16916" cap="flat">
            <a:noFill/>
            <a:prstDash val="solid"/>
            <a:miter/>
          </a:ln>
        </p:spPr>
        <p:txBody>
          <a:bodyPr rtlCol="0" anchor="ctr"/>
          <a:lstStyle/>
          <a:p>
            <a:endParaRPr lang="en-ID" dirty="0"/>
          </a:p>
        </p:txBody>
      </p:sp>
    </p:spTree>
    <p:extLst>
      <p:ext uri="{BB962C8B-B14F-4D97-AF65-F5344CB8AC3E}">
        <p14:creationId xmlns:p14="http://schemas.microsoft.com/office/powerpoint/2010/main" val="24141359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F9D48741-E3B8-4FCB-A5CC-0A2ED0D820F8}"/>
              </a:ext>
            </a:extLst>
          </p:cNvPr>
          <p:cNvSpPr txBox="1"/>
          <p:nvPr/>
        </p:nvSpPr>
        <p:spPr>
          <a:xfrm>
            <a:off x="9613226" y="1070325"/>
            <a:ext cx="5152786" cy="1323439"/>
          </a:xfrm>
          <a:prstGeom prst="rect">
            <a:avLst/>
          </a:prstGeom>
          <a:noFill/>
        </p:spPr>
        <p:txBody>
          <a:bodyPr wrap="square" rtlCol="0">
            <a:spAutoFit/>
          </a:bodyPr>
          <a:lstStyle/>
          <a:p>
            <a:pPr algn="ctr"/>
            <a:r>
              <a:rPr lang="en-US" sz="8000" b="1" dirty="0">
                <a:solidFill>
                  <a:schemeClr val="bg1"/>
                </a:solidFill>
                <a:latin typeface="Ubuntu" panose="020B0504030602030204" pitchFamily="34" charset="0"/>
                <a:ea typeface="Roboto" panose="02000000000000000000" pitchFamily="2" charset="0"/>
                <a:cs typeface="Rubik" pitchFamily="2" charset="-79"/>
              </a:rPr>
              <a:t>Our Team</a:t>
            </a:r>
            <a:endParaRPr lang="id-ID" sz="8000" b="1" dirty="0">
              <a:solidFill>
                <a:schemeClr val="bg1"/>
              </a:solidFill>
              <a:latin typeface="Ubuntu" panose="020B0504030602030204" pitchFamily="34" charset="0"/>
              <a:ea typeface="Roboto" panose="02000000000000000000" pitchFamily="2" charset="0"/>
              <a:cs typeface="Rubik" pitchFamily="2" charset="-79"/>
            </a:endParaRPr>
          </a:p>
        </p:txBody>
      </p:sp>
      <p:sp>
        <p:nvSpPr>
          <p:cNvPr id="5" name="TextBox 4">
            <a:extLst>
              <a:ext uri="{FF2B5EF4-FFF2-40B4-BE49-F238E27FC236}">
                <a16:creationId xmlns:a16="http://schemas.microsoft.com/office/drawing/2014/main" id="{3CFBC34F-E8D2-4077-8C82-4BBF2E83D80C}"/>
              </a:ext>
            </a:extLst>
          </p:cNvPr>
          <p:cNvSpPr txBox="1"/>
          <p:nvPr/>
        </p:nvSpPr>
        <p:spPr>
          <a:xfrm>
            <a:off x="4582716" y="2682110"/>
            <a:ext cx="15213806" cy="581378"/>
          </a:xfrm>
          <a:prstGeom prst="rect">
            <a:avLst/>
          </a:prstGeom>
          <a:noFill/>
        </p:spPr>
        <p:txBody>
          <a:bodyPr wrap="square" rtlCol="0">
            <a:spAutoFit/>
          </a:bodyPr>
          <a:lstStyle/>
          <a:p>
            <a:pPr algn="ctr">
              <a:lnSpc>
                <a:spcPct val="150000"/>
              </a:lnSpc>
            </a:pPr>
            <a:r>
              <a:rPr lang="id-ID" sz="2400" dirty="0">
                <a:solidFill>
                  <a:schemeClr val="bg1">
                    <a:lumMod val="85000"/>
                  </a:schemeClr>
                </a:solidFill>
                <a:latin typeface="Muli" pitchFamily="2" charset="0"/>
                <a:ea typeface="Roboto" panose="02000000000000000000" pitchFamily="2" charset="0"/>
                <a:cs typeface="Open Sans" panose="020B0606030504020204" pitchFamily="34" charset="0"/>
              </a:rPr>
              <a:t>Fusce vehicula dolor arcu</a:t>
            </a:r>
            <a:r>
              <a:rPr lang="en-US" sz="2400" dirty="0">
                <a:solidFill>
                  <a:schemeClr val="bg1">
                    <a:lumMod val="85000"/>
                  </a:schemeClr>
                </a:solidFill>
                <a:latin typeface="Muli" pitchFamily="2" charset="0"/>
                <a:ea typeface="Roboto" panose="02000000000000000000" pitchFamily="2" charset="0"/>
                <a:cs typeface="Open Sans" panose="020B0606030504020204" pitchFamily="34" charset="0"/>
              </a:rPr>
              <a:t> </a:t>
            </a:r>
            <a:r>
              <a:rPr lang="id-ID" sz="2400" dirty="0">
                <a:solidFill>
                  <a:schemeClr val="bg1">
                    <a:lumMod val="85000"/>
                  </a:schemeClr>
                </a:solidFill>
                <a:latin typeface="Muli" pitchFamily="2" charset="0"/>
                <a:ea typeface="Roboto" panose="02000000000000000000" pitchFamily="2" charset="0"/>
                <a:cs typeface="Open Sans" panose="020B0606030504020204" pitchFamily="34" charset="0"/>
              </a:rPr>
              <a:t>sit amet blandit dolor mollis nec</a:t>
            </a:r>
            <a:r>
              <a:rPr lang="en-US" sz="2400" dirty="0">
                <a:solidFill>
                  <a:schemeClr val="bg1">
                    <a:lumMod val="85000"/>
                  </a:schemeClr>
                </a:solidFill>
                <a:latin typeface="Muli" pitchFamily="2" charset="0"/>
                <a:ea typeface="Roboto" panose="02000000000000000000" pitchFamily="2" charset="0"/>
                <a:cs typeface="Open Sans" panose="020B0606030504020204" pitchFamily="34" charset="0"/>
              </a:rPr>
              <a:t> </a:t>
            </a:r>
            <a:r>
              <a:rPr lang="id-ID" sz="2400" dirty="0">
                <a:solidFill>
                  <a:schemeClr val="bg1">
                    <a:lumMod val="85000"/>
                  </a:schemeClr>
                </a:solidFill>
                <a:latin typeface="Muli" pitchFamily="2" charset="0"/>
                <a:ea typeface="Roboto" panose="02000000000000000000" pitchFamily="2" charset="0"/>
                <a:cs typeface="Open Sans" panose="020B0606030504020204" pitchFamily="34" charset="0"/>
              </a:rPr>
              <a:t>Donec viverra eleifend lacus</a:t>
            </a:r>
            <a:r>
              <a:rPr lang="en-US" sz="2400" dirty="0">
                <a:solidFill>
                  <a:schemeClr val="bg1">
                    <a:lumMod val="85000"/>
                  </a:schemeClr>
                </a:solidFill>
                <a:latin typeface="Muli" pitchFamily="2" charset="0"/>
                <a:ea typeface="Roboto" panose="02000000000000000000" pitchFamily="2" charset="0"/>
                <a:cs typeface="Open Sans" panose="020B0606030504020204" pitchFamily="34" charset="0"/>
              </a:rPr>
              <a:t> </a:t>
            </a:r>
            <a:r>
              <a:rPr lang="id-ID" sz="2400" dirty="0">
                <a:solidFill>
                  <a:schemeClr val="bg1">
                    <a:lumMod val="85000"/>
                  </a:schemeClr>
                </a:solidFill>
                <a:latin typeface="Muli" pitchFamily="2" charset="0"/>
                <a:ea typeface="Roboto" panose="02000000000000000000" pitchFamily="2" charset="0"/>
                <a:cs typeface="Open Sans" panose="020B0606030504020204" pitchFamily="34" charset="0"/>
              </a:rPr>
              <a:t>vitae</a:t>
            </a:r>
            <a:r>
              <a:rPr lang="en-US" sz="2400" dirty="0">
                <a:solidFill>
                  <a:schemeClr val="bg1">
                    <a:lumMod val="85000"/>
                  </a:schemeClr>
                </a:solidFill>
                <a:latin typeface="Muli" pitchFamily="2" charset="0"/>
                <a:ea typeface="Roboto" panose="02000000000000000000" pitchFamily="2" charset="0"/>
                <a:cs typeface="Open Sans" panose="020B0606030504020204" pitchFamily="34" charset="0"/>
              </a:rPr>
              <a:t>.</a:t>
            </a:r>
            <a:endParaRPr lang="id-ID" sz="2400" dirty="0">
              <a:solidFill>
                <a:schemeClr val="bg1">
                  <a:lumMod val="85000"/>
                </a:schemeClr>
              </a:solidFill>
              <a:latin typeface="Muli" pitchFamily="2" charset="0"/>
              <a:ea typeface="Roboto" panose="02000000000000000000" pitchFamily="2" charset="0"/>
              <a:cs typeface="Open Sans" panose="020B0606030504020204" pitchFamily="34" charset="0"/>
            </a:endParaRPr>
          </a:p>
        </p:txBody>
      </p:sp>
      <p:sp>
        <p:nvSpPr>
          <p:cNvPr id="10" name="TextBox 9">
            <a:extLst>
              <a:ext uri="{FF2B5EF4-FFF2-40B4-BE49-F238E27FC236}">
                <a16:creationId xmlns:a16="http://schemas.microsoft.com/office/drawing/2014/main" id="{5A6D0869-CADF-4F27-8C29-AF8A9F594B5F}"/>
              </a:ext>
            </a:extLst>
          </p:cNvPr>
          <p:cNvSpPr txBox="1"/>
          <p:nvPr/>
        </p:nvSpPr>
        <p:spPr>
          <a:xfrm>
            <a:off x="3495872" y="9823541"/>
            <a:ext cx="4423662" cy="584775"/>
          </a:xfrm>
          <a:prstGeom prst="rect">
            <a:avLst/>
          </a:prstGeom>
          <a:noFill/>
        </p:spPr>
        <p:txBody>
          <a:bodyPr wrap="square" rtlCol="0">
            <a:spAutoFit/>
          </a:bodyPr>
          <a:lstStyle/>
          <a:p>
            <a:pPr algn="ctr"/>
            <a:r>
              <a:rPr lang="en-US" sz="3200" b="1" dirty="0">
                <a:solidFill>
                  <a:schemeClr val="bg1"/>
                </a:solidFill>
                <a:latin typeface="Ubuntu" panose="020B0504030602030204" pitchFamily="34" charset="0"/>
                <a:ea typeface="Roboto" panose="02000000000000000000" pitchFamily="2" charset="0"/>
                <a:cs typeface="Rubik" pitchFamily="2" charset="-79"/>
              </a:rPr>
              <a:t>Sean Damon</a:t>
            </a:r>
            <a:endParaRPr lang="id-ID" sz="3200" b="1" dirty="0">
              <a:solidFill>
                <a:schemeClr val="bg1"/>
              </a:solidFill>
              <a:latin typeface="Ubuntu" panose="020B0504030602030204" pitchFamily="34" charset="0"/>
              <a:ea typeface="Roboto" panose="02000000000000000000" pitchFamily="2" charset="0"/>
              <a:cs typeface="Rubik" pitchFamily="2" charset="-79"/>
            </a:endParaRPr>
          </a:p>
        </p:txBody>
      </p:sp>
      <p:sp>
        <p:nvSpPr>
          <p:cNvPr id="11" name="TextBox 10">
            <a:extLst>
              <a:ext uri="{FF2B5EF4-FFF2-40B4-BE49-F238E27FC236}">
                <a16:creationId xmlns:a16="http://schemas.microsoft.com/office/drawing/2014/main" id="{FD7FB9D2-BB60-444F-B907-2ABD3C468791}"/>
              </a:ext>
            </a:extLst>
          </p:cNvPr>
          <p:cNvSpPr txBox="1"/>
          <p:nvPr/>
        </p:nvSpPr>
        <p:spPr>
          <a:xfrm>
            <a:off x="3758849" y="10594338"/>
            <a:ext cx="3897709" cy="461665"/>
          </a:xfrm>
          <a:prstGeom prst="rect">
            <a:avLst/>
          </a:prstGeom>
          <a:noFill/>
        </p:spPr>
        <p:txBody>
          <a:bodyPr wrap="square" rtlCol="0">
            <a:spAutoFit/>
          </a:bodyPr>
          <a:lstStyle/>
          <a:p>
            <a:pPr algn="ctr"/>
            <a:r>
              <a:rPr lang="id-ID" sz="2400">
                <a:solidFill>
                  <a:schemeClr val="bg1">
                    <a:lumMod val="85000"/>
                  </a:schemeClr>
                </a:solidFill>
                <a:latin typeface="Muli" pitchFamily="2" charset="0"/>
                <a:ea typeface="Roboto" panose="02000000000000000000" pitchFamily="2" charset="0"/>
                <a:cs typeface="Open Sans" panose="020B0606030504020204" pitchFamily="34" charset="0"/>
              </a:rPr>
              <a:t>Chief Operating Officer</a:t>
            </a:r>
            <a:endParaRPr lang="id-ID" sz="2400" dirty="0">
              <a:solidFill>
                <a:schemeClr val="bg1">
                  <a:lumMod val="85000"/>
                </a:schemeClr>
              </a:solidFill>
              <a:latin typeface="Muli" pitchFamily="2" charset="0"/>
              <a:ea typeface="Roboto" panose="02000000000000000000" pitchFamily="2" charset="0"/>
              <a:cs typeface="Open Sans" panose="020B0606030504020204" pitchFamily="34" charset="0"/>
            </a:endParaRPr>
          </a:p>
        </p:txBody>
      </p:sp>
      <p:grpSp>
        <p:nvGrpSpPr>
          <p:cNvPr id="30" name="Group 29">
            <a:extLst>
              <a:ext uri="{FF2B5EF4-FFF2-40B4-BE49-F238E27FC236}">
                <a16:creationId xmlns:a16="http://schemas.microsoft.com/office/drawing/2014/main" id="{4DD9D65A-F9BC-486C-AA82-C9ABDE23AE41}"/>
              </a:ext>
            </a:extLst>
          </p:cNvPr>
          <p:cNvGrpSpPr/>
          <p:nvPr/>
        </p:nvGrpSpPr>
        <p:grpSpPr>
          <a:xfrm>
            <a:off x="5338942" y="11385362"/>
            <a:ext cx="737523" cy="737523"/>
            <a:chOff x="4772292" y="11606877"/>
            <a:chExt cx="845285" cy="845285"/>
          </a:xfrm>
        </p:grpSpPr>
        <p:sp>
          <p:nvSpPr>
            <p:cNvPr id="15" name="Oval 14">
              <a:extLst>
                <a:ext uri="{FF2B5EF4-FFF2-40B4-BE49-F238E27FC236}">
                  <a16:creationId xmlns:a16="http://schemas.microsoft.com/office/drawing/2014/main" id="{B2634E53-30CA-4813-A4E5-3BB6FDD43D38}"/>
                </a:ext>
              </a:extLst>
            </p:cNvPr>
            <p:cNvSpPr/>
            <p:nvPr/>
          </p:nvSpPr>
          <p:spPr>
            <a:xfrm>
              <a:off x="4772292" y="11606877"/>
              <a:ext cx="845285" cy="845285"/>
            </a:xfrm>
            <a:prstGeom prst="ellipse">
              <a:avLst/>
            </a:prstGeom>
            <a:noFill/>
            <a:ln w="38100">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nvGrpSpPr>
            <p:cNvPr id="25" name="Graphic 21">
              <a:extLst>
                <a:ext uri="{FF2B5EF4-FFF2-40B4-BE49-F238E27FC236}">
                  <a16:creationId xmlns:a16="http://schemas.microsoft.com/office/drawing/2014/main" id="{A42AE36F-1C7B-4229-B5EF-D4ACD4F73017}"/>
                </a:ext>
              </a:extLst>
            </p:cNvPr>
            <p:cNvGrpSpPr/>
            <p:nvPr/>
          </p:nvGrpSpPr>
          <p:grpSpPr>
            <a:xfrm>
              <a:off x="5008720" y="11843302"/>
              <a:ext cx="372429" cy="372435"/>
              <a:chOff x="5035268" y="11860619"/>
              <a:chExt cx="372429" cy="372435"/>
            </a:xfrm>
            <a:solidFill>
              <a:schemeClr val="accent1"/>
            </a:solidFill>
          </p:grpSpPr>
          <p:sp>
            <p:nvSpPr>
              <p:cNvPr id="26" name="Freeform: Shape 25">
                <a:extLst>
                  <a:ext uri="{FF2B5EF4-FFF2-40B4-BE49-F238E27FC236}">
                    <a16:creationId xmlns:a16="http://schemas.microsoft.com/office/drawing/2014/main" id="{A87A9981-CA48-4CF6-87CD-D8EFF60F82B1}"/>
                  </a:ext>
                </a:extLst>
              </p:cNvPr>
              <p:cNvSpPr/>
              <p:nvPr/>
            </p:nvSpPr>
            <p:spPr>
              <a:xfrm>
                <a:off x="5035269" y="12035202"/>
                <a:ext cx="372429" cy="197852"/>
              </a:xfrm>
              <a:custGeom>
                <a:avLst/>
                <a:gdLst>
                  <a:gd name="connsiteX0" fmla="*/ 280408 w 372429"/>
                  <a:gd name="connsiteY0" fmla="*/ 0 h 197852"/>
                  <a:gd name="connsiteX1" fmla="*/ 276570 w 372429"/>
                  <a:gd name="connsiteY1" fmla="*/ 3921 h 197852"/>
                  <a:gd name="connsiteX2" fmla="*/ 276684 w 372429"/>
                  <a:gd name="connsiteY2" fmla="*/ 4811 h 197852"/>
                  <a:gd name="connsiteX3" fmla="*/ 208615 w 372429"/>
                  <a:gd name="connsiteY3" fmla="*/ 117525 h 197852"/>
                  <a:gd name="connsiteX4" fmla="*/ 95900 w 372429"/>
                  <a:gd name="connsiteY4" fmla="*/ 49457 h 197852"/>
                  <a:gd name="connsiteX5" fmla="*/ 95900 w 372429"/>
                  <a:gd name="connsiteY5" fmla="*/ 4811 h 197852"/>
                  <a:gd name="connsiteX6" fmla="*/ 93066 w 372429"/>
                  <a:gd name="connsiteY6" fmla="*/ 113 h 197852"/>
                  <a:gd name="connsiteX7" fmla="*/ 92176 w 372429"/>
                  <a:gd name="connsiteY7" fmla="*/ 0 h 197852"/>
                  <a:gd name="connsiteX8" fmla="*/ 7759 w 372429"/>
                  <a:gd name="connsiteY8" fmla="*/ 0 h 197852"/>
                  <a:gd name="connsiteX9" fmla="*/ 0 w 372429"/>
                  <a:gd name="connsiteY9" fmla="*/ 7759 h 197852"/>
                  <a:gd name="connsiteX10" fmla="*/ 0 w 372429"/>
                  <a:gd name="connsiteY10" fmla="*/ 96987 h 197852"/>
                  <a:gd name="connsiteX11" fmla="*/ 100866 w 372429"/>
                  <a:gd name="connsiteY11" fmla="*/ 197853 h 197852"/>
                  <a:gd name="connsiteX12" fmla="*/ 271563 w 372429"/>
                  <a:gd name="connsiteY12" fmla="*/ 197853 h 197852"/>
                  <a:gd name="connsiteX13" fmla="*/ 372429 w 372429"/>
                  <a:gd name="connsiteY13" fmla="*/ 96987 h 197852"/>
                  <a:gd name="connsiteX14" fmla="*/ 372429 w 372429"/>
                  <a:gd name="connsiteY14" fmla="*/ 7759 h 197852"/>
                  <a:gd name="connsiteX15" fmla="*/ 364670 w 372429"/>
                  <a:gd name="connsiteY15" fmla="*/ 0 h 1978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72429" h="197852">
                    <a:moveTo>
                      <a:pt x="280408" y="0"/>
                    </a:moveTo>
                    <a:cubicBezTo>
                      <a:pt x="278265" y="23"/>
                      <a:pt x="276547" y="1778"/>
                      <a:pt x="276570" y="3921"/>
                    </a:cubicBezTo>
                    <a:cubicBezTo>
                      <a:pt x="276574" y="4221"/>
                      <a:pt x="276612" y="4519"/>
                      <a:pt x="276684" y="4811"/>
                    </a:cubicBezTo>
                    <a:cubicBezTo>
                      <a:pt x="289013" y="54733"/>
                      <a:pt x="258537" y="105197"/>
                      <a:pt x="208615" y="117525"/>
                    </a:cubicBezTo>
                    <a:cubicBezTo>
                      <a:pt x="158694" y="129854"/>
                      <a:pt x="108229" y="99378"/>
                      <a:pt x="95900" y="49457"/>
                    </a:cubicBezTo>
                    <a:cubicBezTo>
                      <a:pt x="92280" y="34794"/>
                      <a:pt x="92280" y="19472"/>
                      <a:pt x="95900" y="4811"/>
                    </a:cubicBezTo>
                    <a:cubicBezTo>
                      <a:pt x="96415" y="2731"/>
                      <a:pt x="95146" y="627"/>
                      <a:pt x="93066" y="113"/>
                    </a:cubicBezTo>
                    <a:cubicBezTo>
                      <a:pt x="92775" y="42"/>
                      <a:pt x="92476" y="3"/>
                      <a:pt x="92176" y="0"/>
                    </a:cubicBezTo>
                    <a:lnTo>
                      <a:pt x="7759" y="0"/>
                    </a:lnTo>
                    <a:cubicBezTo>
                      <a:pt x="3474" y="0"/>
                      <a:pt x="0" y="3474"/>
                      <a:pt x="0" y="7759"/>
                    </a:cubicBezTo>
                    <a:lnTo>
                      <a:pt x="0" y="96987"/>
                    </a:lnTo>
                    <a:cubicBezTo>
                      <a:pt x="85" y="152659"/>
                      <a:pt x="45195" y="197768"/>
                      <a:pt x="100866" y="197853"/>
                    </a:cubicBezTo>
                    <a:lnTo>
                      <a:pt x="271563" y="197853"/>
                    </a:lnTo>
                    <a:cubicBezTo>
                      <a:pt x="327235" y="197768"/>
                      <a:pt x="372344" y="152659"/>
                      <a:pt x="372429" y="96987"/>
                    </a:cubicBezTo>
                    <a:lnTo>
                      <a:pt x="372429" y="7759"/>
                    </a:lnTo>
                    <a:cubicBezTo>
                      <a:pt x="372429" y="3474"/>
                      <a:pt x="368955" y="0"/>
                      <a:pt x="364670" y="0"/>
                    </a:cubicBezTo>
                    <a:close/>
                  </a:path>
                </a:pathLst>
              </a:custGeom>
              <a:grpFill/>
              <a:ln w="15478" cap="flat">
                <a:noFill/>
                <a:prstDash val="solid"/>
                <a:miter/>
              </a:ln>
            </p:spPr>
            <p:txBody>
              <a:bodyPr rtlCol="0" anchor="ctr"/>
              <a:lstStyle/>
              <a:p>
                <a:endParaRPr lang="en-ID"/>
              </a:p>
            </p:txBody>
          </p:sp>
          <p:sp>
            <p:nvSpPr>
              <p:cNvPr id="27" name="Freeform: Shape 26">
                <a:extLst>
                  <a:ext uri="{FF2B5EF4-FFF2-40B4-BE49-F238E27FC236}">
                    <a16:creationId xmlns:a16="http://schemas.microsoft.com/office/drawing/2014/main" id="{632F1DB4-7329-44DC-9D04-B8C2B8764614}"/>
                  </a:ext>
                </a:extLst>
              </p:cNvPr>
              <p:cNvSpPr/>
              <p:nvPr/>
            </p:nvSpPr>
            <p:spPr>
              <a:xfrm>
                <a:off x="5035268" y="11860619"/>
                <a:ext cx="372429" cy="151305"/>
              </a:xfrm>
              <a:custGeom>
                <a:avLst/>
                <a:gdLst>
                  <a:gd name="connsiteX0" fmla="*/ 364670 w 372429"/>
                  <a:gd name="connsiteY0" fmla="*/ 151305 h 151305"/>
                  <a:gd name="connsiteX1" fmla="*/ 372429 w 372429"/>
                  <a:gd name="connsiteY1" fmla="*/ 143547 h 151305"/>
                  <a:gd name="connsiteX2" fmla="*/ 372429 w 372429"/>
                  <a:gd name="connsiteY2" fmla="*/ 100872 h 151305"/>
                  <a:gd name="connsiteX3" fmla="*/ 271563 w 372429"/>
                  <a:gd name="connsiteY3" fmla="*/ 6 h 151305"/>
                  <a:gd name="connsiteX4" fmla="*/ 182335 w 372429"/>
                  <a:gd name="connsiteY4" fmla="*/ 6 h 151305"/>
                  <a:gd name="connsiteX5" fmla="*/ 174576 w 372429"/>
                  <a:gd name="connsiteY5" fmla="*/ 7765 h 151305"/>
                  <a:gd name="connsiteX6" fmla="*/ 174576 w 372429"/>
                  <a:gd name="connsiteY6" fmla="*/ 69837 h 151305"/>
                  <a:gd name="connsiteX7" fmla="*/ 162938 w 372429"/>
                  <a:gd name="connsiteY7" fmla="*/ 81475 h 151305"/>
                  <a:gd name="connsiteX8" fmla="*/ 151299 w 372429"/>
                  <a:gd name="connsiteY8" fmla="*/ 69837 h 151305"/>
                  <a:gd name="connsiteX9" fmla="*/ 151299 w 372429"/>
                  <a:gd name="connsiteY9" fmla="*/ 7765 h 151305"/>
                  <a:gd name="connsiteX10" fmla="*/ 143540 w 372429"/>
                  <a:gd name="connsiteY10" fmla="*/ 6 h 151305"/>
                  <a:gd name="connsiteX11" fmla="*/ 135781 w 372429"/>
                  <a:gd name="connsiteY11" fmla="*/ 6 h 151305"/>
                  <a:gd name="connsiteX12" fmla="*/ 128022 w 372429"/>
                  <a:gd name="connsiteY12" fmla="*/ 7765 h 151305"/>
                  <a:gd name="connsiteX13" fmla="*/ 128022 w 372429"/>
                  <a:gd name="connsiteY13" fmla="*/ 69837 h 151305"/>
                  <a:gd name="connsiteX14" fmla="*/ 116384 w 372429"/>
                  <a:gd name="connsiteY14" fmla="*/ 81475 h 151305"/>
                  <a:gd name="connsiteX15" fmla="*/ 104746 w 372429"/>
                  <a:gd name="connsiteY15" fmla="*/ 69837 h 151305"/>
                  <a:gd name="connsiteX16" fmla="*/ 104746 w 372429"/>
                  <a:gd name="connsiteY16" fmla="*/ 7765 h 151305"/>
                  <a:gd name="connsiteX17" fmla="*/ 96993 w 372429"/>
                  <a:gd name="connsiteY17" fmla="*/ 0 h 151305"/>
                  <a:gd name="connsiteX18" fmla="*/ 96676 w 372429"/>
                  <a:gd name="connsiteY18" fmla="*/ 6 h 151305"/>
                  <a:gd name="connsiteX19" fmla="*/ 88142 w 372429"/>
                  <a:gd name="connsiteY19" fmla="*/ 6 h 151305"/>
                  <a:gd name="connsiteX20" fmla="*/ 81469 w 372429"/>
                  <a:gd name="connsiteY20" fmla="*/ 7765 h 151305"/>
                  <a:gd name="connsiteX21" fmla="*/ 81469 w 372429"/>
                  <a:gd name="connsiteY21" fmla="*/ 69837 h 151305"/>
                  <a:gd name="connsiteX22" fmla="*/ 69830 w 372429"/>
                  <a:gd name="connsiteY22" fmla="*/ 81475 h 151305"/>
                  <a:gd name="connsiteX23" fmla="*/ 58192 w 372429"/>
                  <a:gd name="connsiteY23" fmla="*/ 69837 h 151305"/>
                  <a:gd name="connsiteX24" fmla="*/ 58192 w 372429"/>
                  <a:gd name="connsiteY24" fmla="*/ 15524 h 151305"/>
                  <a:gd name="connsiteX25" fmla="*/ 53897 w 372429"/>
                  <a:gd name="connsiteY25" fmla="*/ 12111 h 151305"/>
                  <a:gd name="connsiteX26" fmla="*/ 52450 w 372429"/>
                  <a:gd name="connsiteY26" fmla="*/ 12576 h 151305"/>
                  <a:gd name="connsiteX27" fmla="*/ 0 w 372429"/>
                  <a:gd name="connsiteY27" fmla="*/ 100872 h 151305"/>
                  <a:gd name="connsiteX28" fmla="*/ 0 w 372429"/>
                  <a:gd name="connsiteY28" fmla="*/ 143547 h 151305"/>
                  <a:gd name="connsiteX29" fmla="*/ 7759 w 372429"/>
                  <a:gd name="connsiteY29" fmla="*/ 151305 h 151305"/>
                  <a:gd name="connsiteX30" fmla="*/ 103970 w 372429"/>
                  <a:gd name="connsiteY30" fmla="*/ 151305 h 151305"/>
                  <a:gd name="connsiteX31" fmla="*/ 110332 w 372429"/>
                  <a:gd name="connsiteY31" fmla="*/ 148047 h 151305"/>
                  <a:gd name="connsiteX32" fmla="*/ 240134 w 372429"/>
                  <a:gd name="connsiteY32" fmla="*/ 125929 h 151305"/>
                  <a:gd name="connsiteX33" fmla="*/ 262252 w 372429"/>
                  <a:gd name="connsiteY33" fmla="*/ 148047 h 151305"/>
                  <a:gd name="connsiteX34" fmla="*/ 268614 w 372429"/>
                  <a:gd name="connsiteY34" fmla="*/ 151305 h 151305"/>
                  <a:gd name="connsiteX35" fmla="*/ 271563 w 372429"/>
                  <a:gd name="connsiteY35" fmla="*/ 69837 h 151305"/>
                  <a:gd name="connsiteX36" fmla="*/ 287081 w 372429"/>
                  <a:gd name="connsiteY36" fmla="*/ 54319 h 151305"/>
                  <a:gd name="connsiteX37" fmla="*/ 302599 w 372429"/>
                  <a:gd name="connsiteY37" fmla="*/ 54319 h 151305"/>
                  <a:gd name="connsiteX38" fmla="*/ 318116 w 372429"/>
                  <a:gd name="connsiteY38" fmla="*/ 69837 h 151305"/>
                  <a:gd name="connsiteX39" fmla="*/ 318116 w 372429"/>
                  <a:gd name="connsiteY39" fmla="*/ 85355 h 151305"/>
                  <a:gd name="connsiteX40" fmla="*/ 302599 w 372429"/>
                  <a:gd name="connsiteY40" fmla="*/ 100872 h 151305"/>
                  <a:gd name="connsiteX41" fmla="*/ 287081 w 372429"/>
                  <a:gd name="connsiteY41" fmla="*/ 100872 h 151305"/>
                  <a:gd name="connsiteX42" fmla="*/ 271563 w 372429"/>
                  <a:gd name="connsiteY42" fmla="*/ 85355 h 1513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372429" h="151305">
                    <a:moveTo>
                      <a:pt x="364670" y="151305"/>
                    </a:moveTo>
                    <a:cubicBezTo>
                      <a:pt x="368955" y="151305"/>
                      <a:pt x="372429" y="147832"/>
                      <a:pt x="372429" y="143547"/>
                    </a:cubicBezTo>
                    <a:lnTo>
                      <a:pt x="372429" y="100872"/>
                    </a:lnTo>
                    <a:cubicBezTo>
                      <a:pt x="372344" y="45201"/>
                      <a:pt x="327235" y="92"/>
                      <a:pt x="271563" y="6"/>
                    </a:cubicBezTo>
                    <a:lnTo>
                      <a:pt x="182335" y="6"/>
                    </a:lnTo>
                    <a:cubicBezTo>
                      <a:pt x="178051" y="6"/>
                      <a:pt x="174576" y="3480"/>
                      <a:pt x="174576" y="7765"/>
                    </a:cubicBezTo>
                    <a:lnTo>
                      <a:pt x="174576" y="69837"/>
                    </a:lnTo>
                    <a:cubicBezTo>
                      <a:pt x="174576" y="76264"/>
                      <a:pt x="169365" y="81475"/>
                      <a:pt x="162938" y="81475"/>
                    </a:cubicBezTo>
                    <a:cubicBezTo>
                      <a:pt x="156510" y="81475"/>
                      <a:pt x="151299" y="76264"/>
                      <a:pt x="151299" y="69837"/>
                    </a:cubicBezTo>
                    <a:lnTo>
                      <a:pt x="151299" y="7765"/>
                    </a:lnTo>
                    <a:cubicBezTo>
                      <a:pt x="151299" y="3480"/>
                      <a:pt x="147825" y="6"/>
                      <a:pt x="143540" y="6"/>
                    </a:cubicBezTo>
                    <a:lnTo>
                      <a:pt x="135781" y="6"/>
                    </a:lnTo>
                    <a:cubicBezTo>
                      <a:pt x="131496" y="6"/>
                      <a:pt x="128022" y="3480"/>
                      <a:pt x="128022" y="7765"/>
                    </a:cubicBezTo>
                    <a:lnTo>
                      <a:pt x="128022" y="69837"/>
                    </a:lnTo>
                    <a:cubicBezTo>
                      <a:pt x="128022" y="76264"/>
                      <a:pt x="122812" y="81475"/>
                      <a:pt x="116384" y="81475"/>
                    </a:cubicBezTo>
                    <a:cubicBezTo>
                      <a:pt x="109956" y="81475"/>
                      <a:pt x="104746" y="76264"/>
                      <a:pt x="104746" y="69837"/>
                    </a:cubicBezTo>
                    <a:lnTo>
                      <a:pt x="104746" y="7765"/>
                    </a:lnTo>
                    <a:cubicBezTo>
                      <a:pt x="104749" y="3480"/>
                      <a:pt x="101278" y="3"/>
                      <a:pt x="96993" y="0"/>
                    </a:cubicBezTo>
                    <a:cubicBezTo>
                      <a:pt x="96887" y="0"/>
                      <a:pt x="96782" y="2"/>
                      <a:pt x="96676" y="6"/>
                    </a:cubicBezTo>
                    <a:lnTo>
                      <a:pt x="88142" y="6"/>
                    </a:lnTo>
                    <a:cubicBezTo>
                      <a:pt x="84285" y="551"/>
                      <a:pt x="81431" y="3871"/>
                      <a:pt x="81469" y="7765"/>
                    </a:cubicBezTo>
                    <a:lnTo>
                      <a:pt x="81469" y="69837"/>
                    </a:lnTo>
                    <a:cubicBezTo>
                      <a:pt x="81469" y="76264"/>
                      <a:pt x="76258" y="81475"/>
                      <a:pt x="69830" y="81475"/>
                    </a:cubicBezTo>
                    <a:cubicBezTo>
                      <a:pt x="63403" y="81475"/>
                      <a:pt x="58192" y="76264"/>
                      <a:pt x="58192" y="69837"/>
                    </a:cubicBezTo>
                    <a:lnTo>
                      <a:pt x="58192" y="15524"/>
                    </a:lnTo>
                    <a:cubicBezTo>
                      <a:pt x="57948" y="13395"/>
                      <a:pt x="56025" y="11867"/>
                      <a:pt x="53897" y="12111"/>
                    </a:cubicBezTo>
                    <a:cubicBezTo>
                      <a:pt x="53389" y="12169"/>
                      <a:pt x="52897" y="12327"/>
                      <a:pt x="52450" y="12576"/>
                    </a:cubicBezTo>
                    <a:cubicBezTo>
                      <a:pt x="20170" y="30238"/>
                      <a:pt x="69" y="64076"/>
                      <a:pt x="0" y="100872"/>
                    </a:cubicBezTo>
                    <a:lnTo>
                      <a:pt x="0" y="143547"/>
                    </a:lnTo>
                    <a:cubicBezTo>
                      <a:pt x="0" y="147832"/>
                      <a:pt x="3474" y="151305"/>
                      <a:pt x="7759" y="151305"/>
                    </a:cubicBezTo>
                    <a:lnTo>
                      <a:pt x="103970" y="151305"/>
                    </a:lnTo>
                    <a:cubicBezTo>
                      <a:pt x="106494" y="151319"/>
                      <a:pt x="108868" y="150103"/>
                      <a:pt x="110332" y="148047"/>
                    </a:cubicBezTo>
                    <a:cubicBezTo>
                      <a:pt x="140069" y="106095"/>
                      <a:pt x="198183" y="96193"/>
                      <a:pt x="240134" y="125929"/>
                    </a:cubicBezTo>
                    <a:cubicBezTo>
                      <a:pt x="248702" y="132002"/>
                      <a:pt x="256180" y="139480"/>
                      <a:pt x="262252" y="148047"/>
                    </a:cubicBezTo>
                    <a:cubicBezTo>
                      <a:pt x="263717" y="150103"/>
                      <a:pt x="266090" y="151319"/>
                      <a:pt x="268614" y="151305"/>
                    </a:cubicBezTo>
                    <a:close/>
                    <a:moveTo>
                      <a:pt x="271563" y="69837"/>
                    </a:moveTo>
                    <a:cubicBezTo>
                      <a:pt x="271563" y="61266"/>
                      <a:pt x="278510" y="54319"/>
                      <a:pt x="287081" y="54319"/>
                    </a:cubicBezTo>
                    <a:lnTo>
                      <a:pt x="302599" y="54319"/>
                    </a:lnTo>
                    <a:cubicBezTo>
                      <a:pt x="311169" y="54319"/>
                      <a:pt x="318116" y="61266"/>
                      <a:pt x="318116" y="69837"/>
                    </a:cubicBezTo>
                    <a:lnTo>
                      <a:pt x="318116" y="85355"/>
                    </a:lnTo>
                    <a:cubicBezTo>
                      <a:pt x="318116" y="93925"/>
                      <a:pt x="311169" y="100872"/>
                      <a:pt x="302599" y="100872"/>
                    </a:cubicBezTo>
                    <a:lnTo>
                      <a:pt x="287081" y="100872"/>
                    </a:lnTo>
                    <a:cubicBezTo>
                      <a:pt x="278510" y="100872"/>
                      <a:pt x="271563" y="93925"/>
                      <a:pt x="271563" y="85355"/>
                    </a:cubicBezTo>
                    <a:close/>
                  </a:path>
                </a:pathLst>
              </a:custGeom>
              <a:grpFill/>
              <a:ln w="15478" cap="flat">
                <a:noFill/>
                <a:prstDash val="solid"/>
                <a:miter/>
              </a:ln>
            </p:spPr>
            <p:txBody>
              <a:bodyPr rtlCol="0" anchor="ctr"/>
              <a:lstStyle/>
              <a:p>
                <a:endParaRPr lang="en-ID"/>
              </a:p>
            </p:txBody>
          </p:sp>
          <p:sp>
            <p:nvSpPr>
              <p:cNvPr id="28" name="Freeform: Shape 27">
                <a:extLst>
                  <a:ext uri="{FF2B5EF4-FFF2-40B4-BE49-F238E27FC236}">
                    <a16:creationId xmlns:a16="http://schemas.microsoft.com/office/drawing/2014/main" id="{526A7A2F-29E5-4F76-A818-B4A2BB915B85}"/>
                  </a:ext>
                </a:extLst>
              </p:cNvPr>
              <p:cNvSpPr/>
              <p:nvPr/>
            </p:nvSpPr>
            <p:spPr>
              <a:xfrm>
                <a:off x="5174929" y="12015804"/>
                <a:ext cx="93107" cy="93107"/>
              </a:xfrm>
              <a:custGeom>
                <a:avLst/>
                <a:gdLst>
                  <a:gd name="connsiteX0" fmla="*/ 93107 w 93107"/>
                  <a:gd name="connsiteY0" fmla="*/ 46554 h 93107"/>
                  <a:gd name="connsiteX1" fmla="*/ 46554 w 93107"/>
                  <a:gd name="connsiteY1" fmla="*/ 93107 h 93107"/>
                  <a:gd name="connsiteX2" fmla="*/ 0 w 93107"/>
                  <a:gd name="connsiteY2" fmla="*/ 46554 h 93107"/>
                  <a:gd name="connsiteX3" fmla="*/ 46554 w 93107"/>
                  <a:gd name="connsiteY3" fmla="*/ 0 h 93107"/>
                  <a:gd name="connsiteX4" fmla="*/ 93107 w 93107"/>
                  <a:gd name="connsiteY4" fmla="*/ 46554 h 931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3107" h="93107">
                    <a:moveTo>
                      <a:pt x="93107" y="46554"/>
                    </a:moveTo>
                    <a:cubicBezTo>
                      <a:pt x="93107" y="72264"/>
                      <a:pt x="72264" y="93107"/>
                      <a:pt x="46554" y="93107"/>
                    </a:cubicBezTo>
                    <a:cubicBezTo>
                      <a:pt x="20843" y="93107"/>
                      <a:pt x="0" y="72264"/>
                      <a:pt x="0" y="46554"/>
                    </a:cubicBezTo>
                    <a:cubicBezTo>
                      <a:pt x="0" y="20843"/>
                      <a:pt x="20843" y="0"/>
                      <a:pt x="46554" y="0"/>
                    </a:cubicBezTo>
                    <a:cubicBezTo>
                      <a:pt x="72264" y="0"/>
                      <a:pt x="93107" y="20843"/>
                      <a:pt x="93107" y="46554"/>
                    </a:cubicBezTo>
                    <a:close/>
                  </a:path>
                </a:pathLst>
              </a:custGeom>
              <a:grpFill/>
              <a:ln w="15478" cap="flat">
                <a:noFill/>
                <a:prstDash val="solid"/>
                <a:miter/>
              </a:ln>
            </p:spPr>
            <p:txBody>
              <a:bodyPr rtlCol="0" anchor="ctr"/>
              <a:lstStyle/>
              <a:p>
                <a:endParaRPr lang="en-ID"/>
              </a:p>
            </p:txBody>
          </p:sp>
        </p:grpSp>
      </p:grpSp>
      <p:grpSp>
        <p:nvGrpSpPr>
          <p:cNvPr id="29" name="Group 28">
            <a:extLst>
              <a:ext uri="{FF2B5EF4-FFF2-40B4-BE49-F238E27FC236}">
                <a16:creationId xmlns:a16="http://schemas.microsoft.com/office/drawing/2014/main" id="{DA2F71C4-DF6E-47A8-BF1F-F0745E8FA001}"/>
              </a:ext>
            </a:extLst>
          </p:cNvPr>
          <p:cNvGrpSpPr/>
          <p:nvPr/>
        </p:nvGrpSpPr>
        <p:grpSpPr>
          <a:xfrm>
            <a:off x="4259985" y="11385362"/>
            <a:ext cx="737523" cy="737523"/>
            <a:chOff x="3219263" y="11606877"/>
            <a:chExt cx="845285" cy="845285"/>
          </a:xfrm>
        </p:grpSpPr>
        <p:sp>
          <p:nvSpPr>
            <p:cNvPr id="12" name="Oval 11">
              <a:extLst>
                <a:ext uri="{FF2B5EF4-FFF2-40B4-BE49-F238E27FC236}">
                  <a16:creationId xmlns:a16="http://schemas.microsoft.com/office/drawing/2014/main" id="{522F64B2-A7FC-4739-A2C0-5E275C4F798F}"/>
                </a:ext>
              </a:extLst>
            </p:cNvPr>
            <p:cNvSpPr/>
            <p:nvPr/>
          </p:nvSpPr>
          <p:spPr>
            <a:xfrm>
              <a:off x="3219263" y="11606877"/>
              <a:ext cx="845285" cy="845285"/>
            </a:xfrm>
            <a:prstGeom prst="ellipse">
              <a:avLst/>
            </a:prstGeom>
            <a:noFill/>
            <a:ln w="38100">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3" name="Freeform: Shape 22">
              <a:extLst>
                <a:ext uri="{FF2B5EF4-FFF2-40B4-BE49-F238E27FC236}">
                  <a16:creationId xmlns:a16="http://schemas.microsoft.com/office/drawing/2014/main" id="{7E131E97-AB62-4E67-9C59-2D2D0465152D}"/>
                </a:ext>
              </a:extLst>
            </p:cNvPr>
            <p:cNvSpPr/>
            <p:nvPr/>
          </p:nvSpPr>
          <p:spPr>
            <a:xfrm>
              <a:off x="3546781" y="11854866"/>
              <a:ext cx="190249" cy="349307"/>
            </a:xfrm>
            <a:custGeom>
              <a:avLst/>
              <a:gdLst>
                <a:gd name="connsiteX0" fmla="*/ 190249 w 190249"/>
                <a:gd name="connsiteY0" fmla="*/ 108780 h 349307"/>
                <a:gd name="connsiteX1" fmla="*/ 124143 w 190249"/>
                <a:gd name="connsiteY1" fmla="*/ 108780 h 349307"/>
                <a:gd name="connsiteX2" fmla="*/ 124143 w 190249"/>
                <a:gd name="connsiteY2" fmla="*/ 79141 h 349307"/>
                <a:gd name="connsiteX3" fmla="*/ 138032 w 190249"/>
                <a:gd name="connsiteY3" fmla="*/ 62149 h 349307"/>
                <a:gd name="connsiteX4" fmla="*/ 139661 w 190249"/>
                <a:gd name="connsiteY4" fmla="*/ 62071 h 349307"/>
                <a:gd name="connsiteX5" fmla="*/ 186215 w 190249"/>
                <a:gd name="connsiteY5" fmla="*/ 62071 h 349307"/>
                <a:gd name="connsiteX6" fmla="*/ 186215 w 190249"/>
                <a:gd name="connsiteY6" fmla="*/ 0 h 349307"/>
                <a:gd name="connsiteX7" fmla="*/ 119022 w 190249"/>
                <a:gd name="connsiteY7" fmla="*/ 0 h 349307"/>
                <a:gd name="connsiteX8" fmla="*/ 46554 w 190249"/>
                <a:gd name="connsiteY8" fmla="*/ 75417 h 349307"/>
                <a:gd name="connsiteX9" fmla="*/ 46554 w 190249"/>
                <a:gd name="connsiteY9" fmla="*/ 108780 h 349307"/>
                <a:gd name="connsiteX10" fmla="*/ 0 w 190249"/>
                <a:gd name="connsiteY10" fmla="*/ 108780 h 349307"/>
                <a:gd name="connsiteX11" fmla="*/ 0 w 190249"/>
                <a:gd name="connsiteY11" fmla="*/ 170852 h 349307"/>
                <a:gd name="connsiteX12" fmla="*/ 46554 w 190249"/>
                <a:gd name="connsiteY12" fmla="*/ 170852 h 349307"/>
                <a:gd name="connsiteX13" fmla="*/ 46554 w 190249"/>
                <a:gd name="connsiteY13" fmla="*/ 349307 h 349307"/>
                <a:gd name="connsiteX14" fmla="*/ 124143 w 190249"/>
                <a:gd name="connsiteY14" fmla="*/ 349307 h 349307"/>
                <a:gd name="connsiteX15" fmla="*/ 124143 w 190249"/>
                <a:gd name="connsiteY15" fmla="*/ 170852 h 349307"/>
                <a:gd name="connsiteX16" fmla="*/ 183887 w 190249"/>
                <a:gd name="connsiteY16" fmla="*/ 170852 h 3493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90249" h="349307">
                  <a:moveTo>
                    <a:pt x="190249" y="108780"/>
                  </a:moveTo>
                  <a:lnTo>
                    <a:pt x="124143" y="108780"/>
                  </a:lnTo>
                  <a:lnTo>
                    <a:pt x="124143" y="79141"/>
                  </a:lnTo>
                  <a:cubicBezTo>
                    <a:pt x="123286" y="70614"/>
                    <a:pt x="129504" y="63006"/>
                    <a:pt x="138032" y="62149"/>
                  </a:cubicBezTo>
                  <a:cubicBezTo>
                    <a:pt x="138573" y="62095"/>
                    <a:pt x="139116" y="62069"/>
                    <a:pt x="139661" y="62071"/>
                  </a:cubicBezTo>
                  <a:lnTo>
                    <a:pt x="186215" y="62071"/>
                  </a:lnTo>
                  <a:lnTo>
                    <a:pt x="186215" y="0"/>
                  </a:lnTo>
                  <a:lnTo>
                    <a:pt x="119022" y="0"/>
                  </a:lnTo>
                  <a:cubicBezTo>
                    <a:pt x="58037" y="0"/>
                    <a:pt x="46554" y="46554"/>
                    <a:pt x="46554" y="75417"/>
                  </a:cubicBezTo>
                  <a:lnTo>
                    <a:pt x="46554" y="108780"/>
                  </a:lnTo>
                  <a:lnTo>
                    <a:pt x="0" y="108780"/>
                  </a:lnTo>
                  <a:lnTo>
                    <a:pt x="0" y="170852"/>
                  </a:lnTo>
                  <a:lnTo>
                    <a:pt x="46554" y="170852"/>
                  </a:lnTo>
                  <a:lnTo>
                    <a:pt x="46554" y="349307"/>
                  </a:lnTo>
                  <a:lnTo>
                    <a:pt x="124143" y="349307"/>
                  </a:lnTo>
                  <a:lnTo>
                    <a:pt x="124143" y="170852"/>
                  </a:lnTo>
                  <a:lnTo>
                    <a:pt x="183887" y="170852"/>
                  </a:lnTo>
                  <a:close/>
                </a:path>
              </a:pathLst>
            </a:custGeom>
            <a:noFill/>
            <a:ln w="23217" cap="rnd">
              <a:solidFill>
                <a:schemeClr val="accent1"/>
              </a:solidFill>
              <a:prstDash val="solid"/>
              <a:round/>
            </a:ln>
          </p:spPr>
          <p:txBody>
            <a:bodyPr rtlCol="0" anchor="ctr"/>
            <a:lstStyle/>
            <a:p>
              <a:endParaRPr lang="en-ID"/>
            </a:p>
          </p:txBody>
        </p:sp>
      </p:grpSp>
      <p:grpSp>
        <p:nvGrpSpPr>
          <p:cNvPr id="31" name="Group 30">
            <a:extLst>
              <a:ext uri="{FF2B5EF4-FFF2-40B4-BE49-F238E27FC236}">
                <a16:creationId xmlns:a16="http://schemas.microsoft.com/office/drawing/2014/main" id="{96124049-70C0-4F65-B19E-B17379AEAC31}"/>
              </a:ext>
            </a:extLst>
          </p:cNvPr>
          <p:cNvGrpSpPr/>
          <p:nvPr/>
        </p:nvGrpSpPr>
        <p:grpSpPr>
          <a:xfrm>
            <a:off x="6417899" y="11385362"/>
            <a:ext cx="737523" cy="737523"/>
            <a:chOff x="6325321" y="11606877"/>
            <a:chExt cx="845285" cy="845285"/>
          </a:xfrm>
        </p:grpSpPr>
        <p:sp>
          <p:nvSpPr>
            <p:cNvPr id="17" name="Oval 16">
              <a:extLst>
                <a:ext uri="{FF2B5EF4-FFF2-40B4-BE49-F238E27FC236}">
                  <a16:creationId xmlns:a16="http://schemas.microsoft.com/office/drawing/2014/main" id="{029D5C6B-513A-49E6-988A-102A55C13DE7}"/>
                </a:ext>
              </a:extLst>
            </p:cNvPr>
            <p:cNvSpPr/>
            <p:nvPr/>
          </p:nvSpPr>
          <p:spPr>
            <a:xfrm>
              <a:off x="6325321" y="11606877"/>
              <a:ext cx="845285" cy="845285"/>
            </a:xfrm>
            <a:prstGeom prst="ellipse">
              <a:avLst/>
            </a:prstGeom>
            <a:noFill/>
            <a:ln w="38100">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4" name="Freeform: Shape 23">
              <a:extLst>
                <a:ext uri="{FF2B5EF4-FFF2-40B4-BE49-F238E27FC236}">
                  <a16:creationId xmlns:a16="http://schemas.microsoft.com/office/drawing/2014/main" id="{214077A0-DDC3-417C-BD82-4DC1505E6CAC}"/>
                </a:ext>
              </a:extLst>
            </p:cNvPr>
            <p:cNvSpPr/>
            <p:nvPr/>
          </p:nvSpPr>
          <p:spPr>
            <a:xfrm>
              <a:off x="6574551" y="11908110"/>
              <a:ext cx="346824" cy="277349"/>
            </a:xfrm>
            <a:custGeom>
              <a:avLst/>
              <a:gdLst>
                <a:gd name="connsiteX0" fmla="*/ 346825 w 346824"/>
                <a:gd name="connsiteY0" fmla="*/ 56640 h 277349"/>
                <a:gd name="connsiteX1" fmla="*/ 314237 w 346824"/>
                <a:gd name="connsiteY1" fmla="*/ 42674 h 277349"/>
                <a:gd name="connsiteX2" fmla="*/ 331307 w 346824"/>
                <a:gd name="connsiteY2" fmla="*/ 5431 h 277349"/>
                <a:gd name="connsiteX3" fmla="*/ 291581 w 346824"/>
                <a:gd name="connsiteY3" fmla="*/ 18621 h 277349"/>
                <a:gd name="connsiteX4" fmla="*/ 245027 w 346824"/>
                <a:gd name="connsiteY4" fmla="*/ 0 h 277349"/>
                <a:gd name="connsiteX5" fmla="*/ 175197 w 346824"/>
                <a:gd name="connsiteY5" fmla="*/ 69830 h 277349"/>
                <a:gd name="connsiteX6" fmla="*/ 175197 w 346824"/>
                <a:gd name="connsiteY6" fmla="*/ 85348 h 277349"/>
                <a:gd name="connsiteX7" fmla="*/ 27777 w 346824"/>
                <a:gd name="connsiteY7" fmla="*/ 15518 h 277349"/>
                <a:gd name="connsiteX8" fmla="*/ 51054 w 346824"/>
                <a:gd name="connsiteY8" fmla="*/ 108625 h 277349"/>
                <a:gd name="connsiteX9" fmla="*/ 0 w 346824"/>
                <a:gd name="connsiteY9" fmla="*/ 100866 h 277349"/>
                <a:gd name="connsiteX10" fmla="*/ 65951 w 346824"/>
                <a:gd name="connsiteY10" fmla="*/ 162938 h 277349"/>
                <a:gd name="connsiteX11" fmla="*/ 23277 w 346824"/>
                <a:gd name="connsiteY11" fmla="*/ 178456 h 277349"/>
                <a:gd name="connsiteX12" fmla="*/ 104746 w 346824"/>
                <a:gd name="connsiteY12" fmla="*/ 217250 h 277349"/>
                <a:gd name="connsiteX13" fmla="*/ 0 w 346824"/>
                <a:gd name="connsiteY13" fmla="*/ 248286 h 277349"/>
                <a:gd name="connsiteX14" fmla="*/ 314237 w 346824"/>
                <a:gd name="connsiteY14" fmla="*/ 93107 h 277349"/>
                <a:gd name="connsiteX15" fmla="*/ 314237 w 346824"/>
                <a:gd name="connsiteY15" fmla="*/ 80227 h 2773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46824" h="277349">
                  <a:moveTo>
                    <a:pt x="346825" y="56640"/>
                  </a:moveTo>
                  <a:lnTo>
                    <a:pt x="314237" y="42674"/>
                  </a:lnTo>
                  <a:lnTo>
                    <a:pt x="331307" y="5431"/>
                  </a:lnTo>
                  <a:lnTo>
                    <a:pt x="291581" y="18621"/>
                  </a:lnTo>
                  <a:cubicBezTo>
                    <a:pt x="278928" y="6827"/>
                    <a:pt x="262323" y="185"/>
                    <a:pt x="245027" y="0"/>
                  </a:cubicBezTo>
                  <a:cubicBezTo>
                    <a:pt x="206496" y="85"/>
                    <a:pt x="175282" y="31300"/>
                    <a:pt x="175197" y="69830"/>
                  </a:cubicBezTo>
                  <a:lnTo>
                    <a:pt x="175197" y="85348"/>
                  </a:lnTo>
                  <a:cubicBezTo>
                    <a:pt x="120264" y="96676"/>
                    <a:pt x="72313" y="66727"/>
                    <a:pt x="27777" y="15518"/>
                  </a:cubicBezTo>
                  <a:cubicBezTo>
                    <a:pt x="20018" y="56899"/>
                    <a:pt x="27777" y="87935"/>
                    <a:pt x="51054" y="108625"/>
                  </a:cubicBezTo>
                  <a:lnTo>
                    <a:pt x="0" y="100866"/>
                  </a:lnTo>
                  <a:cubicBezTo>
                    <a:pt x="4071" y="134788"/>
                    <a:pt x="31845" y="160928"/>
                    <a:pt x="65951" y="162938"/>
                  </a:cubicBezTo>
                  <a:lnTo>
                    <a:pt x="23277" y="178456"/>
                  </a:lnTo>
                  <a:cubicBezTo>
                    <a:pt x="38795" y="209491"/>
                    <a:pt x="67037" y="214302"/>
                    <a:pt x="104746" y="217250"/>
                  </a:cubicBezTo>
                  <a:cubicBezTo>
                    <a:pt x="73924" y="238272"/>
                    <a:pt x="37298" y="249124"/>
                    <a:pt x="0" y="248286"/>
                  </a:cubicBezTo>
                  <a:cubicBezTo>
                    <a:pt x="198008" y="336272"/>
                    <a:pt x="314237" y="207008"/>
                    <a:pt x="314237" y="93107"/>
                  </a:cubicBezTo>
                  <a:lnTo>
                    <a:pt x="314237" y="80227"/>
                  </a:lnTo>
                  <a:close/>
                </a:path>
              </a:pathLst>
            </a:custGeom>
            <a:noFill/>
            <a:ln w="23217" cap="rnd">
              <a:solidFill>
                <a:schemeClr val="accent1"/>
              </a:solidFill>
              <a:prstDash val="solid"/>
              <a:round/>
            </a:ln>
          </p:spPr>
          <p:txBody>
            <a:bodyPr rtlCol="0" anchor="ctr"/>
            <a:lstStyle/>
            <a:p>
              <a:endParaRPr lang="en-ID"/>
            </a:p>
          </p:txBody>
        </p:sp>
      </p:grpSp>
      <p:sp>
        <p:nvSpPr>
          <p:cNvPr id="34" name="TextBox 33">
            <a:extLst>
              <a:ext uri="{FF2B5EF4-FFF2-40B4-BE49-F238E27FC236}">
                <a16:creationId xmlns:a16="http://schemas.microsoft.com/office/drawing/2014/main" id="{982625C2-A5B1-4A6C-AEC2-ED71B467AA98}"/>
              </a:ext>
            </a:extLst>
          </p:cNvPr>
          <p:cNvSpPr txBox="1"/>
          <p:nvPr/>
        </p:nvSpPr>
        <p:spPr>
          <a:xfrm>
            <a:off x="9977788" y="10408316"/>
            <a:ext cx="4423662" cy="584775"/>
          </a:xfrm>
          <a:prstGeom prst="rect">
            <a:avLst/>
          </a:prstGeom>
          <a:noFill/>
        </p:spPr>
        <p:txBody>
          <a:bodyPr wrap="square" rtlCol="0">
            <a:spAutoFit/>
          </a:bodyPr>
          <a:lstStyle/>
          <a:p>
            <a:pPr algn="ctr"/>
            <a:r>
              <a:rPr lang="en-US" sz="3200" b="1" dirty="0">
                <a:solidFill>
                  <a:schemeClr val="bg1"/>
                </a:solidFill>
                <a:latin typeface="Ubuntu" panose="020B0504030602030204" pitchFamily="34" charset="0"/>
                <a:ea typeface="Roboto" panose="02000000000000000000" pitchFamily="2" charset="0"/>
                <a:cs typeface="Rubik" pitchFamily="2" charset="-79"/>
              </a:rPr>
              <a:t>Amanda Easter</a:t>
            </a:r>
            <a:endParaRPr lang="id-ID" sz="3200" b="1" dirty="0">
              <a:solidFill>
                <a:schemeClr val="bg1"/>
              </a:solidFill>
              <a:latin typeface="Ubuntu" panose="020B0504030602030204" pitchFamily="34" charset="0"/>
              <a:ea typeface="Roboto" panose="02000000000000000000" pitchFamily="2" charset="0"/>
              <a:cs typeface="Rubik" pitchFamily="2" charset="-79"/>
            </a:endParaRPr>
          </a:p>
        </p:txBody>
      </p:sp>
      <p:sp>
        <p:nvSpPr>
          <p:cNvPr id="35" name="TextBox 34">
            <a:extLst>
              <a:ext uri="{FF2B5EF4-FFF2-40B4-BE49-F238E27FC236}">
                <a16:creationId xmlns:a16="http://schemas.microsoft.com/office/drawing/2014/main" id="{9BC78D7F-C1A5-4B47-8D72-FA27706062FF}"/>
              </a:ext>
            </a:extLst>
          </p:cNvPr>
          <p:cNvSpPr txBox="1"/>
          <p:nvPr/>
        </p:nvSpPr>
        <p:spPr>
          <a:xfrm>
            <a:off x="10240765" y="11179113"/>
            <a:ext cx="3897709" cy="461665"/>
          </a:xfrm>
          <a:prstGeom prst="rect">
            <a:avLst/>
          </a:prstGeom>
          <a:noFill/>
        </p:spPr>
        <p:txBody>
          <a:bodyPr wrap="square" rtlCol="0">
            <a:spAutoFit/>
          </a:bodyPr>
          <a:lstStyle/>
          <a:p>
            <a:pPr algn="ctr"/>
            <a:r>
              <a:rPr lang="id-ID" sz="2400">
                <a:solidFill>
                  <a:schemeClr val="bg1">
                    <a:lumMod val="85000"/>
                  </a:schemeClr>
                </a:solidFill>
                <a:latin typeface="Muli" pitchFamily="2" charset="0"/>
                <a:ea typeface="Roboto" panose="02000000000000000000" pitchFamily="2" charset="0"/>
                <a:cs typeface="Open Sans" panose="020B0606030504020204" pitchFamily="34" charset="0"/>
              </a:rPr>
              <a:t>Project Manager</a:t>
            </a:r>
            <a:endParaRPr lang="id-ID" sz="2400" dirty="0">
              <a:solidFill>
                <a:schemeClr val="bg1">
                  <a:lumMod val="85000"/>
                </a:schemeClr>
              </a:solidFill>
              <a:latin typeface="Muli" pitchFamily="2" charset="0"/>
              <a:ea typeface="Roboto" panose="02000000000000000000" pitchFamily="2" charset="0"/>
              <a:cs typeface="Open Sans" panose="020B0606030504020204" pitchFamily="34" charset="0"/>
            </a:endParaRPr>
          </a:p>
        </p:txBody>
      </p:sp>
      <p:grpSp>
        <p:nvGrpSpPr>
          <p:cNvPr id="37" name="Group 36">
            <a:extLst>
              <a:ext uri="{FF2B5EF4-FFF2-40B4-BE49-F238E27FC236}">
                <a16:creationId xmlns:a16="http://schemas.microsoft.com/office/drawing/2014/main" id="{8A3048F9-A2DC-4A80-9216-16933A96E503}"/>
              </a:ext>
            </a:extLst>
          </p:cNvPr>
          <p:cNvGrpSpPr/>
          <p:nvPr/>
        </p:nvGrpSpPr>
        <p:grpSpPr>
          <a:xfrm>
            <a:off x="11820858" y="11970137"/>
            <a:ext cx="737523" cy="737523"/>
            <a:chOff x="4772292" y="11606877"/>
            <a:chExt cx="845285" cy="845285"/>
          </a:xfrm>
        </p:grpSpPr>
        <p:sp>
          <p:nvSpPr>
            <p:cNvPr id="44" name="Oval 43">
              <a:extLst>
                <a:ext uri="{FF2B5EF4-FFF2-40B4-BE49-F238E27FC236}">
                  <a16:creationId xmlns:a16="http://schemas.microsoft.com/office/drawing/2014/main" id="{4A9166A8-CFC9-4A1A-A623-B905A7058F6E}"/>
                </a:ext>
              </a:extLst>
            </p:cNvPr>
            <p:cNvSpPr/>
            <p:nvPr/>
          </p:nvSpPr>
          <p:spPr>
            <a:xfrm>
              <a:off x="4772292" y="11606877"/>
              <a:ext cx="845285" cy="845285"/>
            </a:xfrm>
            <a:prstGeom prst="ellipse">
              <a:avLst/>
            </a:prstGeom>
            <a:noFill/>
            <a:ln w="38100">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nvGrpSpPr>
            <p:cNvPr id="45" name="Graphic 21">
              <a:extLst>
                <a:ext uri="{FF2B5EF4-FFF2-40B4-BE49-F238E27FC236}">
                  <a16:creationId xmlns:a16="http://schemas.microsoft.com/office/drawing/2014/main" id="{A070CEAE-C15C-46B1-A24B-A176F1931AFA}"/>
                </a:ext>
              </a:extLst>
            </p:cNvPr>
            <p:cNvGrpSpPr/>
            <p:nvPr/>
          </p:nvGrpSpPr>
          <p:grpSpPr>
            <a:xfrm>
              <a:off x="5008720" y="11843302"/>
              <a:ext cx="372429" cy="372435"/>
              <a:chOff x="5035268" y="11860619"/>
              <a:chExt cx="372429" cy="372435"/>
            </a:xfrm>
            <a:solidFill>
              <a:schemeClr val="accent1"/>
            </a:solidFill>
          </p:grpSpPr>
          <p:sp>
            <p:nvSpPr>
              <p:cNvPr id="46" name="Freeform: Shape 45">
                <a:extLst>
                  <a:ext uri="{FF2B5EF4-FFF2-40B4-BE49-F238E27FC236}">
                    <a16:creationId xmlns:a16="http://schemas.microsoft.com/office/drawing/2014/main" id="{D7B05B57-05B2-4F8D-B54C-CD6E3063D359}"/>
                  </a:ext>
                </a:extLst>
              </p:cNvPr>
              <p:cNvSpPr/>
              <p:nvPr/>
            </p:nvSpPr>
            <p:spPr>
              <a:xfrm>
                <a:off x="5035269" y="12035202"/>
                <a:ext cx="372429" cy="197852"/>
              </a:xfrm>
              <a:custGeom>
                <a:avLst/>
                <a:gdLst>
                  <a:gd name="connsiteX0" fmla="*/ 280408 w 372429"/>
                  <a:gd name="connsiteY0" fmla="*/ 0 h 197852"/>
                  <a:gd name="connsiteX1" fmla="*/ 276570 w 372429"/>
                  <a:gd name="connsiteY1" fmla="*/ 3921 h 197852"/>
                  <a:gd name="connsiteX2" fmla="*/ 276684 w 372429"/>
                  <a:gd name="connsiteY2" fmla="*/ 4811 h 197852"/>
                  <a:gd name="connsiteX3" fmla="*/ 208615 w 372429"/>
                  <a:gd name="connsiteY3" fmla="*/ 117525 h 197852"/>
                  <a:gd name="connsiteX4" fmla="*/ 95900 w 372429"/>
                  <a:gd name="connsiteY4" fmla="*/ 49457 h 197852"/>
                  <a:gd name="connsiteX5" fmla="*/ 95900 w 372429"/>
                  <a:gd name="connsiteY5" fmla="*/ 4811 h 197852"/>
                  <a:gd name="connsiteX6" fmla="*/ 93066 w 372429"/>
                  <a:gd name="connsiteY6" fmla="*/ 113 h 197852"/>
                  <a:gd name="connsiteX7" fmla="*/ 92176 w 372429"/>
                  <a:gd name="connsiteY7" fmla="*/ 0 h 197852"/>
                  <a:gd name="connsiteX8" fmla="*/ 7759 w 372429"/>
                  <a:gd name="connsiteY8" fmla="*/ 0 h 197852"/>
                  <a:gd name="connsiteX9" fmla="*/ 0 w 372429"/>
                  <a:gd name="connsiteY9" fmla="*/ 7759 h 197852"/>
                  <a:gd name="connsiteX10" fmla="*/ 0 w 372429"/>
                  <a:gd name="connsiteY10" fmla="*/ 96987 h 197852"/>
                  <a:gd name="connsiteX11" fmla="*/ 100866 w 372429"/>
                  <a:gd name="connsiteY11" fmla="*/ 197853 h 197852"/>
                  <a:gd name="connsiteX12" fmla="*/ 271563 w 372429"/>
                  <a:gd name="connsiteY12" fmla="*/ 197853 h 197852"/>
                  <a:gd name="connsiteX13" fmla="*/ 372429 w 372429"/>
                  <a:gd name="connsiteY13" fmla="*/ 96987 h 197852"/>
                  <a:gd name="connsiteX14" fmla="*/ 372429 w 372429"/>
                  <a:gd name="connsiteY14" fmla="*/ 7759 h 197852"/>
                  <a:gd name="connsiteX15" fmla="*/ 364670 w 372429"/>
                  <a:gd name="connsiteY15" fmla="*/ 0 h 1978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72429" h="197852">
                    <a:moveTo>
                      <a:pt x="280408" y="0"/>
                    </a:moveTo>
                    <a:cubicBezTo>
                      <a:pt x="278265" y="23"/>
                      <a:pt x="276547" y="1778"/>
                      <a:pt x="276570" y="3921"/>
                    </a:cubicBezTo>
                    <a:cubicBezTo>
                      <a:pt x="276574" y="4221"/>
                      <a:pt x="276612" y="4519"/>
                      <a:pt x="276684" y="4811"/>
                    </a:cubicBezTo>
                    <a:cubicBezTo>
                      <a:pt x="289013" y="54733"/>
                      <a:pt x="258537" y="105197"/>
                      <a:pt x="208615" y="117525"/>
                    </a:cubicBezTo>
                    <a:cubicBezTo>
                      <a:pt x="158694" y="129854"/>
                      <a:pt x="108229" y="99378"/>
                      <a:pt x="95900" y="49457"/>
                    </a:cubicBezTo>
                    <a:cubicBezTo>
                      <a:pt x="92280" y="34794"/>
                      <a:pt x="92280" y="19472"/>
                      <a:pt x="95900" y="4811"/>
                    </a:cubicBezTo>
                    <a:cubicBezTo>
                      <a:pt x="96415" y="2731"/>
                      <a:pt x="95146" y="627"/>
                      <a:pt x="93066" y="113"/>
                    </a:cubicBezTo>
                    <a:cubicBezTo>
                      <a:pt x="92775" y="42"/>
                      <a:pt x="92476" y="3"/>
                      <a:pt x="92176" y="0"/>
                    </a:cubicBezTo>
                    <a:lnTo>
                      <a:pt x="7759" y="0"/>
                    </a:lnTo>
                    <a:cubicBezTo>
                      <a:pt x="3474" y="0"/>
                      <a:pt x="0" y="3474"/>
                      <a:pt x="0" y="7759"/>
                    </a:cubicBezTo>
                    <a:lnTo>
                      <a:pt x="0" y="96987"/>
                    </a:lnTo>
                    <a:cubicBezTo>
                      <a:pt x="85" y="152659"/>
                      <a:pt x="45195" y="197768"/>
                      <a:pt x="100866" y="197853"/>
                    </a:cubicBezTo>
                    <a:lnTo>
                      <a:pt x="271563" y="197853"/>
                    </a:lnTo>
                    <a:cubicBezTo>
                      <a:pt x="327235" y="197768"/>
                      <a:pt x="372344" y="152659"/>
                      <a:pt x="372429" y="96987"/>
                    </a:cubicBezTo>
                    <a:lnTo>
                      <a:pt x="372429" y="7759"/>
                    </a:lnTo>
                    <a:cubicBezTo>
                      <a:pt x="372429" y="3474"/>
                      <a:pt x="368955" y="0"/>
                      <a:pt x="364670" y="0"/>
                    </a:cubicBezTo>
                    <a:close/>
                  </a:path>
                </a:pathLst>
              </a:custGeom>
              <a:grpFill/>
              <a:ln w="15478" cap="flat">
                <a:noFill/>
                <a:prstDash val="solid"/>
                <a:miter/>
              </a:ln>
            </p:spPr>
            <p:txBody>
              <a:bodyPr rtlCol="0" anchor="ctr"/>
              <a:lstStyle/>
              <a:p>
                <a:endParaRPr lang="en-ID"/>
              </a:p>
            </p:txBody>
          </p:sp>
          <p:sp>
            <p:nvSpPr>
              <p:cNvPr id="47" name="Freeform: Shape 46">
                <a:extLst>
                  <a:ext uri="{FF2B5EF4-FFF2-40B4-BE49-F238E27FC236}">
                    <a16:creationId xmlns:a16="http://schemas.microsoft.com/office/drawing/2014/main" id="{335A1871-296F-419F-BEF6-ADA2FA814966}"/>
                  </a:ext>
                </a:extLst>
              </p:cNvPr>
              <p:cNvSpPr/>
              <p:nvPr/>
            </p:nvSpPr>
            <p:spPr>
              <a:xfrm>
                <a:off x="5035268" y="11860619"/>
                <a:ext cx="372429" cy="151305"/>
              </a:xfrm>
              <a:custGeom>
                <a:avLst/>
                <a:gdLst>
                  <a:gd name="connsiteX0" fmla="*/ 364670 w 372429"/>
                  <a:gd name="connsiteY0" fmla="*/ 151305 h 151305"/>
                  <a:gd name="connsiteX1" fmla="*/ 372429 w 372429"/>
                  <a:gd name="connsiteY1" fmla="*/ 143547 h 151305"/>
                  <a:gd name="connsiteX2" fmla="*/ 372429 w 372429"/>
                  <a:gd name="connsiteY2" fmla="*/ 100872 h 151305"/>
                  <a:gd name="connsiteX3" fmla="*/ 271563 w 372429"/>
                  <a:gd name="connsiteY3" fmla="*/ 6 h 151305"/>
                  <a:gd name="connsiteX4" fmla="*/ 182335 w 372429"/>
                  <a:gd name="connsiteY4" fmla="*/ 6 h 151305"/>
                  <a:gd name="connsiteX5" fmla="*/ 174576 w 372429"/>
                  <a:gd name="connsiteY5" fmla="*/ 7765 h 151305"/>
                  <a:gd name="connsiteX6" fmla="*/ 174576 w 372429"/>
                  <a:gd name="connsiteY6" fmla="*/ 69837 h 151305"/>
                  <a:gd name="connsiteX7" fmla="*/ 162938 w 372429"/>
                  <a:gd name="connsiteY7" fmla="*/ 81475 h 151305"/>
                  <a:gd name="connsiteX8" fmla="*/ 151299 w 372429"/>
                  <a:gd name="connsiteY8" fmla="*/ 69837 h 151305"/>
                  <a:gd name="connsiteX9" fmla="*/ 151299 w 372429"/>
                  <a:gd name="connsiteY9" fmla="*/ 7765 h 151305"/>
                  <a:gd name="connsiteX10" fmla="*/ 143540 w 372429"/>
                  <a:gd name="connsiteY10" fmla="*/ 6 h 151305"/>
                  <a:gd name="connsiteX11" fmla="*/ 135781 w 372429"/>
                  <a:gd name="connsiteY11" fmla="*/ 6 h 151305"/>
                  <a:gd name="connsiteX12" fmla="*/ 128022 w 372429"/>
                  <a:gd name="connsiteY12" fmla="*/ 7765 h 151305"/>
                  <a:gd name="connsiteX13" fmla="*/ 128022 w 372429"/>
                  <a:gd name="connsiteY13" fmla="*/ 69837 h 151305"/>
                  <a:gd name="connsiteX14" fmla="*/ 116384 w 372429"/>
                  <a:gd name="connsiteY14" fmla="*/ 81475 h 151305"/>
                  <a:gd name="connsiteX15" fmla="*/ 104746 w 372429"/>
                  <a:gd name="connsiteY15" fmla="*/ 69837 h 151305"/>
                  <a:gd name="connsiteX16" fmla="*/ 104746 w 372429"/>
                  <a:gd name="connsiteY16" fmla="*/ 7765 h 151305"/>
                  <a:gd name="connsiteX17" fmla="*/ 96993 w 372429"/>
                  <a:gd name="connsiteY17" fmla="*/ 0 h 151305"/>
                  <a:gd name="connsiteX18" fmla="*/ 96676 w 372429"/>
                  <a:gd name="connsiteY18" fmla="*/ 6 h 151305"/>
                  <a:gd name="connsiteX19" fmla="*/ 88142 w 372429"/>
                  <a:gd name="connsiteY19" fmla="*/ 6 h 151305"/>
                  <a:gd name="connsiteX20" fmla="*/ 81469 w 372429"/>
                  <a:gd name="connsiteY20" fmla="*/ 7765 h 151305"/>
                  <a:gd name="connsiteX21" fmla="*/ 81469 w 372429"/>
                  <a:gd name="connsiteY21" fmla="*/ 69837 h 151305"/>
                  <a:gd name="connsiteX22" fmla="*/ 69830 w 372429"/>
                  <a:gd name="connsiteY22" fmla="*/ 81475 h 151305"/>
                  <a:gd name="connsiteX23" fmla="*/ 58192 w 372429"/>
                  <a:gd name="connsiteY23" fmla="*/ 69837 h 151305"/>
                  <a:gd name="connsiteX24" fmla="*/ 58192 w 372429"/>
                  <a:gd name="connsiteY24" fmla="*/ 15524 h 151305"/>
                  <a:gd name="connsiteX25" fmla="*/ 53897 w 372429"/>
                  <a:gd name="connsiteY25" fmla="*/ 12111 h 151305"/>
                  <a:gd name="connsiteX26" fmla="*/ 52450 w 372429"/>
                  <a:gd name="connsiteY26" fmla="*/ 12576 h 151305"/>
                  <a:gd name="connsiteX27" fmla="*/ 0 w 372429"/>
                  <a:gd name="connsiteY27" fmla="*/ 100872 h 151305"/>
                  <a:gd name="connsiteX28" fmla="*/ 0 w 372429"/>
                  <a:gd name="connsiteY28" fmla="*/ 143547 h 151305"/>
                  <a:gd name="connsiteX29" fmla="*/ 7759 w 372429"/>
                  <a:gd name="connsiteY29" fmla="*/ 151305 h 151305"/>
                  <a:gd name="connsiteX30" fmla="*/ 103970 w 372429"/>
                  <a:gd name="connsiteY30" fmla="*/ 151305 h 151305"/>
                  <a:gd name="connsiteX31" fmla="*/ 110332 w 372429"/>
                  <a:gd name="connsiteY31" fmla="*/ 148047 h 151305"/>
                  <a:gd name="connsiteX32" fmla="*/ 240134 w 372429"/>
                  <a:gd name="connsiteY32" fmla="*/ 125929 h 151305"/>
                  <a:gd name="connsiteX33" fmla="*/ 262252 w 372429"/>
                  <a:gd name="connsiteY33" fmla="*/ 148047 h 151305"/>
                  <a:gd name="connsiteX34" fmla="*/ 268614 w 372429"/>
                  <a:gd name="connsiteY34" fmla="*/ 151305 h 151305"/>
                  <a:gd name="connsiteX35" fmla="*/ 271563 w 372429"/>
                  <a:gd name="connsiteY35" fmla="*/ 69837 h 151305"/>
                  <a:gd name="connsiteX36" fmla="*/ 287081 w 372429"/>
                  <a:gd name="connsiteY36" fmla="*/ 54319 h 151305"/>
                  <a:gd name="connsiteX37" fmla="*/ 302599 w 372429"/>
                  <a:gd name="connsiteY37" fmla="*/ 54319 h 151305"/>
                  <a:gd name="connsiteX38" fmla="*/ 318116 w 372429"/>
                  <a:gd name="connsiteY38" fmla="*/ 69837 h 151305"/>
                  <a:gd name="connsiteX39" fmla="*/ 318116 w 372429"/>
                  <a:gd name="connsiteY39" fmla="*/ 85355 h 151305"/>
                  <a:gd name="connsiteX40" fmla="*/ 302599 w 372429"/>
                  <a:gd name="connsiteY40" fmla="*/ 100872 h 151305"/>
                  <a:gd name="connsiteX41" fmla="*/ 287081 w 372429"/>
                  <a:gd name="connsiteY41" fmla="*/ 100872 h 151305"/>
                  <a:gd name="connsiteX42" fmla="*/ 271563 w 372429"/>
                  <a:gd name="connsiteY42" fmla="*/ 85355 h 1513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372429" h="151305">
                    <a:moveTo>
                      <a:pt x="364670" y="151305"/>
                    </a:moveTo>
                    <a:cubicBezTo>
                      <a:pt x="368955" y="151305"/>
                      <a:pt x="372429" y="147832"/>
                      <a:pt x="372429" y="143547"/>
                    </a:cubicBezTo>
                    <a:lnTo>
                      <a:pt x="372429" y="100872"/>
                    </a:lnTo>
                    <a:cubicBezTo>
                      <a:pt x="372344" y="45201"/>
                      <a:pt x="327235" y="92"/>
                      <a:pt x="271563" y="6"/>
                    </a:cubicBezTo>
                    <a:lnTo>
                      <a:pt x="182335" y="6"/>
                    </a:lnTo>
                    <a:cubicBezTo>
                      <a:pt x="178051" y="6"/>
                      <a:pt x="174576" y="3480"/>
                      <a:pt x="174576" y="7765"/>
                    </a:cubicBezTo>
                    <a:lnTo>
                      <a:pt x="174576" y="69837"/>
                    </a:lnTo>
                    <a:cubicBezTo>
                      <a:pt x="174576" y="76264"/>
                      <a:pt x="169365" y="81475"/>
                      <a:pt x="162938" y="81475"/>
                    </a:cubicBezTo>
                    <a:cubicBezTo>
                      <a:pt x="156510" y="81475"/>
                      <a:pt x="151299" y="76264"/>
                      <a:pt x="151299" y="69837"/>
                    </a:cubicBezTo>
                    <a:lnTo>
                      <a:pt x="151299" y="7765"/>
                    </a:lnTo>
                    <a:cubicBezTo>
                      <a:pt x="151299" y="3480"/>
                      <a:pt x="147825" y="6"/>
                      <a:pt x="143540" y="6"/>
                    </a:cubicBezTo>
                    <a:lnTo>
                      <a:pt x="135781" y="6"/>
                    </a:lnTo>
                    <a:cubicBezTo>
                      <a:pt x="131496" y="6"/>
                      <a:pt x="128022" y="3480"/>
                      <a:pt x="128022" y="7765"/>
                    </a:cubicBezTo>
                    <a:lnTo>
                      <a:pt x="128022" y="69837"/>
                    </a:lnTo>
                    <a:cubicBezTo>
                      <a:pt x="128022" y="76264"/>
                      <a:pt x="122812" y="81475"/>
                      <a:pt x="116384" y="81475"/>
                    </a:cubicBezTo>
                    <a:cubicBezTo>
                      <a:pt x="109956" y="81475"/>
                      <a:pt x="104746" y="76264"/>
                      <a:pt x="104746" y="69837"/>
                    </a:cubicBezTo>
                    <a:lnTo>
                      <a:pt x="104746" y="7765"/>
                    </a:lnTo>
                    <a:cubicBezTo>
                      <a:pt x="104749" y="3480"/>
                      <a:pt x="101278" y="3"/>
                      <a:pt x="96993" y="0"/>
                    </a:cubicBezTo>
                    <a:cubicBezTo>
                      <a:pt x="96887" y="0"/>
                      <a:pt x="96782" y="2"/>
                      <a:pt x="96676" y="6"/>
                    </a:cubicBezTo>
                    <a:lnTo>
                      <a:pt x="88142" y="6"/>
                    </a:lnTo>
                    <a:cubicBezTo>
                      <a:pt x="84285" y="551"/>
                      <a:pt x="81431" y="3871"/>
                      <a:pt x="81469" y="7765"/>
                    </a:cubicBezTo>
                    <a:lnTo>
                      <a:pt x="81469" y="69837"/>
                    </a:lnTo>
                    <a:cubicBezTo>
                      <a:pt x="81469" y="76264"/>
                      <a:pt x="76258" y="81475"/>
                      <a:pt x="69830" y="81475"/>
                    </a:cubicBezTo>
                    <a:cubicBezTo>
                      <a:pt x="63403" y="81475"/>
                      <a:pt x="58192" y="76264"/>
                      <a:pt x="58192" y="69837"/>
                    </a:cubicBezTo>
                    <a:lnTo>
                      <a:pt x="58192" y="15524"/>
                    </a:lnTo>
                    <a:cubicBezTo>
                      <a:pt x="57948" y="13395"/>
                      <a:pt x="56025" y="11867"/>
                      <a:pt x="53897" y="12111"/>
                    </a:cubicBezTo>
                    <a:cubicBezTo>
                      <a:pt x="53389" y="12169"/>
                      <a:pt x="52897" y="12327"/>
                      <a:pt x="52450" y="12576"/>
                    </a:cubicBezTo>
                    <a:cubicBezTo>
                      <a:pt x="20170" y="30238"/>
                      <a:pt x="69" y="64076"/>
                      <a:pt x="0" y="100872"/>
                    </a:cubicBezTo>
                    <a:lnTo>
                      <a:pt x="0" y="143547"/>
                    </a:lnTo>
                    <a:cubicBezTo>
                      <a:pt x="0" y="147832"/>
                      <a:pt x="3474" y="151305"/>
                      <a:pt x="7759" y="151305"/>
                    </a:cubicBezTo>
                    <a:lnTo>
                      <a:pt x="103970" y="151305"/>
                    </a:lnTo>
                    <a:cubicBezTo>
                      <a:pt x="106494" y="151319"/>
                      <a:pt x="108868" y="150103"/>
                      <a:pt x="110332" y="148047"/>
                    </a:cubicBezTo>
                    <a:cubicBezTo>
                      <a:pt x="140069" y="106095"/>
                      <a:pt x="198183" y="96193"/>
                      <a:pt x="240134" y="125929"/>
                    </a:cubicBezTo>
                    <a:cubicBezTo>
                      <a:pt x="248702" y="132002"/>
                      <a:pt x="256180" y="139480"/>
                      <a:pt x="262252" y="148047"/>
                    </a:cubicBezTo>
                    <a:cubicBezTo>
                      <a:pt x="263717" y="150103"/>
                      <a:pt x="266090" y="151319"/>
                      <a:pt x="268614" y="151305"/>
                    </a:cubicBezTo>
                    <a:close/>
                    <a:moveTo>
                      <a:pt x="271563" y="69837"/>
                    </a:moveTo>
                    <a:cubicBezTo>
                      <a:pt x="271563" y="61266"/>
                      <a:pt x="278510" y="54319"/>
                      <a:pt x="287081" y="54319"/>
                    </a:cubicBezTo>
                    <a:lnTo>
                      <a:pt x="302599" y="54319"/>
                    </a:lnTo>
                    <a:cubicBezTo>
                      <a:pt x="311169" y="54319"/>
                      <a:pt x="318116" y="61266"/>
                      <a:pt x="318116" y="69837"/>
                    </a:cubicBezTo>
                    <a:lnTo>
                      <a:pt x="318116" y="85355"/>
                    </a:lnTo>
                    <a:cubicBezTo>
                      <a:pt x="318116" y="93925"/>
                      <a:pt x="311169" y="100872"/>
                      <a:pt x="302599" y="100872"/>
                    </a:cubicBezTo>
                    <a:lnTo>
                      <a:pt x="287081" y="100872"/>
                    </a:lnTo>
                    <a:cubicBezTo>
                      <a:pt x="278510" y="100872"/>
                      <a:pt x="271563" y="93925"/>
                      <a:pt x="271563" y="85355"/>
                    </a:cubicBezTo>
                    <a:close/>
                  </a:path>
                </a:pathLst>
              </a:custGeom>
              <a:grpFill/>
              <a:ln w="15478" cap="flat">
                <a:noFill/>
                <a:prstDash val="solid"/>
                <a:miter/>
              </a:ln>
            </p:spPr>
            <p:txBody>
              <a:bodyPr rtlCol="0" anchor="ctr"/>
              <a:lstStyle/>
              <a:p>
                <a:endParaRPr lang="en-ID"/>
              </a:p>
            </p:txBody>
          </p:sp>
          <p:sp>
            <p:nvSpPr>
              <p:cNvPr id="48" name="Freeform: Shape 47">
                <a:extLst>
                  <a:ext uri="{FF2B5EF4-FFF2-40B4-BE49-F238E27FC236}">
                    <a16:creationId xmlns:a16="http://schemas.microsoft.com/office/drawing/2014/main" id="{C9F13C81-B44E-43E9-B50D-BE1E3935223E}"/>
                  </a:ext>
                </a:extLst>
              </p:cNvPr>
              <p:cNvSpPr/>
              <p:nvPr/>
            </p:nvSpPr>
            <p:spPr>
              <a:xfrm>
                <a:off x="5174929" y="12015804"/>
                <a:ext cx="93107" cy="93107"/>
              </a:xfrm>
              <a:custGeom>
                <a:avLst/>
                <a:gdLst>
                  <a:gd name="connsiteX0" fmla="*/ 93107 w 93107"/>
                  <a:gd name="connsiteY0" fmla="*/ 46554 h 93107"/>
                  <a:gd name="connsiteX1" fmla="*/ 46554 w 93107"/>
                  <a:gd name="connsiteY1" fmla="*/ 93107 h 93107"/>
                  <a:gd name="connsiteX2" fmla="*/ 0 w 93107"/>
                  <a:gd name="connsiteY2" fmla="*/ 46554 h 93107"/>
                  <a:gd name="connsiteX3" fmla="*/ 46554 w 93107"/>
                  <a:gd name="connsiteY3" fmla="*/ 0 h 93107"/>
                  <a:gd name="connsiteX4" fmla="*/ 93107 w 93107"/>
                  <a:gd name="connsiteY4" fmla="*/ 46554 h 931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3107" h="93107">
                    <a:moveTo>
                      <a:pt x="93107" y="46554"/>
                    </a:moveTo>
                    <a:cubicBezTo>
                      <a:pt x="93107" y="72264"/>
                      <a:pt x="72264" y="93107"/>
                      <a:pt x="46554" y="93107"/>
                    </a:cubicBezTo>
                    <a:cubicBezTo>
                      <a:pt x="20843" y="93107"/>
                      <a:pt x="0" y="72264"/>
                      <a:pt x="0" y="46554"/>
                    </a:cubicBezTo>
                    <a:cubicBezTo>
                      <a:pt x="0" y="20843"/>
                      <a:pt x="20843" y="0"/>
                      <a:pt x="46554" y="0"/>
                    </a:cubicBezTo>
                    <a:cubicBezTo>
                      <a:pt x="72264" y="0"/>
                      <a:pt x="93107" y="20843"/>
                      <a:pt x="93107" y="46554"/>
                    </a:cubicBezTo>
                    <a:close/>
                  </a:path>
                </a:pathLst>
              </a:custGeom>
              <a:grpFill/>
              <a:ln w="15478" cap="flat">
                <a:noFill/>
                <a:prstDash val="solid"/>
                <a:miter/>
              </a:ln>
            </p:spPr>
            <p:txBody>
              <a:bodyPr rtlCol="0" anchor="ctr"/>
              <a:lstStyle/>
              <a:p>
                <a:endParaRPr lang="en-ID"/>
              </a:p>
            </p:txBody>
          </p:sp>
        </p:grpSp>
      </p:grpSp>
      <p:grpSp>
        <p:nvGrpSpPr>
          <p:cNvPr id="38" name="Group 37">
            <a:extLst>
              <a:ext uri="{FF2B5EF4-FFF2-40B4-BE49-F238E27FC236}">
                <a16:creationId xmlns:a16="http://schemas.microsoft.com/office/drawing/2014/main" id="{0F34A7FC-DBBA-410B-ABCE-BD70A3A3B91C}"/>
              </a:ext>
            </a:extLst>
          </p:cNvPr>
          <p:cNvGrpSpPr/>
          <p:nvPr/>
        </p:nvGrpSpPr>
        <p:grpSpPr>
          <a:xfrm>
            <a:off x="10741901" y="11970137"/>
            <a:ext cx="737523" cy="737523"/>
            <a:chOff x="3219263" y="11606877"/>
            <a:chExt cx="845285" cy="845285"/>
          </a:xfrm>
        </p:grpSpPr>
        <p:sp>
          <p:nvSpPr>
            <p:cNvPr id="42" name="Oval 41">
              <a:extLst>
                <a:ext uri="{FF2B5EF4-FFF2-40B4-BE49-F238E27FC236}">
                  <a16:creationId xmlns:a16="http://schemas.microsoft.com/office/drawing/2014/main" id="{33C927E8-CB28-4855-BA0B-8990BAE60290}"/>
                </a:ext>
              </a:extLst>
            </p:cNvPr>
            <p:cNvSpPr/>
            <p:nvPr/>
          </p:nvSpPr>
          <p:spPr>
            <a:xfrm>
              <a:off x="3219263" y="11606877"/>
              <a:ext cx="845285" cy="845285"/>
            </a:xfrm>
            <a:prstGeom prst="ellipse">
              <a:avLst/>
            </a:prstGeom>
            <a:noFill/>
            <a:ln w="38100">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43" name="Freeform: Shape 42">
              <a:extLst>
                <a:ext uri="{FF2B5EF4-FFF2-40B4-BE49-F238E27FC236}">
                  <a16:creationId xmlns:a16="http://schemas.microsoft.com/office/drawing/2014/main" id="{7E30C646-DE18-43E9-BF95-87C3EBE9BF01}"/>
                </a:ext>
              </a:extLst>
            </p:cNvPr>
            <p:cNvSpPr/>
            <p:nvPr/>
          </p:nvSpPr>
          <p:spPr>
            <a:xfrm>
              <a:off x="3546781" y="11854866"/>
              <a:ext cx="190249" cy="349307"/>
            </a:xfrm>
            <a:custGeom>
              <a:avLst/>
              <a:gdLst>
                <a:gd name="connsiteX0" fmla="*/ 190249 w 190249"/>
                <a:gd name="connsiteY0" fmla="*/ 108780 h 349307"/>
                <a:gd name="connsiteX1" fmla="*/ 124143 w 190249"/>
                <a:gd name="connsiteY1" fmla="*/ 108780 h 349307"/>
                <a:gd name="connsiteX2" fmla="*/ 124143 w 190249"/>
                <a:gd name="connsiteY2" fmla="*/ 79141 h 349307"/>
                <a:gd name="connsiteX3" fmla="*/ 138032 w 190249"/>
                <a:gd name="connsiteY3" fmla="*/ 62149 h 349307"/>
                <a:gd name="connsiteX4" fmla="*/ 139661 w 190249"/>
                <a:gd name="connsiteY4" fmla="*/ 62071 h 349307"/>
                <a:gd name="connsiteX5" fmla="*/ 186215 w 190249"/>
                <a:gd name="connsiteY5" fmla="*/ 62071 h 349307"/>
                <a:gd name="connsiteX6" fmla="*/ 186215 w 190249"/>
                <a:gd name="connsiteY6" fmla="*/ 0 h 349307"/>
                <a:gd name="connsiteX7" fmla="*/ 119022 w 190249"/>
                <a:gd name="connsiteY7" fmla="*/ 0 h 349307"/>
                <a:gd name="connsiteX8" fmla="*/ 46554 w 190249"/>
                <a:gd name="connsiteY8" fmla="*/ 75417 h 349307"/>
                <a:gd name="connsiteX9" fmla="*/ 46554 w 190249"/>
                <a:gd name="connsiteY9" fmla="*/ 108780 h 349307"/>
                <a:gd name="connsiteX10" fmla="*/ 0 w 190249"/>
                <a:gd name="connsiteY10" fmla="*/ 108780 h 349307"/>
                <a:gd name="connsiteX11" fmla="*/ 0 w 190249"/>
                <a:gd name="connsiteY11" fmla="*/ 170852 h 349307"/>
                <a:gd name="connsiteX12" fmla="*/ 46554 w 190249"/>
                <a:gd name="connsiteY12" fmla="*/ 170852 h 349307"/>
                <a:gd name="connsiteX13" fmla="*/ 46554 w 190249"/>
                <a:gd name="connsiteY13" fmla="*/ 349307 h 349307"/>
                <a:gd name="connsiteX14" fmla="*/ 124143 w 190249"/>
                <a:gd name="connsiteY14" fmla="*/ 349307 h 349307"/>
                <a:gd name="connsiteX15" fmla="*/ 124143 w 190249"/>
                <a:gd name="connsiteY15" fmla="*/ 170852 h 349307"/>
                <a:gd name="connsiteX16" fmla="*/ 183887 w 190249"/>
                <a:gd name="connsiteY16" fmla="*/ 170852 h 3493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90249" h="349307">
                  <a:moveTo>
                    <a:pt x="190249" y="108780"/>
                  </a:moveTo>
                  <a:lnTo>
                    <a:pt x="124143" y="108780"/>
                  </a:lnTo>
                  <a:lnTo>
                    <a:pt x="124143" y="79141"/>
                  </a:lnTo>
                  <a:cubicBezTo>
                    <a:pt x="123286" y="70614"/>
                    <a:pt x="129504" y="63006"/>
                    <a:pt x="138032" y="62149"/>
                  </a:cubicBezTo>
                  <a:cubicBezTo>
                    <a:pt x="138573" y="62095"/>
                    <a:pt x="139116" y="62069"/>
                    <a:pt x="139661" y="62071"/>
                  </a:cubicBezTo>
                  <a:lnTo>
                    <a:pt x="186215" y="62071"/>
                  </a:lnTo>
                  <a:lnTo>
                    <a:pt x="186215" y="0"/>
                  </a:lnTo>
                  <a:lnTo>
                    <a:pt x="119022" y="0"/>
                  </a:lnTo>
                  <a:cubicBezTo>
                    <a:pt x="58037" y="0"/>
                    <a:pt x="46554" y="46554"/>
                    <a:pt x="46554" y="75417"/>
                  </a:cubicBezTo>
                  <a:lnTo>
                    <a:pt x="46554" y="108780"/>
                  </a:lnTo>
                  <a:lnTo>
                    <a:pt x="0" y="108780"/>
                  </a:lnTo>
                  <a:lnTo>
                    <a:pt x="0" y="170852"/>
                  </a:lnTo>
                  <a:lnTo>
                    <a:pt x="46554" y="170852"/>
                  </a:lnTo>
                  <a:lnTo>
                    <a:pt x="46554" y="349307"/>
                  </a:lnTo>
                  <a:lnTo>
                    <a:pt x="124143" y="349307"/>
                  </a:lnTo>
                  <a:lnTo>
                    <a:pt x="124143" y="170852"/>
                  </a:lnTo>
                  <a:lnTo>
                    <a:pt x="183887" y="170852"/>
                  </a:lnTo>
                  <a:close/>
                </a:path>
              </a:pathLst>
            </a:custGeom>
            <a:noFill/>
            <a:ln w="23217" cap="rnd">
              <a:solidFill>
                <a:schemeClr val="accent1"/>
              </a:solidFill>
              <a:prstDash val="solid"/>
              <a:round/>
            </a:ln>
          </p:spPr>
          <p:txBody>
            <a:bodyPr rtlCol="0" anchor="ctr"/>
            <a:lstStyle/>
            <a:p>
              <a:endParaRPr lang="en-ID"/>
            </a:p>
          </p:txBody>
        </p:sp>
      </p:grpSp>
      <p:grpSp>
        <p:nvGrpSpPr>
          <p:cNvPr id="39" name="Group 38">
            <a:extLst>
              <a:ext uri="{FF2B5EF4-FFF2-40B4-BE49-F238E27FC236}">
                <a16:creationId xmlns:a16="http://schemas.microsoft.com/office/drawing/2014/main" id="{08986973-E897-415D-9140-2FF4A17DF5DC}"/>
              </a:ext>
            </a:extLst>
          </p:cNvPr>
          <p:cNvGrpSpPr/>
          <p:nvPr/>
        </p:nvGrpSpPr>
        <p:grpSpPr>
          <a:xfrm>
            <a:off x="12899815" y="11970137"/>
            <a:ext cx="737523" cy="737523"/>
            <a:chOff x="6325321" y="11606877"/>
            <a:chExt cx="845285" cy="845285"/>
          </a:xfrm>
        </p:grpSpPr>
        <p:sp>
          <p:nvSpPr>
            <p:cNvPr id="40" name="Oval 39">
              <a:extLst>
                <a:ext uri="{FF2B5EF4-FFF2-40B4-BE49-F238E27FC236}">
                  <a16:creationId xmlns:a16="http://schemas.microsoft.com/office/drawing/2014/main" id="{78CDBB06-F9B9-43DA-8AB1-50CA0A7F4F4C}"/>
                </a:ext>
              </a:extLst>
            </p:cNvPr>
            <p:cNvSpPr/>
            <p:nvPr/>
          </p:nvSpPr>
          <p:spPr>
            <a:xfrm>
              <a:off x="6325321" y="11606877"/>
              <a:ext cx="845285" cy="845285"/>
            </a:xfrm>
            <a:prstGeom prst="ellipse">
              <a:avLst/>
            </a:prstGeom>
            <a:noFill/>
            <a:ln w="38100">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41" name="Freeform: Shape 40">
              <a:extLst>
                <a:ext uri="{FF2B5EF4-FFF2-40B4-BE49-F238E27FC236}">
                  <a16:creationId xmlns:a16="http://schemas.microsoft.com/office/drawing/2014/main" id="{48B263B7-32AB-4DD8-A0AD-F65E1C5FF47D}"/>
                </a:ext>
              </a:extLst>
            </p:cNvPr>
            <p:cNvSpPr/>
            <p:nvPr/>
          </p:nvSpPr>
          <p:spPr>
            <a:xfrm>
              <a:off x="6574551" y="11908110"/>
              <a:ext cx="346824" cy="277349"/>
            </a:xfrm>
            <a:custGeom>
              <a:avLst/>
              <a:gdLst>
                <a:gd name="connsiteX0" fmla="*/ 346825 w 346824"/>
                <a:gd name="connsiteY0" fmla="*/ 56640 h 277349"/>
                <a:gd name="connsiteX1" fmla="*/ 314237 w 346824"/>
                <a:gd name="connsiteY1" fmla="*/ 42674 h 277349"/>
                <a:gd name="connsiteX2" fmla="*/ 331307 w 346824"/>
                <a:gd name="connsiteY2" fmla="*/ 5431 h 277349"/>
                <a:gd name="connsiteX3" fmla="*/ 291581 w 346824"/>
                <a:gd name="connsiteY3" fmla="*/ 18621 h 277349"/>
                <a:gd name="connsiteX4" fmla="*/ 245027 w 346824"/>
                <a:gd name="connsiteY4" fmla="*/ 0 h 277349"/>
                <a:gd name="connsiteX5" fmla="*/ 175197 w 346824"/>
                <a:gd name="connsiteY5" fmla="*/ 69830 h 277349"/>
                <a:gd name="connsiteX6" fmla="*/ 175197 w 346824"/>
                <a:gd name="connsiteY6" fmla="*/ 85348 h 277349"/>
                <a:gd name="connsiteX7" fmla="*/ 27777 w 346824"/>
                <a:gd name="connsiteY7" fmla="*/ 15518 h 277349"/>
                <a:gd name="connsiteX8" fmla="*/ 51054 w 346824"/>
                <a:gd name="connsiteY8" fmla="*/ 108625 h 277349"/>
                <a:gd name="connsiteX9" fmla="*/ 0 w 346824"/>
                <a:gd name="connsiteY9" fmla="*/ 100866 h 277349"/>
                <a:gd name="connsiteX10" fmla="*/ 65951 w 346824"/>
                <a:gd name="connsiteY10" fmla="*/ 162938 h 277349"/>
                <a:gd name="connsiteX11" fmla="*/ 23277 w 346824"/>
                <a:gd name="connsiteY11" fmla="*/ 178456 h 277349"/>
                <a:gd name="connsiteX12" fmla="*/ 104746 w 346824"/>
                <a:gd name="connsiteY12" fmla="*/ 217250 h 277349"/>
                <a:gd name="connsiteX13" fmla="*/ 0 w 346824"/>
                <a:gd name="connsiteY13" fmla="*/ 248286 h 277349"/>
                <a:gd name="connsiteX14" fmla="*/ 314237 w 346824"/>
                <a:gd name="connsiteY14" fmla="*/ 93107 h 277349"/>
                <a:gd name="connsiteX15" fmla="*/ 314237 w 346824"/>
                <a:gd name="connsiteY15" fmla="*/ 80227 h 2773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46824" h="277349">
                  <a:moveTo>
                    <a:pt x="346825" y="56640"/>
                  </a:moveTo>
                  <a:lnTo>
                    <a:pt x="314237" y="42674"/>
                  </a:lnTo>
                  <a:lnTo>
                    <a:pt x="331307" y="5431"/>
                  </a:lnTo>
                  <a:lnTo>
                    <a:pt x="291581" y="18621"/>
                  </a:lnTo>
                  <a:cubicBezTo>
                    <a:pt x="278928" y="6827"/>
                    <a:pt x="262323" y="185"/>
                    <a:pt x="245027" y="0"/>
                  </a:cubicBezTo>
                  <a:cubicBezTo>
                    <a:pt x="206496" y="85"/>
                    <a:pt x="175282" y="31300"/>
                    <a:pt x="175197" y="69830"/>
                  </a:cubicBezTo>
                  <a:lnTo>
                    <a:pt x="175197" y="85348"/>
                  </a:lnTo>
                  <a:cubicBezTo>
                    <a:pt x="120264" y="96676"/>
                    <a:pt x="72313" y="66727"/>
                    <a:pt x="27777" y="15518"/>
                  </a:cubicBezTo>
                  <a:cubicBezTo>
                    <a:pt x="20018" y="56899"/>
                    <a:pt x="27777" y="87935"/>
                    <a:pt x="51054" y="108625"/>
                  </a:cubicBezTo>
                  <a:lnTo>
                    <a:pt x="0" y="100866"/>
                  </a:lnTo>
                  <a:cubicBezTo>
                    <a:pt x="4071" y="134788"/>
                    <a:pt x="31845" y="160928"/>
                    <a:pt x="65951" y="162938"/>
                  </a:cubicBezTo>
                  <a:lnTo>
                    <a:pt x="23277" y="178456"/>
                  </a:lnTo>
                  <a:cubicBezTo>
                    <a:pt x="38795" y="209491"/>
                    <a:pt x="67037" y="214302"/>
                    <a:pt x="104746" y="217250"/>
                  </a:cubicBezTo>
                  <a:cubicBezTo>
                    <a:pt x="73924" y="238272"/>
                    <a:pt x="37298" y="249124"/>
                    <a:pt x="0" y="248286"/>
                  </a:cubicBezTo>
                  <a:cubicBezTo>
                    <a:pt x="198008" y="336272"/>
                    <a:pt x="314237" y="207008"/>
                    <a:pt x="314237" y="93107"/>
                  </a:cubicBezTo>
                  <a:lnTo>
                    <a:pt x="314237" y="80227"/>
                  </a:lnTo>
                  <a:close/>
                </a:path>
              </a:pathLst>
            </a:custGeom>
            <a:noFill/>
            <a:ln w="23217" cap="rnd">
              <a:solidFill>
                <a:schemeClr val="accent1"/>
              </a:solidFill>
              <a:prstDash val="solid"/>
              <a:round/>
            </a:ln>
          </p:spPr>
          <p:txBody>
            <a:bodyPr rtlCol="0" anchor="ctr"/>
            <a:lstStyle/>
            <a:p>
              <a:endParaRPr lang="en-ID"/>
            </a:p>
          </p:txBody>
        </p:sp>
      </p:grpSp>
      <p:sp>
        <p:nvSpPr>
          <p:cNvPr id="49" name="TextBox 48">
            <a:extLst>
              <a:ext uri="{FF2B5EF4-FFF2-40B4-BE49-F238E27FC236}">
                <a16:creationId xmlns:a16="http://schemas.microsoft.com/office/drawing/2014/main" id="{A1A22115-F3BF-46A4-8E2D-85CBAC225102}"/>
              </a:ext>
            </a:extLst>
          </p:cNvPr>
          <p:cNvSpPr txBox="1"/>
          <p:nvPr/>
        </p:nvSpPr>
        <p:spPr>
          <a:xfrm>
            <a:off x="16459704" y="9823541"/>
            <a:ext cx="4423662" cy="584775"/>
          </a:xfrm>
          <a:prstGeom prst="rect">
            <a:avLst/>
          </a:prstGeom>
          <a:noFill/>
        </p:spPr>
        <p:txBody>
          <a:bodyPr wrap="square" rtlCol="0">
            <a:spAutoFit/>
          </a:bodyPr>
          <a:lstStyle/>
          <a:p>
            <a:pPr algn="ctr"/>
            <a:r>
              <a:rPr lang="en-US" sz="3200" b="1" dirty="0">
                <a:solidFill>
                  <a:schemeClr val="bg1"/>
                </a:solidFill>
                <a:latin typeface="Ubuntu" panose="020B0504030602030204" pitchFamily="34" charset="0"/>
                <a:ea typeface="Roboto" panose="02000000000000000000" pitchFamily="2" charset="0"/>
                <a:cs typeface="Rubik" pitchFamily="2" charset="-79"/>
              </a:rPr>
              <a:t>Tom Gene</a:t>
            </a:r>
            <a:endParaRPr lang="id-ID" sz="3200" b="1" dirty="0">
              <a:solidFill>
                <a:schemeClr val="bg1"/>
              </a:solidFill>
              <a:latin typeface="Ubuntu" panose="020B0504030602030204" pitchFamily="34" charset="0"/>
              <a:ea typeface="Roboto" panose="02000000000000000000" pitchFamily="2" charset="0"/>
              <a:cs typeface="Rubik" pitchFamily="2" charset="-79"/>
            </a:endParaRPr>
          </a:p>
        </p:txBody>
      </p:sp>
      <p:sp>
        <p:nvSpPr>
          <p:cNvPr id="50" name="TextBox 49">
            <a:extLst>
              <a:ext uri="{FF2B5EF4-FFF2-40B4-BE49-F238E27FC236}">
                <a16:creationId xmlns:a16="http://schemas.microsoft.com/office/drawing/2014/main" id="{27487BB7-1934-4C1A-83BD-EF2599561319}"/>
              </a:ext>
            </a:extLst>
          </p:cNvPr>
          <p:cNvSpPr txBox="1"/>
          <p:nvPr/>
        </p:nvSpPr>
        <p:spPr>
          <a:xfrm>
            <a:off x="16722681" y="10594338"/>
            <a:ext cx="3897709" cy="461665"/>
          </a:xfrm>
          <a:prstGeom prst="rect">
            <a:avLst/>
          </a:prstGeom>
          <a:noFill/>
        </p:spPr>
        <p:txBody>
          <a:bodyPr wrap="square" rtlCol="0">
            <a:spAutoFit/>
          </a:bodyPr>
          <a:lstStyle/>
          <a:p>
            <a:pPr algn="ctr"/>
            <a:r>
              <a:rPr lang="id-ID" sz="2400">
                <a:solidFill>
                  <a:schemeClr val="bg1">
                    <a:lumMod val="85000"/>
                  </a:schemeClr>
                </a:solidFill>
                <a:latin typeface="Muli" pitchFamily="2" charset="0"/>
                <a:ea typeface="Roboto" panose="02000000000000000000" pitchFamily="2" charset="0"/>
                <a:cs typeface="Open Sans" panose="020B0606030504020204" pitchFamily="34" charset="0"/>
              </a:rPr>
              <a:t>Company Founder</a:t>
            </a:r>
            <a:endParaRPr lang="id-ID" sz="2400" dirty="0">
              <a:solidFill>
                <a:schemeClr val="bg1">
                  <a:lumMod val="85000"/>
                </a:schemeClr>
              </a:solidFill>
              <a:latin typeface="Muli" pitchFamily="2" charset="0"/>
              <a:ea typeface="Roboto" panose="02000000000000000000" pitchFamily="2" charset="0"/>
              <a:cs typeface="Open Sans" panose="020B0606030504020204" pitchFamily="34" charset="0"/>
            </a:endParaRPr>
          </a:p>
        </p:txBody>
      </p:sp>
      <p:grpSp>
        <p:nvGrpSpPr>
          <p:cNvPr id="52" name="Group 51">
            <a:extLst>
              <a:ext uri="{FF2B5EF4-FFF2-40B4-BE49-F238E27FC236}">
                <a16:creationId xmlns:a16="http://schemas.microsoft.com/office/drawing/2014/main" id="{37EB2F39-1C43-408E-B752-115118811CB6}"/>
              </a:ext>
            </a:extLst>
          </p:cNvPr>
          <p:cNvGrpSpPr/>
          <p:nvPr/>
        </p:nvGrpSpPr>
        <p:grpSpPr>
          <a:xfrm>
            <a:off x="18302774" y="11385362"/>
            <a:ext cx="737523" cy="737523"/>
            <a:chOff x="4772292" y="11606877"/>
            <a:chExt cx="845285" cy="845285"/>
          </a:xfrm>
        </p:grpSpPr>
        <p:sp>
          <p:nvSpPr>
            <p:cNvPr id="59" name="Oval 58">
              <a:extLst>
                <a:ext uri="{FF2B5EF4-FFF2-40B4-BE49-F238E27FC236}">
                  <a16:creationId xmlns:a16="http://schemas.microsoft.com/office/drawing/2014/main" id="{8FDC7961-F827-4A66-BEFC-2EEF2E8360E2}"/>
                </a:ext>
              </a:extLst>
            </p:cNvPr>
            <p:cNvSpPr/>
            <p:nvPr/>
          </p:nvSpPr>
          <p:spPr>
            <a:xfrm>
              <a:off x="4772292" y="11606877"/>
              <a:ext cx="845285" cy="845285"/>
            </a:xfrm>
            <a:prstGeom prst="ellipse">
              <a:avLst/>
            </a:prstGeom>
            <a:noFill/>
            <a:ln w="38100">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nvGrpSpPr>
            <p:cNvPr id="60" name="Graphic 21">
              <a:extLst>
                <a:ext uri="{FF2B5EF4-FFF2-40B4-BE49-F238E27FC236}">
                  <a16:creationId xmlns:a16="http://schemas.microsoft.com/office/drawing/2014/main" id="{F86D2526-B1B8-4890-A467-EFBCE1102C8E}"/>
                </a:ext>
              </a:extLst>
            </p:cNvPr>
            <p:cNvGrpSpPr/>
            <p:nvPr/>
          </p:nvGrpSpPr>
          <p:grpSpPr>
            <a:xfrm>
              <a:off x="5008720" y="11843302"/>
              <a:ext cx="372429" cy="372435"/>
              <a:chOff x="5035268" y="11860619"/>
              <a:chExt cx="372429" cy="372435"/>
            </a:xfrm>
            <a:solidFill>
              <a:schemeClr val="accent1"/>
            </a:solidFill>
          </p:grpSpPr>
          <p:sp>
            <p:nvSpPr>
              <p:cNvPr id="61" name="Freeform: Shape 60">
                <a:extLst>
                  <a:ext uri="{FF2B5EF4-FFF2-40B4-BE49-F238E27FC236}">
                    <a16:creationId xmlns:a16="http://schemas.microsoft.com/office/drawing/2014/main" id="{3F0547B2-7C45-47C9-B4E8-8668D3B4A82C}"/>
                  </a:ext>
                </a:extLst>
              </p:cNvPr>
              <p:cNvSpPr/>
              <p:nvPr/>
            </p:nvSpPr>
            <p:spPr>
              <a:xfrm>
                <a:off x="5035269" y="12035202"/>
                <a:ext cx="372429" cy="197852"/>
              </a:xfrm>
              <a:custGeom>
                <a:avLst/>
                <a:gdLst>
                  <a:gd name="connsiteX0" fmla="*/ 280408 w 372429"/>
                  <a:gd name="connsiteY0" fmla="*/ 0 h 197852"/>
                  <a:gd name="connsiteX1" fmla="*/ 276570 w 372429"/>
                  <a:gd name="connsiteY1" fmla="*/ 3921 h 197852"/>
                  <a:gd name="connsiteX2" fmla="*/ 276684 w 372429"/>
                  <a:gd name="connsiteY2" fmla="*/ 4811 h 197852"/>
                  <a:gd name="connsiteX3" fmla="*/ 208615 w 372429"/>
                  <a:gd name="connsiteY3" fmla="*/ 117525 h 197852"/>
                  <a:gd name="connsiteX4" fmla="*/ 95900 w 372429"/>
                  <a:gd name="connsiteY4" fmla="*/ 49457 h 197852"/>
                  <a:gd name="connsiteX5" fmla="*/ 95900 w 372429"/>
                  <a:gd name="connsiteY5" fmla="*/ 4811 h 197852"/>
                  <a:gd name="connsiteX6" fmla="*/ 93066 w 372429"/>
                  <a:gd name="connsiteY6" fmla="*/ 113 h 197852"/>
                  <a:gd name="connsiteX7" fmla="*/ 92176 w 372429"/>
                  <a:gd name="connsiteY7" fmla="*/ 0 h 197852"/>
                  <a:gd name="connsiteX8" fmla="*/ 7759 w 372429"/>
                  <a:gd name="connsiteY8" fmla="*/ 0 h 197852"/>
                  <a:gd name="connsiteX9" fmla="*/ 0 w 372429"/>
                  <a:gd name="connsiteY9" fmla="*/ 7759 h 197852"/>
                  <a:gd name="connsiteX10" fmla="*/ 0 w 372429"/>
                  <a:gd name="connsiteY10" fmla="*/ 96987 h 197852"/>
                  <a:gd name="connsiteX11" fmla="*/ 100866 w 372429"/>
                  <a:gd name="connsiteY11" fmla="*/ 197853 h 197852"/>
                  <a:gd name="connsiteX12" fmla="*/ 271563 w 372429"/>
                  <a:gd name="connsiteY12" fmla="*/ 197853 h 197852"/>
                  <a:gd name="connsiteX13" fmla="*/ 372429 w 372429"/>
                  <a:gd name="connsiteY13" fmla="*/ 96987 h 197852"/>
                  <a:gd name="connsiteX14" fmla="*/ 372429 w 372429"/>
                  <a:gd name="connsiteY14" fmla="*/ 7759 h 197852"/>
                  <a:gd name="connsiteX15" fmla="*/ 364670 w 372429"/>
                  <a:gd name="connsiteY15" fmla="*/ 0 h 1978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72429" h="197852">
                    <a:moveTo>
                      <a:pt x="280408" y="0"/>
                    </a:moveTo>
                    <a:cubicBezTo>
                      <a:pt x="278265" y="23"/>
                      <a:pt x="276547" y="1778"/>
                      <a:pt x="276570" y="3921"/>
                    </a:cubicBezTo>
                    <a:cubicBezTo>
                      <a:pt x="276574" y="4221"/>
                      <a:pt x="276612" y="4519"/>
                      <a:pt x="276684" y="4811"/>
                    </a:cubicBezTo>
                    <a:cubicBezTo>
                      <a:pt x="289013" y="54733"/>
                      <a:pt x="258537" y="105197"/>
                      <a:pt x="208615" y="117525"/>
                    </a:cubicBezTo>
                    <a:cubicBezTo>
                      <a:pt x="158694" y="129854"/>
                      <a:pt x="108229" y="99378"/>
                      <a:pt x="95900" y="49457"/>
                    </a:cubicBezTo>
                    <a:cubicBezTo>
                      <a:pt x="92280" y="34794"/>
                      <a:pt x="92280" y="19472"/>
                      <a:pt x="95900" y="4811"/>
                    </a:cubicBezTo>
                    <a:cubicBezTo>
                      <a:pt x="96415" y="2731"/>
                      <a:pt x="95146" y="627"/>
                      <a:pt x="93066" y="113"/>
                    </a:cubicBezTo>
                    <a:cubicBezTo>
                      <a:pt x="92775" y="42"/>
                      <a:pt x="92476" y="3"/>
                      <a:pt x="92176" y="0"/>
                    </a:cubicBezTo>
                    <a:lnTo>
                      <a:pt x="7759" y="0"/>
                    </a:lnTo>
                    <a:cubicBezTo>
                      <a:pt x="3474" y="0"/>
                      <a:pt x="0" y="3474"/>
                      <a:pt x="0" y="7759"/>
                    </a:cubicBezTo>
                    <a:lnTo>
                      <a:pt x="0" y="96987"/>
                    </a:lnTo>
                    <a:cubicBezTo>
                      <a:pt x="85" y="152659"/>
                      <a:pt x="45195" y="197768"/>
                      <a:pt x="100866" y="197853"/>
                    </a:cubicBezTo>
                    <a:lnTo>
                      <a:pt x="271563" y="197853"/>
                    </a:lnTo>
                    <a:cubicBezTo>
                      <a:pt x="327235" y="197768"/>
                      <a:pt x="372344" y="152659"/>
                      <a:pt x="372429" y="96987"/>
                    </a:cubicBezTo>
                    <a:lnTo>
                      <a:pt x="372429" y="7759"/>
                    </a:lnTo>
                    <a:cubicBezTo>
                      <a:pt x="372429" y="3474"/>
                      <a:pt x="368955" y="0"/>
                      <a:pt x="364670" y="0"/>
                    </a:cubicBezTo>
                    <a:close/>
                  </a:path>
                </a:pathLst>
              </a:custGeom>
              <a:grpFill/>
              <a:ln w="15478" cap="flat">
                <a:noFill/>
                <a:prstDash val="solid"/>
                <a:miter/>
              </a:ln>
            </p:spPr>
            <p:txBody>
              <a:bodyPr rtlCol="0" anchor="ctr"/>
              <a:lstStyle/>
              <a:p>
                <a:endParaRPr lang="en-ID"/>
              </a:p>
            </p:txBody>
          </p:sp>
          <p:sp>
            <p:nvSpPr>
              <p:cNvPr id="62" name="Freeform: Shape 61">
                <a:extLst>
                  <a:ext uri="{FF2B5EF4-FFF2-40B4-BE49-F238E27FC236}">
                    <a16:creationId xmlns:a16="http://schemas.microsoft.com/office/drawing/2014/main" id="{14AA955F-65BB-4BC5-9B60-C0E26492E151}"/>
                  </a:ext>
                </a:extLst>
              </p:cNvPr>
              <p:cNvSpPr/>
              <p:nvPr/>
            </p:nvSpPr>
            <p:spPr>
              <a:xfrm>
                <a:off x="5035268" y="11860619"/>
                <a:ext cx="372429" cy="151305"/>
              </a:xfrm>
              <a:custGeom>
                <a:avLst/>
                <a:gdLst>
                  <a:gd name="connsiteX0" fmla="*/ 364670 w 372429"/>
                  <a:gd name="connsiteY0" fmla="*/ 151305 h 151305"/>
                  <a:gd name="connsiteX1" fmla="*/ 372429 w 372429"/>
                  <a:gd name="connsiteY1" fmla="*/ 143547 h 151305"/>
                  <a:gd name="connsiteX2" fmla="*/ 372429 w 372429"/>
                  <a:gd name="connsiteY2" fmla="*/ 100872 h 151305"/>
                  <a:gd name="connsiteX3" fmla="*/ 271563 w 372429"/>
                  <a:gd name="connsiteY3" fmla="*/ 6 h 151305"/>
                  <a:gd name="connsiteX4" fmla="*/ 182335 w 372429"/>
                  <a:gd name="connsiteY4" fmla="*/ 6 h 151305"/>
                  <a:gd name="connsiteX5" fmla="*/ 174576 w 372429"/>
                  <a:gd name="connsiteY5" fmla="*/ 7765 h 151305"/>
                  <a:gd name="connsiteX6" fmla="*/ 174576 w 372429"/>
                  <a:gd name="connsiteY6" fmla="*/ 69837 h 151305"/>
                  <a:gd name="connsiteX7" fmla="*/ 162938 w 372429"/>
                  <a:gd name="connsiteY7" fmla="*/ 81475 h 151305"/>
                  <a:gd name="connsiteX8" fmla="*/ 151299 w 372429"/>
                  <a:gd name="connsiteY8" fmla="*/ 69837 h 151305"/>
                  <a:gd name="connsiteX9" fmla="*/ 151299 w 372429"/>
                  <a:gd name="connsiteY9" fmla="*/ 7765 h 151305"/>
                  <a:gd name="connsiteX10" fmla="*/ 143540 w 372429"/>
                  <a:gd name="connsiteY10" fmla="*/ 6 h 151305"/>
                  <a:gd name="connsiteX11" fmla="*/ 135781 w 372429"/>
                  <a:gd name="connsiteY11" fmla="*/ 6 h 151305"/>
                  <a:gd name="connsiteX12" fmla="*/ 128022 w 372429"/>
                  <a:gd name="connsiteY12" fmla="*/ 7765 h 151305"/>
                  <a:gd name="connsiteX13" fmla="*/ 128022 w 372429"/>
                  <a:gd name="connsiteY13" fmla="*/ 69837 h 151305"/>
                  <a:gd name="connsiteX14" fmla="*/ 116384 w 372429"/>
                  <a:gd name="connsiteY14" fmla="*/ 81475 h 151305"/>
                  <a:gd name="connsiteX15" fmla="*/ 104746 w 372429"/>
                  <a:gd name="connsiteY15" fmla="*/ 69837 h 151305"/>
                  <a:gd name="connsiteX16" fmla="*/ 104746 w 372429"/>
                  <a:gd name="connsiteY16" fmla="*/ 7765 h 151305"/>
                  <a:gd name="connsiteX17" fmla="*/ 96993 w 372429"/>
                  <a:gd name="connsiteY17" fmla="*/ 0 h 151305"/>
                  <a:gd name="connsiteX18" fmla="*/ 96676 w 372429"/>
                  <a:gd name="connsiteY18" fmla="*/ 6 h 151305"/>
                  <a:gd name="connsiteX19" fmla="*/ 88142 w 372429"/>
                  <a:gd name="connsiteY19" fmla="*/ 6 h 151305"/>
                  <a:gd name="connsiteX20" fmla="*/ 81469 w 372429"/>
                  <a:gd name="connsiteY20" fmla="*/ 7765 h 151305"/>
                  <a:gd name="connsiteX21" fmla="*/ 81469 w 372429"/>
                  <a:gd name="connsiteY21" fmla="*/ 69837 h 151305"/>
                  <a:gd name="connsiteX22" fmla="*/ 69830 w 372429"/>
                  <a:gd name="connsiteY22" fmla="*/ 81475 h 151305"/>
                  <a:gd name="connsiteX23" fmla="*/ 58192 w 372429"/>
                  <a:gd name="connsiteY23" fmla="*/ 69837 h 151305"/>
                  <a:gd name="connsiteX24" fmla="*/ 58192 w 372429"/>
                  <a:gd name="connsiteY24" fmla="*/ 15524 h 151305"/>
                  <a:gd name="connsiteX25" fmla="*/ 53897 w 372429"/>
                  <a:gd name="connsiteY25" fmla="*/ 12111 h 151305"/>
                  <a:gd name="connsiteX26" fmla="*/ 52450 w 372429"/>
                  <a:gd name="connsiteY26" fmla="*/ 12576 h 151305"/>
                  <a:gd name="connsiteX27" fmla="*/ 0 w 372429"/>
                  <a:gd name="connsiteY27" fmla="*/ 100872 h 151305"/>
                  <a:gd name="connsiteX28" fmla="*/ 0 w 372429"/>
                  <a:gd name="connsiteY28" fmla="*/ 143547 h 151305"/>
                  <a:gd name="connsiteX29" fmla="*/ 7759 w 372429"/>
                  <a:gd name="connsiteY29" fmla="*/ 151305 h 151305"/>
                  <a:gd name="connsiteX30" fmla="*/ 103970 w 372429"/>
                  <a:gd name="connsiteY30" fmla="*/ 151305 h 151305"/>
                  <a:gd name="connsiteX31" fmla="*/ 110332 w 372429"/>
                  <a:gd name="connsiteY31" fmla="*/ 148047 h 151305"/>
                  <a:gd name="connsiteX32" fmla="*/ 240134 w 372429"/>
                  <a:gd name="connsiteY32" fmla="*/ 125929 h 151305"/>
                  <a:gd name="connsiteX33" fmla="*/ 262252 w 372429"/>
                  <a:gd name="connsiteY33" fmla="*/ 148047 h 151305"/>
                  <a:gd name="connsiteX34" fmla="*/ 268614 w 372429"/>
                  <a:gd name="connsiteY34" fmla="*/ 151305 h 151305"/>
                  <a:gd name="connsiteX35" fmla="*/ 271563 w 372429"/>
                  <a:gd name="connsiteY35" fmla="*/ 69837 h 151305"/>
                  <a:gd name="connsiteX36" fmla="*/ 287081 w 372429"/>
                  <a:gd name="connsiteY36" fmla="*/ 54319 h 151305"/>
                  <a:gd name="connsiteX37" fmla="*/ 302599 w 372429"/>
                  <a:gd name="connsiteY37" fmla="*/ 54319 h 151305"/>
                  <a:gd name="connsiteX38" fmla="*/ 318116 w 372429"/>
                  <a:gd name="connsiteY38" fmla="*/ 69837 h 151305"/>
                  <a:gd name="connsiteX39" fmla="*/ 318116 w 372429"/>
                  <a:gd name="connsiteY39" fmla="*/ 85355 h 151305"/>
                  <a:gd name="connsiteX40" fmla="*/ 302599 w 372429"/>
                  <a:gd name="connsiteY40" fmla="*/ 100872 h 151305"/>
                  <a:gd name="connsiteX41" fmla="*/ 287081 w 372429"/>
                  <a:gd name="connsiteY41" fmla="*/ 100872 h 151305"/>
                  <a:gd name="connsiteX42" fmla="*/ 271563 w 372429"/>
                  <a:gd name="connsiteY42" fmla="*/ 85355 h 1513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372429" h="151305">
                    <a:moveTo>
                      <a:pt x="364670" y="151305"/>
                    </a:moveTo>
                    <a:cubicBezTo>
                      <a:pt x="368955" y="151305"/>
                      <a:pt x="372429" y="147832"/>
                      <a:pt x="372429" y="143547"/>
                    </a:cubicBezTo>
                    <a:lnTo>
                      <a:pt x="372429" y="100872"/>
                    </a:lnTo>
                    <a:cubicBezTo>
                      <a:pt x="372344" y="45201"/>
                      <a:pt x="327235" y="92"/>
                      <a:pt x="271563" y="6"/>
                    </a:cubicBezTo>
                    <a:lnTo>
                      <a:pt x="182335" y="6"/>
                    </a:lnTo>
                    <a:cubicBezTo>
                      <a:pt x="178051" y="6"/>
                      <a:pt x="174576" y="3480"/>
                      <a:pt x="174576" y="7765"/>
                    </a:cubicBezTo>
                    <a:lnTo>
                      <a:pt x="174576" y="69837"/>
                    </a:lnTo>
                    <a:cubicBezTo>
                      <a:pt x="174576" y="76264"/>
                      <a:pt x="169365" y="81475"/>
                      <a:pt x="162938" y="81475"/>
                    </a:cubicBezTo>
                    <a:cubicBezTo>
                      <a:pt x="156510" y="81475"/>
                      <a:pt x="151299" y="76264"/>
                      <a:pt x="151299" y="69837"/>
                    </a:cubicBezTo>
                    <a:lnTo>
                      <a:pt x="151299" y="7765"/>
                    </a:lnTo>
                    <a:cubicBezTo>
                      <a:pt x="151299" y="3480"/>
                      <a:pt x="147825" y="6"/>
                      <a:pt x="143540" y="6"/>
                    </a:cubicBezTo>
                    <a:lnTo>
                      <a:pt x="135781" y="6"/>
                    </a:lnTo>
                    <a:cubicBezTo>
                      <a:pt x="131496" y="6"/>
                      <a:pt x="128022" y="3480"/>
                      <a:pt x="128022" y="7765"/>
                    </a:cubicBezTo>
                    <a:lnTo>
                      <a:pt x="128022" y="69837"/>
                    </a:lnTo>
                    <a:cubicBezTo>
                      <a:pt x="128022" y="76264"/>
                      <a:pt x="122812" y="81475"/>
                      <a:pt x="116384" y="81475"/>
                    </a:cubicBezTo>
                    <a:cubicBezTo>
                      <a:pt x="109956" y="81475"/>
                      <a:pt x="104746" y="76264"/>
                      <a:pt x="104746" y="69837"/>
                    </a:cubicBezTo>
                    <a:lnTo>
                      <a:pt x="104746" y="7765"/>
                    </a:lnTo>
                    <a:cubicBezTo>
                      <a:pt x="104749" y="3480"/>
                      <a:pt x="101278" y="3"/>
                      <a:pt x="96993" y="0"/>
                    </a:cubicBezTo>
                    <a:cubicBezTo>
                      <a:pt x="96887" y="0"/>
                      <a:pt x="96782" y="2"/>
                      <a:pt x="96676" y="6"/>
                    </a:cubicBezTo>
                    <a:lnTo>
                      <a:pt x="88142" y="6"/>
                    </a:lnTo>
                    <a:cubicBezTo>
                      <a:pt x="84285" y="551"/>
                      <a:pt x="81431" y="3871"/>
                      <a:pt x="81469" y="7765"/>
                    </a:cubicBezTo>
                    <a:lnTo>
                      <a:pt x="81469" y="69837"/>
                    </a:lnTo>
                    <a:cubicBezTo>
                      <a:pt x="81469" y="76264"/>
                      <a:pt x="76258" y="81475"/>
                      <a:pt x="69830" y="81475"/>
                    </a:cubicBezTo>
                    <a:cubicBezTo>
                      <a:pt x="63403" y="81475"/>
                      <a:pt x="58192" y="76264"/>
                      <a:pt x="58192" y="69837"/>
                    </a:cubicBezTo>
                    <a:lnTo>
                      <a:pt x="58192" y="15524"/>
                    </a:lnTo>
                    <a:cubicBezTo>
                      <a:pt x="57948" y="13395"/>
                      <a:pt x="56025" y="11867"/>
                      <a:pt x="53897" y="12111"/>
                    </a:cubicBezTo>
                    <a:cubicBezTo>
                      <a:pt x="53389" y="12169"/>
                      <a:pt x="52897" y="12327"/>
                      <a:pt x="52450" y="12576"/>
                    </a:cubicBezTo>
                    <a:cubicBezTo>
                      <a:pt x="20170" y="30238"/>
                      <a:pt x="69" y="64076"/>
                      <a:pt x="0" y="100872"/>
                    </a:cubicBezTo>
                    <a:lnTo>
                      <a:pt x="0" y="143547"/>
                    </a:lnTo>
                    <a:cubicBezTo>
                      <a:pt x="0" y="147832"/>
                      <a:pt x="3474" y="151305"/>
                      <a:pt x="7759" y="151305"/>
                    </a:cubicBezTo>
                    <a:lnTo>
                      <a:pt x="103970" y="151305"/>
                    </a:lnTo>
                    <a:cubicBezTo>
                      <a:pt x="106494" y="151319"/>
                      <a:pt x="108868" y="150103"/>
                      <a:pt x="110332" y="148047"/>
                    </a:cubicBezTo>
                    <a:cubicBezTo>
                      <a:pt x="140069" y="106095"/>
                      <a:pt x="198183" y="96193"/>
                      <a:pt x="240134" y="125929"/>
                    </a:cubicBezTo>
                    <a:cubicBezTo>
                      <a:pt x="248702" y="132002"/>
                      <a:pt x="256180" y="139480"/>
                      <a:pt x="262252" y="148047"/>
                    </a:cubicBezTo>
                    <a:cubicBezTo>
                      <a:pt x="263717" y="150103"/>
                      <a:pt x="266090" y="151319"/>
                      <a:pt x="268614" y="151305"/>
                    </a:cubicBezTo>
                    <a:close/>
                    <a:moveTo>
                      <a:pt x="271563" y="69837"/>
                    </a:moveTo>
                    <a:cubicBezTo>
                      <a:pt x="271563" y="61266"/>
                      <a:pt x="278510" y="54319"/>
                      <a:pt x="287081" y="54319"/>
                    </a:cubicBezTo>
                    <a:lnTo>
                      <a:pt x="302599" y="54319"/>
                    </a:lnTo>
                    <a:cubicBezTo>
                      <a:pt x="311169" y="54319"/>
                      <a:pt x="318116" y="61266"/>
                      <a:pt x="318116" y="69837"/>
                    </a:cubicBezTo>
                    <a:lnTo>
                      <a:pt x="318116" y="85355"/>
                    </a:lnTo>
                    <a:cubicBezTo>
                      <a:pt x="318116" y="93925"/>
                      <a:pt x="311169" y="100872"/>
                      <a:pt x="302599" y="100872"/>
                    </a:cubicBezTo>
                    <a:lnTo>
                      <a:pt x="287081" y="100872"/>
                    </a:lnTo>
                    <a:cubicBezTo>
                      <a:pt x="278510" y="100872"/>
                      <a:pt x="271563" y="93925"/>
                      <a:pt x="271563" y="85355"/>
                    </a:cubicBezTo>
                    <a:close/>
                  </a:path>
                </a:pathLst>
              </a:custGeom>
              <a:grpFill/>
              <a:ln w="15478" cap="flat">
                <a:noFill/>
                <a:prstDash val="solid"/>
                <a:miter/>
              </a:ln>
            </p:spPr>
            <p:txBody>
              <a:bodyPr rtlCol="0" anchor="ctr"/>
              <a:lstStyle/>
              <a:p>
                <a:endParaRPr lang="en-ID"/>
              </a:p>
            </p:txBody>
          </p:sp>
          <p:sp>
            <p:nvSpPr>
              <p:cNvPr id="63" name="Freeform: Shape 62">
                <a:extLst>
                  <a:ext uri="{FF2B5EF4-FFF2-40B4-BE49-F238E27FC236}">
                    <a16:creationId xmlns:a16="http://schemas.microsoft.com/office/drawing/2014/main" id="{00B8F94B-37BB-400D-B6B6-90F4495BB12A}"/>
                  </a:ext>
                </a:extLst>
              </p:cNvPr>
              <p:cNvSpPr/>
              <p:nvPr/>
            </p:nvSpPr>
            <p:spPr>
              <a:xfrm>
                <a:off x="5174929" y="12015804"/>
                <a:ext cx="93107" cy="93107"/>
              </a:xfrm>
              <a:custGeom>
                <a:avLst/>
                <a:gdLst>
                  <a:gd name="connsiteX0" fmla="*/ 93107 w 93107"/>
                  <a:gd name="connsiteY0" fmla="*/ 46554 h 93107"/>
                  <a:gd name="connsiteX1" fmla="*/ 46554 w 93107"/>
                  <a:gd name="connsiteY1" fmla="*/ 93107 h 93107"/>
                  <a:gd name="connsiteX2" fmla="*/ 0 w 93107"/>
                  <a:gd name="connsiteY2" fmla="*/ 46554 h 93107"/>
                  <a:gd name="connsiteX3" fmla="*/ 46554 w 93107"/>
                  <a:gd name="connsiteY3" fmla="*/ 0 h 93107"/>
                  <a:gd name="connsiteX4" fmla="*/ 93107 w 93107"/>
                  <a:gd name="connsiteY4" fmla="*/ 46554 h 931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3107" h="93107">
                    <a:moveTo>
                      <a:pt x="93107" y="46554"/>
                    </a:moveTo>
                    <a:cubicBezTo>
                      <a:pt x="93107" y="72264"/>
                      <a:pt x="72264" y="93107"/>
                      <a:pt x="46554" y="93107"/>
                    </a:cubicBezTo>
                    <a:cubicBezTo>
                      <a:pt x="20843" y="93107"/>
                      <a:pt x="0" y="72264"/>
                      <a:pt x="0" y="46554"/>
                    </a:cubicBezTo>
                    <a:cubicBezTo>
                      <a:pt x="0" y="20843"/>
                      <a:pt x="20843" y="0"/>
                      <a:pt x="46554" y="0"/>
                    </a:cubicBezTo>
                    <a:cubicBezTo>
                      <a:pt x="72264" y="0"/>
                      <a:pt x="93107" y="20843"/>
                      <a:pt x="93107" y="46554"/>
                    </a:cubicBezTo>
                    <a:close/>
                  </a:path>
                </a:pathLst>
              </a:custGeom>
              <a:grpFill/>
              <a:ln w="15478" cap="flat">
                <a:noFill/>
                <a:prstDash val="solid"/>
                <a:miter/>
              </a:ln>
            </p:spPr>
            <p:txBody>
              <a:bodyPr rtlCol="0" anchor="ctr"/>
              <a:lstStyle/>
              <a:p>
                <a:endParaRPr lang="en-ID"/>
              </a:p>
            </p:txBody>
          </p:sp>
        </p:grpSp>
      </p:grpSp>
      <p:grpSp>
        <p:nvGrpSpPr>
          <p:cNvPr id="53" name="Group 52">
            <a:extLst>
              <a:ext uri="{FF2B5EF4-FFF2-40B4-BE49-F238E27FC236}">
                <a16:creationId xmlns:a16="http://schemas.microsoft.com/office/drawing/2014/main" id="{34E265B6-CB12-4C43-9F6A-CCCFAB6C86EB}"/>
              </a:ext>
            </a:extLst>
          </p:cNvPr>
          <p:cNvGrpSpPr/>
          <p:nvPr/>
        </p:nvGrpSpPr>
        <p:grpSpPr>
          <a:xfrm>
            <a:off x="17223817" y="11385362"/>
            <a:ext cx="737523" cy="737523"/>
            <a:chOff x="3219263" y="11606877"/>
            <a:chExt cx="845285" cy="845285"/>
          </a:xfrm>
        </p:grpSpPr>
        <p:sp>
          <p:nvSpPr>
            <p:cNvPr id="57" name="Oval 56">
              <a:extLst>
                <a:ext uri="{FF2B5EF4-FFF2-40B4-BE49-F238E27FC236}">
                  <a16:creationId xmlns:a16="http://schemas.microsoft.com/office/drawing/2014/main" id="{EC079D88-F12E-4F31-B3B2-8F77CF848C7E}"/>
                </a:ext>
              </a:extLst>
            </p:cNvPr>
            <p:cNvSpPr/>
            <p:nvPr/>
          </p:nvSpPr>
          <p:spPr>
            <a:xfrm>
              <a:off x="3219263" y="11606877"/>
              <a:ext cx="845285" cy="845285"/>
            </a:xfrm>
            <a:prstGeom prst="ellipse">
              <a:avLst/>
            </a:prstGeom>
            <a:noFill/>
            <a:ln w="38100">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58" name="Freeform: Shape 57">
              <a:extLst>
                <a:ext uri="{FF2B5EF4-FFF2-40B4-BE49-F238E27FC236}">
                  <a16:creationId xmlns:a16="http://schemas.microsoft.com/office/drawing/2014/main" id="{C9F26167-79F6-49D3-A741-B69AD5A29C96}"/>
                </a:ext>
              </a:extLst>
            </p:cNvPr>
            <p:cNvSpPr/>
            <p:nvPr/>
          </p:nvSpPr>
          <p:spPr>
            <a:xfrm>
              <a:off x="3546781" y="11854866"/>
              <a:ext cx="190249" cy="349307"/>
            </a:xfrm>
            <a:custGeom>
              <a:avLst/>
              <a:gdLst>
                <a:gd name="connsiteX0" fmla="*/ 190249 w 190249"/>
                <a:gd name="connsiteY0" fmla="*/ 108780 h 349307"/>
                <a:gd name="connsiteX1" fmla="*/ 124143 w 190249"/>
                <a:gd name="connsiteY1" fmla="*/ 108780 h 349307"/>
                <a:gd name="connsiteX2" fmla="*/ 124143 w 190249"/>
                <a:gd name="connsiteY2" fmla="*/ 79141 h 349307"/>
                <a:gd name="connsiteX3" fmla="*/ 138032 w 190249"/>
                <a:gd name="connsiteY3" fmla="*/ 62149 h 349307"/>
                <a:gd name="connsiteX4" fmla="*/ 139661 w 190249"/>
                <a:gd name="connsiteY4" fmla="*/ 62071 h 349307"/>
                <a:gd name="connsiteX5" fmla="*/ 186215 w 190249"/>
                <a:gd name="connsiteY5" fmla="*/ 62071 h 349307"/>
                <a:gd name="connsiteX6" fmla="*/ 186215 w 190249"/>
                <a:gd name="connsiteY6" fmla="*/ 0 h 349307"/>
                <a:gd name="connsiteX7" fmla="*/ 119022 w 190249"/>
                <a:gd name="connsiteY7" fmla="*/ 0 h 349307"/>
                <a:gd name="connsiteX8" fmla="*/ 46554 w 190249"/>
                <a:gd name="connsiteY8" fmla="*/ 75417 h 349307"/>
                <a:gd name="connsiteX9" fmla="*/ 46554 w 190249"/>
                <a:gd name="connsiteY9" fmla="*/ 108780 h 349307"/>
                <a:gd name="connsiteX10" fmla="*/ 0 w 190249"/>
                <a:gd name="connsiteY10" fmla="*/ 108780 h 349307"/>
                <a:gd name="connsiteX11" fmla="*/ 0 w 190249"/>
                <a:gd name="connsiteY11" fmla="*/ 170852 h 349307"/>
                <a:gd name="connsiteX12" fmla="*/ 46554 w 190249"/>
                <a:gd name="connsiteY12" fmla="*/ 170852 h 349307"/>
                <a:gd name="connsiteX13" fmla="*/ 46554 w 190249"/>
                <a:gd name="connsiteY13" fmla="*/ 349307 h 349307"/>
                <a:gd name="connsiteX14" fmla="*/ 124143 w 190249"/>
                <a:gd name="connsiteY14" fmla="*/ 349307 h 349307"/>
                <a:gd name="connsiteX15" fmla="*/ 124143 w 190249"/>
                <a:gd name="connsiteY15" fmla="*/ 170852 h 349307"/>
                <a:gd name="connsiteX16" fmla="*/ 183887 w 190249"/>
                <a:gd name="connsiteY16" fmla="*/ 170852 h 3493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90249" h="349307">
                  <a:moveTo>
                    <a:pt x="190249" y="108780"/>
                  </a:moveTo>
                  <a:lnTo>
                    <a:pt x="124143" y="108780"/>
                  </a:lnTo>
                  <a:lnTo>
                    <a:pt x="124143" y="79141"/>
                  </a:lnTo>
                  <a:cubicBezTo>
                    <a:pt x="123286" y="70614"/>
                    <a:pt x="129504" y="63006"/>
                    <a:pt x="138032" y="62149"/>
                  </a:cubicBezTo>
                  <a:cubicBezTo>
                    <a:pt x="138573" y="62095"/>
                    <a:pt x="139116" y="62069"/>
                    <a:pt x="139661" y="62071"/>
                  </a:cubicBezTo>
                  <a:lnTo>
                    <a:pt x="186215" y="62071"/>
                  </a:lnTo>
                  <a:lnTo>
                    <a:pt x="186215" y="0"/>
                  </a:lnTo>
                  <a:lnTo>
                    <a:pt x="119022" y="0"/>
                  </a:lnTo>
                  <a:cubicBezTo>
                    <a:pt x="58037" y="0"/>
                    <a:pt x="46554" y="46554"/>
                    <a:pt x="46554" y="75417"/>
                  </a:cubicBezTo>
                  <a:lnTo>
                    <a:pt x="46554" y="108780"/>
                  </a:lnTo>
                  <a:lnTo>
                    <a:pt x="0" y="108780"/>
                  </a:lnTo>
                  <a:lnTo>
                    <a:pt x="0" y="170852"/>
                  </a:lnTo>
                  <a:lnTo>
                    <a:pt x="46554" y="170852"/>
                  </a:lnTo>
                  <a:lnTo>
                    <a:pt x="46554" y="349307"/>
                  </a:lnTo>
                  <a:lnTo>
                    <a:pt x="124143" y="349307"/>
                  </a:lnTo>
                  <a:lnTo>
                    <a:pt x="124143" y="170852"/>
                  </a:lnTo>
                  <a:lnTo>
                    <a:pt x="183887" y="170852"/>
                  </a:lnTo>
                  <a:close/>
                </a:path>
              </a:pathLst>
            </a:custGeom>
            <a:noFill/>
            <a:ln w="23217" cap="rnd">
              <a:solidFill>
                <a:schemeClr val="accent1"/>
              </a:solidFill>
              <a:prstDash val="solid"/>
              <a:round/>
            </a:ln>
          </p:spPr>
          <p:txBody>
            <a:bodyPr rtlCol="0" anchor="ctr"/>
            <a:lstStyle/>
            <a:p>
              <a:endParaRPr lang="en-ID"/>
            </a:p>
          </p:txBody>
        </p:sp>
      </p:grpSp>
      <p:grpSp>
        <p:nvGrpSpPr>
          <p:cNvPr id="54" name="Group 53">
            <a:extLst>
              <a:ext uri="{FF2B5EF4-FFF2-40B4-BE49-F238E27FC236}">
                <a16:creationId xmlns:a16="http://schemas.microsoft.com/office/drawing/2014/main" id="{0F24C61A-49C0-48F0-AFB0-7499B8463CFB}"/>
              </a:ext>
            </a:extLst>
          </p:cNvPr>
          <p:cNvGrpSpPr/>
          <p:nvPr/>
        </p:nvGrpSpPr>
        <p:grpSpPr>
          <a:xfrm>
            <a:off x="19381731" y="11385362"/>
            <a:ext cx="737523" cy="737523"/>
            <a:chOff x="6325321" y="11606877"/>
            <a:chExt cx="845285" cy="845285"/>
          </a:xfrm>
        </p:grpSpPr>
        <p:sp>
          <p:nvSpPr>
            <p:cNvPr id="55" name="Oval 54">
              <a:extLst>
                <a:ext uri="{FF2B5EF4-FFF2-40B4-BE49-F238E27FC236}">
                  <a16:creationId xmlns:a16="http://schemas.microsoft.com/office/drawing/2014/main" id="{EE1EF8F9-0011-486E-A703-8449F4EF78B5}"/>
                </a:ext>
              </a:extLst>
            </p:cNvPr>
            <p:cNvSpPr/>
            <p:nvPr/>
          </p:nvSpPr>
          <p:spPr>
            <a:xfrm>
              <a:off x="6325321" y="11606877"/>
              <a:ext cx="845285" cy="845285"/>
            </a:xfrm>
            <a:prstGeom prst="ellipse">
              <a:avLst/>
            </a:prstGeom>
            <a:noFill/>
            <a:ln w="38100">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56" name="Freeform: Shape 55">
              <a:extLst>
                <a:ext uri="{FF2B5EF4-FFF2-40B4-BE49-F238E27FC236}">
                  <a16:creationId xmlns:a16="http://schemas.microsoft.com/office/drawing/2014/main" id="{DBAA29B3-2CB2-4A30-BA06-F0FC53787B80}"/>
                </a:ext>
              </a:extLst>
            </p:cNvPr>
            <p:cNvSpPr/>
            <p:nvPr/>
          </p:nvSpPr>
          <p:spPr>
            <a:xfrm>
              <a:off x="6574551" y="11908110"/>
              <a:ext cx="346824" cy="277349"/>
            </a:xfrm>
            <a:custGeom>
              <a:avLst/>
              <a:gdLst>
                <a:gd name="connsiteX0" fmla="*/ 346825 w 346824"/>
                <a:gd name="connsiteY0" fmla="*/ 56640 h 277349"/>
                <a:gd name="connsiteX1" fmla="*/ 314237 w 346824"/>
                <a:gd name="connsiteY1" fmla="*/ 42674 h 277349"/>
                <a:gd name="connsiteX2" fmla="*/ 331307 w 346824"/>
                <a:gd name="connsiteY2" fmla="*/ 5431 h 277349"/>
                <a:gd name="connsiteX3" fmla="*/ 291581 w 346824"/>
                <a:gd name="connsiteY3" fmla="*/ 18621 h 277349"/>
                <a:gd name="connsiteX4" fmla="*/ 245027 w 346824"/>
                <a:gd name="connsiteY4" fmla="*/ 0 h 277349"/>
                <a:gd name="connsiteX5" fmla="*/ 175197 w 346824"/>
                <a:gd name="connsiteY5" fmla="*/ 69830 h 277349"/>
                <a:gd name="connsiteX6" fmla="*/ 175197 w 346824"/>
                <a:gd name="connsiteY6" fmla="*/ 85348 h 277349"/>
                <a:gd name="connsiteX7" fmla="*/ 27777 w 346824"/>
                <a:gd name="connsiteY7" fmla="*/ 15518 h 277349"/>
                <a:gd name="connsiteX8" fmla="*/ 51054 w 346824"/>
                <a:gd name="connsiteY8" fmla="*/ 108625 h 277349"/>
                <a:gd name="connsiteX9" fmla="*/ 0 w 346824"/>
                <a:gd name="connsiteY9" fmla="*/ 100866 h 277349"/>
                <a:gd name="connsiteX10" fmla="*/ 65951 w 346824"/>
                <a:gd name="connsiteY10" fmla="*/ 162938 h 277349"/>
                <a:gd name="connsiteX11" fmla="*/ 23277 w 346824"/>
                <a:gd name="connsiteY11" fmla="*/ 178456 h 277349"/>
                <a:gd name="connsiteX12" fmla="*/ 104746 w 346824"/>
                <a:gd name="connsiteY12" fmla="*/ 217250 h 277349"/>
                <a:gd name="connsiteX13" fmla="*/ 0 w 346824"/>
                <a:gd name="connsiteY13" fmla="*/ 248286 h 277349"/>
                <a:gd name="connsiteX14" fmla="*/ 314237 w 346824"/>
                <a:gd name="connsiteY14" fmla="*/ 93107 h 277349"/>
                <a:gd name="connsiteX15" fmla="*/ 314237 w 346824"/>
                <a:gd name="connsiteY15" fmla="*/ 80227 h 2773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46824" h="277349">
                  <a:moveTo>
                    <a:pt x="346825" y="56640"/>
                  </a:moveTo>
                  <a:lnTo>
                    <a:pt x="314237" y="42674"/>
                  </a:lnTo>
                  <a:lnTo>
                    <a:pt x="331307" y="5431"/>
                  </a:lnTo>
                  <a:lnTo>
                    <a:pt x="291581" y="18621"/>
                  </a:lnTo>
                  <a:cubicBezTo>
                    <a:pt x="278928" y="6827"/>
                    <a:pt x="262323" y="185"/>
                    <a:pt x="245027" y="0"/>
                  </a:cubicBezTo>
                  <a:cubicBezTo>
                    <a:pt x="206496" y="85"/>
                    <a:pt x="175282" y="31300"/>
                    <a:pt x="175197" y="69830"/>
                  </a:cubicBezTo>
                  <a:lnTo>
                    <a:pt x="175197" y="85348"/>
                  </a:lnTo>
                  <a:cubicBezTo>
                    <a:pt x="120264" y="96676"/>
                    <a:pt x="72313" y="66727"/>
                    <a:pt x="27777" y="15518"/>
                  </a:cubicBezTo>
                  <a:cubicBezTo>
                    <a:pt x="20018" y="56899"/>
                    <a:pt x="27777" y="87935"/>
                    <a:pt x="51054" y="108625"/>
                  </a:cubicBezTo>
                  <a:lnTo>
                    <a:pt x="0" y="100866"/>
                  </a:lnTo>
                  <a:cubicBezTo>
                    <a:pt x="4071" y="134788"/>
                    <a:pt x="31845" y="160928"/>
                    <a:pt x="65951" y="162938"/>
                  </a:cubicBezTo>
                  <a:lnTo>
                    <a:pt x="23277" y="178456"/>
                  </a:lnTo>
                  <a:cubicBezTo>
                    <a:pt x="38795" y="209491"/>
                    <a:pt x="67037" y="214302"/>
                    <a:pt x="104746" y="217250"/>
                  </a:cubicBezTo>
                  <a:cubicBezTo>
                    <a:pt x="73924" y="238272"/>
                    <a:pt x="37298" y="249124"/>
                    <a:pt x="0" y="248286"/>
                  </a:cubicBezTo>
                  <a:cubicBezTo>
                    <a:pt x="198008" y="336272"/>
                    <a:pt x="314237" y="207008"/>
                    <a:pt x="314237" y="93107"/>
                  </a:cubicBezTo>
                  <a:lnTo>
                    <a:pt x="314237" y="80227"/>
                  </a:lnTo>
                  <a:close/>
                </a:path>
              </a:pathLst>
            </a:custGeom>
            <a:noFill/>
            <a:ln w="23217" cap="rnd">
              <a:solidFill>
                <a:schemeClr val="accent1"/>
              </a:solidFill>
              <a:prstDash val="solid"/>
              <a:round/>
            </a:ln>
          </p:spPr>
          <p:txBody>
            <a:bodyPr rtlCol="0" anchor="ctr"/>
            <a:lstStyle/>
            <a:p>
              <a:endParaRPr lang="en-ID"/>
            </a:p>
          </p:txBody>
        </p:sp>
      </p:grpSp>
      <p:sp>
        <p:nvSpPr>
          <p:cNvPr id="73" name="Rectangle 72">
            <a:extLst>
              <a:ext uri="{FF2B5EF4-FFF2-40B4-BE49-F238E27FC236}">
                <a16:creationId xmlns:a16="http://schemas.microsoft.com/office/drawing/2014/main" id="{FD6F353E-F065-4F39-AF4D-52E8877BC9EA}"/>
              </a:ext>
            </a:extLst>
          </p:cNvPr>
          <p:cNvSpPr/>
          <p:nvPr/>
        </p:nvSpPr>
        <p:spPr>
          <a:xfrm rot="5400000">
            <a:off x="22945601" y="11379458"/>
            <a:ext cx="544988" cy="2322286"/>
          </a:xfrm>
          <a:prstGeom prst="rect">
            <a:avLst/>
          </a:prstGeom>
          <a:gradFill>
            <a:gsLst>
              <a:gs pos="60000">
                <a:schemeClr val="accent2">
                  <a:lumMod val="60000"/>
                  <a:lumOff val="40000"/>
                  <a:alpha val="85000"/>
                </a:schemeClr>
              </a:gs>
              <a:gs pos="100000">
                <a:schemeClr val="accent1"/>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4" name="Picture Placeholder 3">
            <a:extLst>
              <a:ext uri="{FF2B5EF4-FFF2-40B4-BE49-F238E27FC236}">
                <a16:creationId xmlns:a16="http://schemas.microsoft.com/office/drawing/2014/main" id="{50C75A41-3E88-4610-95A7-08F90E3DFAC0}"/>
              </a:ext>
            </a:extLst>
          </p:cNvPr>
          <p:cNvSpPr>
            <a:spLocks noGrp="1"/>
          </p:cNvSpPr>
          <p:nvPr>
            <p:ph type="pic" sz="quarter" idx="12"/>
          </p:nvPr>
        </p:nvSpPr>
        <p:spPr/>
      </p:sp>
      <p:sp>
        <p:nvSpPr>
          <p:cNvPr id="7" name="Picture Placeholder 6">
            <a:extLst>
              <a:ext uri="{FF2B5EF4-FFF2-40B4-BE49-F238E27FC236}">
                <a16:creationId xmlns:a16="http://schemas.microsoft.com/office/drawing/2014/main" id="{3A7A478F-CC3A-4640-B19D-47CBE983595E}"/>
              </a:ext>
            </a:extLst>
          </p:cNvPr>
          <p:cNvSpPr>
            <a:spLocks noGrp="1"/>
          </p:cNvSpPr>
          <p:nvPr>
            <p:ph type="pic" sz="quarter" idx="13"/>
          </p:nvPr>
        </p:nvSpPr>
        <p:spPr/>
      </p:sp>
      <p:sp>
        <p:nvSpPr>
          <p:cNvPr id="9" name="Picture Placeholder 8">
            <a:extLst>
              <a:ext uri="{FF2B5EF4-FFF2-40B4-BE49-F238E27FC236}">
                <a16:creationId xmlns:a16="http://schemas.microsoft.com/office/drawing/2014/main" id="{C482087F-7982-4ED3-B68E-9ED7FC8300A8}"/>
              </a:ext>
            </a:extLst>
          </p:cNvPr>
          <p:cNvSpPr>
            <a:spLocks noGrp="1"/>
          </p:cNvSpPr>
          <p:nvPr>
            <p:ph type="pic" sz="quarter" idx="14"/>
          </p:nvPr>
        </p:nvSpPr>
        <p:spPr/>
      </p:sp>
    </p:spTree>
    <p:extLst>
      <p:ext uri="{BB962C8B-B14F-4D97-AF65-F5344CB8AC3E}">
        <p14:creationId xmlns:p14="http://schemas.microsoft.com/office/powerpoint/2010/main" val="5782229"/>
      </p:ext>
    </p:extLst>
  </p:cSld>
  <p:clrMapOvr>
    <a:masterClrMapping/>
  </p:clrMapOvr>
</p:sld>
</file>

<file path=ppt/theme/theme1.xml><?xml version="1.0" encoding="utf-8"?>
<a:theme xmlns:a="http://schemas.openxmlformats.org/drawingml/2006/main" name="1_Office Theme">
  <a:themeElements>
    <a:clrScheme name="govatec">
      <a:dk1>
        <a:sysClr val="windowText" lastClr="000000"/>
      </a:dk1>
      <a:lt1>
        <a:sysClr val="window" lastClr="FFFFFF"/>
      </a:lt1>
      <a:dk2>
        <a:srgbClr val="363930"/>
      </a:dk2>
      <a:lt2>
        <a:srgbClr val="EDEEF5"/>
      </a:lt2>
      <a:accent1>
        <a:srgbClr val="FCB705"/>
      </a:accent1>
      <a:accent2>
        <a:srgbClr val="3C4138"/>
      </a:accent2>
      <a:accent3>
        <a:srgbClr val="345B63"/>
      </a:accent3>
      <a:accent4>
        <a:srgbClr val="334756"/>
      </a:accent4>
      <a:accent5>
        <a:srgbClr val="453E78"/>
      </a:accent5>
      <a:accent6>
        <a:srgbClr val="405CA6"/>
      </a:accent6>
      <a:hlink>
        <a:srgbClr val="3C4138"/>
      </a:hlink>
      <a:folHlink>
        <a:srgbClr val="453E78"/>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Office Theme" id="{62F939B6-93AF-4DB8-9C6B-D6C7DFDC589F}" vid="{AE6F2518-B084-4896-AF52-66CC2144AA26}"/>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Facet</Template>
  <TotalTime>1504</TotalTime>
  <Words>1384</Words>
  <Application>Microsoft Office PowerPoint</Application>
  <PresentationFormat>Custom</PresentationFormat>
  <Paragraphs>171</Paragraphs>
  <Slides>40</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40</vt:i4>
      </vt:variant>
    </vt:vector>
  </HeadingPairs>
  <TitlesOfParts>
    <vt:vector size="45" baseType="lpstr">
      <vt:lpstr>Arial</vt:lpstr>
      <vt:lpstr>Calibri</vt:lpstr>
      <vt:lpstr>Muli</vt:lpstr>
      <vt:lpstr>Ubuntu</vt:lpstr>
      <vt:lpstr>1_Office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Septiandika Pratama</dc:creator>
  <cp:lastModifiedBy>Pratama Septiandika</cp:lastModifiedBy>
  <cp:revision>69</cp:revision>
  <dcterms:created xsi:type="dcterms:W3CDTF">2019-03-14T23:44:23Z</dcterms:created>
  <dcterms:modified xsi:type="dcterms:W3CDTF">2021-12-07T08:16:56Z</dcterms:modified>
</cp:coreProperties>
</file>